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media/image32.jpg" ContentType="image/jpg"/>
  <Override PartName="/ppt/media/image33.jpg" ContentType="image/jpg"/>
  <Override PartName="/ppt/media/image36.jpg" ContentType="image/jpg"/>
  <Override PartName="/ppt/notesSlides/notesSlide7.xml" ContentType="application/vnd.openxmlformats-officedocument.presentationml.notesSlide+xml"/>
  <Override PartName="/ppt/media/image38.jpg" ContentType="image/jp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6" r:id="rId2"/>
    <p:sldMasterId id="2147483683" r:id="rId3"/>
    <p:sldMasterId id="2147483700" r:id="rId4"/>
  </p:sldMasterIdLst>
  <p:notesMasterIdLst>
    <p:notesMasterId r:id="rId97"/>
  </p:notesMasterIdLst>
  <p:sldIdLst>
    <p:sldId id="342" r:id="rId5"/>
    <p:sldId id="257" r:id="rId6"/>
    <p:sldId id="258" r:id="rId7"/>
    <p:sldId id="259" r:id="rId8"/>
    <p:sldId id="260" r:id="rId9"/>
    <p:sldId id="261" r:id="rId10"/>
    <p:sldId id="262" r:id="rId11"/>
    <p:sldId id="263" r:id="rId12"/>
    <p:sldId id="264" r:id="rId13"/>
    <p:sldId id="265" r:id="rId14"/>
    <p:sldId id="266" r:id="rId15"/>
    <p:sldId id="321" r:id="rId16"/>
    <p:sldId id="267" r:id="rId17"/>
    <p:sldId id="322" r:id="rId18"/>
    <p:sldId id="323" r:id="rId19"/>
    <p:sldId id="324" r:id="rId20"/>
    <p:sldId id="325" r:id="rId21"/>
    <p:sldId id="268" r:id="rId22"/>
    <p:sldId id="269" r:id="rId23"/>
    <p:sldId id="270" r:id="rId24"/>
    <p:sldId id="271" r:id="rId25"/>
    <p:sldId id="341" r:id="rId26"/>
    <p:sldId id="272" r:id="rId27"/>
    <p:sldId id="273" r:id="rId28"/>
    <p:sldId id="274" r:id="rId29"/>
    <p:sldId id="275" r:id="rId30"/>
    <p:sldId id="326" r:id="rId31"/>
    <p:sldId id="276" r:id="rId32"/>
    <p:sldId id="277" r:id="rId33"/>
    <p:sldId id="278" r:id="rId34"/>
    <p:sldId id="279" r:id="rId35"/>
    <p:sldId id="327" r:id="rId36"/>
    <p:sldId id="328" r:id="rId37"/>
    <p:sldId id="329" r:id="rId38"/>
    <p:sldId id="330" r:id="rId39"/>
    <p:sldId id="331" r:id="rId40"/>
    <p:sldId id="332" r:id="rId41"/>
    <p:sldId id="333" r:id="rId42"/>
    <p:sldId id="334" r:id="rId43"/>
    <p:sldId id="335" r:id="rId44"/>
    <p:sldId id="336" r:id="rId45"/>
    <p:sldId id="337" r:id="rId46"/>
    <p:sldId id="338" r:id="rId47"/>
    <p:sldId id="339" r:id="rId48"/>
    <p:sldId id="340" r:id="rId49"/>
    <p:sldId id="343" r:id="rId50"/>
    <p:sldId id="344" r:id="rId51"/>
    <p:sldId id="345" r:id="rId52"/>
    <p:sldId id="346" r:id="rId53"/>
    <p:sldId id="347" r:id="rId54"/>
    <p:sldId id="348" r:id="rId55"/>
    <p:sldId id="349" r:id="rId56"/>
    <p:sldId id="280" r:id="rId57"/>
    <p:sldId id="281" r:id="rId58"/>
    <p:sldId id="282" r:id="rId59"/>
    <p:sldId id="283" r:id="rId60"/>
    <p:sldId id="350" r:id="rId61"/>
    <p:sldId id="284" r:id="rId62"/>
    <p:sldId id="285" r:id="rId63"/>
    <p:sldId id="286" r:id="rId64"/>
    <p:sldId id="287" r:id="rId65"/>
    <p:sldId id="288" r:id="rId66"/>
    <p:sldId id="289" r:id="rId67"/>
    <p:sldId id="290" r:id="rId68"/>
    <p:sldId id="291" r:id="rId69"/>
    <p:sldId id="292" r:id="rId70"/>
    <p:sldId id="293" r:id="rId71"/>
    <p:sldId id="294" r:id="rId72"/>
    <p:sldId id="295" r:id="rId73"/>
    <p:sldId id="296" r:id="rId74"/>
    <p:sldId id="297" r:id="rId75"/>
    <p:sldId id="298" r:id="rId76"/>
    <p:sldId id="299" r:id="rId77"/>
    <p:sldId id="300" r:id="rId78"/>
    <p:sldId id="301" r:id="rId79"/>
    <p:sldId id="302" r:id="rId80"/>
    <p:sldId id="303" r:id="rId81"/>
    <p:sldId id="304" r:id="rId82"/>
    <p:sldId id="305" r:id="rId83"/>
    <p:sldId id="306" r:id="rId84"/>
    <p:sldId id="307" r:id="rId85"/>
    <p:sldId id="308" r:id="rId86"/>
    <p:sldId id="309" r:id="rId87"/>
    <p:sldId id="310" r:id="rId88"/>
    <p:sldId id="311" r:id="rId89"/>
    <p:sldId id="312" r:id="rId90"/>
    <p:sldId id="313" r:id="rId91"/>
    <p:sldId id="314" r:id="rId92"/>
    <p:sldId id="315" r:id="rId93"/>
    <p:sldId id="316" r:id="rId94"/>
    <p:sldId id="317" r:id="rId95"/>
    <p:sldId id="318" r:id="rId96"/>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7358" autoAdjust="0"/>
  </p:normalViewPr>
  <p:slideViewPr>
    <p:cSldViewPr>
      <p:cViewPr varScale="1">
        <p:scale>
          <a:sx n="56" d="100"/>
          <a:sy n="56" d="100"/>
        </p:scale>
        <p:origin x="-1776"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slide" Target="slides/slide72.xml"/><Relationship Id="rId84" Type="http://schemas.openxmlformats.org/officeDocument/2006/relationships/slide" Target="slides/slide80.xml"/><Relationship Id="rId89" Type="http://schemas.openxmlformats.org/officeDocument/2006/relationships/slide" Target="slides/slide85.xml"/><Relationship Id="rId97" Type="http://schemas.openxmlformats.org/officeDocument/2006/relationships/notesMaster" Target="notesMasters/notesMaster1.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slide" Target="slides/slide75.xml"/><Relationship Id="rId87" Type="http://schemas.openxmlformats.org/officeDocument/2006/relationships/slide" Target="slides/slide83.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slide" Target="slides/slide78.xml"/><Relationship Id="rId90" Type="http://schemas.openxmlformats.org/officeDocument/2006/relationships/slide" Target="slides/slide86.xml"/><Relationship Id="rId95" Type="http://schemas.openxmlformats.org/officeDocument/2006/relationships/slide" Target="slides/slide9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100"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93" Type="http://schemas.openxmlformats.org/officeDocument/2006/relationships/slide" Target="slides/slide89.xml"/><Relationship Id="rId98" Type="http://schemas.openxmlformats.org/officeDocument/2006/relationships/presProps" Target="presProps.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viewProps" Target="viewProps.xml"/><Relationship Id="rId101"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1E1BB08-EFB0-421F-9CEE-FCF126C7B0A2}" type="doc">
      <dgm:prSet loTypeId="urn:microsoft.com/office/officeart/2005/8/layout/cycle7" loCatId="cycle" qsTypeId="urn:microsoft.com/office/officeart/2005/8/quickstyle/simple1" qsCatId="simple" csTypeId="urn:microsoft.com/office/officeart/2005/8/colors/accent1_2" csCatId="accent1" phldr="1"/>
      <dgm:spPr/>
      <dgm:t>
        <a:bodyPr/>
        <a:lstStyle/>
        <a:p>
          <a:endParaRPr lang="en-US"/>
        </a:p>
      </dgm:t>
    </dgm:pt>
    <dgm:pt modelId="{7F8CFC73-6F74-4023-B392-5D4CBE2D58B1}">
      <dgm:prSet phldrT="[Text]"/>
      <dgm:spPr/>
      <dgm:t>
        <a:bodyPr/>
        <a:lstStyle/>
        <a:p>
          <a:r>
            <a:rPr lang="en-US" dirty="0" err="1" smtClean="0"/>
            <a:t>Cung</a:t>
          </a:r>
          <a:r>
            <a:rPr lang="en-US" dirty="0" smtClean="0"/>
            <a:t> </a:t>
          </a:r>
          <a:r>
            <a:rPr lang="en-US" dirty="0" err="1" smtClean="0"/>
            <a:t>cấp</a:t>
          </a:r>
          <a:r>
            <a:rPr lang="en-US" dirty="0" smtClean="0"/>
            <a:t> </a:t>
          </a:r>
          <a:r>
            <a:rPr lang="en-US" dirty="0" err="1" smtClean="0"/>
            <a:t>dịch</a:t>
          </a:r>
          <a:r>
            <a:rPr lang="en-US" dirty="0" smtClean="0"/>
            <a:t> </a:t>
          </a:r>
          <a:r>
            <a:rPr lang="en-US" dirty="0" err="1" smtClean="0"/>
            <a:t>vụ</a:t>
          </a:r>
          <a:endParaRPr lang="en-US" dirty="0"/>
        </a:p>
      </dgm:t>
    </dgm:pt>
    <dgm:pt modelId="{61606310-EB2B-4562-A3C5-8827E5799F14}" type="parTrans" cxnId="{71FB9387-196C-4260-AE1F-66402842D2FD}">
      <dgm:prSet/>
      <dgm:spPr/>
      <dgm:t>
        <a:bodyPr/>
        <a:lstStyle/>
        <a:p>
          <a:endParaRPr lang="en-US"/>
        </a:p>
      </dgm:t>
    </dgm:pt>
    <dgm:pt modelId="{8A39BA9B-47FD-459C-8A89-6AD030AFCC9C}" type="sibTrans" cxnId="{71FB9387-196C-4260-AE1F-66402842D2FD}">
      <dgm:prSet/>
      <dgm:spPr/>
      <dgm:t>
        <a:bodyPr/>
        <a:lstStyle/>
        <a:p>
          <a:endParaRPr lang="en-US"/>
        </a:p>
      </dgm:t>
    </dgm:pt>
    <dgm:pt modelId="{EEFD3DAA-AEDF-40C5-B362-1698ED86A539}">
      <dgm:prSet phldrT="[Text]"/>
      <dgm:spPr/>
      <dgm:t>
        <a:bodyPr/>
        <a:lstStyle/>
        <a:p>
          <a:r>
            <a:rPr lang="en-US" dirty="0" err="1" smtClean="0"/>
            <a:t>Đăng</a:t>
          </a:r>
          <a:r>
            <a:rPr lang="en-US" dirty="0" smtClean="0"/>
            <a:t> </a:t>
          </a:r>
          <a:r>
            <a:rPr lang="en-US" dirty="0" err="1" smtClean="0"/>
            <a:t>kí</a:t>
          </a:r>
          <a:r>
            <a:rPr lang="en-US" dirty="0" smtClean="0"/>
            <a:t> </a:t>
          </a:r>
          <a:r>
            <a:rPr lang="en-US" dirty="0" err="1" smtClean="0"/>
            <a:t>dịch</a:t>
          </a:r>
          <a:r>
            <a:rPr lang="en-US" dirty="0" smtClean="0"/>
            <a:t> </a:t>
          </a:r>
          <a:r>
            <a:rPr lang="en-US" dirty="0" err="1" smtClean="0"/>
            <a:t>vụ</a:t>
          </a:r>
          <a:r>
            <a:rPr lang="en-US" dirty="0" smtClean="0"/>
            <a:t> </a:t>
          </a:r>
          <a:endParaRPr lang="en-US" dirty="0"/>
        </a:p>
      </dgm:t>
    </dgm:pt>
    <dgm:pt modelId="{ECC46EB2-6ACC-4DF7-9C34-128AB919001C}" type="parTrans" cxnId="{56E0DB8D-49A3-47EB-A04C-F7AFF36E9229}">
      <dgm:prSet/>
      <dgm:spPr/>
      <dgm:t>
        <a:bodyPr/>
        <a:lstStyle/>
        <a:p>
          <a:endParaRPr lang="en-US"/>
        </a:p>
      </dgm:t>
    </dgm:pt>
    <dgm:pt modelId="{A17D365F-94D6-43C5-9C46-9E14A0BEA899}" type="sibTrans" cxnId="{56E0DB8D-49A3-47EB-A04C-F7AFF36E9229}">
      <dgm:prSet/>
      <dgm:spPr/>
      <dgm:t>
        <a:bodyPr/>
        <a:lstStyle/>
        <a:p>
          <a:endParaRPr lang="en-US"/>
        </a:p>
      </dgm:t>
    </dgm:pt>
    <dgm:pt modelId="{E934A94F-3C81-4CD1-BF7A-119E58278DCF}">
      <dgm:prSet phldrT="[Text]"/>
      <dgm:spPr/>
      <dgm:t>
        <a:bodyPr/>
        <a:lstStyle/>
        <a:p>
          <a:r>
            <a:rPr lang="en-US" dirty="0" err="1" smtClean="0"/>
            <a:t>Sử</a:t>
          </a:r>
          <a:r>
            <a:rPr lang="en-US" dirty="0" smtClean="0"/>
            <a:t> </a:t>
          </a:r>
          <a:r>
            <a:rPr lang="en-US" dirty="0" err="1" smtClean="0"/>
            <a:t>dụng</a:t>
          </a:r>
          <a:r>
            <a:rPr lang="en-US" dirty="0" smtClean="0"/>
            <a:t> </a:t>
          </a:r>
          <a:r>
            <a:rPr lang="en-US" dirty="0" err="1" smtClean="0"/>
            <a:t>dịch</a:t>
          </a:r>
          <a:r>
            <a:rPr lang="en-US" dirty="0" smtClean="0"/>
            <a:t> </a:t>
          </a:r>
          <a:r>
            <a:rPr lang="en-US" dirty="0" err="1" smtClean="0"/>
            <a:t>vụ</a:t>
          </a:r>
          <a:r>
            <a:rPr lang="en-US" dirty="0" smtClean="0"/>
            <a:t> </a:t>
          </a:r>
          <a:endParaRPr lang="en-US" dirty="0"/>
        </a:p>
      </dgm:t>
    </dgm:pt>
    <dgm:pt modelId="{A7423A44-E316-42F7-B6C7-9361E6379C66}" type="parTrans" cxnId="{01322BDD-AAFD-45D3-A8B5-4F19C692A59B}">
      <dgm:prSet/>
      <dgm:spPr/>
      <dgm:t>
        <a:bodyPr/>
        <a:lstStyle/>
        <a:p>
          <a:endParaRPr lang="en-US"/>
        </a:p>
      </dgm:t>
    </dgm:pt>
    <dgm:pt modelId="{6C64162F-353E-4E75-94D8-D5FC5CC6D8A1}" type="sibTrans" cxnId="{01322BDD-AAFD-45D3-A8B5-4F19C692A59B}">
      <dgm:prSet/>
      <dgm:spPr/>
      <dgm:t>
        <a:bodyPr/>
        <a:lstStyle/>
        <a:p>
          <a:endParaRPr lang="en-US"/>
        </a:p>
      </dgm:t>
    </dgm:pt>
    <dgm:pt modelId="{88D7CD77-756C-4A4F-88B8-73520526C64B}" type="pres">
      <dgm:prSet presAssocID="{71E1BB08-EFB0-421F-9CEE-FCF126C7B0A2}" presName="Name0" presStyleCnt="0">
        <dgm:presLayoutVars>
          <dgm:dir/>
          <dgm:resizeHandles val="exact"/>
        </dgm:presLayoutVars>
      </dgm:prSet>
      <dgm:spPr/>
      <dgm:t>
        <a:bodyPr/>
        <a:lstStyle/>
        <a:p>
          <a:endParaRPr lang="en-US"/>
        </a:p>
      </dgm:t>
    </dgm:pt>
    <dgm:pt modelId="{6DF21D71-5F0B-463B-ABAE-59C2CCECEEDD}" type="pres">
      <dgm:prSet presAssocID="{7F8CFC73-6F74-4023-B392-5D4CBE2D58B1}" presName="node" presStyleLbl="node1" presStyleIdx="0" presStyleCnt="3" custRadScaleRad="119051" custRadScaleInc="-583">
        <dgm:presLayoutVars>
          <dgm:bulletEnabled val="1"/>
        </dgm:presLayoutVars>
      </dgm:prSet>
      <dgm:spPr/>
      <dgm:t>
        <a:bodyPr/>
        <a:lstStyle/>
        <a:p>
          <a:endParaRPr lang="en-US"/>
        </a:p>
      </dgm:t>
    </dgm:pt>
    <dgm:pt modelId="{C187681B-03BB-4A66-BCE6-C26B263699E8}" type="pres">
      <dgm:prSet presAssocID="{8A39BA9B-47FD-459C-8A89-6AD030AFCC9C}" presName="sibTrans" presStyleLbl="sibTrans2D1" presStyleIdx="0" presStyleCnt="3" custLinFactNeighborX="74648" custLinFactNeighborY="-42655"/>
      <dgm:spPr/>
      <dgm:t>
        <a:bodyPr/>
        <a:lstStyle/>
        <a:p>
          <a:endParaRPr lang="en-US"/>
        </a:p>
      </dgm:t>
    </dgm:pt>
    <dgm:pt modelId="{3DE20FAB-36C6-4297-A069-8E827A1725B9}" type="pres">
      <dgm:prSet presAssocID="{8A39BA9B-47FD-459C-8A89-6AD030AFCC9C}" presName="connectorText" presStyleLbl="sibTrans2D1" presStyleIdx="0" presStyleCnt="3"/>
      <dgm:spPr/>
      <dgm:t>
        <a:bodyPr/>
        <a:lstStyle/>
        <a:p>
          <a:endParaRPr lang="en-US"/>
        </a:p>
      </dgm:t>
    </dgm:pt>
    <dgm:pt modelId="{A0534B9D-0254-4059-B01C-705557775BDC}" type="pres">
      <dgm:prSet presAssocID="{EEFD3DAA-AEDF-40C5-B362-1698ED86A539}" presName="node" presStyleLbl="node1" presStyleIdx="1" presStyleCnt="3">
        <dgm:presLayoutVars>
          <dgm:bulletEnabled val="1"/>
        </dgm:presLayoutVars>
      </dgm:prSet>
      <dgm:spPr/>
      <dgm:t>
        <a:bodyPr/>
        <a:lstStyle/>
        <a:p>
          <a:endParaRPr lang="en-US"/>
        </a:p>
      </dgm:t>
    </dgm:pt>
    <dgm:pt modelId="{01883C60-F23D-4859-AF83-E85B87E038EF}" type="pres">
      <dgm:prSet presAssocID="{A17D365F-94D6-43C5-9C46-9E14A0BEA899}" presName="sibTrans" presStyleLbl="sibTrans2D1" presStyleIdx="1" presStyleCnt="3"/>
      <dgm:spPr/>
      <dgm:t>
        <a:bodyPr/>
        <a:lstStyle/>
        <a:p>
          <a:endParaRPr lang="en-US"/>
        </a:p>
      </dgm:t>
    </dgm:pt>
    <dgm:pt modelId="{F583AB8E-FEE8-4A0D-B5A6-0CD544EECDAF}" type="pres">
      <dgm:prSet presAssocID="{A17D365F-94D6-43C5-9C46-9E14A0BEA899}" presName="connectorText" presStyleLbl="sibTrans2D1" presStyleIdx="1" presStyleCnt="3"/>
      <dgm:spPr/>
      <dgm:t>
        <a:bodyPr/>
        <a:lstStyle/>
        <a:p>
          <a:endParaRPr lang="en-US"/>
        </a:p>
      </dgm:t>
    </dgm:pt>
    <dgm:pt modelId="{5A949BCD-C0D8-40AA-959A-55137FEDDA91}" type="pres">
      <dgm:prSet presAssocID="{E934A94F-3C81-4CD1-BF7A-119E58278DCF}" presName="node" presStyleLbl="node1" presStyleIdx="2" presStyleCnt="3">
        <dgm:presLayoutVars>
          <dgm:bulletEnabled val="1"/>
        </dgm:presLayoutVars>
      </dgm:prSet>
      <dgm:spPr/>
      <dgm:t>
        <a:bodyPr/>
        <a:lstStyle/>
        <a:p>
          <a:endParaRPr lang="en-US"/>
        </a:p>
      </dgm:t>
    </dgm:pt>
    <dgm:pt modelId="{BA90854B-D3EE-4DD5-9D9B-EAD658013530}" type="pres">
      <dgm:prSet presAssocID="{6C64162F-353E-4E75-94D8-D5FC5CC6D8A1}" presName="sibTrans" presStyleLbl="sibTrans2D1" presStyleIdx="2" presStyleCnt="3" custLinFactNeighborX="-46843" custLinFactNeighborY="-45323"/>
      <dgm:spPr/>
      <dgm:t>
        <a:bodyPr/>
        <a:lstStyle/>
        <a:p>
          <a:endParaRPr lang="en-US"/>
        </a:p>
      </dgm:t>
    </dgm:pt>
    <dgm:pt modelId="{574672EF-730A-4ECE-92E0-798918985908}" type="pres">
      <dgm:prSet presAssocID="{6C64162F-353E-4E75-94D8-D5FC5CC6D8A1}" presName="connectorText" presStyleLbl="sibTrans2D1" presStyleIdx="2" presStyleCnt="3"/>
      <dgm:spPr/>
      <dgm:t>
        <a:bodyPr/>
        <a:lstStyle/>
        <a:p>
          <a:endParaRPr lang="en-US"/>
        </a:p>
      </dgm:t>
    </dgm:pt>
  </dgm:ptLst>
  <dgm:cxnLst>
    <dgm:cxn modelId="{3655E476-35EA-4842-A253-418002D40D25}" type="presOf" srcId="{EEFD3DAA-AEDF-40C5-B362-1698ED86A539}" destId="{A0534B9D-0254-4059-B01C-705557775BDC}" srcOrd="0" destOrd="0" presId="urn:microsoft.com/office/officeart/2005/8/layout/cycle7"/>
    <dgm:cxn modelId="{4CC41656-F449-4AD8-ABCC-9FFED7A84280}" type="presOf" srcId="{A17D365F-94D6-43C5-9C46-9E14A0BEA899}" destId="{01883C60-F23D-4859-AF83-E85B87E038EF}" srcOrd="0" destOrd="0" presId="urn:microsoft.com/office/officeart/2005/8/layout/cycle7"/>
    <dgm:cxn modelId="{BA84E457-A671-46E1-9D75-ED994C497DF0}" type="presOf" srcId="{71E1BB08-EFB0-421F-9CEE-FCF126C7B0A2}" destId="{88D7CD77-756C-4A4F-88B8-73520526C64B}" srcOrd="0" destOrd="0" presId="urn:microsoft.com/office/officeart/2005/8/layout/cycle7"/>
    <dgm:cxn modelId="{B1C924AD-C369-41EA-B1E4-A496F736BC6B}" type="presOf" srcId="{A17D365F-94D6-43C5-9C46-9E14A0BEA899}" destId="{F583AB8E-FEE8-4A0D-B5A6-0CD544EECDAF}" srcOrd="1" destOrd="0" presId="urn:microsoft.com/office/officeart/2005/8/layout/cycle7"/>
    <dgm:cxn modelId="{D321B278-BEEC-4359-89D1-14FAD51634E3}" type="presOf" srcId="{6C64162F-353E-4E75-94D8-D5FC5CC6D8A1}" destId="{574672EF-730A-4ECE-92E0-798918985908}" srcOrd="1" destOrd="0" presId="urn:microsoft.com/office/officeart/2005/8/layout/cycle7"/>
    <dgm:cxn modelId="{D28391D7-3098-415E-B155-9FC0602381BB}" type="presOf" srcId="{6C64162F-353E-4E75-94D8-D5FC5CC6D8A1}" destId="{BA90854B-D3EE-4DD5-9D9B-EAD658013530}" srcOrd="0" destOrd="0" presId="urn:microsoft.com/office/officeart/2005/8/layout/cycle7"/>
    <dgm:cxn modelId="{0125AD62-D851-40D6-991D-038B812DED58}" type="presOf" srcId="{8A39BA9B-47FD-459C-8A89-6AD030AFCC9C}" destId="{3DE20FAB-36C6-4297-A069-8E827A1725B9}" srcOrd="1" destOrd="0" presId="urn:microsoft.com/office/officeart/2005/8/layout/cycle7"/>
    <dgm:cxn modelId="{3094B6B1-E780-4546-A331-152CCED86554}" type="presOf" srcId="{8A39BA9B-47FD-459C-8A89-6AD030AFCC9C}" destId="{C187681B-03BB-4A66-BCE6-C26B263699E8}" srcOrd="0" destOrd="0" presId="urn:microsoft.com/office/officeart/2005/8/layout/cycle7"/>
    <dgm:cxn modelId="{01322BDD-AAFD-45D3-A8B5-4F19C692A59B}" srcId="{71E1BB08-EFB0-421F-9CEE-FCF126C7B0A2}" destId="{E934A94F-3C81-4CD1-BF7A-119E58278DCF}" srcOrd="2" destOrd="0" parTransId="{A7423A44-E316-42F7-B6C7-9361E6379C66}" sibTransId="{6C64162F-353E-4E75-94D8-D5FC5CC6D8A1}"/>
    <dgm:cxn modelId="{71FB9387-196C-4260-AE1F-66402842D2FD}" srcId="{71E1BB08-EFB0-421F-9CEE-FCF126C7B0A2}" destId="{7F8CFC73-6F74-4023-B392-5D4CBE2D58B1}" srcOrd="0" destOrd="0" parTransId="{61606310-EB2B-4562-A3C5-8827E5799F14}" sibTransId="{8A39BA9B-47FD-459C-8A89-6AD030AFCC9C}"/>
    <dgm:cxn modelId="{504374CD-3C91-4F4B-B5AE-F1D483B35F2B}" type="presOf" srcId="{7F8CFC73-6F74-4023-B392-5D4CBE2D58B1}" destId="{6DF21D71-5F0B-463B-ABAE-59C2CCECEEDD}" srcOrd="0" destOrd="0" presId="urn:microsoft.com/office/officeart/2005/8/layout/cycle7"/>
    <dgm:cxn modelId="{A5CBE001-76CA-4C28-B5C4-10E87674E690}" type="presOf" srcId="{E934A94F-3C81-4CD1-BF7A-119E58278DCF}" destId="{5A949BCD-C0D8-40AA-959A-55137FEDDA91}" srcOrd="0" destOrd="0" presId="urn:microsoft.com/office/officeart/2005/8/layout/cycle7"/>
    <dgm:cxn modelId="{56E0DB8D-49A3-47EB-A04C-F7AFF36E9229}" srcId="{71E1BB08-EFB0-421F-9CEE-FCF126C7B0A2}" destId="{EEFD3DAA-AEDF-40C5-B362-1698ED86A539}" srcOrd="1" destOrd="0" parTransId="{ECC46EB2-6ACC-4DF7-9C34-128AB919001C}" sibTransId="{A17D365F-94D6-43C5-9C46-9E14A0BEA899}"/>
    <dgm:cxn modelId="{938A3BE9-25B2-4118-9D54-C3A2B582A3D9}" type="presParOf" srcId="{88D7CD77-756C-4A4F-88B8-73520526C64B}" destId="{6DF21D71-5F0B-463B-ABAE-59C2CCECEEDD}" srcOrd="0" destOrd="0" presId="urn:microsoft.com/office/officeart/2005/8/layout/cycle7"/>
    <dgm:cxn modelId="{0558EC99-0BA8-47FF-B8E3-DAAF6E6F4551}" type="presParOf" srcId="{88D7CD77-756C-4A4F-88B8-73520526C64B}" destId="{C187681B-03BB-4A66-BCE6-C26B263699E8}" srcOrd="1" destOrd="0" presId="urn:microsoft.com/office/officeart/2005/8/layout/cycle7"/>
    <dgm:cxn modelId="{85B8EC59-8A85-4E0D-9AFC-D0C4C7502BB8}" type="presParOf" srcId="{C187681B-03BB-4A66-BCE6-C26B263699E8}" destId="{3DE20FAB-36C6-4297-A069-8E827A1725B9}" srcOrd="0" destOrd="0" presId="urn:microsoft.com/office/officeart/2005/8/layout/cycle7"/>
    <dgm:cxn modelId="{E2019D0E-36CE-45CE-BA50-82E9E6662032}" type="presParOf" srcId="{88D7CD77-756C-4A4F-88B8-73520526C64B}" destId="{A0534B9D-0254-4059-B01C-705557775BDC}" srcOrd="2" destOrd="0" presId="urn:microsoft.com/office/officeart/2005/8/layout/cycle7"/>
    <dgm:cxn modelId="{CAC413C1-920A-4536-825B-6869CB4A164A}" type="presParOf" srcId="{88D7CD77-756C-4A4F-88B8-73520526C64B}" destId="{01883C60-F23D-4859-AF83-E85B87E038EF}" srcOrd="3" destOrd="0" presId="urn:microsoft.com/office/officeart/2005/8/layout/cycle7"/>
    <dgm:cxn modelId="{3ADF8089-3340-4945-9C2E-13B187001EDB}" type="presParOf" srcId="{01883C60-F23D-4859-AF83-E85B87E038EF}" destId="{F583AB8E-FEE8-4A0D-B5A6-0CD544EECDAF}" srcOrd="0" destOrd="0" presId="urn:microsoft.com/office/officeart/2005/8/layout/cycle7"/>
    <dgm:cxn modelId="{7B9D7D0D-9344-46C2-84EB-68B4FAE70F1C}" type="presParOf" srcId="{88D7CD77-756C-4A4F-88B8-73520526C64B}" destId="{5A949BCD-C0D8-40AA-959A-55137FEDDA91}" srcOrd="4" destOrd="0" presId="urn:microsoft.com/office/officeart/2005/8/layout/cycle7"/>
    <dgm:cxn modelId="{4ECB32C8-DEDA-4998-BE62-FA80B4595DA8}" type="presParOf" srcId="{88D7CD77-756C-4A4F-88B8-73520526C64B}" destId="{BA90854B-D3EE-4DD5-9D9B-EAD658013530}" srcOrd="5" destOrd="0" presId="urn:microsoft.com/office/officeart/2005/8/layout/cycle7"/>
    <dgm:cxn modelId="{BF7AED8A-65BF-4155-B4B6-E9A3708069B2}" type="presParOf" srcId="{BA90854B-D3EE-4DD5-9D9B-EAD658013530}" destId="{574672EF-730A-4ECE-92E0-798918985908}" srcOrd="0" destOrd="0" presId="urn:microsoft.com/office/officeart/2005/8/layout/cycle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F21D71-5F0B-463B-ABAE-59C2CCECEEDD}">
      <dsp:nvSpPr>
        <dsp:cNvPr id="0" name=""/>
        <dsp:cNvSpPr/>
      </dsp:nvSpPr>
      <dsp:spPr>
        <a:xfrm>
          <a:off x="1883112" y="0"/>
          <a:ext cx="2297906" cy="1148953"/>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err="1" smtClean="0"/>
            <a:t>Cung</a:t>
          </a:r>
          <a:r>
            <a:rPr lang="en-US" sz="3000" kern="1200" dirty="0" smtClean="0"/>
            <a:t> </a:t>
          </a:r>
          <a:r>
            <a:rPr lang="en-US" sz="3000" kern="1200" dirty="0" err="1" smtClean="0"/>
            <a:t>cấp</a:t>
          </a:r>
          <a:r>
            <a:rPr lang="en-US" sz="3000" kern="1200" dirty="0" smtClean="0"/>
            <a:t> </a:t>
          </a:r>
          <a:r>
            <a:rPr lang="en-US" sz="3000" kern="1200" dirty="0" err="1" smtClean="0"/>
            <a:t>dịch</a:t>
          </a:r>
          <a:r>
            <a:rPr lang="en-US" sz="3000" kern="1200" dirty="0" smtClean="0"/>
            <a:t> </a:t>
          </a:r>
          <a:r>
            <a:rPr lang="en-US" sz="3000" kern="1200" dirty="0" err="1" smtClean="0"/>
            <a:t>vụ</a:t>
          </a:r>
          <a:endParaRPr lang="en-US" sz="3000" kern="1200" dirty="0"/>
        </a:p>
      </dsp:txBody>
      <dsp:txXfrm>
        <a:off x="1916764" y="33652"/>
        <a:ext cx="2230602" cy="1081649"/>
      </dsp:txXfrm>
    </dsp:sp>
    <dsp:sp modelId="{C187681B-03BB-4A66-BCE6-C26B263699E8}">
      <dsp:nvSpPr>
        <dsp:cNvPr id="0" name=""/>
        <dsp:cNvSpPr/>
      </dsp:nvSpPr>
      <dsp:spPr>
        <a:xfrm rot="3672093">
          <a:off x="4284980" y="1943264"/>
          <a:ext cx="1199454" cy="402133"/>
        </a:xfrm>
        <a:prstGeom prst="lef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en-US" sz="1700" kern="1200"/>
        </a:p>
      </dsp:txBody>
      <dsp:txXfrm>
        <a:off x="4405620" y="2023691"/>
        <a:ext cx="958174" cy="241279"/>
      </dsp:txXfrm>
    </dsp:sp>
    <dsp:sp modelId="{A0534B9D-0254-4059-B01C-705557775BDC}">
      <dsp:nvSpPr>
        <dsp:cNvPr id="0" name=""/>
        <dsp:cNvSpPr/>
      </dsp:nvSpPr>
      <dsp:spPr>
        <a:xfrm>
          <a:off x="3797659" y="3482770"/>
          <a:ext cx="2297906" cy="1148953"/>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err="1" smtClean="0"/>
            <a:t>Đăng</a:t>
          </a:r>
          <a:r>
            <a:rPr lang="en-US" sz="3000" kern="1200" dirty="0" smtClean="0"/>
            <a:t> </a:t>
          </a:r>
          <a:r>
            <a:rPr lang="en-US" sz="3000" kern="1200" dirty="0" err="1" smtClean="0"/>
            <a:t>kí</a:t>
          </a:r>
          <a:r>
            <a:rPr lang="en-US" sz="3000" kern="1200" dirty="0" smtClean="0"/>
            <a:t> </a:t>
          </a:r>
          <a:r>
            <a:rPr lang="en-US" sz="3000" kern="1200" dirty="0" err="1" smtClean="0"/>
            <a:t>dịch</a:t>
          </a:r>
          <a:r>
            <a:rPr lang="en-US" sz="3000" kern="1200" dirty="0" smtClean="0"/>
            <a:t> </a:t>
          </a:r>
          <a:r>
            <a:rPr lang="en-US" sz="3000" kern="1200" dirty="0" err="1" smtClean="0"/>
            <a:t>vụ</a:t>
          </a:r>
          <a:r>
            <a:rPr lang="en-US" sz="3000" kern="1200" dirty="0" smtClean="0"/>
            <a:t> </a:t>
          </a:r>
          <a:endParaRPr lang="en-US" sz="3000" kern="1200" dirty="0"/>
        </a:p>
      </dsp:txBody>
      <dsp:txXfrm>
        <a:off x="3831311" y="3516422"/>
        <a:ext cx="2230602" cy="1081649"/>
      </dsp:txXfrm>
    </dsp:sp>
    <dsp:sp modelId="{01883C60-F23D-4859-AF83-E85B87E038EF}">
      <dsp:nvSpPr>
        <dsp:cNvPr id="0" name=""/>
        <dsp:cNvSpPr/>
      </dsp:nvSpPr>
      <dsp:spPr>
        <a:xfrm rot="10800000">
          <a:off x="2448272" y="3856179"/>
          <a:ext cx="1199454" cy="402133"/>
        </a:xfrm>
        <a:prstGeom prst="lef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en-US" sz="1700" kern="1200"/>
        </a:p>
      </dsp:txBody>
      <dsp:txXfrm rot="10800000">
        <a:off x="2568912" y="3936606"/>
        <a:ext cx="958174" cy="241279"/>
      </dsp:txXfrm>
    </dsp:sp>
    <dsp:sp modelId="{5A949BCD-C0D8-40AA-959A-55137FEDDA91}">
      <dsp:nvSpPr>
        <dsp:cNvPr id="0" name=""/>
        <dsp:cNvSpPr/>
      </dsp:nvSpPr>
      <dsp:spPr>
        <a:xfrm>
          <a:off x="434" y="3482770"/>
          <a:ext cx="2297906" cy="1148953"/>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err="1" smtClean="0"/>
            <a:t>Sử</a:t>
          </a:r>
          <a:r>
            <a:rPr lang="en-US" sz="3000" kern="1200" dirty="0" smtClean="0"/>
            <a:t> </a:t>
          </a:r>
          <a:r>
            <a:rPr lang="en-US" sz="3000" kern="1200" dirty="0" err="1" smtClean="0"/>
            <a:t>dụng</a:t>
          </a:r>
          <a:r>
            <a:rPr lang="en-US" sz="3000" kern="1200" dirty="0" smtClean="0"/>
            <a:t> </a:t>
          </a:r>
          <a:r>
            <a:rPr lang="en-US" sz="3000" kern="1200" dirty="0" err="1" smtClean="0"/>
            <a:t>dịch</a:t>
          </a:r>
          <a:r>
            <a:rPr lang="en-US" sz="3000" kern="1200" dirty="0" smtClean="0"/>
            <a:t> </a:t>
          </a:r>
          <a:r>
            <a:rPr lang="en-US" sz="3000" kern="1200" dirty="0" err="1" smtClean="0"/>
            <a:t>vụ</a:t>
          </a:r>
          <a:r>
            <a:rPr lang="en-US" sz="3000" kern="1200" dirty="0" smtClean="0"/>
            <a:t> </a:t>
          </a:r>
          <a:endParaRPr lang="en-US" sz="3000" kern="1200" dirty="0"/>
        </a:p>
      </dsp:txBody>
      <dsp:txXfrm>
        <a:off x="34086" y="3516422"/>
        <a:ext cx="2230602" cy="1081649"/>
      </dsp:txXfrm>
    </dsp:sp>
    <dsp:sp modelId="{BA90854B-D3EE-4DD5-9D9B-EAD658013530}">
      <dsp:nvSpPr>
        <dsp:cNvPr id="0" name=""/>
        <dsp:cNvSpPr/>
      </dsp:nvSpPr>
      <dsp:spPr>
        <a:xfrm rot="17903657">
          <a:off x="929138" y="1932535"/>
          <a:ext cx="1199454" cy="402133"/>
        </a:xfrm>
        <a:prstGeom prst="lef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en-US" sz="1700" kern="1200"/>
        </a:p>
      </dsp:txBody>
      <dsp:txXfrm>
        <a:off x="1049778" y="2012962"/>
        <a:ext cx="958174" cy="241279"/>
      </dsp:txXfrm>
    </dsp:sp>
  </dsp:spTree>
</dsp:drawing>
</file>

<file path=ppt/diagrams/layout1.xml><?xml version="1.0" encoding="utf-8"?>
<dgm:layoutDef xmlns:dgm="http://schemas.openxmlformats.org/drawingml/2006/diagram" xmlns:a="http://schemas.openxmlformats.org/drawingml/2006/main" uniqueId="urn:microsoft.com/office/officeart/2005/8/layout/cycle7">
  <dgm:title val=""/>
  <dgm:desc val=""/>
  <dgm:catLst>
    <dgm:cat type="cycle" pri="6000"/>
  </dgm:catLst>
  <dgm:sampData>
    <dgm:dataModel>
      <dgm:ptLst>
        <dgm:pt modelId="0" type="doc"/>
        <dgm:pt modelId="1">
          <dgm:prSet phldr="1"/>
        </dgm:pt>
        <dgm:pt modelId="2">
          <dgm:prSet phldr="1"/>
        </dgm:pt>
        <dgm:pt modelId="3">
          <dgm:prSet phldr="1"/>
        </dgm:pt>
      </dgm:ptLst>
      <dgm:cxnLst>
        <dgm:cxn modelId="6" srcId="0" destId="1" srcOrd="0" destOrd="0"/>
        <dgm:cxn modelId="7" srcId="0" destId="2" srcOrd="1" destOrd="0"/>
        <dgm:cxn modelId="8" srcId="0" destId="3" srcOrd="2"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func="var" arg="dir" op="equ" val="norm">
        <dgm:alg type="cycle">
          <dgm:param type="stAng" val="0"/>
          <dgm:param type="spanAng" val="360"/>
        </dgm:alg>
      </dgm:if>
      <dgm:else name="Name3">
        <dgm:alg type="cycle">
          <dgm:param type="stAng" val="0"/>
          <dgm:param type="spanAng" val="-360"/>
        </dgm:alg>
      </dgm:else>
    </dgm:choose>
    <dgm:shape xmlns:r="http://schemas.openxmlformats.org/officeDocument/2006/relationships" r:blip="">
      <dgm:adjLst/>
    </dgm:shape>
    <dgm:presOf/>
    <dgm:constrLst>
      <dgm:constr type="diam" refType="w"/>
      <dgm:constr type="w" for="ch" ptType="node" refType="w"/>
      <dgm:constr type="primFontSz" for="ch" ptType="node" op="equ" val="65"/>
      <dgm:constr type="w" for="ch" forName="sibTrans" refType="w" refFor="ch" refPtType="node" op="equ" fact="0.35"/>
      <dgm:constr type="connDist" for="ch" forName="sibTrans" op="equ"/>
      <dgm:constr type="primFontSz" for="des" forName="connectorText" op="equ" val="55"/>
      <dgm:constr type="primFontSz" for="des" forName="connectorText" refType="primFontSz" refFor="ch" refPtType="node" op="lte" fact="0.8"/>
      <dgm:constr type="sibSp" refType="w" refFor="ch" refPtType="node" op="equ" fact="0.65"/>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4">
        <dgm:if name="Name5" axis="par ch" ptType="doc node" func="cnt" op="gt" val="1">
          <dgm:forEach name="sibTransForEach" axis="followSib" ptType="sibTrans" hideLastTrans="0" cnt="1">
            <dgm:layoutNode name="sibTrans">
              <dgm:choose name="Name6">
                <dgm:if name="Name7" axis="par ch" ptType="doc node" func="posEven" op="equ" val="1">
                  <dgm:alg type="conn">
                    <dgm:param type="begPts" val="radial"/>
                    <dgm:param type="endPts" val="radial"/>
                    <dgm:param type="begSty" val="arr"/>
                    <dgm:param type="endSty" val="arr"/>
                  </dgm:alg>
                </dgm:if>
                <dgm:else name="Name8">
                  <dgm:alg type="conn">
                    <dgm:param type="begPts" val="auto"/>
                    <dgm:param type="endPts" val="auto"/>
                    <dgm:param type="begSty" val="arr"/>
                    <dgm:param type="endSty" val="arr"/>
                  </dgm:alg>
                </dgm:else>
              </dgm:choose>
              <dgm:shape xmlns:r="http://schemas.openxmlformats.org/officeDocument/2006/relationships" type="conn" r:blip="">
                <dgm:adjLst/>
              </dgm:shape>
              <dgm:presOf axis="self"/>
              <dgm:constrLst>
                <dgm:constr type="h" refType="w" fact="0.5"/>
                <dgm:constr type="connDist"/>
                <dgm:constr type="begPad" refType="connDist" fact="0.1"/>
                <dgm:constr type="endPad" refType="connDist" fact="0.1"/>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9"/>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45DCEE8F-B162-4077-AE49-8865A3B96912}" type="datetimeFigureOut">
              <a:rPr lang="en-US" smtClean="0"/>
              <a:t>28/09/2020</a:t>
            </a:fld>
            <a:endParaRPr lang="en-US"/>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4666460C-3BF9-44F8-8C0C-E80A2EE658F7}" type="slidenum">
              <a:rPr lang="en-US" smtClean="0"/>
              <a:t>‹#›</a:t>
            </a:fld>
            <a:endParaRPr lang="en-US"/>
          </a:p>
        </p:txBody>
      </p:sp>
    </p:spTree>
    <p:extLst>
      <p:ext uri="{BB962C8B-B14F-4D97-AF65-F5344CB8AC3E}">
        <p14:creationId xmlns:p14="http://schemas.microsoft.com/office/powerpoint/2010/main" val="16619574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spc="-5" dirty="0" smtClean="0">
                <a:latin typeface="Times New Roman"/>
                <a:cs typeface="Times New Roman"/>
              </a:rPr>
              <a:t>Broker: </a:t>
            </a:r>
            <a:r>
              <a:rPr lang="en-US" sz="1200" spc="-5" dirty="0" err="1" smtClean="0">
                <a:latin typeface="Times New Roman"/>
                <a:cs typeface="Times New Roman"/>
              </a:rPr>
              <a:t>trung</a:t>
            </a:r>
            <a:r>
              <a:rPr lang="en-US" sz="1200" spc="-5" dirty="0" smtClean="0">
                <a:latin typeface="Times New Roman"/>
                <a:cs typeface="Times New Roman"/>
              </a:rPr>
              <a:t> </a:t>
            </a:r>
            <a:r>
              <a:rPr lang="en-US" sz="1200" spc="-5" dirty="0" err="1" smtClean="0">
                <a:latin typeface="Times New Roman"/>
                <a:cs typeface="Times New Roman"/>
              </a:rPr>
              <a:t>gian</a:t>
            </a:r>
            <a:r>
              <a:rPr lang="en-US" sz="1200" spc="-5" dirty="0" smtClean="0">
                <a:latin typeface="Times New Roman"/>
                <a:cs typeface="Times New Roman"/>
              </a:rPr>
              <a:t>, </a:t>
            </a:r>
            <a:r>
              <a:rPr lang="en-US" sz="1200" spc="-5" dirty="0" err="1" smtClean="0">
                <a:latin typeface="Times New Roman"/>
                <a:cs typeface="Times New Roman"/>
              </a:rPr>
              <a:t>mối</a:t>
            </a:r>
            <a:r>
              <a:rPr lang="en-US" sz="1200" spc="-5" baseline="0" dirty="0" smtClean="0">
                <a:latin typeface="Times New Roman"/>
                <a:cs typeface="Times New Roman"/>
              </a:rPr>
              <a:t> </a:t>
            </a:r>
            <a:r>
              <a:rPr lang="en-US" sz="1200" spc="-5" baseline="0" dirty="0" err="1" smtClean="0">
                <a:latin typeface="Times New Roman"/>
                <a:cs typeface="Times New Roman"/>
              </a:rPr>
              <a:t>lái</a:t>
            </a:r>
            <a:endParaRPr lang="en-US" dirty="0"/>
          </a:p>
        </p:txBody>
      </p:sp>
      <p:sp>
        <p:nvSpPr>
          <p:cNvPr id="4" name="Slide Number Placeholder 3"/>
          <p:cNvSpPr>
            <a:spLocks noGrp="1"/>
          </p:cNvSpPr>
          <p:nvPr>
            <p:ph type="sldNum" sz="quarter" idx="10"/>
          </p:nvPr>
        </p:nvSpPr>
        <p:spPr/>
        <p:txBody>
          <a:bodyPr/>
          <a:lstStyle/>
          <a:p>
            <a:fld id="{4666460C-3BF9-44F8-8C0C-E80A2EE658F7}" type="slidenum">
              <a:rPr lang="en-US" smtClean="0"/>
              <a:t>5</a:t>
            </a:fld>
            <a:endParaRPr lang="en-US"/>
          </a:p>
        </p:txBody>
      </p:sp>
    </p:spTree>
    <p:extLst>
      <p:ext uri="{BB962C8B-B14F-4D97-AF65-F5344CB8AC3E}">
        <p14:creationId xmlns:p14="http://schemas.microsoft.com/office/powerpoint/2010/main" val="33990339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smtClean="0">
                <a:solidFill>
                  <a:schemeClr val="tx1"/>
                </a:solidFill>
                <a:effectLst/>
                <a:latin typeface="+mn-lt"/>
                <a:ea typeface="+mn-ea"/>
                <a:cs typeface="+mn-cs"/>
              </a:rPr>
              <a:t>Enterprise application integration</a:t>
            </a:r>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CF344170-8862-4727-B3A6-2031693F871D}" type="slidenum">
              <a:rPr lang="vi-VN" smtClean="0"/>
              <a:t>15</a:t>
            </a:fld>
            <a:endParaRPr lang="vi-VN"/>
          </a:p>
        </p:txBody>
      </p:sp>
    </p:spTree>
    <p:extLst>
      <p:ext uri="{BB962C8B-B14F-4D97-AF65-F5344CB8AC3E}">
        <p14:creationId xmlns:p14="http://schemas.microsoft.com/office/powerpoint/2010/main" val="10767072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kern="1200" dirty="0" smtClean="0">
                <a:solidFill>
                  <a:schemeClr val="tx1"/>
                </a:solidFill>
                <a:latin typeface="+mn-lt"/>
                <a:ea typeface="+mn-ea"/>
                <a:cs typeface="+mn-cs"/>
              </a:rPr>
              <a:t>homogenous: </a:t>
            </a:r>
            <a:r>
              <a:rPr lang="en-US" altLang="zh-CN" sz="1200" kern="1200" dirty="0" err="1" smtClean="0">
                <a:solidFill>
                  <a:schemeClr val="tx1"/>
                </a:solidFill>
                <a:latin typeface="+mn-lt"/>
                <a:ea typeface="+mn-ea"/>
                <a:cs typeface="+mn-cs"/>
              </a:rPr>
              <a:t>đồng</a:t>
            </a:r>
            <a:r>
              <a:rPr lang="en-US" altLang="zh-CN" sz="1200" kern="1200" baseline="0" dirty="0" smtClean="0">
                <a:solidFill>
                  <a:schemeClr val="tx1"/>
                </a:solidFill>
                <a:latin typeface="+mn-lt"/>
                <a:ea typeface="+mn-ea"/>
                <a:cs typeface="+mn-cs"/>
              </a:rPr>
              <a:t> </a:t>
            </a:r>
            <a:r>
              <a:rPr lang="en-US" altLang="zh-CN" sz="1200" kern="1200" baseline="0" dirty="0" err="1" smtClean="0">
                <a:solidFill>
                  <a:schemeClr val="tx1"/>
                </a:solidFill>
                <a:latin typeface="+mn-lt"/>
                <a:ea typeface="+mn-ea"/>
                <a:cs typeface="+mn-cs"/>
              </a:rPr>
              <a:t>nhất</a:t>
            </a:r>
            <a:endParaRPr lang="en-US" altLang="zh-CN" sz="1200" kern="1200" baseline="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CF344170-8862-4727-B3A6-2031693F871D}" type="slidenum">
              <a:rPr lang="vi-VN" smtClean="0"/>
              <a:t>16</a:t>
            </a:fld>
            <a:endParaRPr lang="vi-VN"/>
          </a:p>
        </p:txBody>
      </p:sp>
    </p:spTree>
    <p:extLst>
      <p:ext uri="{BB962C8B-B14F-4D97-AF65-F5344CB8AC3E}">
        <p14:creationId xmlns:p14="http://schemas.microsoft.com/office/powerpoint/2010/main" val="17691703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6018" name="Rectangle 14"/>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SimSun" panose="02010600030101010101" pitchFamily="2" charset="-122"/>
              </a:defRPr>
            </a:lvl1pPr>
            <a:lvl2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SimSun" panose="02010600030101010101" pitchFamily="2" charset="-122"/>
              </a:defRPr>
            </a:lvl2pPr>
            <a:lvl3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SimSun" panose="02010600030101010101" pitchFamily="2" charset="-122"/>
              </a:defRPr>
            </a:lvl3pPr>
            <a:lvl4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SimSun" panose="02010600030101010101" pitchFamily="2" charset="-122"/>
              </a:defRPr>
            </a:lvl4pPr>
            <a:lvl5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SimSun" panose="02010600030101010101" pitchFamily="2"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SimSun" panose="02010600030101010101" pitchFamily="2"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SimSun" panose="02010600030101010101" pitchFamily="2"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SimSun" panose="02010600030101010101" pitchFamily="2"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SimSun" panose="02010600030101010101" pitchFamily="2" charset="-122"/>
              </a:defRPr>
            </a:lvl9pPr>
          </a:lstStyle>
          <a:p>
            <a:pPr>
              <a:buClrTx/>
              <a:buFontTx/>
              <a:buNone/>
            </a:pPr>
            <a:fld id="{A8FEA60D-427A-4EA2-91D6-90962DF7FEE6}" type="slidenum">
              <a:rPr lang="en-US" altLang="en-US" sz="1200">
                <a:solidFill>
                  <a:srgbClr val="000000"/>
                </a:solidFill>
              </a:rPr>
              <a:pPr>
                <a:buClrTx/>
                <a:buFontTx/>
                <a:buNone/>
              </a:pPr>
              <a:t>27</a:t>
            </a:fld>
            <a:endParaRPr lang="en-US" altLang="en-US" sz="1200">
              <a:solidFill>
                <a:srgbClr val="000000"/>
              </a:solidFill>
            </a:endParaRPr>
          </a:p>
        </p:txBody>
      </p:sp>
      <p:sp>
        <p:nvSpPr>
          <p:cNvPr id="86019" name="Text Box 1"/>
          <p:cNvSpPr txBox="1">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SimSun" panose="02010600030101010101" pitchFamily="2" charset="-122"/>
              </a:defRPr>
            </a:lvl1pPr>
            <a:lvl2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SimSun" panose="02010600030101010101" pitchFamily="2" charset="-122"/>
              </a:defRPr>
            </a:lvl2pPr>
            <a:lvl3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SimSun" panose="02010600030101010101" pitchFamily="2" charset="-122"/>
              </a:defRPr>
            </a:lvl3pPr>
            <a:lvl4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SimSun" panose="02010600030101010101" pitchFamily="2" charset="-122"/>
              </a:defRPr>
            </a:lvl4pPr>
            <a:lvl5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SimSun" panose="02010600030101010101" pitchFamily="2"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SimSun" panose="02010600030101010101" pitchFamily="2"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SimSun" panose="02010600030101010101" pitchFamily="2"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SimSun" panose="02010600030101010101" pitchFamily="2"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SimSun" panose="02010600030101010101" pitchFamily="2" charset="-122"/>
              </a:defRPr>
            </a:lvl9pPr>
          </a:lstStyle>
          <a:p>
            <a:pPr algn="r" eaLnBrk="1" hangingPunct="1">
              <a:buClrTx/>
              <a:buFontTx/>
              <a:buNone/>
            </a:pPr>
            <a:fld id="{5CEAFFF8-F5E8-4DE8-96C8-5A0706914FEC}" type="slidenum">
              <a:rPr lang="en-US" altLang="en-US" sz="1200">
                <a:solidFill>
                  <a:srgbClr val="000000"/>
                </a:solidFill>
              </a:rPr>
              <a:pPr algn="r" eaLnBrk="1" hangingPunct="1">
                <a:buClrTx/>
                <a:buFontTx/>
                <a:buNone/>
              </a:pPr>
              <a:t>27</a:t>
            </a:fld>
            <a:endParaRPr lang="en-US" altLang="en-US" sz="1200">
              <a:solidFill>
                <a:srgbClr val="000000"/>
              </a:solidFill>
            </a:endParaRPr>
          </a:p>
        </p:txBody>
      </p:sp>
      <p:sp>
        <p:nvSpPr>
          <p:cNvPr id="86020" name="Rectangle 2"/>
          <p:cNvSpPr>
            <a:spLocks noGrp="1" noRot="1" noChangeAspect="1" noChangeArrowheads="1" noTextEdit="1"/>
          </p:cNvSpPr>
          <p:nvPr>
            <p:ph type="sldImg"/>
          </p:nvPr>
        </p:nvSpPr>
        <p:spPr>
          <a:xfrm>
            <a:off x="1143000" y="685800"/>
            <a:ext cx="4572000" cy="3429000"/>
          </a:xfrm>
          <a:solidFill>
            <a:srgbClr val="FFFFFF"/>
          </a:solidFill>
          <a:ln/>
        </p:spPr>
      </p:sp>
      <p:sp>
        <p:nvSpPr>
          <p:cNvPr id="86021" name="Rectangle 3"/>
          <p:cNvSpPr>
            <a:spLocks noGrp="1" noChangeArrowheads="1"/>
          </p:cNvSpPr>
          <p:nvPr>
            <p:ph type="body" idx="1"/>
          </p:nvPr>
        </p:nvSpPr>
        <p:spPr>
          <a:xfrm>
            <a:off x="914400" y="4343400"/>
            <a:ext cx="5029200" cy="4114800"/>
          </a:xfrm>
          <a:solidFill>
            <a:srgbClr val="FFFFFF"/>
          </a:solidFill>
          <a:ln w="9360" cap="sq">
            <a:solidFill>
              <a:srgbClr val="000000"/>
            </a:solidFill>
            <a:miter lim="800000"/>
          </a:ln>
        </p:spPr>
        <p:txBody>
          <a:bodyPr wrap="none" anchor="ctr"/>
          <a:lstStyle/>
          <a:p>
            <a:pPr>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vi-VN" altLang="en-US" dirty="0" smtClean="0">
                <a:latin typeface="Times New Roman" panose="02020603050405020304" pitchFamily="18" charset="0"/>
                <a:ea typeface="SimSun" panose="02010600030101010101" pitchFamily="2" charset="-122"/>
              </a:rPr>
              <a:t>Giao diện tự mô tả (WSDL)</a:t>
            </a:r>
            <a:r>
              <a:rPr lang="en-US" altLang="en-US" dirty="0" smtClean="0">
                <a:latin typeface="Times New Roman" panose="02020603050405020304" pitchFamily="18" charset="0"/>
                <a:ea typeface="SimSun" panose="02010600030101010101" pitchFamily="2" charset="-122"/>
              </a:rPr>
              <a:t> </a:t>
            </a:r>
            <a:r>
              <a:rPr lang="en-US" sz="1200" b="0" i="0" kern="1200" dirty="0" smtClean="0">
                <a:solidFill>
                  <a:schemeClr val="tx1"/>
                </a:solidFill>
                <a:effectLst/>
                <a:latin typeface="+mn-lt"/>
                <a:ea typeface="+mn-ea"/>
                <a:cs typeface="+mn-cs"/>
              </a:rPr>
              <a:t>Web Services Description Language </a:t>
            </a:r>
            <a:r>
              <a:rPr lang="en-US" sz="1200" b="0" i="0" kern="1200" dirty="0" err="1" smtClean="0">
                <a:solidFill>
                  <a:schemeClr val="tx1"/>
                </a:solidFill>
                <a:effectLst/>
                <a:latin typeface="+mn-lt"/>
                <a:ea typeface="+mn-ea"/>
                <a:cs typeface="+mn-cs"/>
              </a:rPr>
              <a:t>là</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chuẩn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mô</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tả</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dịch</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vụ</a:t>
            </a:r>
            <a:endParaRPr lang="vi-VN" altLang="en-US" dirty="0" smtClean="0">
              <a:latin typeface="Times New Roman" panose="02020603050405020304" pitchFamily="18" charset="0"/>
              <a:ea typeface="SimSun" panose="02010600030101010101" pitchFamily="2" charset="-122"/>
            </a:endParaRPr>
          </a:p>
          <a:p>
            <a:pPr>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vi-VN" altLang="en-US" dirty="0" smtClean="0">
                <a:latin typeface="Times New Roman" panose="02020603050405020304" pitchFamily="18" charset="0"/>
                <a:ea typeface="SimSun" panose="02010600030101010101" pitchFamily="2" charset="-122"/>
              </a:rPr>
              <a:t>Truyền thông điệp thông qua định dạng XML chính thức</a:t>
            </a:r>
            <a:r>
              <a:rPr lang="en-US" altLang="en-US" dirty="0" smtClean="0">
                <a:latin typeface="Times New Roman" panose="02020603050405020304" pitchFamily="18" charset="0"/>
                <a:ea typeface="SimSun" panose="02010600030101010101" pitchFamily="2" charset="-122"/>
              </a:rPr>
              <a:t>: </a:t>
            </a:r>
            <a:r>
              <a:rPr lang="vi-VN" altLang="en-US" dirty="0" smtClean="0">
                <a:latin typeface="Times New Roman" panose="02020603050405020304" pitchFamily="18" charset="0"/>
                <a:ea typeface="SimSun" panose="02010600030101010101" pitchFamily="2" charset="-122"/>
              </a:rPr>
              <a:t>Truyền thông giữa người tiêu dùng và nhà cung cấp hoặc dịch vụ thường xảy ra trong môi trường không đồng nhất, với kiến thức rất ít về hoặc không có nhà cung cấp. Thông điệp giữa các dịch vụ có thể được xem như là các tài liệu kinh doanh chính được xử lý trong một doanh nghiệp</a:t>
            </a:r>
          </a:p>
          <a:p>
            <a:pPr>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vi-VN" altLang="en-US" dirty="0" smtClean="0">
                <a:latin typeface="Times New Roman" panose="02020603050405020304" pitchFamily="18" charset="0"/>
                <a:ea typeface="SimSun" panose="02010600030101010101" pitchFamily="2" charset="-122"/>
              </a:rPr>
              <a:t>Dịch vụ được duy trì trong sổ đăng ký</a:t>
            </a:r>
            <a:r>
              <a:rPr lang="en-US" altLang="en-US" dirty="0" smtClean="0">
                <a:latin typeface="Times New Roman" panose="02020603050405020304" pitchFamily="18" charset="0"/>
                <a:ea typeface="SimSun" panose="02010600030101010101" pitchFamily="2" charset="-122"/>
              </a:rPr>
              <a:t>: </a:t>
            </a:r>
            <a:r>
              <a:rPr lang="vi-VN" altLang="en-US" dirty="0" smtClean="0">
                <a:latin typeface="Times New Roman" panose="02020603050405020304" pitchFamily="18" charset="0"/>
                <a:ea typeface="SimSun" panose="02010600030101010101" pitchFamily="2" charset="-122"/>
              </a:rPr>
              <a:t>Các dịch vụ SOA được duy trì trong doanh nghiệp bởi một cơ quan đăng ký hoạt động như một danh sách thư mục. Các ứng dụng có thể tra cứu các dịch vụ trong registry và gọi ra dịch vụ. Mô tả, Định nghĩa và Tích hợp toàn diện (UDDI) là tiêu chuẩn được sử dụng cho đăng ký dịch vụ.</a:t>
            </a:r>
          </a:p>
          <a:p>
            <a:pPr>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vi-VN" altLang="en-US" dirty="0" smtClean="0">
                <a:latin typeface="Times New Roman" panose="02020603050405020304" pitchFamily="18" charset="0"/>
                <a:ea typeface="SimSun" panose="02010600030101010101" pitchFamily="2" charset="-122"/>
              </a:rPr>
              <a:t>Mỗi dịch vụ có chất lượng dịch vụ</a:t>
            </a:r>
            <a:r>
              <a:rPr lang="en-US" altLang="en-US" dirty="0" smtClean="0">
                <a:latin typeface="Times New Roman" panose="02020603050405020304" pitchFamily="18" charset="0"/>
                <a:ea typeface="SimSun" panose="02010600030101010101" pitchFamily="2" charset="-122"/>
              </a:rPr>
              <a:t>: </a:t>
            </a:r>
            <a:r>
              <a:rPr lang="vi-VN" altLang="en-US" dirty="0" smtClean="0">
                <a:latin typeface="Times New Roman" panose="02020603050405020304" pitchFamily="18" charset="0"/>
                <a:ea typeface="SimSun" panose="02010600030101010101" pitchFamily="2" charset="-122"/>
              </a:rPr>
              <a:t>Mỗi dịch vụ SOA có chất lượng dịch vụ (QoS) liên quan đến nó. Một số yếu tố QoS chủ chốt là các yêu cầu về bảo mật, chẳng hạn như xác thực và ủy quyền, tin nhắn đáng tin cậy và chính sách liên quan đến những người có thể gọi các dịch vụ.</a:t>
            </a:r>
          </a:p>
          <a:p>
            <a:pPr>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vi-VN" altLang="en-US" dirty="0" smtClean="0">
                <a:latin typeface="Times New Roman" panose="02020603050405020304" pitchFamily="18" charset="0"/>
                <a:ea typeface="SimSun" panose="02010600030101010101" pitchFamily="2" charset="-122"/>
              </a:rPr>
              <a:t>Ứng dụng thích ứng với thay đổi công nghệ</a:t>
            </a:r>
          </a:p>
          <a:p>
            <a:pPr>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vi-VN" altLang="en-US" dirty="0" smtClean="0">
                <a:latin typeface="Times New Roman" panose="02020603050405020304" pitchFamily="18" charset="0"/>
                <a:ea typeface="SimSun" panose="02010600030101010101" pitchFamily="2" charset="-122"/>
              </a:rPr>
              <a:t>Tích hợp dễ dàng các ứng dụng với các hệ thống khác</a:t>
            </a:r>
          </a:p>
          <a:p>
            <a:pPr>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vi-VN" altLang="en-US" dirty="0" smtClean="0">
                <a:latin typeface="Times New Roman" panose="02020603050405020304" pitchFamily="18" charset="0"/>
                <a:ea typeface="SimSun" panose="02010600030101010101" pitchFamily="2" charset="-122"/>
              </a:rPr>
              <a:t>Đẩy mạnh đầu tư hiện tại vào các ứng dụng kế thừa</a:t>
            </a:r>
            <a:endParaRPr lang="en-US" altLang="en-US" dirty="0" smtClean="0">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21560323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0114" name="Rectangle 14"/>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SimSun" panose="02010600030101010101" pitchFamily="2" charset="-122"/>
              </a:defRPr>
            </a:lvl1pPr>
            <a:lvl2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SimSun" panose="02010600030101010101" pitchFamily="2" charset="-122"/>
              </a:defRPr>
            </a:lvl2pPr>
            <a:lvl3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SimSun" panose="02010600030101010101" pitchFamily="2" charset="-122"/>
              </a:defRPr>
            </a:lvl3pPr>
            <a:lvl4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SimSun" panose="02010600030101010101" pitchFamily="2" charset="-122"/>
              </a:defRPr>
            </a:lvl4pPr>
            <a:lvl5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SimSun" panose="02010600030101010101" pitchFamily="2"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SimSun" panose="02010600030101010101" pitchFamily="2"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SimSun" panose="02010600030101010101" pitchFamily="2"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SimSun" panose="02010600030101010101" pitchFamily="2"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SimSun" panose="02010600030101010101" pitchFamily="2" charset="-122"/>
              </a:defRPr>
            </a:lvl9pPr>
          </a:lstStyle>
          <a:p>
            <a:pPr>
              <a:buClrTx/>
              <a:buFontTx/>
              <a:buNone/>
            </a:pPr>
            <a:fld id="{00CB218E-AB3C-4DEB-B289-AE2E2F627A11}" type="slidenum">
              <a:rPr lang="en-US" altLang="en-US" sz="1200">
                <a:solidFill>
                  <a:srgbClr val="000000"/>
                </a:solidFill>
              </a:rPr>
              <a:pPr>
                <a:buClrTx/>
                <a:buFontTx/>
                <a:buNone/>
              </a:pPr>
              <a:t>51</a:t>
            </a:fld>
            <a:endParaRPr lang="en-US" altLang="en-US" sz="1200">
              <a:solidFill>
                <a:srgbClr val="000000"/>
              </a:solidFill>
            </a:endParaRPr>
          </a:p>
        </p:txBody>
      </p:sp>
      <p:sp>
        <p:nvSpPr>
          <p:cNvPr id="90115" name="Text Box 1"/>
          <p:cNvSpPr txBox="1">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SimSun" panose="02010600030101010101" pitchFamily="2" charset="-122"/>
              </a:defRPr>
            </a:lvl1pPr>
            <a:lvl2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SimSun" panose="02010600030101010101" pitchFamily="2" charset="-122"/>
              </a:defRPr>
            </a:lvl2pPr>
            <a:lvl3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SimSun" panose="02010600030101010101" pitchFamily="2" charset="-122"/>
              </a:defRPr>
            </a:lvl3pPr>
            <a:lvl4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SimSun" panose="02010600030101010101" pitchFamily="2" charset="-122"/>
              </a:defRPr>
            </a:lvl4pPr>
            <a:lvl5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SimSun" panose="02010600030101010101" pitchFamily="2"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SimSun" panose="02010600030101010101" pitchFamily="2"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SimSun" panose="02010600030101010101" pitchFamily="2"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SimSun" panose="02010600030101010101" pitchFamily="2"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SimSun" panose="02010600030101010101" pitchFamily="2" charset="-122"/>
              </a:defRPr>
            </a:lvl9pPr>
          </a:lstStyle>
          <a:p>
            <a:pPr algn="r">
              <a:buClrTx/>
              <a:buFontTx/>
              <a:buNone/>
            </a:pPr>
            <a:fld id="{84273414-ECD1-479F-A834-CAAB1421858A}" type="slidenum">
              <a:rPr lang="en-US" altLang="en-US" sz="1200">
                <a:solidFill>
                  <a:srgbClr val="000000"/>
                </a:solidFill>
              </a:rPr>
              <a:pPr algn="r">
                <a:buClrTx/>
                <a:buFontTx/>
                <a:buNone/>
              </a:pPr>
              <a:t>51</a:t>
            </a:fld>
            <a:endParaRPr lang="en-US" altLang="en-US" sz="1200">
              <a:solidFill>
                <a:srgbClr val="000000"/>
              </a:solidFill>
            </a:endParaRPr>
          </a:p>
        </p:txBody>
      </p:sp>
      <p:sp>
        <p:nvSpPr>
          <p:cNvPr id="90116" name="Rectangle 2"/>
          <p:cNvSpPr>
            <a:spLocks noGrp="1" noRot="1" noChangeAspect="1" noChangeArrowheads="1" noTextEdit="1"/>
          </p:cNvSpPr>
          <p:nvPr>
            <p:ph type="sldImg"/>
          </p:nvPr>
        </p:nvSpPr>
        <p:spPr>
          <a:xfrm>
            <a:off x="1143000" y="685800"/>
            <a:ext cx="4572000" cy="3429000"/>
          </a:xfrm>
          <a:solidFill>
            <a:srgbClr val="FFFFFF"/>
          </a:solidFill>
          <a:ln/>
        </p:spPr>
      </p:sp>
      <p:sp>
        <p:nvSpPr>
          <p:cNvPr id="90117" name="Rectangle 3"/>
          <p:cNvSpPr>
            <a:spLocks noGrp="1" noChangeArrowheads="1"/>
          </p:cNvSpPr>
          <p:nvPr>
            <p:ph type="body" idx="1"/>
          </p:nvPr>
        </p:nvSpPr>
        <p:spPr>
          <a:xfrm>
            <a:off x="914400" y="4343400"/>
            <a:ext cx="5029200" cy="4114800"/>
          </a:xfrm>
          <a:solidFill>
            <a:srgbClr val="FFFFFF"/>
          </a:solidFill>
          <a:ln w="9360" cap="sq">
            <a:solidFill>
              <a:srgbClr val="000000"/>
            </a:solidFill>
            <a:miter lim="800000"/>
          </a:ln>
        </p:spPr>
        <p:txBody>
          <a:bodyPr wrap="none" anchor="ctr"/>
          <a:lstStyle/>
          <a:p>
            <a:pPr>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mtClean="0">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34155801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0114" name="Rectangle 14"/>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SimSun" panose="02010600030101010101" pitchFamily="2" charset="-122"/>
              </a:defRPr>
            </a:lvl1pPr>
            <a:lvl2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SimSun" panose="02010600030101010101" pitchFamily="2" charset="-122"/>
              </a:defRPr>
            </a:lvl2pPr>
            <a:lvl3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SimSun" panose="02010600030101010101" pitchFamily="2" charset="-122"/>
              </a:defRPr>
            </a:lvl3pPr>
            <a:lvl4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SimSun" panose="02010600030101010101" pitchFamily="2" charset="-122"/>
              </a:defRPr>
            </a:lvl4pPr>
            <a:lvl5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SimSun" panose="02010600030101010101" pitchFamily="2"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SimSun" panose="02010600030101010101" pitchFamily="2"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SimSun" panose="02010600030101010101" pitchFamily="2"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SimSun" panose="02010600030101010101" pitchFamily="2"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SimSun" panose="02010600030101010101" pitchFamily="2" charset="-122"/>
              </a:defRPr>
            </a:lvl9pPr>
          </a:lstStyle>
          <a:p>
            <a:pPr>
              <a:buClrTx/>
              <a:buFontTx/>
              <a:buNone/>
            </a:pPr>
            <a:fld id="{00CB218E-AB3C-4DEB-B289-AE2E2F627A11}" type="slidenum">
              <a:rPr lang="en-US" altLang="en-US" sz="1200">
                <a:solidFill>
                  <a:srgbClr val="000000"/>
                </a:solidFill>
              </a:rPr>
              <a:pPr>
                <a:buClrTx/>
                <a:buFontTx/>
                <a:buNone/>
              </a:pPr>
              <a:t>52</a:t>
            </a:fld>
            <a:endParaRPr lang="en-US" altLang="en-US" sz="1200">
              <a:solidFill>
                <a:srgbClr val="000000"/>
              </a:solidFill>
            </a:endParaRPr>
          </a:p>
        </p:txBody>
      </p:sp>
      <p:sp>
        <p:nvSpPr>
          <p:cNvPr id="90115" name="Text Box 1"/>
          <p:cNvSpPr txBox="1">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SimSun" panose="02010600030101010101" pitchFamily="2" charset="-122"/>
              </a:defRPr>
            </a:lvl1pPr>
            <a:lvl2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SimSun" panose="02010600030101010101" pitchFamily="2" charset="-122"/>
              </a:defRPr>
            </a:lvl2pPr>
            <a:lvl3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SimSun" panose="02010600030101010101" pitchFamily="2" charset="-122"/>
              </a:defRPr>
            </a:lvl3pPr>
            <a:lvl4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SimSun" panose="02010600030101010101" pitchFamily="2" charset="-122"/>
              </a:defRPr>
            </a:lvl4pPr>
            <a:lvl5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SimSun" panose="02010600030101010101" pitchFamily="2"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SimSun" panose="02010600030101010101" pitchFamily="2"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SimSun" panose="02010600030101010101" pitchFamily="2"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SimSun" panose="02010600030101010101" pitchFamily="2"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SimSun" panose="02010600030101010101" pitchFamily="2" charset="-122"/>
              </a:defRPr>
            </a:lvl9pPr>
          </a:lstStyle>
          <a:p>
            <a:pPr algn="r">
              <a:buClrTx/>
              <a:buFontTx/>
              <a:buNone/>
            </a:pPr>
            <a:fld id="{84273414-ECD1-479F-A834-CAAB1421858A}" type="slidenum">
              <a:rPr lang="en-US" altLang="en-US" sz="1200">
                <a:solidFill>
                  <a:srgbClr val="000000"/>
                </a:solidFill>
              </a:rPr>
              <a:pPr algn="r">
                <a:buClrTx/>
                <a:buFontTx/>
                <a:buNone/>
              </a:pPr>
              <a:t>52</a:t>
            </a:fld>
            <a:endParaRPr lang="en-US" altLang="en-US" sz="1200">
              <a:solidFill>
                <a:srgbClr val="000000"/>
              </a:solidFill>
            </a:endParaRPr>
          </a:p>
        </p:txBody>
      </p:sp>
      <p:sp>
        <p:nvSpPr>
          <p:cNvPr id="90116" name="Rectangle 2"/>
          <p:cNvSpPr>
            <a:spLocks noGrp="1" noRot="1" noChangeAspect="1" noChangeArrowheads="1" noTextEdit="1"/>
          </p:cNvSpPr>
          <p:nvPr>
            <p:ph type="sldImg"/>
          </p:nvPr>
        </p:nvSpPr>
        <p:spPr>
          <a:xfrm>
            <a:off x="1143000" y="685800"/>
            <a:ext cx="4572000" cy="3429000"/>
          </a:xfrm>
          <a:solidFill>
            <a:srgbClr val="FFFFFF"/>
          </a:solidFill>
          <a:ln/>
        </p:spPr>
      </p:sp>
      <p:sp>
        <p:nvSpPr>
          <p:cNvPr id="90117" name="Rectangle 3"/>
          <p:cNvSpPr>
            <a:spLocks noGrp="1" noChangeArrowheads="1"/>
          </p:cNvSpPr>
          <p:nvPr>
            <p:ph type="body" idx="1"/>
          </p:nvPr>
        </p:nvSpPr>
        <p:spPr>
          <a:xfrm>
            <a:off x="914400" y="4343400"/>
            <a:ext cx="5029200" cy="4114800"/>
          </a:xfrm>
          <a:solidFill>
            <a:srgbClr val="FFFFFF"/>
          </a:solidFill>
          <a:ln w="9360" cap="sq">
            <a:solidFill>
              <a:srgbClr val="000000"/>
            </a:solidFill>
            <a:miter lim="800000"/>
          </a:ln>
        </p:spPr>
        <p:txBody>
          <a:bodyPr wrap="none" anchor="ctr"/>
          <a:lstStyle/>
          <a:p>
            <a:pPr>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mtClean="0">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30926382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666460C-3BF9-44F8-8C0C-E80A2EE658F7}" type="slidenum">
              <a:rPr lang="en-US" smtClean="0"/>
              <a:t>69</a:t>
            </a:fld>
            <a:endParaRPr lang="en-US"/>
          </a:p>
        </p:txBody>
      </p:sp>
    </p:spTree>
    <p:extLst>
      <p:ext uri="{BB962C8B-B14F-4D97-AF65-F5344CB8AC3E}">
        <p14:creationId xmlns:p14="http://schemas.microsoft.com/office/powerpoint/2010/main" val="4151009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28/09/2020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A568C97-C634-44DA-8D58-6E9CCA7DBD61}" type="datetimeFigureOut">
              <a:rPr lang="en-US" smtClean="0">
                <a:solidFill>
                  <a:prstClr val="black">
                    <a:tint val="75000"/>
                  </a:prstClr>
                </a:solidFill>
              </a:rPr>
              <a:pPr/>
              <a:t>28/09/2020</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E4C9C11F-F810-43CE-A7FB-41EB60D8C710}" type="slidenum">
              <a:rPr lang="en-US" smtClean="0"/>
              <a:pPr/>
              <a:t>‹#›</a:t>
            </a:fld>
            <a:endParaRPr lang="en-US"/>
          </a:p>
        </p:txBody>
      </p:sp>
    </p:spTree>
    <p:extLst>
      <p:ext uri="{BB962C8B-B14F-4D97-AF65-F5344CB8AC3E}">
        <p14:creationId xmlns:p14="http://schemas.microsoft.com/office/powerpoint/2010/main" val="42050613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A568C97-C634-44DA-8D58-6E9CCA7DBD61}" type="datetimeFigureOut">
              <a:rPr lang="en-US" smtClean="0">
                <a:solidFill>
                  <a:prstClr val="black">
                    <a:tint val="75000"/>
                  </a:prstClr>
                </a:solidFill>
              </a:rPr>
              <a:pPr/>
              <a:t>28/09/2020</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E4C9C11F-F810-43CE-A7FB-41EB60D8C710}" type="slidenum">
              <a:rPr lang="en-US" smtClean="0"/>
              <a:pPr/>
              <a:t>‹#›</a:t>
            </a:fld>
            <a:endParaRPr lang="en-US"/>
          </a:p>
        </p:txBody>
      </p:sp>
    </p:spTree>
    <p:extLst>
      <p:ext uri="{BB962C8B-B14F-4D97-AF65-F5344CB8AC3E}">
        <p14:creationId xmlns:p14="http://schemas.microsoft.com/office/powerpoint/2010/main" val="27097088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568C97-C634-44DA-8D58-6E9CCA7DBD61}" type="datetimeFigureOut">
              <a:rPr lang="en-US" smtClean="0">
                <a:solidFill>
                  <a:prstClr val="black">
                    <a:tint val="75000"/>
                  </a:prstClr>
                </a:solidFill>
              </a:rPr>
              <a:pPr/>
              <a:t>28/09/2020</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E4C9C11F-F810-43CE-A7FB-41EB60D8C710}" type="slidenum">
              <a:rPr lang="en-US" smtClean="0"/>
              <a:pPr/>
              <a:t>‹#›</a:t>
            </a:fld>
            <a:endParaRPr lang="en-US"/>
          </a:p>
        </p:txBody>
      </p:sp>
    </p:spTree>
    <p:extLst>
      <p:ext uri="{BB962C8B-B14F-4D97-AF65-F5344CB8AC3E}">
        <p14:creationId xmlns:p14="http://schemas.microsoft.com/office/powerpoint/2010/main" val="27900627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568C97-C634-44DA-8D58-6E9CCA7DBD61}" type="datetimeFigureOut">
              <a:rPr lang="en-US" smtClean="0">
                <a:solidFill>
                  <a:prstClr val="black">
                    <a:tint val="75000"/>
                  </a:prstClr>
                </a:solidFill>
              </a:rPr>
              <a:pPr/>
              <a:t>28/09/2020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E4C9C11F-F810-43CE-A7FB-41EB60D8C710}" type="slidenum">
              <a:rPr lang="en-US" smtClean="0"/>
              <a:pPr/>
              <a:t>‹#›</a:t>
            </a:fld>
            <a:endParaRPr lang="en-US"/>
          </a:p>
        </p:txBody>
      </p:sp>
    </p:spTree>
    <p:extLst>
      <p:ext uri="{BB962C8B-B14F-4D97-AF65-F5344CB8AC3E}">
        <p14:creationId xmlns:p14="http://schemas.microsoft.com/office/powerpoint/2010/main" val="8331598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568C97-C634-44DA-8D58-6E9CCA7DBD61}" type="datetimeFigureOut">
              <a:rPr lang="en-US" smtClean="0">
                <a:solidFill>
                  <a:prstClr val="black">
                    <a:tint val="75000"/>
                  </a:prstClr>
                </a:solidFill>
              </a:rPr>
              <a:pPr/>
              <a:t>28/09/2020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E4C9C11F-F810-43CE-A7FB-41EB60D8C710}" type="slidenum">
              <a:rPr lang="en-US" smtClean="0"/>
              <a:pPr/>
              <a:t>‹#›</a:t>
            </a:fld>
            <a:endParaRPr lang="en-US"/>
          </a:p>
        </p:txBody>
      </p:sp>
    </p:spTree>
    <p:extLst>
      <p:ext uri="{BB962C8B-B14F-4D97-AF65-F5344CB8AC3E}">
        <p14:creationId xmlns:p14="http://schemas.microsoft.com/office/powerpoint/2010/main" val="31469733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A568C97-C634-44DA-8D58-6E9CCA7DBD61}" type="datetimeFigureOut">
              <a:rPr lang="en-US" smtClean="0">
                <a:solidFill>
                  <a:prstClr val="black">
                    <a:tint val="75000"/>
                  </a:prstClr>
                </a:solidFill>
              </a:rPr>
              <a:pPr/>
              <a:t>28/09/2020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E4C9C11F-F810-43CE-A7FB-41EB60D8C710}" type="slidenum">
              <a:rPr lang="en-US" smtClean="0"/>
              <a:pPr/>
              <a:t>‹#›</a:t>
            </a:fld>
            <a:endParaRPr lang="en-US"/>
          </a:p>
        </p:txBody>
      </p:sp>
    </p:spTree>
    <p:extLst>
      <p:ext uri="{BB962C8B-B14F-4D97-AF65-F5344CB8AC3E}">
        <p14:creationId xmlns:p14="http://schemas.microsoft.com/office/powerpoint/2010/main" val="22359388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A568C97-C634-44DA-8D58-6E9CCA7DBD61}" type="datetimeFigureOut">
              <a:rPr lang="en-US" smtClean="0">
                <a:solidFill>
                  <a:prstClr val="black">
                    <a:tint val="75000"/>
                  </a:prstClr>
                </a:solidFill>
              </a:rPr>
              <a:pPr/>
              <a:t>28/09/2020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E4C9C11F-F810-43CE-A7FB-41EB60D8C710}" type="slidenum">
              <a:rPr lang="en-US" smtClean="0"/>
              <a:pPr/>
              <a:t>‹#›</a:t>
            </a:fld>
            <a:endParaRPr lang="en-US"/>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r>
              <a:rPr lang="en-US" sz="8000" dirty="0">
                <a:ln w="3175" cmpd="sng">
                  <a:noFill/>
                </a:ln>
                <a:solidFill>
                  <a:srgbClr val="A53010"/>
                </a:solidFill>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r>
              <a:rPr lang="en-US" sz="8000" dirty="0">
                <a:ln w="3175" cmpd="sng">
                  <a:noFill/>
                </a:ln>
                <a:solidFill>
                  <a:srgbClr val="A53010"/>
                </a:solidFill>
                <a:latin typeface="Arial"/>
              </a:rPr>
              <a:t>”</a:t>
            </a:r>
          </a:p>
        </p:txBody>
      </p:sp>
    </p:spTree>
    <p:extLst>
      <p:ext uri="{BB962C8B-B14F-4D97-AF65-F5344CB8AC3E}">
        <p14:creationId xmlns:p14="http://schemas.microsoft.com/office/powerpoint/2010/main" val="18595008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EA568C97-C634-44DA-8D58-6E9CCA7DBD61}" type="datetimeFigureOut">
              <a:rPr lang="en-US" smtClean="0">
                <a:solidFill>
                  <a:prstClr val="black">
                    <a:tint val="75000"/>
                  </a:prstClr>
                </a:solidFill>
              </a:rPr>
              <a:pPr/>
              <a:t>28/09/2020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E4C9C11F-F810-43CE-A7FB-41EB60D8C710}" type="slidenum">
              <a:rPr lang="en-US" smtClean="0"/>
              <a:pPr/>
              <a:t>‹#›</a:t>
            </a:fld>
            <a:endParaRPr lang="en-US"/>
          </a:p>
        </p:txBody>
      </p:sp>
    </p:spTree>
    <p:extLst>
      <p:ext uri="{BB962C8B-B14F-4D97-AF65-F5344CB8AC3E}">
        <p14:creationId xmlns:p14="http://schemas.microsoft.com/office/powerpoint/2010/main" val="130416511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EA568C97-C634-44DA-8D58-6E9CCA7DBD61}" type="datetimeFigureOut">
              <a:rPr lang="en-US" smtClean="0">
                <a:solidFill>
                  <a:prstClr val="black">
                    <a:tint val="75000"/>
                  </a:prstClr>
                </a:solidFill>
              </a:rPr>
              <a:pPr/>
              <a:t>28/09/2020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E4C9C11F-F810-43CE-A7FB-41EB60D8C710}" type="slidenum">
              <a:rPr lang="en-US" smtClean="0"/>
              <a:pPr/>
              <a:t>‹#›</a:t>
            </a:fld>
            <a:endParaRPr lang="en-US"/>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r>
              <a:rPr lang="en-US" sz="8000" dirty="0">
                <a:ln w="3175" cmpd="sng">
                  <a:noFill/>
                </a:ln>
                <a:solidFill>
                  <a:srgbClr val="A53010"/>
                </a:solidFill>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r>
              <a:rPr lang="en-US" sz="8000" dirty="0">
                <a:ln w="3175" cmpd="sng">
                  <a:noFill/>
                </a:ln>
                <a:solidFill>
                  <a:srgbClr val="A53010"/>
                </a:solidFill>
                <a:latin typeface="Arial"/>
              </a:rPr>
              <a:t>”</a:t>
            </a:r>
          </a:p>
        </p:txBody>
      </p:sp>
    </p:spTree>
    <p:extLst>
      <p:ext uri="{BB962C8B-B14F-4D97-AF65-F5344CB8AC3E}">
        <p14:creationId xmlns:p14="http://schemas.microsoft.com/office/powerpoint/2010/main" val="232725579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EA568C97-C634-44DA-8D58-6E9CCA7DBD61}" type="datetimeFigureOut">
              <a:rPr lang="en-US" smtClean="0">
                <a:solidFill>
                  <a:prstClr val="black">
                    <a:tint val="75000"/>
                  </a:prstClr>
                </a:solidFill>
              </a:rPr>
              <a:pPr/>
              <a:t>28/09/2020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E4C9C11F-F810-43CE-A7FB-41EB60D8C710}" type="slidenum">
              <a:rPr lang="en-US" smtClean="0"/>
              <a:pPr/>
              <a:t>‹#›</a:t>
            </a:fld>
            <a:endParaRPr lang="en-US"/>
          </a:p>
        </p:txBody>
      </p:sp>
    </p:spTree>
    <p:extLst>
      <p:ext uri="{BB962C8B-B14F-4D97-AF65-F5344CB8AC3E}">
        <p14:creationId xmlns:p14="http://schemas.microsoft.com/office/powerpoint/2010/main" val="23739841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17" name="bk object 17"/>
          <p:cNvSpPr/>
          <p:nvPr/>
        </p:nvSpPr>
        <p:spPr>
          <a:xfrm>
            <a:off x="2324100" y="711200"/>
            <a:ext cx="6807200" cy="4676775"/>
          </a:xfrm>
          <a:custGeom>
            <a:avLst/>
            <a:gdLst/>
            <a:ahLst/>
            <a:cxnLst/>
            <a:rect l="l" t="t" r="r" b="b"/>
            <a:pathLst>
              <a:path w="6807200" h="4676775">
                <a:moveTo>
                  <a:pt x="0" y="0"/>
                </a:moveTo>
                <a:lnTo>
                  <a:pt x="6807200" y="4676775"/>
                </a:lnTo>
              </a:path>
            </a:pathLst>
          </a:custGeom>
          <a:ln w="3175">
            <a:solidFill>
              <a:srgbClr val="FFFFFF"/>
            </a:solidFill>
          </a:ln>
        </p:spPr>
        <p:txBody>
          <a:bodyPr wrap="square" lIns="0" tIns="0" rIns="0" bIns="0" rtlCol="0"/>
          <a:lstStyle/>
          <a:p>
            <a:endParaRPr/>
          </a:p>
        </p:txBody>
      </p:sp>
      <p:sp>
        <p:nvSpPr>
          <p:cNvPr id="18" name="bk object 18"/>
          <p:cNvSpPr/>
          <p:nvPr/>
        </p:nvSpPr>
        <p:spPr>
          <a:xfrm>
            <a:off x="2324100" y="711200"/>
            <a:ext cx="6807200" cy="5510530"/>
          </a:xfrm>
          <a:custGeom>
            <a:avLst/>
            <a:gdLst/>
            <a:ahLst/>
            <a:cxnLst/>
            <a:rect l="l" t="t" r="r" b="b"/>
            <a:pathLst>
              <a:path w="6807200" h="5510530">
                <a:moveTo>
                  <a:pt x="0" y="0"/>
                </a:moveTo>
                <a:lnTo>
                  <a:pt x="6807200" y="5510212"/>
                </a:lnTo>
              </a:path>
            </a:pathLst>
          </a:custGeom>
          <a:ln w="3175">
            <a:solidFill>
              <a:srgbClr val="FFFFFF"/>
            </a:solidFill>
          </a:ln>
        </p:spPr>
        <p:txBody>
          <a:bodyPr wrap="square" lIns="0" tIns="0" rIns="0" bIns="0" rtlCol="0"/>
          <a:lstStyle/>
          <a:p>
            <a:endParaRPr/>
          </a:p>
        </p:txBody>
      </p:sp>
      <p:sp>
        <p:nvSpPr>
          <p:cNvPr id="19" name="bk object 19"/>
          <p:cNvSpPr/>
          <p:nvPr/>
        </p:nvSpPr>
        <p:spPr>
          <a:xfrm>
            <a:off x="2324100" y="711200"/>
            <a:ext cx="6456680" cy="6146800"/>
          </a:xfrm>
          <a:custGeom>
            <a:avLst/>
            <a:gdLst/>
            <a:ahLst/>
            <a:cxnLst/>
            <a:rect l="l" t="t" r="r" b="b"/>
            <a:pathLst>
              <a:path w="6456680" h="6146800">
                <a:moveTo>
                  <a:pt x="0" y="0"/>
                </a:moveTo>
                <a:lnTo>
                  <a:pt x="6456426" y="6146799"/>
                </a:lnTo>
              </a:path>
            </a:pathLst>
          </a:custGeom>
          <a:ln w="3175">
            <a:solidFill>
              <a:srgbClr val="FFFFFF"/>
            </a:solidFill>
          </a:ln>
        </p:spPr>
        <p:txBody>
          <a:bodyPr wrap="square" lIns="0" tIns="0" rIns="0" bIns="0" rtlCol="0"/>
          <a:lstStyle/>
          <a:p>
            <a:endParaRPr/>
          </a:p>
        </p:txBody>
      </p:sp>
      <p:sp>
        <p:nvSpPr>
          <p:cNvPr id="20" name="bk object 20"/>
          <p:cNvSpPr/>
          <p:nvPr/>
        </p:nvSpPr>
        <p:spPr>
          <a:xfrm>
            <a:off x="2324100" y="711200"/>
            <a:ext cx="5408930" cy="6146800"/>
          </a:xfrm>
          <a:custGeom>
            <a:avLst/>
            <a:gdLst/>
            <a:ahLst/>
            <a:cxnLst/>
            <a:rect l="l" t="t" r="r" b="b"/>
            <a:pathLst>
              <a:path w="5408930" h="6146800">
                <a:moveTo>
                  <a:pt x="0" y="0"/>
                </a:moveTo>
                <a:lnTo>
                  <a:pt x="5408676" y="6146799"/>
                </a:lnTo>
              </a:path>
            </a:pathLst>
          </a:custGeom>
          <a:ln w="3175">
            <a:solidFill>
              <a:srgbClr val="FFFFFF"/>
            </a:solidFill>
          </a:ln>
        </p:spPr>
        <p:txBody>
          <a:bodyPr wrap="square" lIns="0" tIns="0" rIns="0" bIns="0" rtlCol="0"/>
          <a:lstStyle/>
          <a:p>
            <a:endParaRPr/>
          </a:p>
        </p:txBody>
      </p:sp>
      <p:sp>
        <p:nvSpPr>
          <p:cNvPr id="21" name="bk object 21"/>
          <p:cNvSpPr/>
          <p:nvPr/>
        </p:nvSpPr>
        <p:spPr>
          <a:xfrm>
            <a:off x="2324100" y="711200"/>
            <a:ext cx="4424680" cy="6146800"/>
          </a:xfrm>
          <a:custGeom>
            <a:avLst/>
            <a:gdLst/>
            <a:ahLst/>
            <a:cxnLst/>
            <a:rect l="l" t="t" r="r" b="b"/>
            <a:pathLst>
              <a:path w="4424680" h="6146800">
                <a:moveTo>
                  <a:pt x="0" y="0"/>
                </a:moveTo>
                <a:lnTo>
                  <a:pt x="4424426" y="6146799"/>
                </a:lnTo>
              </a:path>
            </a:pathLst>
          </a:custGeom>
          <a:ln w="3175">
            <a:solidFill>
              <a:srgbClr val="FFFFFF"/>
            </a:solidFill>
          </a:ln>
        </p:spPr>
        <p:txBody>
          <a:bodyPr wrap="square" lIns="0" tIns="0" rIns="0" bIns="0" rtlCol="0"/>
          <a:lstStyle/>
          <a:p>
            <a:endParaRPr/>
          </a:p>
        </p:txBody>
      </p:sp>
      <p:sp>
        <p:nvSpPr>
          <p:cNvPr id="22" name="bk object 22"/>
          <p:cNvSpPr/>
          <p:nvPr/>
        </p:nvSpPr>
        <p:spPr>
          <a:xfrm>
            <a:off x="2324100" y="711200"/>
            <a:ext cx="3432175" cy="6146800"/>
          </a:xfrm>
          <a:custGeom>
            <a:avLst/>
            <a:gdLst/>
            <a:ahLst/>
            <a:cxnLst/>
            <a:rect l="l" t="t" r="r" b="b"/>
            <a:pathLst>
              <a:path w="3432175" h="6146800">
                <a:moveTo>
                  <a:pt x="0" y="0"/>
                </a:moveTo>
                <a:lnTo>
                  <a:pt x="3432175" y="6146799"/>
                </a:lnTo>
              </a:path>
            </a:pathLst>
          </a:custGeom>
          <a:ln w="3175">
            <a:solidFill>
              <a:srgbClr val="FFFFFF"/>
            </a:solidFill>
          </a:ln>
        </p:spPr>
        <p:txBody>
          <a:bodyPr wrap="square" lIns="0" tIns="0" rIns="0" bIns="0" rtlCol="0"/>
          <a:lstStyle/>
          <a:p>
            <a:endParaRPr/>
          </a:p>
        </p:txBody>
      </p:sp>
      <p:sp>
        <p:nvSpPr>
          <p:cNvPr id="23" name="bk object 23"/>
          <p:cNvSpPr/>
          <p:nvPr/>
        </p:nvSpPr>
        <p:spPr>
          <a:xfrm>
            <a:off x="2324100" y="711200"/>
            <a:ext cx="2559050" cy="6146800"/>
          </a:xfrm>
          <a:custGeom>
            <a:avLst/>
            <a:gdLst/>
            <a:ahLst/>
            <a:cxnLst/>
            <a:rect l="l" t="t" r="r" b="b"/>
            <a:pathLst>
              <a:path w="2559050" h="6146800">
                <a:moveTo>
                  <a:pt x="0" y="0"/>
                </a:moveTo>
                <a:lnTo>
                  <a:pt x="2559050" y="6146799"/>
                </a:lnTo>
              </a:path>
            </a:pathLst>
          </a:custGeom>
          <a:ln w="3175">
            <a:solidFill>
              <a:srgbClr val="FFFFFF"/>
            </a:solidFill>
          </a:ln>
        </p:spPr>
        <p:txBody>
          <a:bodyPr wrap="square" lIns="0" tIns="0" rIns="0" bIns="0" rtlCol="0"/>
          <a:lstStyle/>
          <a:p>
            <a:endParaRPr/>
          </a:p>
        </p:txBody>
      </p:sp>
      <p:sp>
        <p:nvSpPr>
          <p:cNvPr id="24" name="bk object 24"/>
          <p:cNvSpPr/>
          <p:nvPr/>
        </p:nvSpPr>
        <p:spPr>
          <a:xfrm>
            <a:off x="2324100" y="711200"/>
            <a:ext cx="1691005" cy="6146800"/>
          </a:xfrm>
          <a:custGeom>
            <a:avLst/>
            <a:gdLst/>
            <a:ahLst/>
            <a:cxnLst/>
            <a:rect l="l" t="t" r="r" b="b"/>
            <a:pathLst>
              <a:path w="1691004" h="6146800">
                <a:moveTo>
                  <a:pt x="0" y="0"/>
                </a:moveTo>
                <a:lnTo>
                  <a:pt x="1690751" y="6146799"/>
                </a:lnTo>
              </a:path>
            </a:pathLst>
          </a:custGeom>
          <a:ln w="3175">
            <a:solidFill>
              <a:srgbClr val="FFFFFF"/>
            </a:solidFill>
          </a:ln>
        </p:spPr>
        <p:txBody>
          <a:bodyPr wrap="square" lIns="0" tIns="0" rIns="0" bIns="0" rtlCol="0"/>
          <a:lstStyle/>
          <a:p>
            <a:endParaRPr/>
          </a:p>
        </p:txBody>
      </p:sp>
      <p:sp>
        <p:nvSpPr>
          <p:cNvPr id="25" name="bk object 25"/>
          <p:cNvSpPr/>
          <p:nvPr/>
        </p:nvSpPr>
        <p:spPr>
          <a:xfrm>
            <a:off x="2324100" y="711200"/>
            <a:ext cx="815975" cy="6146800"/>
          </a:xfrm>
          <a:custGeom>
            <a:avLst/>
            <a:gdLst/>
            <a:ahLst/>
            <a:cxnLst/>
            <a:rect l="l" t="t" r="r" b="b"/>
            <a:pathLst>
              <a:path w="815975" h="6146800">
                <a:moveTo>
                  <a:pt x="0" y="0"/>
                </a:moveTo>
                <a:lnTo>
                  <a:pt x="815975" y="6146799"/>
                </a:lnTo>
              </a:path>
            </a:pathLst>
          </a:custGeom>
          <a:ln w="3175">
            <a:solidFill>
              <a:srgbClr val="FFFFFF"/>
            </a:solidFill>
          </a:ln>
        </p:spPr>
        <p:txBody>
          <a:bodyPr wrap="square" lIns="0" tIns="0" rIns="0" bIns="0" rtlCol="0"/>
          <a:lstStyle/>
          <a:p>
            <a:endParaRPr/>
          </a:p>
        </p:txBody>
      </p:sp>
      <p:sp>
        <p:nvSpPr>
          <p:cNvPr id="26" name="bk object 26"/>
          <p:cNvSpPr/>
          <p:nvPr/>
        </p:nvSpPr>
        <p:spPr>
          <a:xfrm>
            <a:off x="2324100" y="711200"/>
            <a:ext cx="0" cy="6146800"/>
          </a:xfrm>
          <a:custGeom>
            <a:avLst/>
            <a:gdLst/>
            <a:ahLst/>
            <a:cxnLst/>
            <a:rect l="l" t="t" r="r" b="b"/>
            <a:pathLst>
              <a:path h="6146800">
                <a:moveTo>
                  <a:pt x="0" y="0"/>
                </a:moveTo>
                <a:lnTo>
                  <a:pt x="0" y="6146799"/>
                </a:lnTo>
              </a:path>
            </a:pathLst>
          </a:custGeom>
          <a:ln w="3175">
            <a:solidFill>
              <a:srgbClr val="FFFFFF"/>
            </a:solidFill>
          </a:ln>
        </p:spPr>
        <p:txBody>
          <a:bodyPr wrap="square" lIns="0" tIns="0" rIns="0" bIns="0" rtlCol="0"/>
          <a:lstStyle/>
          <a:p>
            <a:endParaRPr/>
          </a:p>
        </p:txBody>
      </p:sp>
      <p:sp>
        <p:nvSpPr>
          <p:cNvPr id="27" name="bk object 27"/>
          <p:cNvSpPr/>
          <p:nvPr/>
        </p:nvSpPr>
        <p:spPr>
          <a:xfrm>
            <a:off x="2324100" y="711200"/>
            <a:ext cx="6807200" cy="4046854"/>
          </a:xfrm>
          <a:custGeom>
            <a:avLst/>
            <a:gdLst/>
            <a:ahLst/>
            <a:cxnLst/>
            <a:rect l="l" t="t" r="r" b="b"/>
            <a:pathLst>
              <a:path w="6807200" h="4046854">
                <a:moveTo>
                  <a:pt x="0" y="0"/>
                </a:moveTo>
                <a:lnTo>
                  <a:pt x="6807200" y="4046474"/>
                </a:lnTo>
              </a:path>
            </a:pathLst>
          </a:custGeom>
          <a:ln w="3175">
            <a:solidFill>
              <a:srgbClr val="FFFFFF"/>
            </a:solidFill>
          </a:ln>
        </p:spPr>
        <p:txBody>
          <a:bodyPr wrap="square" lIns="0" tIns="0" rIns="0" bIns="0" rtlCol="0"/>
          <a:lstStyle/>
          <a:p>
            <a:endParaRPr/>
          </a:p>
        </p:txBody>
      </p:sp>
      <p:sp>
        <p:nvSpPr>
          <p:cNvPr id="28" name="bk object 28"/>
          <p:cNvSpPr/>
          <p:nvPr/>
        </p:nvSpPr>
        <p:spPr>
          <a:xfrm>
            <a:off x="2324100" y="711200"/>
            <a:ext cx="6807200" cy="3484879"/>
          </a:xfrm>
          <a:custGeom>
            <a:avLst/>
            <a:gdLst/>
            <a:ahLst/>
            <a:cxnLst/>
            <a:rect l="l" t="t" r="r" b="b"/>
            <a:pathLst>
              <a:path w="6807200" h="3484879">
                <a:moveTo>
                  <a:pt x="0" y="0"/>
                </a:moveTo>
                <a:lnTo>
                  <a:pt x="6807200" y="3484499"/>
                </a:lnTo>
              </a:path>
            </a:pathLst>
          </a:custGeom>
          <a:ln w="3175">
            <a:solidFill>
              <a:srgbClr val="FFFFFF"/>
            </a:solidFill>
          </a:ln>
        </p:spPr>
        <p:txBody>
          <a:bodyPr wrap="square" lIns="0" tIns="0" rIns="0" bIns="0" rtlCol="0"/>
          <a:lstStyle/>
          <a:p>
            <a:endParaRPr/>
          </a:p>
        </p:txBody>
      </p:sp>
      <p:sp>
        <p:nvSpPr>
          <p:cNvPr id="29" name="bk object 29"/>
          <p:cNvSpPr/>
          <p:nvPr/>
        </p:nvSpPr>
        <p:spPr>
          <a:xfrm>
            <a:off x="2324100" y="711200"/>
            <a:ext cx="6807200" cy="3002280"/>
          </a:xfrm>
          <a:custGeom>
            <a:avLst/>
            <a:gdLst/>
            <a:ahLst/>
            <a:cxnLst/>
            <a:rect l="l" t="t" r="r" b="b"/>
            <a:pathLst>
              <a:path w="6807200" h="3002279">
                <a:moveTo>
                  <a:pt x="0" y="0"/>
                </a:moveTo>
                <a:lnTo>
                  <a:pt x="6807200" y="3002026"/>
                </a:lnTo>
              </a:path>
            </a:pathLst>
          </a:custGeom>
          <a:ln w="3175">
            <a:solidFill>
              <a:srgbClr val="FFFFFF"/>
            </a:solidFill>
          </a:ln>
        </p:spPr>
        <p:txBody>
          <a:bodyPr wrap="square" lIns="0" tIns="0" rIns="0" bIns="0" rtlCol="0"/>
          <a:lstStyle/>
          <a:p>
            <a:endParaRPr/>
          </a:p>
        </p:txBody>
      </p:sp>
      <p:sp>
        <p:nvSpPr>
          <p:cNvPr id="30" name="bk object 30"/>
          <p:cNvSpPr/>
          <p:nvPr/>
        </p:nvSpPr>
        <p:spPr>
          <a:xfrm>
            <a:off x="2324100" y="711200"/>
            <a:ext cx="6807200" cy="2514600"/>
          </a:xfrm>
          <a:custGeom>
            <a:avLst/>
            <a:gdLst/>
            <a:ahLst/>
            <a:cxnLst/>
            <a:rect l="l" t="t" r="r" b="b"/>
            <a:pathLst>
              <a:path w="6807200" h="2514600">
                <a:moveTo>
                  <a:pt x="0" y="0"/>
                </a:moveTo>
                <a:lnTo>
                  <a:pt x="6807200" y="2514600"/>
                </a:lnTo>
              </a:path>
            </a:pathLst>
          </a:custGeom>
          <a:ln w="3175">
            <a:solidFill>
              <a:srgbClr val="FFFFFF"/>
            </a:solidFill>
          </a:ln>
        </p:spPr>
        <p:txBody>
          <a:bodyPr wrap="square" lIns="0" tIns="0" rIns="0" bIns="0" rtlCol="0"/>
          <a:lstStyle/>
          <a:p>
            <a:endParaRPr/>
          </a:p>
        </p:txBody>
      </p:sp>
      <p:sp>
        <p:nvSpPr>
          <p:cNvPr id="31" name="bk object 31"/>
          <p:cNvSpPr/>
          <p:nvPr/>
        </p:nvSpPr>
        <p:spPr>
          <a:xfrm>
            <a:off x="2392426" y="733425"/>
            <a:ext cx="6739255" cy="2075180"/>
          </a:xfrm>
          <a:custGeom>
            <a:avLst/>
            <a:gdLst/>
            <a:ahLst/>
            <a:cxnLst/>
            <a:rect l="l" t="t" r="r" b="b"/>
            <a:pathLst>
              <a:path w="6739255" h="2075180">
                <a:moveTo>
                  <a:pt x="0" y="0"/>
                </a:moveTo>
                <a:lnTo>
                  <a:pt x="6738874" y="2074799"/>
                </a:lnTo>
              </a:path>
            </a:pathLst>
          </a:custGeom>
          <a:ln w="3175">
            <a:solidFill>
              <a:srgbClr val="FFFFFF"/>
            </a:solidFill>
          </a:ln>
        </p:spPr>
        <p:txBody>
          <a:bodyPr wrap="square" lIns="0" tIns="0" rIns="0" bIns="0" rtlCol="0"/>
          <a:lstStyle/>
          <a:p>
            <a:endParaRPr/>
          </a:p>
        </p:txBody>
      </p:sp>
      <p:sp>
        <p:nvSpPr>
          <p:cNvPr id="32" name="bk object 32"/>
          <p:cNvSpPr/>
          <p:nvPr/>
        </p:nvSpPr>
        <p:spPr>
          <a:xfrm>
            <a:off x="2324100" y="711200"/>
            <a:ext cx="6807200" cy="1678305"/>
          </a:xfrm>
          <a:custGeom>
            <a:avLst/>
            <a:gdLst/>
            <a:ahLst/>
            <a:cxnLst/>
            <a:rect l="l" t="t" r="r" b="b"/>
            <a:pathLst>
              <a:path w="6807200" h="1678305">
                <a:moveTo>
                  <a:pt x="0" y="0"/>
                </a:moveTo>
                <a:lnTo>
                  <a:pt x="6807200" y="1678051"/>
                </a:lnTo>
              </a:path>
            </a:pathLst>
          </a:custGeom>
          <a:ln w="3175">
            <a:solidFill>
              <a:srgbClr val="FFFFFF"/>
            </a:solidFill>
          </a:ln>
        </p:spPr>
        <p:txBody>
          <a:bodyPr wrap="square" lIns="0" tIns="0" rIns="0" bIns="0" rtlCol="0"/>
          <a:lstStyle/>
          <a:p>
            <a:endParaRPr/>
          </a:p>
        </p:txBody>
      </p:sp>
      <p:sp>
        <p:nvSpPr>
          <p:cNvPr id="33" name="bk object 33"/>
          <p:cNvSpPr/>
          <p:nvPr/>
        </p:nvSpPr>
        <p:spPr>
          <a:xfrm>
            <a:off x="2324100" y="711200"/>
            <a:ext cx="6807200" cy="1322705"/>
          </a:xfrm>
          <a:custGeom>
            <a:avLst/>
            <a:gdLst/>
            <a:ahLst/>
            <a:cxnLst/>
            <a:rect l="l" t="t" r="r" b="b"/>
            <a:pathLst>
              <a:path w="6807200" h="1322705">
                <a:moveTo>
                  <a:pt x="0" y="0"/>
                </a:moveTo>
                <a:lnTo>
                  <a:pt x="6807200" y="1322451"/>
                </a:lnTo>
              </a:path>
            </a:pathLst>
          </a:custGeom>
          <a:ln w="3175">
            <a:solidFill>
              <a:srgbClr val="FFFFFF"/>
            </a:solidFill>
          </a:ln>
        </p:spPr>
        <p:txBody>
          <a:bodyPr wrap="square" lIns="0" tIns="0" rIns="0" bIns="0" rtlCol="0"/>
          <a:lstStyle/>
          <a:p>
            <a:endParaRPr/>
          </a:p>
        </p:txBody>
      </p:sp>
      <p:sp>
        <p:nvSpPr>
          <p:cNvPr id="34" name="bk object 34"/>
          <p:cNvSpPr/>
          <p:nvPr/>
        </p:nvSpPr>
        <p:spPr>
          <a:xfrm>
            <a:off x="2324100" y="711200"/>
            <a:ext cx="6807200" cy="973455"/>
          </a:xfrm>
          <a:custGeom>
            <a:avLst/>
            <a:gdLst/>
            <a:ahLst/>
            <a:cxnLst/>
            <a:rect l="l" t="t" r="r" b="b"/>
            <a:pathLst>
              <a:path w="6807200" h="973455">
                <a:moveTo>
                  <a:pt x="0" y="0"/>
                </a:moveTo>
                <a:lnTo>
                  <a:pt x="6807200" y="973201"/>
                </a:lnTo>
              </a:path>
            </a:pathLst>
          </a:custGeom>
          <a:ln w="3175">
            <a:solidFill>
              <a:srgbClr val="FFFFFF"/>
            </a:solidFill>
          </a:ln>
        </p:spPr>
        <p:txBody>
          <a:bodyPr wrap="square" lIns="0" tIns="0" rIns="0" bIns="0" rtlCol="0"/>
          <a:lstStyle/>
          <a:p>
            <a:endParaRPr/>
          </a:p>
        </p:txBody>
      </p:sp>
      <p:sp>
        <p:nvSpPr>
          <p:cNvPr id="35" name="bk object 35"/>
          <p:cNvSpPr/>
          <p:nvPr/>
        </p:nvSpPr>
        <p:spPr>
          <a:xfrm>
            <a:off x="2324100" y="711200"/>
            <a:ext cx="6807200" cy="695325"/>
          </a:xfrm>
          <a:custGeom>
            <a:avLst/>
            <a:gdLst/>
            <a:ahLst/>
            <a:cxnLst/>
            <a:rect l="l" t="t" r="r" b="b"/>
            <a:pathLst>
              <a:path w="6807200" h="695325">
                <a:moveTo>
                  <a:pt x="0" y="0"/>
                </a:moveTo>
                <a:lnTo>
                  <a:pt x="6807200" y="695325"/>
                </a:lnTo>
              </a:path>
            </a:pathLst>
          </a:custGeom>
          <a:ln w="3175">
            <a:solidFill>
              <a:srgbClr val="FFFFFF"/>
            </a:solidFill>
          </a:ln>
        </p:spPr>
        <p:txBody>
          <a:bodyPr wrap="square" lIns="0" tIns="0" rIns="0" bIns="0" rtlCol="0"/>
          <a:lstStyle/>
          <a:p>
            <a:endParaRPr/>
          </a:p>
        </p:txBody>
      </p:sp>
      <p:sp>
        <p:nvSpPr>
          <p:cNvPr id="36" name="bk object 36"/>
          <p:cNvSpPr/>
          <p:nvPr/>
        </p:nvSpPr>
        <p:spPr>
          <a:xfrm>
            <a:off x="2324100" y="711200"/>
            <a:ext cx="6807200" cy="411480"/>
          </a:xfrm>
          <a:custGeom>
            <a:avLst/>
            <a:gdLst/>
            <a:ahLst/>
            <a:cxnLst/>
            <a:rect l="l" t="t" r="r" b="b"/>
            <a:pathLst>
              <a:path w="6807200" h="411480">
                <a:moveTo>
                  <a:pt x="0" y="0"/>
                </a:moveTo>
                <a:lnTo>
                  <a:pt x="6807200" y="411225"/>
                </a:lnTo>
              </a:path>
            </a:pathLst>
          </a:custGeom>
          <a:ln w="3175">
            <a:solidFill>
              <a:srgbClr val="FFFFFF"/>
            </a:solidFill>
          </a:ln>
        </p:spPr>
        <p:txBody>
          <a:bodyPr wrap="square" lIns="0" tIns="0" rIns="0" bIns="0" rtlCol="0"/>
          <a:lstStyle/>
          <a:p>
            <a:endParaRPr/>
          </a:p>
        </p:txBody>
      </p:sp>
      <p:sp>
        <p:nvSpPr>
          <p:cNvPr id="37" name="bk object 37"/>
          <p:cNvSpPr/>
          <p:nvPr/>
        </p:nvSpPr>
        <p:spPr>
          <a:xfrm>
            <a:off x="2324100" y="711200"/>
            <a:ext cx="6807200" cy="206375"/>
          </a:xfrm>
          <a:custGeom>
            <a:avLst/>
            <a:gdLst/>
            <a:ahLst/>
            <a:cxnLst/>
            <a:rect l="l" t="t" r="r" b="b"/>
            <a:pathLst>
              <a:path w="6807200" h="206375">
                <a:moveTo>
                  <a:pt x="0" y="0"/>
                </a:moveTo>
                <a:lnTo>
                  <a:pt x="6807200" y="206375"/>
                </a:lnTo>
              </a:path>
            </a:pathLst>
          </a:custGeom>
          <a:ln w="3175">
            <a:solidFill>
              <a:srgbClr val="FFFFFF"/>
            </a:solidFill>
          </a:ln>
        </p:spPr>
        <p:txBody>
          <a:bodyPr wrap="square" lIns="0" tIns="0" rIns="0" bIns="0" rtlCol="0"/>
          <a:lstStyle/>
          <a:p>
            <a:endParaRPr/>
          </a:p>
        </p:txBody>
      </p:sp>
      <p:sp>
        <p:nvSpPr>
          <p:cNvPr id="38" name="bk object 38"/>
          <p:cNvSpPr/>
          <p:nvPr/>
        </p:nvSpPr>
        <p:spPr>
          <a:xfrm>
            <a:off x="0" y="712851"/>
            <a:ext cx="2327275" cy="0"/>
          </a:xfrm>
          <a:custGeom>
            <a:avLst/>
            <a:gdLst/>
            <a:ahLst/>
            <a:cxnLst/>
            <a:rect l="l" t="t" r="r" b="b"/>
            <a:pathLst>
              <a:path w="2327275">
                <a:moveTo>
                  <a:pt x="0" y="0"/>
                </a:moveTo>
                <a:lnTo>
                  <a:pt x="2327275" y="0"/>
                </a:lnTo>
              </a:path>
            </a:pathLst>
          </a:custGeom>
          <a:ln w="3175">
            <a:solidFill>
              <a:srgbClr val="FFFFFF"/>
            </a:solidFill>
          </a:ln>
        </p:spPr>
        <p:txBody>
          <a:bodyPr wrap="square" lIns="0" tIns="0" rIns="0" bIns="0" rtlCol="0"/>
          <a:lstStyle/>
          <a:p>
            <a:endParaRPr/>
          </a:p>
        </p:txBody>
      </p:sp>
      <p:sp>
        <p:nvSpPr>
          <p:cNvPr id="39" name="bk object 39"/>
          <p:cNvSpPr/>
          <p:nvPr/>
        </p:nvSpPr>
        <p:spPr>
          <a:xfrm>
            <a:off x="0" y="692150"/>
            <a:ext cx="2327275" cy="3969385"/>
          </a:xfrm>
          <a:custGeom>
            <a:avLst/>
            <a:gdLst/>
            <a:ahLst/>
            <a:cxnLst/>
            <a:rect l="l" t="t" r="r" b="b"/>
            <a:pathLst>
              <a:path w="2327275" h="3969385">
                <a:moveTo>
                  <a:pt x="2327274" y="0"/>
                </a:moveTo>
                <a:lnTo>
                  <a:pt x="0" y="3969314"/>
                </a:lnTo>
              </a:path>
            </a:pathLst>
          </a:custGeom>
          <a:ln w="3175">
            <a:solidFill>
              <a:srgbClr val="FFFFFF"/>
            </a:solidFill>
          </a:ln>
        </p:spPr>
        <p:txBody>
          <a:bodyPr wrap="square" lIns="0" tIns="0" rIns="0" bIns="0" rtlCol="0"/>
          <a:lstStyle/>
          <a:p>
            <a:endParaRPr/>
          </a:p>
        </p:txBody>
      </p:sp>
      <p:sp>
        <p:nvSpPr>
          <p:cNvPr id="40" name="bk object 40"/>
          <p:cNvSpPr/>
          <p:nvPr/>
        </p:nvSpPr>
        <p:spPr>
          <a:xfrm>
            <a:off x="0" y="733425"/>
            <a:ext cx="2306955" cy="5464810"/>
          </a:xfrm>
          <a:custGeom>
            <a:avLst/>
            <a:gdLst/>
            <a:ahLst/>
            <a:cxnLst/>
            <a:rect l="l" t="t" r="r" b="b"/>
            <a:pathLst>
              <a:path w="2306955" h="5464810">
                <a:moveTo>
                  <a:pt x="2306700" y="0"/>
                </a:moveTo>
                <a:lnTo>
                  <a:pt x="0" y="5464252"/>
                </a:lnTo>
              </a:path>
            </a:pathLst>
          </a:custGeom>
          <a:ln w="3175">
            <a:solidFill>
              <a:srgbClr val="FFFFFF"/>
            </a:solidFill>
          </a:ln>
        </p:spPr>
        <p:txBody>
          <a:bodyPr wrap="square" lIns="0" tIns="0" rIns="0" bIns="0" rtlCol="0"/>
          <a:lstStyle/>
          <a:p>
            <a:endParaRPr/>
          </a:p>
        </p:txBody>
      </p:sp>
      <p:sp>
        <p:nvSpPr>
          <p:cNvPr id="41" name="bk object 41"/>
          <p:cNvSpPr/>
          <p:nvPr/>
        </p:nvSpPr>
        <p:spPr>
          <a:xfrm>
            <a:off x="382587" y="735076"/>
            <a:ext cx="1929130" cy="6123305"/>
          </a:xfrm>
          <a:custGeom>
            <a:avLst/>
            <a:gdLst/>
            <a:ahLst/>
            <a:cxnLst/>
            <a:rect l="l" t="t" r="r" b="b"/>
            <a:pathLst>
              <a:path w="1929130" h="6123305">
                <a:moveTo>
                  <a:pt x="1928812" y="0"/>
                </a:moveTo>
                <a:lnTo>
                  <a:pt x="0" y="6122924"/>
                </a:lnTo>
              </a:path>
            </a:pathLst>
          </a:custGeom>
          <a:ln w="3175">
            <a:solidFill>
              <a:srgbClr val="FFFFFF"/>
            </a:solidFill>
          </a:ln>
        </p:spPr>
        <p:txBody>
          <a:bodyPr wrap="square" lIns="0" tIns="0" rIns="0" bIns="0" rtlCol="0"/>
          <a:lstStyle/>
          <a:p>
            <a:endParaRPr/>
          </a:p>
        </p:txBody>
      </p:sp>
      <p:sp>
        <p:nvSpPr>
          <p:cNvPr id="42" name="bk object 42"/>
          <p:cNvSpPr/>
          <p:nvPr/>
        </p:nvSpPr>
        <p:spPr>
          <a:xfrm>
            <a:off x="1030287" y="749300"/>
            <a:ext cx="1283335" cy="6108700"/>
          </a:xfrm>
          <a:custGeom>
            <a:avLst/>
            <a:gdLst/>
            <a:ahLst/>
            <a:cxnLst/>
            <a:rect l="l" t="t" r="r" b="b"/>
            <a:pathLst>
              <a:path w="1283335" h="6108700">
                <a:moveTo>
                  <a:pt x="1282763" y="0"/>
                </a:moveTo>
                <a:lnTo>
                  <a:pt x="0" y="6108699"/>
                </a:lnTo>
              </a:path>
            </a:pathLst>
          </a:custGeom>
          <a:ln w="3175">
            <a:solidFill>
              <a:srgbClr val="FFFFFF"/>
            </a:solidFill>
          </a:ln>
        </p:spPr>
        <p:txBody>
          <a:bodyPr wrap="square" lIns="0" tIns="0" rIns="0" bIns="0" rtlCol="0"/>
          <a:lstStyle/>
          <a:p>
            <a:endParaRPr/>
          </a:p>
        </p:txBody>
      </p:sp>
      <p:sp>
        <p:nvSpPr>
          <p:cNvPr id="43" name="bk object 43"/>
          <p:cNvSpPr/>
          <p:nvPr/>
        </p:nvSpPr>
        <p:spPr>
          <a:xfrm>
            <a:off x="1679575" y="735076"/>
            <a:ext cx="641350" cy="6123305"/>
          </a:xfrm>
          <a:custGeom>
            <a:avLst/>
            <a:gdLst/>
            <a:ahLst/>
            <a:cxnLst/>
            <a:rect l="l" t="t" r="r" b="b"/>
            <a:pathLst>
              <a:path w="641350" h="6123305">
                <a:moveTo>
                  <a:pt x="641350" y="0"/>
                </a:moveTo>
                <a:lnTo>
                  <a:pt x="0" y="6122924"/>
                </a:lnTo>
              </a:path>
            </a:pathLst>
          </a:custGeom>
          <a:ln w="3175">
            <a:solidFill>
              <a:srgbClr val="FFFFFF"/>
            </a:solidFill>
          </a:ln>
        </p:spPr>
        <p:txBody>
          <a:bodyPr wrap="square" lIns="0" tIns="0" rIns="0" bIns="0" rtlCol="0"/>
          <a:lstStyle/>
          <a:p>
            <a:endParaRPr/>
          </a:p>
        </p:txBody>
      </p:sp>
      <p:sp>
        <p:nvSpPr>
          <p:cNvPr id="44" name="bk object 44"/>
          <p:cNvSpPr/>
          <p:nvPr/>
        </p:nvSpPr>
        <p:spPr>
          <a:xfrm>
            <a:off x="0" y="692150"/>
            <a:ext cx="2327275" cy="2961005"/>
          </a:xfrm>
          <a:custGeom>
            <a:avLst/>
            <a:gdLst/>
            <a:ahLst/>
            <a:cxnLst/>
            <a:rect l="l" t="t" r="r" b="b"/>
            <a:pathLst>
              <a:path w="2327275" h="2961004">
                <a:moveTo>
                  <a:pt x="2327274" y="0"/>
                </a:moveTo>
                <a:lnTo>
                  <a:pt x="0" y="2960470"/>
                </a:lnTo>
              </a:path>
            </a:pathLst>
          </a:custGeom>
          <a:ln w="3175">
            <a:solidFill>
              <a:srgbClr val="FFFFFF"/>
            </a:solidFill>
          </a:ln>
        </p:spPr>
        <p:txBody>
          <a:bodyPr wrap="square" lIns="0" tIns="0" rIns="0" bIns="0" rtlCol="0"/>
          <a:lstStyle/>
          <a:p>
            <a:endParaRPr/>
          </a:p>
        </p:txBody>
      </p:sp>
      <p:sp>
        <p:nvSpPr>
          <p:cNvPr id="45" name="bk object 45"/>
          <p:cNvSpPr/>
          <p:nvPr/>
        </p:nvSpPr>
        <p:spPr>
          <a:xfrm>
            <a:off x="0" y="739775"/>
            <a:ext cx="2284730" cy="2095500"/>
          </a:xfrm>
          <a:custGeom>
            <a:avLst/>
            <a:gdLst/>
            <a:ahLst/>
            <a:cxnLst/>
            <a:rect l="l" t="t" r="r" b="b"/>
            <a:pathLst>
              <a:path w="2284730" h="2095500">
                <a:moveTo>
                  <a:pt x="2284475" y="0"/>
                </a:moveTo>
                <a:lnTo>
                  <a:pt x="0" y="2094902"/>
                </a:lnTo>
              </a:path>
            </a:pathLst>
          </a:custGeom>
          <a:ln w="3175">
            <a:solidFill>
              <a:srgbClr val="FFFFFF"/>
            </a:solidFill>
          </a:ln>
        </p:spPr>
        <p:txBody>
          <a:bodyPr wrap="square" lIns="0" tIns="0" rIns="0" bIns="0" rtlCol="0"/>
          <a:lstStyle/>
          <a:p>
            <a:endParaRPr/>
          </a:p>
        </p:txBody>
      </p:sp>
      <p:sp>
        <p:nvSpPr>
          <p:cNvPr id="46" name="bk object 46"/>
          <p:cNvSpPr/>
          <p:nvPr/>
        </p:nvSpPr>
        <p:spPr>
          <a:xfrm>
            <a:off x="0" y="712851"/>
            <a:ext cx="2327275" cy="1414780"/>
          </a:xfrm>
          <a:custGeom>
            <a:avLst/>
            <a:gdLst/>
            <a:ahLst/>
            <a:cxnLst/>
            <a:rect l="l" t="t" r="r" b="b"/>
            <a:pathLst>
              <a:path w="2327275" h="1414780">
                <a:moveTo>
                  <a:pt x="2327274" y="0"/>
                </a:moveTo>
                <a:lnTo>
                  <a:pt x="0" y="1414680"/>
                </a:lnTo>
              </a:path>
            </a:pathLst>
          </a:custGeom>
          <a:ln w="3175">
            <a:solidFill>
              <a:srgbClr val="FFFFFF"/>
            </a:solidFill>
          </a:ln>
        </p:spPr>
        <p:txBody>
          <a:bodyPr wrap="square" lIns="0" tIns="0" rIns="0" bIns="0" rtlCol="0"/>
          <a:lstStyle/>
          <a:p>
            <a:endParaRPr/>
          </a:p>
        </p:txBody>
      </p:sp>
      <p:sp>
        <p:nvSpPr>
          <p:cNvPr id="47" name="bk object 47"/>
          <p:cNvSpPr/>
          <p:nvPr/>
        </p:nvSpPr>
        <p:spPr>
          <a:xfrm>
            <a:off x="0" y="747776"/>
            <a:ext cx="2265680" cy="789940"/>
          </a:xfrm>
          <a:custGeom>
            <a:avLst/>
            <a:gdLst/>
            <a:ahLst/>
            <a:cxnLst/>
            <a:rect l="l" t="t" r="r" b="b"/>
            <a:pathLst>
              <a:path w="2265680" h="789940">
                <a:moveTo>
                  <a:pt x="2265425" y="0"/>
                </a:moveTo>
                <a:lnTo>
                  <a:pt x="0" y="789325"/>
                </a:lnTo>
              </a:path>
            </a:pathLst>
          </a:custGeom>
          <a:ln w="3175">
            <a:solidFill>
              <a:srgbClr val="FFFFFF"/>
            </a:solidFill>
          </a:ln>
        </p:spPr>
        <p:txBody>
          <a:bodyPr wrap="square" lIns="0" tIns="0" rIns="0" bIns="0" rtlCol="0"/>
          <a:lstStyle/>
          <a:p>
            <a:endParaRPr/>
          </a:p>
        </p:txBody>
      </p:sp>
      <p:sp>
        <p:nvSpPr>
          <p:cNvPr id="48" name="bk object 48"/>
          <p:cNvSpPr/>
          <p:nvPr/>
        </p:nvSpPr>
        <p:spPr>
          <a:xfrm>
            <a:off x="0" y="735076"/>
            <a:ext cx="2311400" cy="325755"/>
          </a:xfrm>
          <a:custGeom>
            <a:avLst/>
            <a:gdLst/>
            <a:ahLst/>
            <a:cxnLst/>
            <a:rect l="l" t="t" r="r" b="b"/>
            <a:pathLst>
              <a:path w="2311400" h="325755">
                <a:moveTo>
                  <a:pt x="2311399" y="0"/>
                </a:moveTo>
                <a:lnTo>
                  <a:pt x="0" y="325237"/>
                </a:lnTo>
              </a:path>
            </a:pathLst>
          </a:custGeom>
          <a:ln w="3175">
            <a:solidFill>
              <a:srgbClr val="FFFFFF"/>
            </a:solidFill>
          </a:ln>
        </p:spPr>
        <p:txBody>
          <a:bodyPr wrap="square" lIns="0" tIns="0" rIns="0" bIns="0" rtlCol="0"/>
          <a:lstStyle/>
          <a:p>
            <a:endParaRPr/>
          </a:p>
        </p:txBody>
      </p:sp>
      <p:sp>
        <p:nvSpPr>
          <p:cNvPr id="49" name="bk object 49"/>
          <p:cNvSpPr/>
          <p:nvPr/>
        </p:nvSpPr>
        <p:spPr>
          <a:xfrm>
            <a:off x="0" y="692150"/>
            <a:ext cx="2327275" cy="196215"/>
          </a:xfrm>
          <a:custGeom>
            <a:avLst/>
            <a:gdLst/>
            <a:ahLst/>
            <a:cxnLst/>
            <a:rect l="l" t="t" r="r" b="b"/>
            <a:pathLst>
              <a:path w="2327275" h="196215">
                <a:moveTo>
                  <a:pt x="2327274" y="0"/>
                </a:moveTo>
                <a:lnTo>
                  <a:pt x="0" y="195781"/>
                </a:lnTo>
              </a:path>
            </a:pathLst>
          </a:custGeom>
          <a:ln w="3175">
            <a:solidFill>
              <a:srgbClr val="FFFFFF"/>
            </a:solidFill>
          </a:ln>
        </p:spPr>
        <p:txBody>
          <a:bodyPr wrap="square" lIns="0" tIns="0" rIns="0" bIns="0" rtlCol="0"/>
          <a:lstStyle/>
          <a:p>
            <a:endParaRPr/>
          </a:p>
        </p:txBody>
      </p:sp>
      <p:sp>
        <p:nvSpPr>
          <p:cNvPr id="50" name="bk object 50"/>
          <p:cNvSpPr/>
          <p:nvPr/>
        </p:nvSpPr>
        <p:spPr>
          <a:xfrm>
            <a:off x="0" y="5211762"/>
            <a:ext cx="9131300" cy="0"/>
          </a:xfrm>
          <a:custGeom>
            <a:avLst/>
            <a:gdLst/>
            <a:ahLst/>
            <a:cxnLst/>
            <a:rect l="l" t="t" r="r" b="b"/>
            <a:pathLst>
              <a:path w="9131300">
                <a:moveTo>
                  <a:pt x="0" y="0"/>
                </a:moveTo>
                <a:lnTo>
                  <a:pt x="9131300" y="0"/>
                </a:lnTo>
              </a:path>
            </a:pathLst>
          </a:custGeom>
          <a:ln w="3301">
            <a:solidFill>
              <a:srgbClr val="FFFFFF"/>
            </a:solidFill>
          </a:ln>
        </p:spPr>
        <p:txBody>
          <a:bodyPr wrap="square" lIns="0" tIns="0" rIns="0" bIns="0" rtlCol="0"/>
          <a:lstStyle/>
          <a:p>
            <a:endParaRPr/>
          </a:p>
        </p:txBody>
      </p:sp>
      <p:sp>
        <p:nvSpPr>
          <p:cNvPr id="51" name="bk object 51"/>
          <p:cNvSpPr/>
          <p:nvPr/>
        </p:nvSpPr>
        <p:spPr>
          <a:xfrm>
            <a:off x="0" y="4496942"/>
            <a:ext cx="9131300" cy="0"/>
          </a:xfrm>
          <a:custGeom>
            <a:avLst/>
            <a:gdLst/>
            <a:ahLst/>
            <a:cxnLst/>
            <a:rect l="l" t="t" r="r" b="b"/>
            <a:pathLst>
              <a:path w="9131300">
                <a:moveTo>
                  <a:pt x="0" y="0"/>
                </a:moveTo>
                <a:lnTo>
                  <a:pt x="9131300" y="0"/>
                </a:lnTo>
              </a:path>
            </a:pathLst>
          </a:custGeom>
          <a:ln w="3175">
            <a:solidFill>
              <a:srgbClr val="FFFFFF"/>
            </a:solidFill>
          </a:ln>
        </p:spPr>
        <p:txBody>
          <a:bodyPr wrap="square" lIns="0" tIns="0" rIns="0" bIns="0" rtlCol="0"/>
          <a:lstStyle/>
          <a:p>
            <a:endParaRPr/>
          </a:p>
        </p:txBody>
      </p:sp>
      <p:sp>
        <p:nvSpPr>
          <p:cNvPr id="52" name="bk object 52"/>
          <p:cNvSpPr/>
          <p:nvPr/>
        </p:nvSpPr>
        <p:spPr>
          <a:xfrm>
            <a:off x="0" y="3851275"/>
            <a:ext cx="9128125" cy="0"/>
          </a:xfrm>
          <a:custGeom>
            <a:avLst/>
            <a:gdLst/>
            <a:ahLst/>
            <a:cxnLst/>
            <a:rect l="l" t="t" r="r" b="b"/>
            <a:pathLst>
              <a:path w="9128125">
                <a:moveTo>
                  <a:pt x="0" y="0"/>
                </a:moveTo>
                <a:lnTo>
                  <a:pt x="9127871" y="0"/>
                </a:lnTo>
              </a:path>
            </a:pathLst>
          </a:custGeom>
          <a:ln w="3175">
            <a:solidFill>
              <a:srgbClr val="FFFFFF"/>
            </a:solidFill>
          </a:ln>
        </p:spPr>
        <p:txBody>
          <a:bodyPr wrap="square" lIns="0" tIns="0" rIns="0" bIns="0" rtlCol="0"/>
          <a:lstStyle/>
          <a:p>
            <a:endParaRPr/>
          </a:p>
        </p:txBody>
      </p:sp>
      <p:sp>
        <p:nvSpPr>
          <p:cNvPr id="53" name="bk object 53"/>
          <p:cNvSpPr/>
          <p:nvPr/>
        </p:nvSpPr>
        <p:spPr>
          <a:xfrm>
            <a:off x="0" y="3275076"/>
            <a:ext cx="9128125" cy="0"/>
          </a:xfrm>
          <a:custGeom>
            <a:avLst/>
            <a:gdLst/>
            <a:ahLst/>
            <a:cxnLst/>
            <a:rect l="l" t="t" r="r" b="b"/>
            <a:pathLst>
              <a:path w="9128125">
                <a:moveTo>
                  <a:pt x="0" y="0"/>
                </a:moveTo>
                <a:lnTo>
                  <a:pt x="9127871" y="0"/>
                </a:lnTo>
              </a:path>
            </a:pathLst>
          </a:custGeom>
          <a:ln w="3175">
            <a:solidFill>
              <a:srgbClr val="FFFFFF"/>
            </a:solidFill>
          </a:ln>
        </p:spPr>
        <p:txBody>
          <a:bodyPr wrap="square" lIns="0" tIns="0" rIns="0" bIns="0" rtlCol="0"/>
          <a:lstStyle/>
          <a:p>
            <a:endParaRPr/>
          </a:p>
        </p:txBody>
      </p:sp>
      <p:sp>
        <p:nvSpPr>
          <p:cNvPr id="54" name="bk object 54"/>
          <p:cNvSpPr/>
          <p:nvPr/>
        </p:nvSpPr>
        <p:spPr>
          <a:xfrm>
            <a:off x="0" y="2782951"/>
            <a:ext cx="9131300" cy="0"/>
          </a:xfrm>
          <a:custGeom>
            <a:avLst/>
            <a:gdLst/>
            <a:ahLst/>
            <a:cxnLst/>
            <a:rect l="l" t="t" r="r" b="b"/>
            <a:pathLst>
              <a:path w="9131300">
                <a:moveTo>
                  <a:pt x="0" y="0"/>
                </a:moveTo>
                <a:lnTo>
                  <a:pt x="9131300" y="0"/>
                </a:lnTo>
              </a:path>
            </a:pathLst>
          </a:custGeom>
          <a:ln w="3175">
            <a:solidFill>
              <a:srgbClr val="FFFFFF"/>
            </a:solidFill>
          </a:ln>
        </p:spPr>
        <p:txBody>
          <a:bodyPr wrap="square" lIns="0" tIns="0" rIns="0" bIns="0" rtlCol="0"/>
          <a:lstStyle/>
          <a:p>
            <a:endParaRPr/>
          </a:p>
        </p:txBody>
      </p:sp>
      <p:sp>
        <p:nvSpPr>
          <p:cNvPr id="55" name="bk object 55"/>
          <p:cNvSpPr/>
          <p:nvPr/>
        </p:nvSpPr>
        <p:spPr>
          <a:xfrm>
            <a:off x="0" y="2309876"/>
            <a:ext cx="9131300" cy="1905"/>
          </a:xfrm>
          <a:custGeom>
            <a:avLst/>
            <a:gdLst/>
            <a:ahLst/>
            <a:cxnLst/>
            <a:rect l="l" t="t" r="r" b="b"/>
            <a:pathLst>
              <a:path w="9131300" h="1905">
                <a:moveTo>
                  <a:pt x="0" y="1521"/>
                </a:moveTo>
                <a:lnTo>
                  <a:pt x="9131300" y="0"/>
                </a:lnTo>
              </a:path>
            </a:pathLst>
          </a:custGeom>
          <a:ln w="3175">
            <a:solidFill>
              <a:srgbClr val="FFFFFF"/>
            </a:solidFill>
          </a:ln>
        </p:spPr>
        <p:txBody>
          <a:bodyPr wrap="square" lIns="0" tIns="0" rIns="0" bIns="0" rtlCol="0"/>
          <a:lstStyle/>
          <a:p>
            <a:endParaRPr/>
          </a:p>
        </p:txBody>
      </p:sp>
      <p:sp>
        <p:nvSpPr>
          <p:cNvPr id="56" name="bk object 56"/>
          <p:cNvSpPr/>
          <p:nvPr/>
        </p:nvSpPr>
        <p:spPr>
          <a:xfrm>
            <a:off x="0" y="1876444"/>
            <a:ext cx="9131300" cy="14604"/>
          </a:xfrm>
          <a:custGeom>
            <a:avLst/>
            <a:gdLst/>
            <a:ahLst/>
            <a:cxnLst/>
            <a:rect l="l" t="t" r="r" b="b"/>
            <a:pathLst>
              <a:path w="9131300" h="14605">
                <a:moveTo>
                  <a:pt x="0" y="0"/>
                </a:moveTo>
                <a:lnTo>
                  <a:pt x="9131300" y="14331"/>
                </a:lnTo>
              </a:path>
            </a:pathLst>
          </a:custGeom>
          <a:ln w="3175">
            <a:solidFill>
              <a:srgbClr val="FFFFFF"/>
            </a:solidFill>
          </a:ln>
        </p:spPr>
        <p:txBody>
          <a:bodyPr wrap="square" lIns="0" tIns="0" rIns="0" bIns="0" rtlCol="0"/>
          <a:lstStyle/>
          <a:p>
            <a:endParaRPr/>
          </a:p>
        </p:txBody>
      </p:sp>
      <p:sp>
        <p:nvSpPr>
          <p:cNvPr id="57" name="bk object 57"/>
          <p:cNvSpPr/>
          <p:nvPr/>
        </p:nvSpPr>
        <p:spPr>
          <a:xfrm>
            <a:off x="0" y="1532000"/>
            <a:ext cx="9090025" cy="0"/>
          </a:xfrm>
          <a:custGeom>
            <a:avLst/>
            <a:gdLst/>
            <a:ahLst/>
            <a:cxnLst/>
            <a:rect l="l" t="t" r="r" b="b"/>
            <a:pathLst>
              <a:path w="9090025">
                <a:moveTo>
                  <a:pt x="0" y="0"/>
                </a:moveTo>
                <a:lnTo>
                  <a:pt x="9090025" y="0"/>
                </a:lnTo>
              </a:path>
            </a:pathLst>
          </a:custGeom>
          <a:ln w="3175">
            <a:solidFill>
              <a:srgbClr val="FFFFFF"/>
            </a:solidFill>
          </a:ln>
        </p:spPr>
        <p:txBody>
          <a:bodyPr wrap="square" lIns="0" tIns="0" rIns="0" bIns="0" rtlCol="0"/>
          <a:lstStyle/>
          <a:p>
            <a:endParaRPr/>
          </a:p>
        </p:txBody>
      </p:sp>
      <p:sp>
        <p:nvSpPr>
          <p:cNvPr id="58" name="bk object 58"/>
          <p:cNvSpPr/>
          <p:nvPr/>
        </p:nvSpPr>
        <p:spPr>
          <a:xfrm>
            <a:off x="0" y="1238250"/>
            <a:ext cx="9131300" cy="17780"/>
          </a:xfrm>
          <a:custGeom>
            <a:avLst/>
            <a:gdLst/>
            <a:ahLst/>
            <a:cxnLst/>
            <a:rect l="l" t="t" r="r" b="b"/>
            <a:pathLst>
              <a:path w="9131300" h="17780">
                <a:moveTo>
                  <a:pt x="0" y="17501"/>
                </a:moveTo>
                <a:lnTo>
                  <a:pt x="9131300" y="0"/>
                </a:lnTo>
              </a:path>
            </a:pathLst>
          </a:custGeom>
          <a:ln w="3175">
            <a:solidFill>
              <a:srgbClr val="FFFFFF"/>
            </a:solidFill>
          </a:ln>
        </p:spPr>
        <p:txBody>
          <a:bodyPr wrap="square" lIns="0" tIns="0" rIns="0" bIns="0" rtlCol="0"/>
          <a:lstStyle/>
          <a:p>
            <a:endParaRPr/>
          </a:p>
        </p:txBody>
      </p:sp>
      <p:sp>
        <p:nvSpPr>
          <p:cNvPr id="59" name="bk object 59"/>
          <p:cNvSpPr/>
          <p:nvPr/>
        </p:nvSpPr>
        <p:spPr>
          <a:xfrm>
            <a:off x="0" y="1049416"/>
            <a:ext cx="9131300" cy="11430"/>
          </a:xfrm>
          <a:custGeom>
            <a:avLst/>
            <a:gdLst/>
            <a:ahLst/>
            <a:cxnLst/>
            <a:rect l="l" t="t" r="r" b="b"/>
            <a:pathLst>
              <a:path w="9131300" h="11430">
                <a:moveTo>
                  <a:pt x="0" y="0"/>
                </a:moveTo>
                <a:lnTo>
                  <a:pt x="9131300" y="11033"/>
                </a:lnTo>
              </a:path>
            </a:pathLst>
          </a:custGeom>
          <a:ln w="3175">
            <a:solidFill>
              <a:srgbClr val="FFFFFF"/>
            </a:solidFill>
          </a:ln>
        </p:spPr>
        <p:txBody>
          <a:bodyPr wrap="square" lIns="0" tIns="0" rIns="0" bIns="0" rtlCol="0"/>
          <a:lstStyle/>
          <a:p>
            <a:endParaRPr/>
          </a:p>
        </p:txBody>
      </p:sp>
      <p:sp>
        <p:nvSpPr>
          <p:cNvPr id="60" name="bk object 60"/>
          <p:cNvSpPr/>
          <p:nvPr/>
        </p:nvSpPr>
        <p:spPr>
          <a:xfrm>
            <a:off x="0" y="885825"/>
            <a:ext cx="9131300" cy="27305"/>
          </a:xfrm>
          <a:custGeom>
            <a:avLst/>
            <a:gdLst/>
            <a:ahLst/>
            <a:cxnLst/>
            <a:rect l="l" t="t" r="r" b="b"/>
            <a:pathLst>
              <a:path w="9131300" h="27305">
                <a:moveTo>
                  <a:pt x="0" y="27013"/>
                </a:moveTo>
                <a:lnTo>
                  <a:pt x="9131300" y="0"/>
                </a:lnTo>
              </a:path>
            </a:pathLst>
          </a:custGeom>
          <a:ln w="3175">
            <a:solidFill>
              <a:srgbClr val="FFFFFF"/>
            </a:solidFill>
          </a:ln>
        </p:spPr>
        <p:txBody>
          <a:bodyPr wrap="square" lIns="0" tIns="0" rIns="0" bIns="0" rtlCol="0"/>
          <a:lstStyle/>
          <a:p>
            <a:endParaRPr/>
          </a:p>
        </p:txBody>
      </p:sp>
      <p:sp>
        <p:nvSpPr>
          <p:cNvPr id="61" name="bk object 61"/>
          <p:cNvSpPr/>
          <p:nvPr/>
        </p:nvSpPr>
        <p:spPr>
          <a:xfrm>
            <a:off x="26987" y="827150"/>
            <a:ext cx="9104630" cy="0"/>
          </a:xfrm>
          <a:custGeom>
            <a:avLst/>
            <a:gdLst/>
            <a:ahLst/>
            <a:cxnLst/>
            <a:rect l="l" t="t" r="r" b="b"/>
            <a:pathLst>
              <a:path w="9104630">
                <a:moveTo>
                  <a:pt x="0" y="0"/>
                </a:moveTo>
                <a:lnTo>
                  <a:pt x="9104312" y="0"/>
                </a:lnTo>
              </a:path>
            </a:pathLst>
          </a:custGeom>
          <a:ln w="3175">
            <a:solidFill>
              <a:srgbClr val="FFFFFF"/>
            </a:solidFill>
          </a:ln>
        </p:spPr>
        <p:txBody>
          <a:bodyPr wrap="square" lIns="0" tIns="0" rIns="0" bIns="0" rtlCol="0"/>
          <a:lstStyle/>
          <a:p>
            <a:endParaRPr/>
          </a:p>
        </p:txBody>
      </p:sp>
      <p:sp>
        <p:nvSpPr>
          <p:cNvPr id="62" name="bk object 62"/>
          <p:cNvSpPr/>
          <p:nvPr/>
        </p:nvSpPr>
        <p:spPr>
          <a:xfrm>
            <a:off x="0" y="765175"/>
            <a:ext cx="9131300" cy="0"/>
          </a:xfrm>
          <a:custGeom>
            <a:avLst/>
            <a:gdLst/>
            <a:ahLst/>
            <a:cxnLst/>
            <a:rect l="l" t="t" r="r" b="b"/>
            <a:pathLst>
              <a:path w="9131300">
                <a:moveTo>
                  <a:pt x="0" y="0"/>
                </a:moveTo>
                <a:lnTo>
                  <a:pt x="9131300" y="0"/>
                </a:lnTo>
              </a:path>
            </a:pathLst>
          </a:custGeom>
          <a:ln w="3175">
            <a:solidFill>
              <a:srgbClr val="FFFFFF"/>
            </a:solidFill>
          </a:ln>
        </p:spPr>
        <p:txBody>
          <a:bodyPr wrap="square" lIns="0" tIns="0" rIns="0" bIns="0" rtlCol="0"/>
          <a:lstStyle/>
          <a:p>
            <a:endParaRPr/>
          </a:p>
        </p:txBody>
      </p:sp>
      <p:sp>
        <p:nvSpPr>
          <p:cNvPr id="63" name="bk object 63"/>
          <p:cNvSpPr/>
          <p:nvPr/>
        </p:nvSpPr>
        <p:spPr>
          <a:xfrm>
            <a:off x="0" y="712851"/>
            <a:ext cx="2327275" cy="0"/>
          </a:xfrm>
          <a:custGeom>
            <a:avLst/>
            <a:gdLst/>
            <a:ahLst/>
            <a:cxnLst/>
            <a:rect l="l" t="t" r="r" b="b"/>
            <a:pathLst>
              <a:path w="2327275">
                <a:moveTo>
                  <a:pt x="0" y="0"/>
                </a:moveTo>
                <a:lnTo>
                  <a:pt x="2327275" y="0"/>
                </a:lnTo>
              </a:path>
            </a:pathLst>
          </a:custGeom>
          <a:ln w="3175">
            <a:solidFill>
              <a:srgbClr val="FFFFFF"/>
            </a:solidFill>
          </a:ln>
        </p:spPr>
        <p:txBody>
          <a:bodyPr wrap="square" lIns="0" tIns="0" rIns="0" bIns="0" rtlCol="0"/>
          <a:lstStyle/>
          <a:p>
            <a:endParaRPr/>
          </a:p>
        </p:txBody>
      </p:sp>
      <p:sp>
        <p:nvSpPr>
          <p:cNvPr id="64" name="bk object 64"/>
          <p:cNvSpPr/>
          <p:nvPr/>
        </p:nvSpPr>
        <p:spPr>
          <a:xfrm>
            <a:off x="0" y="712851"/>
            <a:ext cx="2327275" cy="347980"/>
          </a:xfrm>
          <a:custGeom>
            <a:avLst/>
            <a:gdLst/>
            <a:ahLst/>
            <a:cxnLst/>
            <a:rect l="l" t="t" r="r" b="b"/>
            <a:pathLst>
              <a:path w="2327275" h="347980">
                <a:moveTo>
                  <a:pt x="2327274" y="0"/>
                </a:moveTo>
                <a:lnTo>
                  <a:pt x="0" y="347354"/>
                </a:lnTo>
              </a:path>
            </a:pathLst>
          </a:custGeom>
          <a:ln w="3175">
            <a:solidFill>
              <a:srgbClr val="FFFFFF"/>
            </a:solidFill>
          </a:ln>
        </p:spPr>
        <p:txBody>
          <a:bodyPr wrap="square" lIns="0" tIns="0" rIns="0" bIns="0" rtlCol="0"/>
          <a:lstStyle/>
          <a:p>
            <a:endParaRPr/>
          </a:p>
        </p:txBody>
      </p:sp>
      <p:sp>
        <p:nvSpPr>
          <p:cNvPr id="65" name="bk object 65"/>
          <p:cNvSpPr/>
          <p:nvPr/>
        </p:nvSpPr>
        <p:spPr>
          <a:xfrm>
            <a:off x="0" y="692150"/>
            <a:ext cx="2327275" cy="196215"/>
          </a:xfrm>
          <a:custGeom>
            <a:avLst/>
            <a:gdLst/>
            <a:ahLst/>
            <a:cxnLst/>
            <a:rect l="l" t="t" r="r" b="b"/>
            <a:pathLst>
              <a:path w="2327275" h="196215">
                <a:moveTo>
                  <a:pt x="2327274" y="0"/>
                </a:moveTo>
                <a:lnTo>
                  <a:pt x="0" y="195781"/>
                </a:lnTo>
              </a:path>
            </a:pathLst>
          </a:custGeom>
          <a:ln w="3175">
            <a:solidFill>
              <a:srgbClr val="FFFFFF"/>
            </a:solidFill>
          </a:ln>
        </p:spPr>
        <p:txBody>
          <a:bodyPr wrap="square" lIns="0" tIns="0" rIns="0" bIns="0" rtlCol="0"/>
          <a:lstStyle/>
          <a:p>
            <a:endParaRPr/>
          </a:p>
        </p:txBody>
      </p:sp>
      <p:sp>
        <p:nvSpPr>
          <p:cNvPr id="66" name="bk object 66"/>
          <p:cNvSpPr/>
          <p:nvPr/>
        </p:nvSpPr>
        <p:spPr>
          <a:xfrm>
            <a:off x="0" y="765175"/>
            <a:ext cx="9131300" cy="0"/>
          </a:xfrm>
          <a:custGeom>
            <a:avLst/>
            <a:gdLst/>
            <a:ahLst/>
            <a:cxnLst/>
            <a:rect l="l" t="t" r="r" b="b"/>
            <a:pathLst>
              <a:path w="9131300">
                <a:moveTo>
                  <a:pt x="0" y="0"/>
                </a:moveTo>
                <a:lnTo>
                  <a:pt x="9131300" y="0"/>
                </a:lnTo>
              </a:path>
            </a:pathLst>
          </a:custGeom>
          <a:ln w="3175">
            <a:solidFill>
              <a:srgbClr val="FFFFFF"/>
            </a:solidFill>
          </a:ln>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2400" b="1" i="0">
                <a:solidFill>
                  <a:schemeClr val="bg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2400" b="1"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28/09/2020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A568C97-C634-44DA-8D58-6E9CCA7DBD61}" type="datetimeFigureOut">
              <a:rPr lang="en-US" smtClean="0">
                <a:solidFill>
                  <a:prstClr val="black">
                    <a:tint val="75000"/>
                  </a:prstClr>
                </a:solidFill>
              </a:rPr>
              <a:pPr/>
              <a:t>28/09/2020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4C9C11F-F810-43CE-A7FB-41EB60D8C710}" type="slidenum">
              <a:rPr lang="en-US" smtClean="0"/>
              <a:pPr/>
              <a:t>‹#›</a:t>
            </a:fld>
            <a:endParaRPr lang="en-US"/>
          </a:p>
        </p:txBody>
      </p:sp>
    </p:spTree>
    <p:extLst>
      <p:ext uri="{BB962C8B-B14F-4D97-AF65-F5344CB8AC3E}">
        <p14:creationId xmlns:p14="http://schemas.microsoft.com/office/powerpoint/2010/main" val="327849575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A568C97-C634-44DA-8D58-6E9CCA7DBD61}" type="datetimeFigureOut">
              <a:rPr lang="en-US" smtClean="0">
                <a:solidFill>
                  <a:prstClr val="black">
                    <a:tint val="75000"/>
                  </a:prstClr>
                </a:solidFill>
              </a:rPr>
              <a:pPr/>
              <a:t>28/09/2020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4C9C11F-F810-43CE-A7FB-41EB60D8C710}" type="slidenum">
              <a:rPr lang="en-US" smtClean="0"/>
              <a:pPr/>
              <a:t>‹#›</a:t>
            </a:fld>
            <a:endParaRPr lang="en-US"/>
          </a:p>
        </p:txBody>
      </p:sp>
    </p:spTree>
    <p:extLst>
      <p:ext uri="{BB962C8B-B14F-4D97-AF65-F5344CB8AC3E}">
        <p14:creationId xmlns:p14="http://schemas.microsoft.com/office/powerpoint/2010/main" val="122756644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A568C97-C634-44DA-8D58-6E9CCA7DBD61}" type="datetimeFigureOut">
              <a:rPr lang="en-US" smtClean="0">
                <a:solidFill>
                  <a:prstClr val="black">
                    <a:tint val="75000"/>
                  </a:prstClr>
                </a:solidFill>
              </a:rPr>
              <a:pPr/>
              <a:t>28/09/2020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E4C9C11F-F810-43CE-A7FB-41EB60D8C710}" type="slidenum">
              <a:rPr lang="en-US" smtClean="0"/>
              <a:pPr/>
              <a:t>‹#›</a:t>
            </a:fld>
            <a:endParaRPr lang="en-US"/>
          </a:p>
        </p:txBody>
      </p:sp>
    </p:spTree>
    <p:extLst>
      <p:ext uri="{BB962C8B-B14F-4D97-AF65-F5344CB8AC3E}">
        <p14:creationId xmlns:p14="http://schemas.microsoft.com/office/powerpoint/2010/main" val="286278924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A568C97-C634-44DA-8D58-6E9CCA7DBD61}" type="datetimeFigureOut">
              <a:rPr lang="en-US" smtClean="0">
                <a:solidFill>
                  <a:prstClr val="black">
                    <a:tint val="75000"/>
                  </a:prstClr>
                </a:solidFill>
              </a:rPr>
              <a:pPr/>
              <a:t>28/09/2020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4C9C11F-F810-43CE-A7FB-41EB60D8C710}" type="slidenum">
              <a:rPr lang="en-US" smtClean="0"/>
              <a:pPr/>
              <a:t>‹#›</a:t>
            </a:fld>
            <a:endParaRPr lang="en-US"/>
          </a:p>
        </p:txBody>
      </p:sp>
    </p:spTree>
    <p:extLst>
      <p:ext uri="{BB962C8B-B14F-4D97-AF65-F5344CB8AC3E}">
        <p14:creationId xmlns:p14="http://schemas.microsoft.com/office/powerpoint/2010/main" val="210319512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A568C97-C634-44DA-8D58-6E9CCA7DBD61}" type="datetimeFigureOut">
              <a:rPr lang="en-US" smtClean="0">
                <a:solidFill>
                  <a:prstClr val="black">
                    <a:tint val="75000"/>
                  </a:prstClr>
                </a:solidFill>
              </a:rPr>
              <a:pPr/>
              <a:t>28/09/2020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E4C9C11F-F810-43CE-A7FB-41EB60D8C710}" type="slidenum">
              <a:rPr lang="en-US" smtClean="0"/>
              <a:pPr/>
              <a:t>‹#›</a:t>
            </a:fld>
            <a:endParaRPr lang="en-US"/>
          </a:p>
        </p:txBody>
      </p:sp>
    </p:spTree>
    <p:extLst>
      <p:ext uri="{BB962C8B-B14F-4D97-AF65-F5344CB8AC3E}">
        <p14:creationId xmlns:p14="http://schemas.microsoft.com/office/powerpoint/2010/main" val="156179783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A568C97-C634-44DA-8D58-6E9CCA7DBD61}" type="datetimeFigureOut">
              <a:rPr lang="en-US" smtClean="0">
                <a:solidFill>
                  <a:prstClr val="black">
                    <a:tint val="75000"/>
                  </a:prstClr>
                </a:solidFill>
              </a:rPr>
              <a:pPr/>
              <a:t>28/09/2020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E4C9C11F-F810-43CE-A7FB-41EB60D8C710}" type="slidenum">
              <a:rPr lang="en-US" smtClean="0"/>
              <a:pPr/>
              <a:t>‹#›</a:t>
            </a:fld>
            <a:endParaRPr lang="en-US"/>
          </a:p>
        </p:txBody>
      </p:sp>
    </p:spTree>
    <p:extLst>
      <p:ext uri="{BB962C8B-B14F-4D97-AF65-F5344CB8AC3E}">
        <p14:creationId xmlns:p14="http://schemas.microsoft.com/office/powerpoint/2010/main" val="288800361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A568C97-C634-44DA-8D58-6E9CCA7DBD61}" type="datetimeFigureOut">
              <a:rPr lang="en-US" smtClean="0">
                <a:solidFill>
                  <a:prstClr val="black">
                    <a:tint val="75000"/>
                  </a:prstClr>
                </a:solidFill>
              </a:rPr>
              <a:pPr/>
              <a:t>28/09/2020</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E4C9C11F-F810-43CE-A7FB-41EB60D8C710}" type="slidenum">
              <a:rPr lang="en-US" smtClean="0"/>
              <a:pPr/>
              <a:t>‹#›</a:t>
            </a:fld>
            <a:endParaRPr lang="en-US"/>
          </a:p>
        </p:txBody>
      </p:sp>
    </p:spTree>
    <p:extLst>
      <p:ext uri="{BB962C8B-B14F-4D97-AF65-F5344CB8AC3E}">
        <p14:creationId xmlns:p14="http://schemas.microsoft.com/office/powerpoint/2010/main" val="266262566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A568C97-C634-44DA-8D58-6E9CCA7DBD61}" type="datetimeFigureOut">
              <a:rPr lang="en-US" smtClean="0">
                <a:solidFill>
                  <a:prstClr val="black">
                    <a:tint val="75000"/>
                  </a:prstClr>
                </a:solidFill>
              </a:rPr>
              <a:pPr/>
              <a:t>28/09/2020</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E4C9C11F-F810-43CE-A7FB-41EB60D8C710}" type="slidenum">
              <a:rPr lang="en-US" smtClean="0"/>
              <a:pPr/>
              <a:t>‹#›</a:t>
            </a:fld>
            <a:endParaRPr lang="en-US"/>
          </a:p>
        </p:txBody>
      </p:sp>
    </p:spTree>
    <p:extLst>
      <p:ext uri="{BB962C8B-B14F-4D97-AF65-F5344CB8AC3E}">
        <p14:creationId xmlns:p14="http://schemas.microsoft.com/office/powerpoint/2010/main" val="134231185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568C97-C634-44DA-8D58-6E9CCA7DBD61}" type="datetimeFigureOut">
              <a:rPr lang="en-US" smtClean="0">
                <a:solidFill>
                  <a:prstClr val="black">
                    <a:tint val="75000"/>
                  </a:prstClr>
                </a:solidFill>
              </a:rPr>
              <a:pPr/>
              <a:t>28/09/2020</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E4C9C11F-F810-43CE-A7FB-41EB60D8C710}" type="slidenum">
              <a:rPr lang="en-US" smtClean="0"/>
              <a:pPr/>
              <a:t>‹#›</a:t>
            </a:fld>
            <a:endParaRPr lang="en-US"/>
          </a:p>
        </p:txBody>
      </p:sp>
    </p:spTree>
    <p:extLst>
      <p:ext uri="{BB962C8B-B14F-4D97-AF65-F5344CB8AC3E}">
        <p14:creationId xmlns:p14="http://schemas.microsoft.com/office/powerpoint/2010/main" val="152917944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568C97-C634-44DA-8D58-6E9CCA7DBD61}" type="datetimeFigureOut">
              <a:rPr lang="en-US" smtClean="0">
                <a:solidFill>
                  <a:prstClr val="black">
                    <a:tint val="75000"/>
                  </a:prstClr>
                </a:solidFill>
              </a:rPr>
              <a:pPr/>
              <a:t>28/09/2020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E4C9C11F-F810-43CE-A7FB-41EB60D8C710}" type="slidenum">
              <a:rPr lang="en-US" smtClean="0"/>
              <a:pPr/>
              <a:t>‹#›</a:t>
            </a:fld>
            <a:endParaRPr lang="en-US"/>
          </a:p>
        </p:txBody>
      </p:sp>
    </p:spTree>
    <p:extLst>
      <p:ext uri="{BB962C8B-B14F-4D97-AF65-F5344CB8AC3E}">
        <p14:creationId xmlns:p14="http://schemas.microsoft.com/office/powerpoint/2010/main" val="2980248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bg1"/>
                </a:solidFill>
                <a:latin typeface="Times New Roman"/>
                <a:cs typeface="Times New Roman"/>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28/09/2020</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568C97-C634-44DA-8D58-6E9CCA7DBD61}" type="datetimeFigureOut">
              <a:rPr lang="en-US" smtClean="0">
                <a:solidFill>
                  <a:prstClr val="black">
                    <a:tint val="75000"/>
                  </a:prstClr>
                </a:solidFill>
              </a:rPr>
              <a:pPr/>
              <a:t>28/09/2020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E4C9C11F-F810-43CE-A7FB-41EB60D8C710}" type="slidenum">
              <a:rPr lang="en-US" smtClean="0"/>
              <a:pPr/>
              <a:t>‹#›</a:t>
            </a:fld>
            <a:endParaRPr lang="en-US"/>
          </a:p>
        </p:txBody>
      </p:sp>
    </p:spTree>
    <p:extLst>
      <p:ext uri="{BB962C8B-B14F-4D97-AF65-F5344CB8AC3E}">
        <p14:creationId xmlns:p14="http://schemas.microsoft.com/office/powerpoint/2010/main" val="24177602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A568C97-C634-44DA-8D58-6E9CCA7DBD61}" type="datetimeFigureOut">
              <a:rPr lang="en-US" smtClean="0">
                <a:solidFill>
                  <a:prstClr val="black">
                    <a:tint val="75000"/>
                  </a:prstClr>
                </a:solidFill>
              </a:rPr>
              <a:pPr/>
              <a:t>28/09/2020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E4C9C11F-F810-43CE-A7FB-41EB60D8C710}" type="slidenum">
              <a:rPr lang="en-US" smtClean="0"/>
              <a:pPr/>
              <a:t>‹#›</a:t>
            </a:fld>
            <a:endParaRPr lang="en-US"/>
          </a:p>
        </p:txBody>
      </p:sp>
    </p:spTree>
    <p:extLst>
      <p:ext uri="{BB962C8B-B14F-4D97-AF65-F5344CB8AC3E}">
        <p14:creationId xmlns:p14="http://schemas.microsoft.com/office/powerpoint/2010/main" val="405552649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A568C97-C634-44DA-8D58-6E9CCA7DBD61}" type="datetimeFigureOut">
              <a:rPr lang="en-US" smtClean="0">
                <a:solidFill>
                  <a:prstClr val="black">
                    <a:tint val="75000"/>
                  </a:prstClr>
                </a:solidFill>
              </a:rPr>
              <a:pPr/>
              <a:t>28/09/2020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E4C9C11F-F810-43CE-A7FB-41EB60D8C710}" type="slidenum">
              <a:rPr lang="en-US" smtClean="0"/>
              <a:pPr/>
              <a:t>‹#›</a:t>
            </a:fld>
            <a:endParaRPr lang="en-US"/>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r>
              <a:rPr lang="en-US" sz="8000" dirty="0">
                <a:ln w="3175" cmpd="sng">
                  <a:noFill/>
                </a:ln>
                <a:solidFill>
                  <a:srgbClr val="A53010"/>
                </a:solidFill>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r>
              <a:rPr lang="en-US" sz="8000" dirty="0">
                <a:ln w="3175" cmpd="sng">
                  <a:noFill/>
                </a:ln>
                <a:solidFill>
                  <a:srgbClr val="A53010"/>
                </a:solidFill>
                <a:latin typeface="Arial"/>
              </a:rPr>
              <a:t>”</a:t>
            </a:r>
          </a:p>
        </p:txBody>
      </p:sp>
    </p:spTree>
    <p:extLst>
      <p:ext uri="{BB962C8B-B14F-4D97-AF65-F5344CB8AC3E}">
        <p14:creationId xmlns:p14="http://schemas.microsoft.com/office/powerpoint/2010/main" val="307970095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EA568C97-C634-44DA-8D58-6E9CCA7DBD61}" type="datetimeFigureOut">
              <a:rPr lang="en-US" smtClean="0">
                <a:solidFill>
                  <a:prstClr val="black">
                    <a:tint val="75000"/>
                  </a:prstClr>
                </a:solidFill>
              </a:rPr>
              <a:pPr/>
              <a:t>28/09/2020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E4C9C11F-F810-43CE-A7FB-41EB60D8C710}" type="slidenum">
              <a:rPr lang="en-US" smtClean="0"/>
              <a:pPr/>
              <a:t>‹#›</a:t>
            </a:fld>
            <a:endParaRPr lang="en-US"/>
          </a:p>
        </p:txBody>
      </p:sp>
    </p:spTree>
    <p:extLst>
      <p:ext uri="{BB962C8B-B14F-4D97-AF65-F5344CB8AC3E}">
        <p14:creationId xmlns:p14="http://schemas.microsoft.com/office/powerpoint/2010/main" val="131752068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EA568C97-C634-44DA-8D58-6E9CCA7DBD61}" type="datetimeFigureOut">
              <a:rPr lang="en-US" smtClean="0">
                <a:solidFill>
                  <a:prstClr val="black">
                    <a:tint val="75000"/>
                  </a:prstClr>
                </a:solidFill>
              </a:rPr>
              <a:pPr/>
              <a:t>28/09/2020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E4C9C11F-F810-43CE-A7FB-41EB60D8C710}" type="slidenum">
              <a:rPr lang="en-US" smtClean="0"/>
              <a:pPr/>
              <a:t>‹#›</a:t>
            </a:fld>
            <a:endParaRPr lang="en-US"/>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r>
              <a:rPr lang="en-US" sz="8000" dirty="0">
                <a:ln w="3175" cmpd="sng">
                  <a:noFill/>
                </a:ln>
                <a:solidFill>
                  <a:srgbClr val="A53010"/>
                </a:solidFill>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r>
              <a:rPr lang="en-US" sz="8000" dirty="0">
                <a:ln w="3175" cmpd="sng">
                  <a:noFill/>
                </a:ln>
                <a:solidFill>
                  <a:srgbClr val="A53010"/>
                </a:solidFill>
                <a:latin typeface="Arial"/>
              </a:rPr>
              <a:t>”</a:t>
            </a:r>
          </a:p>
        </p:txBody>
      </p:sp>
    </p:spTree>
    <p:extLst>
      <p:ext uri="{BB962C8B-B14F-4D97-AF65-F5344CB8AC3E}">
        <p14:creationId xmlns:p14="http://schemas.microsoft.com/office/powerpoint/2010/main" val="112661502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EA568C97-C634-44DA-8D58-6E9CCA7DBD61}" type="datetimeFigureOut">
              <a:rPr lang="en-US" smtClean="0">
                <a:solidFill>
                  <a:prstClr val="black">
                    <a:tint val="75000"/>
                  </a:prstClr>
                </a:solidFill>
              </a:rPr>
              <a:pPr/>
              <a:t>28/09/2020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E4C9C11F-F810-43CE-A7FB-41EB60D8C710}" type="slidenum">
              <a:rPr lang="en-US" smtClean="0"/>
              <a:pPr/>
              <a:t>‹#›</a:t>
            </a:fld>
            <a:endParaRPr lang="en-US"/>
          </a:p>
        </p:txBody>
      </p:sp>
    </p:spTree>
    <p:extLst>
      <p:ext uri="{BB962C8B-B14F-4D97-AF65-F5344CB8AC3E}">
        <p14:creationId xmlns:p14="http://schemas.microsoft.com/office/powerpoint/2010/main" val="15396690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A568C97-C634-44DA-8D58-6E9CCA7DBD61}" type="datetimeFigureOut">
              <a:rPr lang="en-US" smtClean="0">
                <a:solidFill>
                  <a:prstClr val="black">
                    <a:tint val="75000"/>
                  </a:prstClr>
                </a:solidFill>
              </a:rPr>
              <a:pPr/>
              <a:t>28/09/2020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4C9C11F-F810-43CE-A7FB-41EB60D8C710}" type="slidenum">
              <a:rPr lang="en-US" smtClean="0"/>
              <a:pPr/>
              <a:t>‹#›</a:t>
            </a:fld>
            <a:endParaRPr lang="en-US"/>
          </a:p>
        </p:txBody>
      </p:sp>
    </p:spTree>
    <p:extLst>
      <p:ext uri="{BB962C8B-B14F-4D97-AF65-F5344CB8AC3E}">
        <p14:creationId xmlns:p14="http://schemas.microsoft.com/office/powerpoint/2010/main" val="61978535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A568C97-C634-44DA-8D58-6E9CCA7DBD61}" type="datetimeFigureOut">
              <a:rPr lang="en-US" smtClean="0">
                <a:solidFill>
                  <a:prstClr val="black">
                    <a:tint val="75000"/>
                  </a:prstClr>
                </a:solidFill>
              </a:rPr>
              <a:pPr/>
              <a:t>28/09/2020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4C9C11F-F810-43CE-A7FB-41EB60D8C710}" type="slidenum">
              <a:rPr lang="en-US" smtClean="0"/>
              <a:pPr/>
              <a:t>‹#›</a:t>
            </a:fld>
            <a:endParaRPr lang="en-US"/>
          </a:p>
        </p:txBody>
      </p:sp>
    </p:spTree>
    <p:extLst>
      <p:ext uri="{BB962C8B-B14F-4D97-AF65-F5344CB8AC3E}">
        <p14:creationId xmlns:p14="http://schemas.microsoft.com/office/powerpoint/2010/main" val="295999190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A568C97-C634-44DA-8D58-6E9CCA7DBD61}" type="datetimeFigureOut">
              <a:rPr lang="en-US" smtClean="0">
                <a:solidFill>
                  <a:prstClr val="black">
                    <a:tint val="75000"/>
                  </a:prstClr>
                </a:solidFill>
              </a:rPr>
              <a:pPr/>
              <a:t>28/09/2020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E4C9C11F-F810-43CE-A7FB-41EB60D8C710}" type="slidenum">
              <a:rPr lang="en-US" smtClean="0"/>
              <a:pPr/>
              <a:t>‹#›</a:t>
            </a:fld>
            <a:endParaRPr lang="en-US"/>
          </a:p>
        </p:txBody>
      </p:sp>
    </p:spTree>
    <p:extLst>
      <p:ext uri="{BB962C8B-B14F-4D97-AF65-F5344CB8AC3E}">
        <p14:creationId xmlns:p14="http://schemas.microsoft.com/office/powerpoint/2010/main" val="273158303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A568C97-C634-44DA-8D58-6E9CCA7DBD61}" type="datetimeFigureOut">
              <a:rPr lang="en-US" smtClean="0">
                <a:solidFill>
                  <a:prstClr val="black">
                    <a:tint val="75000"/>
                  </a:prstClr>
                </a:solidFill>
              </a:rPr>
              <a:pPr/>
              <a:t>28/09/2020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4C9C11F-F810-43CE-A7FB-41EB60D8C710}" type="slidenum">
              <a:rPr lang="en-US" smtClean="0"/>
              <a:pPr/>
              <a:t>‹#›</a:t>
            </a:fld>
            <a:endParaRPr lang="en-US"/>
          </a:p>
        </p:txBody>
      </p:sp>
    </p:spTree>
    <p:extLst>
      <p:ext uri="{BB962C8B-B14F-4D97-AF65-F5344CB8AC3E}">
        <p14:creationId xmlns:p14="http://schemas.microsoft.com/office/powerpoint/2010/main" val="21623787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bg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28/09/2020</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A568C97-C634-44DA-8D58-6E9CCA7DBD61}" type="datetimeFigureOut">
              <a:rPr lang="en-US" smtClean="0">
                <a:solidFill>
                  <a:prstClr val="black">
                    <a:tint val="75000"/>
                  </a:prstClr>
                </a:solidFill>
              </a:rPr>
              <a:pPr/>
              <a:t>28/09/2020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E4C9C11F-F810-43CE-A7FB-41EB60D8C710}" type="slidenum">
              <a:rPr lang="en-US" smtClean="0"/>
              <a:pPr/>
              <a:t>‹#›</a:t>
            </a:fld>
            <a:endParaRPr lang="en-US"/>
          </a:p>
        </p:txBody>
      </p:sp>
    </p:spTree>
    <p:extLst>
      <p:ext uri="{BB962C8B-B14F-4D97-AF65-F5344CB8AC3E}">
        <p14:creationId xmlns:p14="http://schemas.microsoft.com/office/powerpoint/2010/main" val="296789131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A568C97-C634-44DA-8D58-6E9CCA7DBD61}" type="datetimeFigureOut">
              <a:rPr lang="en-US" smtClean="0">
                <a:solidFill>
                  <a:prstClr val="black">
                    <a:tint val="75000"/>
                  </a:prstClr>
                </a:solidFill>
              </a:rPr>
              <a:pPr/>
              <a:t>28/09/2020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E4C9C11F-F810-43CE-A7FB-41EB60D8C710}" type="slidenum">
              <a:rPr lang="en-US" smtClean="0"/>
              <a:pPr/>
              <a:t>‹#›</a:t>
            </a:fld>
            <a:endParaRPr lang="en-US"/>
          </a:p>
        </p:txBody>
      </p:sp>
    </p:spTree>
    <p:extLst>
      <p:ext uri="{BB962C8B-B14F-4D97-AF65-F5344CB8AC3E}">
        <p14:creationId xmlns:p14="http://schemas.microsoft.com/office/powerpoint/2010/main" val="402270915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A568C97-C634-44DA-8D58-6E9CCA7DBD61}" type="datetimeFigureOut">
              <a:rPr lang="en-US" smtClean="0">
                <a:solidFill>
                  <a:prstClr val="black">
                    <a:tint val="75000"/>
                  </a:prstClr>
                </a:solidFill>
              </a:rPr>
              <a:pPr/>
              <a:t>28/09/2020</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E4C9C11F-F810-43CE-A7FB-41EB60D8C710}" type="slidenum">
              <a:rPr lang="en-US" smtClean="0"/>
              <a:pPr/>
              <a:t>‹#›</a:t>
            </a:fld>
            <a:endParaRPr lang="en-US"/>
          </a:p>
        </p:txBody>
      </p:sp>
    </p:spTree>
    <p:extLst>
      <p:ext uri="{BB962C8B-B14F-4D97-AF65-F5344CB8AC3E}">
        <p14:creationId xmlns:p14="http://schemas.microsoft.com/office/powerpoint/2010/main" val="85742933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A568C97-C634-44DA-8D58-6E9CCA7DBD61}" type="datetimeFigureOut">
              <a:rPr lang="en-US" smtClean="0">
                <a:solidFill>
                  <a:prstClr val="black">
                    <a:tint val="75000"/>
                  </a:prstClr>
                </a:solidFill>
              </a:rPr>
              <a:pPr/>
              <a:t>28/09/2020</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E4C9C11F-F810-43CE-A7FB-41EB60D8C710}" type="slidenum">
              <a:rPr lang="en-US" smtClean="0"/>
              <a:pPr/>
              <a:t>‹#›</a:t>
            </a:fld>
            <a:endParaRPr lang="en-US"/>
          </a:p>
        </p:txBody>
      </p:sp>
    </p:spTree>
    <p:extLst>
      <p:ext uri="{BB962C8B-B14F-4D97-AF65-F5344CB8AC3E}">
        <p14:creationId xmlns:p14="http://schemas.microsoft.com/office/powerpoint/2010/main" val="56125260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568C97-C634-44DA-8D58-6E9CCA7DBD61}" type="datetimeFigureOut">
              <a:rPr lang="en-US" smtClean="0">
                <a:solidFill>
                  <a:prstClr val="black">
                    <a:tint val="75000"/>
                  </a:prstClr>
                </a:solidFill>
              </a:rPr>
              <a:pPr/>
              <a:t>28/09/2020</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E4C9C11F-F810-43CE-A7FB-41EB60D8C710}" type="slidenum">
              <a:rPr lang="en-US" smtClean="0"/>
              <a:pPr/>
              <a:t>‹#›</a:t>
            </a:fld>
            <a:endParaRPr lang="en-US"/>
          </a:p>
        </p:txBody>
      </p:sp>
    </p:spTree>
    <p:extLst>
      <p:ext uri="{BB962C8B-B14F-4D97-AF65-F5344CB8AC3E}">
        <p14:creationId xmlns:p14="http://schemas.microsoft.com/office/powerpoint/2010/main" val="64612170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568C97-C634-44DA-8D58-6E9CCA7DBD61}" type="datetimeFigureOut">
              <a:rPr lang="en-US" smtClean="0">
                <a:solidFill>
                  <a:prstClr val="black">
                    <a:tint val="75000"/>
                  </a:prstClr>
                </a:solidFill>
              </a:rPr>
              <a:pPr/>
              <a:t>28/09/2020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E4C9C11F-F810-43CE-A7FB-41EB60D8C710}" type="slidenum">
              <a:rPr lang="en-US" smtClean="0"/>
              <a:pPr/>
              <a:t>‹#›</a:t>
            </a:fld>
            <a:endParaRPr lang="en-US"/>
          </a:p>
        </p:txBody>
      </p:sp>
    </p:spTree>
    <p:extLst>
      <p:ext uri="{BB962C8B-B14F-4D97-AF65-F5344CB8AC3E}">
        <p14:creationId xmlns:p14="http://schemas.microsoft.com/office/powerpoint/2010/main" val="168819604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568C97-C634-44DA-8D58-6E9CCA7DBD61}" type="datetimeFigureOut">
              <a:rPr lang="en-US" smtClean="0">
                <a:solidFill>
                  <a:prstClr val="black">
                    <a:tint val="75000"/>
                  </a:prstClr>
                </a:solidFill>
              </a:rPr>
              <a:pPr/>
              <a:t>28/09/2020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E4C9C11F-F810-43CE-A7FB-41EB60D8C710}" type="slidenum">
              <a:rPr lang="en-US" smtClean="0"/>
              <a:pPr/>
              <a:t>‹#›</a:t>
            </a:fld>
            <a:endParaRPr lang="en-US"/>
          </a:p>
        </p:txBody>
      </p:sp>
    </p:spTree>
    <p:extLst>
      <p:ext uri="{BB962C8B-B14F-4D97-AF65-F5344CB8AC3E}">
        <p14:creationId xmlns:p14="http://schemas.microsoft.com/office/powerpoint/2010/main" val="414787341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A568C97-C634-44DA-8D58-6E9CCA7DBD61}" type="datetimeFigureOut">
              <a:rPr lang="en-US" smtClean="0">
                <a:solidFill>
                  <a:prstClr val="black">
                    <a:tint val="75000"/>
                  </a:prstClr>
                </a:solidFill>
              </a:rPr>
              <a:pPr/>
              <a:t>28/09/2020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E4C9C11F-F810-43CE-A7FB-41EB60D8C710}" type="slidenum">
              <a:rPr lang="en-US" smtClean="0"/>
              <a:pPr/>
              <a:t>‹#›</a:t>
            </a:fld>
            <a:endParaRPr lang="en-US"/>
          </a:p>
        </p:txBody>
      </p:sp>
    </p:spTree>
    <p:extLst>
      <p:ext uri="{BB962C8B-B14F-4D97-AF65-F5344CB8AC3E}">
        <p14:creationId xmlns:p14="http://schemas.microsoft.com/office/powerpoint/2010/main" val="215028501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A568C97-C634-44DA-8D58-6E9CCA7DBD61}" type="datetimeFigureOut">
              <a:rPr lang="en-US" smtClean="0">
                <a:solidFill>
                  <a:prstClr val="black">
                    <a:tint val="75000"/>
                  </a:prstClr>
                </a:solidFill>
              </a:rPr>
              <a:pPr/>
              <a:t>28/09/2020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E4C9C11F-F810-43CE-A7FB-41EB60D8C710}" type="slidenum">
              <a:rPr lang="en-US" smtClean="0"/>
              <a:pPr/>
              <a:t>‹#›</a:t>
            </a:fld>
            <a:endParaRPr lang="en-US"/>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r>
              <a:rPr lang="en-US" sz="8000" dirty="0">
                <a:ln w="3175" cmpd="sng">
                  <a:noFill/>
                </a:ln>
                <a:solidFill>
                  <a:srgbClr val="A53010"/>
                </a:solidFill>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r>
              <a:rPr lang="en-US" sz="8000" dirty="0">
                <a:ln w="3175" cmpd="sng">
                  <a:noFill/>
                </a:ln>
                <a:solidFill>
                  <a:srgbClr val="A53010"/>
                </a:solidFill>
                <a:latin typeface="Arial"/>
              </a:rPr>
              <a:t>”</a:t>
            </a:r>
          </a:p>
        </p:txBody>
      </p:sp>
    </p:spTree>
    <p:extLst>
      <p:ext uri="{BB962C8B-B14F-4D97-AF65-F5344CB8AC3E}">
        <p14:creationId xmlns:p14="http://schemas.microsoft.com/office/powerpoint/2010/main" val="209215359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EA568C97-C634-44DA-8D58-6E9CCA7DBD61}" type="datetimeFigureOut">
              <a:rPr lang="en-US" smtClean="0">
                <a:solidFill>
                  <a:prstClr val="black">
                    <a:tint val="75000"/>
                  </a:prstClr>
                </a:solidFill>
              </a:rPr>
              <a:pPr/>
              <a:t>28/09/2020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E4C9C11F-F810-43CE-A7FB-41EB60D8C710}" type="slidenum">
              <a:rPr lang="en-US" smtClean="0"/>
              <a:pPr/>
              <a:t>‹#›</a:t>
            </a:fld>
            <a:endParaRPr lang="en-US"/>
          </a:p>
        </p:txBody>
      </p:sp>
    </p:spTree>
    <p:extLst>
      <p:ext uri="{BB962C8B-B14F-4D97-AF65-F5344CB8AC3E}">
        <p14:creationId xmlns:p14="http://schemas.microsoft.com/office/powerpoint/2010/main" val="35562623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28/09/2020</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EA568C97-C634-44DA-8D58-6E9CCA7DBD61}" type="datetimeFigureOut">
              <a:rPr lang="en-US" smtClean="0">
                <a:solidFill>
                  <a:prstClr val="black">
                    <a:tint val="75000"/>
                  </a:prstClr>
                </a:solidFill>
              </a:rPr>
              <a:pPr/>
              <a:t>28/09/2020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E4C9C11F-F810-43CE-A7FB-41EB60D8C710}" type="slidenum">
              <a:rPr lang="en-US" smtClean="0"/>
              <a:pPr/>
              <a:t>‹#›</a:t>
            </a:fld>
            <a:endParaRPr lang="en-US"/>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r>
              <a:rPr lang="en-US" sz="8000" dirty="0">
                <a:ln w="3175" cmpd="sng">
                  <a:noFill/>
                </a:ln>
                <a:solidFill>
                  <a:srgbClr val="A53010"/>
                </a:solidFill>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r>
              <a:rPr lang="en-US" sz="8000" dirty="0">
                <a:ln w="3175" cmpd="sng">
                  <a:noFill/>
                </a:ln>
                <a:solidFill>
                  <a:srgbClr val="A53010"/>
                </a:solidFill>
                <a:latin typeface="Arial"/>
              </a:rPr>
              <a:t>”</a:t>
            </a:r>
          </a:p>
        </p:txBody>
      </p:sp>
    </p:spTree>
    <p:extLst>
      <p:ext uri="{BB962C8B-B14F-4D97-AF65-F5344CB8AC3E}">
        <p14:creationId xmlns:p14="http://schemas.microsoft.com/office/powerpoint/2010/main" val="290350742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EA568C97-C634-44DA-8D58-6E9CCA7DBD61}" type="datetimeFigureOut">
              <a:rPr lang="en-US" smtClean="0">
                <a:solidFill>
                  <a:prstClr val="black">
                    <a:tint val="75000"/>
                  </a:prstClr>
                </a:solidFill>
              </a:rPr>
              <a:pPr/>
              <a:t>28/09/2020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E4C9C11F-F810-43CE-A7FB-41EB60D8C710}" type="slidenum">
              <a:rPr lang="en-US" smtClean="0"/>
              <a:pPr/>
              <a:t>‹#›</a:t>
            </a:fld>
            <a:endParaRPr lang="en-US"/>
          </a:p>
        </p:txBody>
      </p:sp>
    </p:spTree>
    <p:extLst>
      <p:ext uri="{BB962C8B-B14F-4D97-AF65-F5344CB8AC3E}">
        <p14:creationId xmlns:p14="http://schemas.microsoft.com/office/powerpoint/2010/main" val="216514316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A568C97-C634-44DA-8D58-6E9CCA7DBD61}" type="datetimeFigureOut">
              <a:rPr lang="en-US" smtClean="0">
                <a:solidFill>
                  <a:prstClr val="black">
                    <a:tint val="75000"/>
                  </a:prstClr>
                </a:solidFill>
              </a:rPr>
              <a:pPr/>
              <a:t>28/09/2020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4C9C11F-F810-43CE-A7FB-41EB60D8C710}" type="slidenum">
              <a:rPr lang="en-US" smtClean="0"/>
              <a:pPr/>
              <a:t>‹#›</a:t>
            </a:fld>
            <a:endParaRPr lang="en-US"/>
          </a:p>
        </p:txBody>
      </p:sp>
    </p:spTree>
    <p:extLst>
      <p:ext uri="{BB962C8B-B14F-4D97-AF65-F5344CB8AC3E}">
        <p14:creationId xmlns:p14="http://schemas.microsoft.com/office/powerpoint/2010/main" val="179390208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A568C97-C634-44DA-8D58-6E9CCA7DBD61}" type="datetimeFigureOut">
              <a:rPr lang="en-US" smtClean="0">
                <a:solidFill>
                  <a:prstClr val="black">
                    <a:tint val="75000"/>
                  </a:prstClr>
                </a:solidFill>
              </a:rPr>
              <a:pPr/>
              <a:t>28/09/2020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4C9C11F-F810-43CE-A7FB-41EB60D8C710}" type="slidenum">
              <a:rPr lang="en-US" smtClean="0"/>
              <a:pPr/>
              <a:t>‹#›</a:t>
            </a:fld>
            <a:endParaRPr lang="en-US"/>
          </a:p>
        </p:txBody>
      </p:sp>
    </p:spTree>
    <p:extLst>
      <p:ext uri="{BB962C8B-B14F-4D97-AF65-F5344CB8AC3E}">
        <p14:creationId xmlns:p14="http://schemas.microsoft.com/office/powerpoint/2010/main" val="7546405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A568C97-C634-44DA-8D58-6E9CCA7DBD61}" type="datetimeFigureOut">
              <a:rPr lang="en-US" smtClean="0">
                <a:solidFill>
                  <a:prstClr val="black">
                    <a:tint val="75000"/>
                  </a:prstClr>
                </a:solidFill>
              </a:rPr>
              <a:pPr/>
              <a:t>28/09/2020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E4C9C11F-F810-43CE-A7FB-41EB60D8C710}" type="slidenum">
              <a:rPr lang="en-US" smtClean="0"/>
              <a:pPr/>
              <a:t>‹#›</a:t>
            </a:fld>
            <a:endParaRPr lang="en-US"/>
          </a:p>
        </p:txBody>
      </p:sp>
    </p:spTree>
    <p:extLst>
      <p:ext uri="{BB962C8B-B14F-4D97-AF65-F5344CB8AC3E}">
        <p14:creationId xmlns:p14="http://schemas.microsoft.com/office/powerpoint/2010/main" val="7741028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A568C97-C634-44DA-8D58-6E9CCA7DBD61}" type="datetimeFigureOut">
              <a:rPr lang="en-US" smtClean="0">
                <a:solidFill>
                  <a:prstClr val="black">
                    <a:tint val="75000"/>
                  </a:prstClr>
                </a:solidFill>
              </a:rPr>
              <a:pPr/>
              <a:t>28/09/2020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4C9C11F-F810-43CE-A7FB-41EB60D8C710}" type="slidenum">
              <a:rPr lang="en-US" smtClean="0"/>
              <a:pPr/>
              <a:t>‹#›</a:t>
            </a:fld>
            <a:endParaRPr lang="en-US"/>
          </a:p>
        </p:txBody>
      </p:sp>
    </p:spTree>
    <p:extLst>
      <p:ext uri="{BB962C8B-B14F-4D97-AF65-F5344CB8AC3E}">
        <p14:creationId xmlns:p14="http://schemas.microsoft.com/office/powerpoint/2010/main" val="3358127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A568C97-C634-44DA-8D58-6E9CCA7DBD61}" type="datetimeFigureOut">
              <a:rPr lang="en-US" smtClean="0">
                <a:solidFill>
                  <a:prstClr val="black">
                    <a:tint val="75000"/>
                  </a:prstClr>
                </a:solidFill>
              </a:rPr>
              <a:pPr/>
              <a:t>28/09/2020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E4C9C11F-F810-43CE-A7FB-41EB60D8C710}" type="slidenum">
              <a:rPr lang="en-US" smtClean="0"/>
              <a:pPr/>
              <a:t>‹#›</a:t>
            </a:fld>
            <a:endParaRPr lang="en-US"/>
          </a:p>
        </p:txBody>
      </p:sp>
    </p:spTree>
    <p:extLst>
      <p:ext uri="{BB962C8B-B14F-4D97-AF65-F5344CB8AC3E}">
        <p14:creationId xmlns:p14="http://schemas.microsoft.com/office/powerpoint/2010/main" val="5950334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A568C97-C634-44DA-8D58-6E9CCA7DBD61}" type="datetimeFigureOut">
              <a:rPr lang="en-US" smtClean="0">
                <a:solidFill>
                  <a:prstClr val="black">
                    <a:tint val="75000"/>
                  </a:prstClr>
                </a:solidFill>
              </a:rPr>
              <a:pPr/>
              <a:t>28/09/2020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E4C9C11F-F810-43CE-A7FB-41EB60D8C710}" type="slidenum">
              <a:rPr lang="en-US" smtClean="0"/>
              <a:pPr/>
              <a:t>‹#›</a:t>
            </a:fld>
            <a:endParaRPr lang="en-US"/>
          </a:p>
        </p:txBody>
      </p:sp>
    </p:spTree>
    <p:extLst>
      <p:ext uri="{BB962C8B-B14F-4D97-AF65-F5344CB8AC3E}">
        <p14:creationId xmlns:p14="http://schemas.microsoft.com/office/powerpoint/2010/main" val="400491167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slideLayout" Target="../slideLayouts/slideLayout18.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17" Type="http://schemas.openxmlformats.org/officeDocument/2006/relationships/theme" Target="../theme/theme2.xml"/><Relationship Id="rId2" Type="http://schemas.openxmlformats.org/officeDocument/2006/relationships/slideLayout" Target="../slideLayouts/slideLayout7.xml"/><Relationship Id="rId16" Type="http://schemas.openxmlformats.org/officeDocument/2006/relationships/slideLayout" Target="../slideLayouts/slideLayout21.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5" Type="http://schemas.openxmlformats.org/officeDocument/2006/relationships/slideLayout" Target="../slideLayouts/slideLayout2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slideLayout" Target="../slideLayouts/slideLayout34.xml"/><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slideLayout" Target="../slideLayouts/slideLayout33.xml"/><Relationship Id="rId17" Type="http://schemas.openxmlformats.org/officeDocument/2006/relationships/theme" Target="../theme/theme3.xml"/><Relationship Id="rId2" Type="http://schemas.openxmlformats.org/officeDocument/2006/relationships/slideLayout" Target="../slideLayouts/slideLayout23.xml"/><Relationship Id="rId16" Type="http://schemas.openxmlformats.org/officeDocument/2006/relationships/slideLayout" Target="../slideLayouts/slideLayout37.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5" Type="http://schemas.openxmlformats.org/officeDocument/2006/relationships/slideLayout" Target="../slideLayouts/slideLayout36.xml"/><Relationship Id="rId10" Type="http://schemas.openxmlformats.org/officeDocument/2006/relationships/slideLayout" Target="../slideLayouts/slideLayout31.xml"/><Relationship Id="rId4" Type="http://schemas.openxmlformats.org/officeDocument/2006/relationships/slideLayout" Target="../slideLayouts/slideLayout25.xml"/><Relationship Id="rId9" Type="http://schemas.openxmlformats.org/officeDocument/2006/relationships/slideLayout" Target="../slideLayouts/slideLayout30.xml"/><Relationship Id="rId14" Type="http://schemas.openxmlformats.org/officeDocument/2006/relationships/slideLayout" Target="../slideLayouts/slideLayout3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5.xml"/><Relationship Id="rId13" Type="http://schemas.openxmlformats.org/officeDocument/2006/relationships/slideLayout" Target="../slideLayouts/slideLayout50.xml"/><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slideLayout" Target="../slideLayouts/slideLayout49.xml"/><Relationship Id="rId17" Type="http://schemas.openxmlformats.org/officeDocument/2006/relationships/theme" Target="../theme/theme4.xml"/><Relationship Id="rId2" Type="http://schemas.openxmlformats.org/officeDocument/2006/relationships/slideLayout" Target="../slideLayouts/slideLayout39.xml"/><Relationship Id="rId16" Type="http://schemas.openxmlformats.org/officeDocument/2006/relationships/slideLayout" Target="../slideLayouts/slideLayout53.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5" Type="http://schemas.openxmlformats.org/officeDocument/2006/relationships/slideLayout" Target="../slideLayouts/slideLayout52.xml"/><Relationship Id="rId10" Type="http://schemas.openxmlformats.org/officeDocument/2006/relationships/slideLayout" Target="../slideLayouts/slideLayout47.xml"/><Relationship Id="rId4" Type="http://schemas.openxmlformats.org/officeDocument/2006/relationships/slideLayout" Target="../slideLayouts/slideLayout41.xml"/><Relationship Id="rId9" Type="http://schemas.openxmlformats.org/officeDocument/2006/relationships/slideLayout" Target="../slideLayouts/slideLayout46.xml"/><Relationship Id="rId14" Type="http://schemas.openxmlformats.org/officeDocument/2006/relationships/slideLayout" Target="../slideLayouts/slideLayout5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9144000" cy="6858000"/>
          </a:xfrm>
          <a:prstGeom prst="rect">
            <a:avLst/>
          </a:prstGeom>
          <a:blipFill>
            <a:blip r:embed="rId7" cstate="print"/>
            <a:stretch>
              <a:fillRect/>
            </a:stretch>
          </a:blipFill>
        </p:spPr>
        <p:txBody>
          <a:bodyPr wrap="square" lIns="0" tIns="0" rIns="0" bIns="0" rtlCol="0"/>
          <a:lstStyle/>
          <a:p>
            <a:endParaRPr/>
          </a:p>
        </p:txBody>
      </p:sp>
      <p:sp>
        <p:nvSpPr>
          <p:cNvPr id="2" name="Holder 2"/>
          <p:cNvSpPr>
            <a:spLocks noGrp="1"/>
          </p:cNvSpPr>
          <p:nvPr>
            <p:ph type="title"/>
          </p:nvPr>
        </p:nvSpPr>
        <p:spPr>
          <a:xfrm>
            <a:off x="1917445" y="256413"/>
            <a:ext cx="5309108" cy="391159"/>
          </a:xfrm>
          <a:prstGeom prst="rect">
            <a:avLst/>
          </a:prstGeom>
        </p:spPr>
        <p:txBody>
          <a:bodyPr wrap="square" lIns="0" tIns="0" rIns="0" bIns="0">
            <a:spAutoFit/>
          </a:bodyPr>
          <a:lstStyle>
            <a:lvl1pPr>
              <a:defRPr sz="2400" b="1" i="0">
                <a:solidFill>
                  <a:schemeClr val="bg1"/>
                </a:solidFill>
                <a:latin typeface="Times New Roman"/>
                <a:cs typeface="Times New Roman"/>
              </a:defRPr>
            </a:lvl1pPr>
          </a:lstStyle>
          <a:p>
            <a:endParaRPr/>
          </a:p>
        </p:txBody>
      </p:sp>
      <p:sp>
        <p:nvSpPr>
          <p:cNvPr id="3" name="Holder 3"/>
          <p:cNvSpPr>
            <a:spLocks noGrp="1"/>
          </p:cNvSpPr>
          <p:nvPr>
            <p:ph type="body" idx="1"/>
          </p:nvPr>
        </p:nvSpPr>
        <p:spPr>
          <a:xfrm>
            <a:off x="1122070" y="1613604"/>
            <a:ext cx="7411720" cy="3510279"/>
          </a:xfrm>
          <a:prstGeom prst="rect">
            <a:avLst/>
          </a:prstGeom>
        </p:spPr>
        <p:txBody>
          <a:bodyPr wrap="square" lIns="0" tIns="0" rIns="0" bIns="0">
            <a:spAutoFit/>
          </a:bodyPr>
          <a:lstStyle>
            <a:lvl1pPr>
              <a:defRPr sz="2400" b="1"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28/09/2020</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EA568C97-C634-44DA-8D58-6E9CCA7DBD61}" type="datetimeFigureOut">
              <a:rPr lang="en-US" smtClean="0">
                <a:solidFill>
                  <a:prstClr val="black">
                    <a:tint val="75000"/>
                  </a:prstClr>
                </a:solidFill>
              </a:rPr>
              <a:pPr/>
              <a:t>28/09/2020</a:t>
            </a:fld>
            <a:endParaRPr lang="en-US">
              <a:solidFill>
                <a:prstClr val="black">
                  <a:tint val="75000"/>
                </a:prstClr>
              </a:solidFill>
            </a:endParaRPr>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E4C9C11F-F810-43CE-A7FB-41EB60D8C710}" type="slidenum">
              <a:rPr lang="en-US" smtClean="0"/>
              <a:pPr/>
              <a:t>‹#›</a:t>
            </a:fld>
            <a:endParaRPr lang="en-US"/>
          </a:p>
        </p:txBody>
      </p:sp>
    </p:spTree>
    <p:extLst>
      <p:ext uri="{BB962C8B-B14F-4D97-AF65-F5344CB8AC3E}">
        <p14:creationId xmlns:p14="http://schemas.microsoft.com/office/powerpoint/2010/main" val="28447193"/>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EA568C97-C634-44DA-8D58-6E9CCA7DBD61}" type="datetimeFigureOut">
              <a:rPr lang="en-US" smtClean="0">
                <a:solidFill>
                  <a:prstClr val="black">
                    <a:tint val="75000"/>
                  </a:prstClr>
                </a:solidFill>
              </a:rPr>
              <a:pPr/>
              <a:t>28/09/2020</a:t>
            </a:fld>
            <a:endParaRPr lang="en-US">
              <a:solidFill>
                <a:prstClr val="black">
                  <a:tint val="75000"/>
                </a:prstClr>
              </a:solidFill>
            </a:endParaRPr>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E4C9C11F-F810-43CE-A7FB-41EB60D8C710}" type="slidenum">
              <a:rPr lang="en-US" smtClean="0"/>
              <a:pPr/>
              <a:t>‹#›</a:t>
            </a:fld>
            <a:endParaRPr lang="en-US"/>
          </a:p>
        </p:txBody>
      </p:sp>
    </p:spTree>
    <p:extLst>
      <p:ext uri="{BB962C8B-B14F-4D97-AF65-F5344CB8AC3E}">
        <p14:creationId xmlns:p14="http://schemas.microsoft.com/office/powerpoint/2010/main" val="2848237562"/>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 id="2147483696" r:id="rId13"/>
    <p:sldLayoutId id="2147483697" r:id="rId14"/>
    <p:sldLayoutId id="2147483698" r:id="rId15"/>
    <p:sldLayoutId id="214748369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EA568C97-C634-44DA-8D58-6E9CCA7DBD61}" type="datetimeFigureOut">
              <a:rPr lang="en-US" smtClean="0">
                <a:solidFill>
                  <a:prstClr val="black">
                    <a:tint val="75000"/>
                  </a:prstClr>
                </a:solidFill>
              </a:rPr>
              <a:pPr/>
              <a:t>28/09/2020</a:t>
            </a:fld>
            <a:endParaRPr lang="en-US">
              <a:solidFill>
                <a:prstClr val="black">
                  <a:tint val="75000"/>
                </a:prstClr>
              </a:solidFill>
            </a:endParaRPr>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E4C9C11F-F810-43CE-A7FB-41EB60D8C710}" type="slidenum">
              <a:rPr lang="en-US" smtClean="0"/>
              <a:pPr/>
              <a:t>‹#›</a:t>
            </a:fld>
            <a:endParaRPr lang="en-US"/>
          </a:p>
        </p:txBody>
      </p:sp>
    </p:spTree>
    <p:extLst>
      <p:ext uri="{BB962C8B-B14F-4D97-AF65-F5344CB8AC3E}">
        <p14:creationId xmlns:p14="http://schemas.microsoft.com/office/powerpoint/2010/main" val="1312408124"/>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 id="2147483713" r:id="rId13"/>
    <p:sldLayoutId id="2147483714" r:id="rId14"/>
    <p:sldLayoutId id="2147483715" r:id="rId15"/>
    <p:sldLayoutId id="214748371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0.jp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5.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26.png"/><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7.png"/><Relationship Id="rId2" Type="http://schemas.openxmlformats.org/officeDocument/2006/relationships/image" Target="../media/image2.png"/><Relationship Id="rId16"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png"/><Relationship Id="rId1" Type="http://schemas.openxmlformats.org/officeDocument/2006/relationships/slideLayout" Target="../slideLayouts/slideLayout5.xml"/><Relationship Id="rId5" Type="http://schemas.openxmlformats.org/officeDocument/2006/relationships/image" Target="../media/image5.png"/><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3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8.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8.xml"/></Relationships>
</file>

<file path=ppt/slides/_rels/slide5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32.jpg"/><Relationship Id="rId5" Type="http://schemas.openxmlformats.org/officeDocument/2006/relationships/image" Target="../media/image5.png"/><Relationship Id="rId4" Type="http://schemas.openxmlformats.org/officeDocument/2006/relationships/image" Target="../media/image4.png"/></Relationships>
</file>

<file path=ppt/slides/_rels/slide5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5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6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png"/><Relationship Id="rId1" Type="http://schemas.openxmlformats.org/officeDocument/2006/relationships/slideLayout" Target="../slideLayouts/slideLayout5.xml"/><Relationship Id="rId6" Type="http://schemas.openxmlformats.org/officeDocument/2006/relationships/image" Target="../media/image33.jpg"/><Relationship Id="rId5" Type="http://schemas.openxmlformats.org/officeDocument/2006/relationships/image" Target="../media/image5.png"/><Relationship Id="rId4" Type="http://schemas.openxmlformats.org/officeDocument/2006/relationships/image" Target="../media/image4.png"/></Relationships>
</file>

<file path=ppt/slides/_rels/slide6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png"/><Relationship Id="rId1" Type="http://schemas.openxmlformats.org/officeDocument/2006/relationships/slideLayout" Target="../slideLayouts/slideLayout5.xml"/><Relationship Id="rId5" Type="http://schemas.openxmlformats.org/officeDocument/2006/relationships/image" Target="../media/image5.png"/><Relationship Id="rId4" Type="http://schemas.openxmlformats.org/officeDocument/2006/relationships/image" Target="../media/image4.png"/></Relationships>
</file>

<file path=ppt/slides/_rels/slide6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png"/><Relationship Id="rId1" Type="http://schemas.openxmlformats.org/officeDocument/2006/relationships/slideLayout" Target="../slideLayouts/slideLayout5.xml"/><Relationship Id="rId6" Type="http://schemas.openxmlformats.org/officeDocument/2006/relationships/image" Target="../media/image34.png"/><Relationship Id="rId5" Type="http://schemas.openxmlformats.org/officeDocument/2006/relationships/image" Target="../media/image5.png"/><Relationship Id="rId4" Type="http://schemas.openxmlformats.org/officeDocument/2006/relationships/image" Target="../media/image4.png"/></Relationships>
</file>

<file path=ppt/slides/_rels/slide6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5.png"/><Relationship Id="rId4" Type="http://schemas.openxmlformats.org/officeDocument/2006/relationships/image" Target="../media/image4.png"/></Relationships>
</file>

<file path=ppt/slides/_rels/slide6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png"/><Relationship Id="rId1" Type="http://schemas.openxmlformats.org/officeDocument/2006/relationships/slideLayout" Target="../slideLayouts/slideLayout5.xml"/><Relationship Id="rId6" Type="http://schemas.openxmlformats.org/officeDocument/2006/relationships/image" Target="../media/image35.png"/><Relationship Id="rId5" Type="http://schemas.openxmlformats.org/officeDocument/2006/relationships/image" Target="../media/image5.png"/><Relationship Id="rId4" Type="http://schemas.openxmlformats.org/officeDocument/2006/relationships/image" Target="../media/image4.png"/></Relationships>
</file>

<file path=ppt/slides/_rels/slide6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png"/><Relationship Id="rId1" Type="http://schemas.openxmlformats.org/officeDocument/2006/relationships/slideLayout" Target="../slideLayouts/slideLayout5.xml"/><Relationship Id="rId6" Type="http://schemas.openxmlformats.org/officeDocument/2006/relationships/image" Target="../media/image36.jpg"/><Relationship Id="rId5" Type="http://schemas.openxmlformats.org/officeDocument/2006/relationships/image" Target="../media/image5.png"/><Relationship Id="rId4" Type="http://schemas.openxmlformats.org/officeDocument/2006/relationships/image" Target="../media/image4.png"/></Relationships>
</file>

<file path=ppt/slides/_rels/slide6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6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png"/><Relationship Id="rId1" Type="http://schemas.openxmlformats.org/officeDocument/2006/relationships/slideLayout" Target="../slideLayouts/slideLayout5.xml"/><Relationship Id="rId5" Type="http://schemas.openxmlformats.org/officeDocument/2006/relationships/image" Target="../media/image5.png"/><Relationship Id="rId4" Type="http://schemas.openxmlformats.org/officeDocument/2006/relationships/image" Target="../media/image4.png"/></Relationships>
</file>

<file path=ppt/slides/_rels/slide6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png"/><Relationship Id="rId1" Type="http://schemas.openxmlformats.org/officeDocument/2006/relationships/slideLayout" Target="../slideLayouts/slideLayout5.xml"/><Relationship Id="rId5" Type="http://schemas.openxmlformats.org/officeDocument/2006/relationships/image" Target="../media/image5.png"/><Relationship Id="rId4" Type="http://schemas.openxmlformats.org/officeDocument/2006/relationships/image" Target="../media/image4.png"/></Relationships>
</file>

<file path=ppt/slides/_rels/slide69.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37.png"/><Relationship Id="rId2" Type="http://schemas.openxmlformats.org/officeDocument/2006/relationships/notesSlide" Target="../notesSlides/notesSlide7.xml"/><Relationship Id="rId1" Type="http://schemas.openxmlformats.org/officeDocument/2006/relationships/slideLayout" Target="../slideLayouts/slideLayout5.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7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7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png"/><Relationship Id="rId1" Type="http://schemas.openxmlformats.org/officeDocument/2006/relationships/slideLayout" Target="../slideLayouts/slideLayout5.xml"/><Relationship Id="rId6" Type="http://schemas.openxmlformats.org/officeDocument/2006/relationships/image" Target="../media/image38.jpg"/><Relationship Id="rId5" Type="http://schemas.openxmlformats.org/officeDocument/2006/relationships/image" Target="../media/image5.png"/><Relationship Id="rId4" Type="http://schemas.openxmlformats.org/officeDocument/2006/relationships/image" Target="../media/image4.png"/></Relationships>
</file>

<file path=ppt/slides/_rels/slide7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png"/><Relationship Id="rId1" Type="http://schemas.openxmlformats.org/officeDocument/2006/relationships/slideLayout" Target="../slideLayouts/slideLayout5.xml"/><Relationship Id="rId5" Type="http://schemas.openxmlformats.org/officeDocument/2006/relationships/image" Target="../media/image5.png"/><Relationship Id="rId4" Type="http://schemas.openxmlformats.org/officeDocument/2006/relationships/image" Target="../media/image4.png"/></Relationships>
</file>

<file path=ppt/slides/_rels/slide7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png"/><Relationship Id="rId1" Type="http://schemas.openxmlformats.org/officeDocument/2006/relationships/slideLayout" Target="../slideLayouts/slideLayout5.xml"/><Relationship Id="rId5" Type="http://schemas.openxmlformats.org/officeDocument/2006/relationships/image" Target="../media/image5.png"/><Relationship Id="rId4" Type="http://schemas.openxmlformats.org/officeDocument/2006/relationships/image" Target="../media/image4.png"/></Relationships>
</file>

<file path=ppt/slides/_rels/slide7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png"/><Relationship Id="rId1" Type="http://schemas.openxmlformats.org/officeDocument/2006/relationships/slideLayout" Target="../slideLayouts/slideLayout5.xml"/><Relationship Id="rId5" Type="http://schemas.openxmlformats.org/officeDocument/2006/relationships/image" Target="../media/image5.png"/><Relationship Id="rId4" Type="http://schemas.openxmlformats.org/officeDocument/2006/relationships/image" Target="../media/image4.png"/></Relationships>
</file>

<file path=ppt/slides/_rels/slide7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7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png"/><Relationship Id="rId1" Type="http://schemas.openxmlformats.org/officeDocument/2006/relationships/slideLayout" Target="../slideLayouts/slideLayout5.xml"/><Relationship Id="rId5" Type="http://schemas.openxmlformats.org/officeDocument/2006/relationships/image" Target="../media/image5.png"/><Relationship Id="rId4" Type="http://schemas.openxmlformats.org/officeDocument/2006/relationships/image" Target="../media/image4.png"/></Relationships>
</file>

<file path=ppt/slides/_rels/slide7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7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7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9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9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9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2125980"/>
            <a:ext cx="7772400" cy="1477328"/>
          </a:xfrm>
        </p:spPr>
        <p:txBody>
          <a:bodyPr/>
          <a:lstStyle/>
          <a:p>
            <a:pPr algn="ctr"/>
            <a:r>
              <a:rPr lang="en-US" sz="4800" dirty="0" smtClean="0">
                <a:solidFill>
                  <a:schemeClr val="tx1"/>
                </a:solidFill>
              </a:rPr>
              <a:t>KIẾN TRÚC HƯỚNG DỊCH VỤ - SOA</a:t>
            </a:r>
            <a:endParaRPr lang="en-US" sz="4800" dirty="0">
              <a:solidFill>
                <a:schemeClr val="tx1"/>
              </a:solidFill>
            </a:endParaRPr>
          </a:p>
        </p:txBody>
      </p:sp>
      <p:sp>
        <p:nvSpPr>
          <p:cNvPr id="2" name="Subtitle 1"/>
          <p:cNvSpPr>
            <a:spLocks noGrp="1"/>
          </p:cNvSpPr>
          <p:nvPr>
            <p:ph type="subTitle" idx="4"/>
          </p:nvPr>
        </p:nvSpPr>
        <p:spPr/>
        <p:txBody>
          <a:bodyPr/>
          <a:lstStyle/>
          <a:p>
            <a:endParaRPr lang="en-US"/>
          </a:p>
        </p:txBody>
      </p:sp>
    </p:spTree>
    <p:extLst>
      <p:ext uri="{BB962C8B-B14F-4D97-AF65-F5344CB8AC3E}">
        <p14:creationId xmlns:p14="http://schemas.microsoft.com/office/powerpoint/2010/main" val="21116031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3999" cy="1600199"/>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600075" y="115887"/>
            <a:ext cx="1079500" cy="792162"/>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0" y="333375"/>
            <a:ext cx="1427226" cy="1203325"/>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1174750" y="404875"/>
            <a:ext cx="649287" cy="542925"/>
          </a:xfrm>
          <a:prstGeom prst="rect">
            <a:avLst/>
          </a:prstGeom>
          <a:blipFill>
            <a:blip r:embed="rId5" cstate="print"/>
            <a:stretch>
              <a:fillRect/>
            </a:stretch>
          </a:blipFill>
        </p:spPr>
        <p:txBody>
          <a:bodyPr wrap="square" lIns="0" tIns="0" rIns="0" bIns="0" rtlCol="0"/>
          <a:lstStyle/>
          <a:p>
            <a:endParaRPr/>
          </a:p>
        </p:txBody>
      </p:sp>
      <p:sp>
        <p:nvSpPr>
          <p:cNvPr id="7" name="object 7"/>
          <p:cNvSpPr txBox="1"/>
          <p:nvPr/>
        </p:nvSpPr>
        <p:spPr>
          <a:xfrm>
            <a:off x="474370" y="1345818"/>
            <a:ext cx="7835265" cy="3430270"/>
          </a:xfrm>
          <a:prstGeom prst="rect">
            <a:avLst/>
          </a:prstGeom>
        </p:spPr>
        <p:txBody>
          <a:bodyPr vert="horz" wrap="square" lIns="0" tIns="12065" rIns="0" bIns="0" rtlCol="0">
            <a:spAutoFit/>
          </a:bodyPr>
          <a:lstStyle/>
          <a:p>
            <a:pPr marL="607060">
              <a:lnSpc>
                <a:spcPct val="100000"/>
              </a:lnSpc>
              <a:spcBef>
                <a:spcPts val="95"/>
              </a:spcBef>
            </a:pPr>
            <a:r>
              <a:rPr sz="2200" b="1" spc="-5" dirty="0">
                <a:solidFill>
                  <a:srgbClr val="C00000"/>
                </a:solidFill>
                <a:latin typeface="Times New Roman"/>
                <a:cs typeface="Times New Roman"/>
              </a:rPr>
              <a:t>Các vấn đề phát sinh, nguyên nhân và </a:t>
            </a:r>
            <a:r>
              <a:rPr sz="2200" b="1" spc="-10" dirty="0">
                <a:solidFill>
                  <a:srgbClr val="C00000"/>
                </a:solidFill>
                <a:latin typeface="Times New Roman"/>
                <a:cs typeface="Times New Roman"/>
              </a:rPr>
              <a:t>biện </a:t>
            </a:r>
            <a:r>
              <a:rPr sz="2200" b="1" spc="-5" dirty="0">
                <a:solidFill>
                  <a:srgbClr val="C00000"/>
                </a:solidFill>
                <a:latin typeface="Times New Roman"/>
                <a:cs typeface="Times New Roman"/>
              </a:rPr>
              <a:t>pháp khắc</a:t>
            </a:r>
            <a:r>
              <a:rPr sz="2200" b="1" spc="130" dirty="0">
                <a:solidFill>
                  <a:srgbClr val="C00000"/>
                </a:solidFill>
                <a:latin typeface="Times New Roman"/>
                <a:cs typeface="Times New Roman"/>
              </a:rPr>
              <a:t> </a:t>
            </a:r>
            <a:r>
              <a:rPr sz="2200" b="1" spc="-5" dirty="0">
                <a:solidFill>
                  <a:srgbClr val="C00000"/>
                </a:solidFill>
                <a:latin typeface="Times New Roman"/>
                <a:cs typeface="Times New Roman"/>
              </a:rPr>
              <a:t>phục</a:t>
            </a:r>
            <a:endParaRPr sz="2200" dirty="0">
              <a:latin typeface="Times New Roman"/>
              <a:cs typeface="Times New Roman"/>
            </a:endParaRPr>
          </a:p>
          <a:p>
            <a:pPr>
              <a:lnSpc>
                <a:spcPct val="100000"/>
              </a:lnSpc>
            </a:pPr>
            <a:endParaRPr sz="2400" dirty="0">
              <a:latin typeface="Times New Roman"/>
              <a:cs typeface="Times New Roman"/>
            </a:endParaRPr>
          </a:p>
          <a:p>
            <a:pPr marL="355600" indent="-342900">
              <a:lnSpc>
                <a:spcPct val="100000"/>
              </a:lnSpc>
              <a:spcBef>
                <a:spcPts val="1870"/>
              </a:spcBef>
              <a:buClr>
                <a:srgbClr val="FD8537"/>
              </a:buClr>
              <a:buSzPct val="68181"/>
              <a:buChar char="•"/>
              <a:tabLst>
                <a:tab pos="354965" algn="l"/>
                <a:tab pos="355600" algn="l"/>
              </a:tabLst>
            </a:pPr>
            <a:r>
              <a:rPr sz="2200" spc="-5" dirty="0">
                <a:latin typeface="Times New Roman"/>
                <a:cs typeface="Times New Roman"/>
              </a:rPr>
              <a:t>Biện</a:t>
            </a:r>
            <a:r>
              <a:rPr sz="2200" dirty="0">
                <a:latin typeface="Times New Roman"/>
                <a:cs typeface="Times New Roman"/>
              </a:rPr>
              <a:t> </a:t>
            </a:r>
            <a:r>
              <a:rPr sz="2200" spc="-5" dirty="0">
                <a:latin typeface="Times New Roman"/>
                <a:cs typeface="Times New Roman"/>
              </a:rPr>
              <a:t>pháp:</a:t>
            </a:r>
            <a:endParaRPr sz="2200" dirty="0">
              <a:latin typeface="Times New Roman"/>
              <a:cs typeface="Times New Roman"/>
            </a:endParaRPr>
          </a:p>
          <a:p>
            <a:pPr marL="733425" marR="5080" lvl="1" indent="-361315">
              <a:lnSpc>
                <a:spcPct val="150100"/>
              </a:lnSpc>
              <a:spcBef>
                <a:spcPts val="525"/>
              </a:spcBef>
              <a:buClr>
                <a:srgbClr val="D2601C"/>
              </a:buClr>
              <a:buFont typeface="Wingdings"/>
              <a:buChar char=""/>
              <a:tabLst>
                <a:tab pos="734060" algn="l"/>
              </a:tabLst>
            </a:pPr>
            <a:r>
              <a:rPr sz="2200" spc="-5" dirty="0">
                <a:latin typeface="Times New Roman"/>
                <a:cs typeface="Times New Roman"/>
              </a:rPr>
              <a:t>Có </a:t>
            </a:r>
            <a:r>
              <a:rPr sz="2200" spc="-10" dirty="0">
                <a:latin typeface="Times New Roman"/>
                <a:cs typeface="Times New Roman"/>
              </a:rPr>
              <a:t>một </a:t>
            </a:r>
            <a:r>
              <a:rPr sz="2200" spc="-5" dirty="0">
                <a:latin typeface="Times New Roman"/>
                <a:cs typeface="Times New Roman"/>
              </a:rPr>
              <a:t>cách tiếp </a:t>
            </a:r>
            <a:r>
              <a:rPr sz="2200" spc="-10" dirty="0">
                <a:latin typeface="Times New Roman"/>
                <a:cs typeface="Times New Roman"/>
              </a:rPr>
              <a:t>cận </a:t>
            </a:r>
            <a:r>
              <a:rPr sz="2200" spc="-5" dirty="0">
                <a:latin typeface="Times New Roman"/>
                <a:cs typeface="Times New Roman"/>
              </a:rPr>
              <a:t>giải </a:t>
            </a:r>
            <a:r>
              <a:rPr sz="2200" dirty="0">
                <a:latin typeface="Times New Roman"/>
                <a:cs typeface="Times New Roman"/>
              </a:rPr>
              <a:t>quyết </a:t>
            </a:r>
            <a:r>
              <a:rPr sz="2200" spc="-5" dirty="0">
                <a:latin typeface="Times New Roman"/>
                <a:cs typeface="Times New Roman"/>
              </a:rPr>
              <a:t>khá toàn diện </a:t>
            </a:r>
            <a:r>
              <a:rPr sz="2200" spc="-10" dirty="0">
                <a:latin typeface="Times New Roman"/>
                <a:cs typeface="Times New Roman"/>
              </a:rPr>
              <a:t>mọi </a:t>
            </a:r>
            <a:r>
              <a:rPr sz="2200" spc="-5" dirty="0">
                <a:latin typeface="Times New Roman"/>
                <a:cs typeface="Times New Roman"/>
              </a:rPr>
              <a:t>khó khăn  nêu trên và nó đã được triển khai trong thực</a:t>
            </a:r>
            <a:r>
              <a:rPr sz="2200" spc="50" dirty="0">
                <a:latin typeface="Times New Roman"/>
                <a:cs typeface="Times New Roman"/>
              </a:rPr>
              <a:t> </a:t>
            </a:r>
            <a:r>
              <a:rPr sz="2200" spc="-5" dirty="0">
                <a:latin typeface="Times New Roman"/>
                <a:cs typeface="Times New Roman"/>
              </a:rPr>
              <a:t>tế.</a:t>
            </a:r>
            <a:endParaRPr sz="2200" dirty="0">
              <a:latin typeface="Times New Roman"/>
              <a:cs typeface="Times New Roman"/>
            </a:endParaRPr>
          </a:p>
          <a:p>
            <a:pPr marL="733425" marR="5715" lvl="1" indent="-361315">
              <a:lnSpc>
                <a:spcPct val="150000"/>
              </a:lnSpc>
              <a:spcBef>
                <a:spcPts val="530"/>
              </a:spcBef>
              <a:buClr>
                <a:srgbClr val="D2601C"/>
              </a:buClr>
              <a:buFont typeface="Wingdings"/>
              <a:buChar char=""/>
              <a:tabLst>
                <a:tab pos="734060" algn="l"/>
              </a:tabLst>
            </a:pPr>
            <a:r>
              <a:rPr sz="2200" spc="-5" dirty="0">
                <a:latin typeface="Times New Roman"/>
                <a:cs typeface="Times New Roman"/>
              </a:rPr>
              <a:t>Cách tiếp </a:t>
            </a:r>
            <a:r>
              <a:rPr sz="2200" spc="-10" dirty="0">
                <a:latin typeface="Times New Roman"/>
                <a:cs typeface="Times New Roman"/>
              </a:rPr>
              <a:t>cận </a:t>
            </a:r>
            <a:r>
              <a:rPr sz="2200" spc="-5" dirty="0">
                <a:latin typeface="Times New Roman"/>
                <a:cs typeface="Times New Roman"/>
              </a:rPr>
              <a:t>đó gọi là </a:t>
            </a:r>
            <a:r>
              <a:rPr sz="2200" b="1" spc="-10" dirty="0">
                <a:latin typeface="Times New Roman"/>
                <a:cs typeface="Times New Roman"/>
              </a:rPr>
              <a:t>“kiến </a:t>
            </a:r>
            <a:r>
              <a:rPr sz="2200" b="1" spc="-5" dirty="0">
                <a:latin typeface="Times New Roman"/>
                <a:cs typeface="Times New Roman"/>
              </a:rPr>
              <a:t>trúc hướng </a:t>
            </a:r>
            <a:r>
              <a:rPr sz="2200" b="1" spc="-10" dirty="0">
                <a:latin typeface="Times New Roman"/>
                <a:cs typeface="Times New Roman"/>
              </a:rPr>
              <a:t>dịch </a:t>
            </a:r>
            <a:r>
              <a:rPr sz="2200" b="1" spc="-5" dirty="0">
                <a:latin typeface="Times New Roman"/>
                <a:cs typeface="Times New Roman"/>
              </a:rPr>
              <a:t>vụ” Service-  oriented Architecture</a:t>
            </a:r>
            <a:r>
              <a:rPr sz="2200" b="1" spc="50" dirty="0">
                <a:latin typeface="Times New Roman"/>
                <a:cs typeface="Times New Roman"/>
              </a:rPr>
              <a:t> </a:t>
            </a:r>
            <a:r>
              <a:rPr sz="2200" b="1" spc="-5" dirty="0">
                <a:latin typeface="Times New Roman"/>
                <a:cs typeface="Times New Roman"/>
              </a:rPr>
              <a:t>(SOA)</a:t>
            </a:r>
            <a:r>
              <a:rPr sz="2200" spc="-5" dirty="0">
                <a:latin typeface="Times New Roman"/>
                <a:cs typeface="Times New Roman"/>
              </a:rPr>
              <a:t>.</a:t>
            </a:r>
            <a:endParaRPr sz="2200" dirty="0">
              <a:latin typeface="Times New Roman"/>
              <a:cs typeface="Times New Roman"/>
            </a:endParaRPr>
          </a:p>
        </p:txBody>
      </p:sp>
      <p:sp>
        <p:nvSpPr>
          <p:cNvPr id="8" name="object 8"/>
          <p:cNvSpPr txBox="1">
            <a:spLocks noGrp="1"/>
          </p:cNvSpPr>
          <p:nvPr>
            <p:ph type="title"/>
          </p:nvPr>
        </p:nvSpPr>
        <p:spPr>
          <a:xfrm>
            <a:off x="1907794" y="139700"/>
            <a:ext cx="6772275" cy="391160"/>
          </a:xfrm>
          <a:prstGeom prst="rect">
            <a:avLst/>
          </a:prstGeom>
        </p:spPr>
        <p:txBody>
          <a:bodyPr vert="horz" wrap="square" lIns="0" tIns="12700" rIns="0" bIns="0" rtlCol="0">
            <a:spAutoFit/>
          </a:bodyPr>
          <a:lstStyle/>
          <a:p>
            <a:pPr marL="12700">
              <a:lnSpc>
                <a:spcPct val="100000"/>
              </a:lnSpc>
              <a:spcBef>
                <a:spcPts val="100"/>
              </a:spcBef>
              <a:tabLst>
                <a:tab pos="469265" algn="l"/>
              </a:tabLst>
            </a:pPr>
            <a:r>
              <a:rPr dirty="0"/>
              <a:t>1.	</a:t>
            </a:r>
            <a:r>
              <a:rPr spc="-5" dirty="0"/>
              <a:t>Tổng quan </a:t>
            </a:r>
            <a:r>
              <a:rPr dirty="0"/>
              <a:t>về </a:t>
            </a:r>
            <a:r>
              <a:rPr spc="-5" dirty="0"/>
              <a:t>hề thống phần mềm doanh</a:t>
            </a:r>
            <a:r>
              <a:rPr spc="25" dirty="0"/>
              <a:t> </a:t>
            </a:r>
            <a:r>
              <a:rPr spc="-5" dirty="0"/>
              <a:t>nghiệp</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3999" cy="1600199"/>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600075" y="115887"/>
            <a:ext cx="1079500" cy="792162"/>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0" y="333375"/>
            <a:ext cx="1427226" cy="1203325"/>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1174750" y="404875"/>
            <a:ext cx="649287" cy="542925"/>
          </a:xfrm>
          <a:prstGeom prst="rect">
            <a:avLst/>
          </a:prstGeom>
          <a:blipFill>
            <a:blip r:embed="rId5" cstate="print"/>
            <a:stretch>
              <a:fillRect/>
            </a:stretch>
          </a:blip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2700" rIns="0" bIns="0" rtlCol="0">
            <a:spAutoFit/>
          </a:bodyPr>
          <a:lstStyle/>
          <a:p>
            <a:pPr marL="111125">
              <a:lnSpc>
                <a:spcPct val="100000"/>
              </a:lnSpc>
              <a:spcBef>
                <a:spcPts val="100"/>
              </a:spcBef>
            </a:pPr>
            <a:r>
              <a:rPr dirty="0"/>
              <a:t>2. Giới </a:t>
            </a:r>
            <a:r>
              <a:rPr spc="-5" dirty="0"/>
              <a:t>thiệu </a:t>
            </a:r>
            <a:r>
              <a:rPr dirty="0"/>
              <a:t>về kiến </a:t>
            </a:r>
            <a:r>
              <a:rPr spc="-5" dirty="0"/>
              <a:t>trúc hướng dịch</a:t>
            </a:r>
            <a:r>
              <a:rPr spc="-80" dirty="0"/>
              <a:t> </a:t>
            </a:r>
            <a:r>
              <a:rPr dirty="0"/>
              <a:t>vụ</a:t>
            </a:r>
          </a:p>
        </p:txBody>
      </p:sp>
      <p:sp>
        <p:nvSpPr>
          <p:cNvPr id="7" name="object 7"/>
          <p:cNvSpPr txBox="1"/>
          <p:nvPr/>
        </p:nvSpPr>
        <p:spPr>
          <a:xfrm>
            <a:off x="474370" y="1004392"/>
            <a:ext cx="7837805" cy="4539063"/>
          </a:xfrm>
          <a:prstGeom prst="rect">
            <a:avLst/>
          </a:prstGeom>
        </p:spPr>
        <p:txBody>
          <a:bodyPr vert="horz" wrap="square" lIns="0" tIns="12065" rIns="0" bIns="0" rtlCol="0">
            <a:spAutoFit/>
          </a:bodyPr>
          <a:lstStyle/>
          <a:p>
            <a:pPr>
              <a:lnSpc>
                <a:spcPct val="100000"/>
              </a:lnSpc>
              <a:spcBef>
                <a:spcPts val="35"/>
              </a:spcBef>
            </a:pPr>
            <a:endParaRPr sz="2050" dirty="0">
              <a:latin typeface="Times New Roman"/>
              <a:cs typeface="Times New Roman"/>
            </a:endParaRPr>
          </a:p>
          <a:p>
            <a:pPr marL="355600" marR="5080" indent="-342900" algn="just">
              <a:lnSpc>
                <a:spcPct val="150100"/>
              </a:lnSpc>
              <a:buClr>
                <a:srgbClr val="FD8537"/>
              </a:buClr>
              <a:buSzPct val="68181"/>
              <a:buChar char="•"/>
              <a:tabLst>
                <a:tab pos="355600" algn="l"/>
              </a:tabLst>
            </a:pPr>
            <a:r>
              <a:rPr sz="2200" spc="-5" dirty="0">
                <a:latin typeface="Times New Roman"/>
                <a:cs typeface="Times New Roman"/>
              </a:rPr>
              <a:t>là </a:t>
            </a:r>
            <a:r>
              <a:rPr sz="2200" spc="-10" dirty="0">
                <a:latin typeface="Times New Roman"/>
                <a:cs typeface="Times New Roman"/>
              </a:rPr>
              <a:t>một </a:t>
            </a:r>
            <a:r>
              <a:rPr sz="2200" spc="-5" dirty="0">
                <a:latin typeface="Times New Roman"/>
                <a:cs typeface="Times New Roman"/>
              </a:rPr>
              <a:t>hướng tiếp </a:t>
            </a:r>
            <a:r>
              <a:rPr sz="2200" spc="-10" dirty="0">
                <a:latin typeface="Times New Roman"/>
                <a:cs typeface="Times New Roman"/>
              </a:rPr>
              <a:t>cận </a:t>
            </a:r>
            <a:r>
              <a:rPr sz="2200" spc="-5" dirty="0">
                <a:latin typeface="Times New Roman"/>
                <a:cs typeface="Times New Roman"/>
              </a:rPr>
              <a:t>với việc thiết kế và tích hợp </a:t>
            </a:r>
            <a:r>
              <a:rPr sz="2200" spc="-10" dirty="0">
                <a:latin typeface="Times New Roman"/>
                <a:cs typeface="Times New Roman"/>
              </a:rPr>
              <a:t>các </a:t>
            </a:r>
            <a:r>
              <a:rPr sz="2200" spc="-5" dirty="0">
                <a:latin typeface="Times New Roman"/>
                <a:cs typeface="Times New Roman"/>
              </a:rPr>
              <a:t>phần </a:t>
            </a:r>
            <a:r>
              <a:rPr sz="2200" spc="-10" dirty="0">
                <a:latin typeface="Times New Roman"/>
                <a:cs typeface="Times New Roman"/>
              </a:rPr>
              <a:t>mềm,  </a:t>
            </a:r>
            <a:r>
              <a:rPr sz="2200" spc="-5" dirty="0">
                <a:latin typeface="Times New Roman"/>
                <a:cs typeface="Times New Roman"/>
              </a:rPr>
              <a:t>chức năng, hệ thống </a:t>
            </a:r>
            <a:r>
              <a:rPr sz="2200" spc="-10" dirty="0">
                <a:latin typeface="Times New Roman"/>
                <a:cs typeface="Times New Roman"/>
              </a:rPr>
              <a:t>theo </a:t>
            </a:r>
            <a:r>
              <a:rPr sz="2200" spc="-5" dirty="0">
                <a:latin typeface="Times New Roman"/>
                <a:cs typeface="Times New Roman"/>
              </a:rPr>
              <a:t>dạng module, trong </a:t>
            </a:r>
            <a:r>
              <a:rPr sz="2200" spc="-10" dirty="0">
                <a:latin typeface="Times New Roman"/>
                <a:cs typeface="Times New Roman"/>
              </a:rPr>
              <a:t>đó mỗi module </a:t>
            </a:r>
            <a:r>
              <a:rPr sz="2200" spc="-5" dirty="0">
                <a:latin typeface="Times New Roman"/>
                <a:cs typeface="Times New Roman"/>
              </a:rPr>
              <a:t>đóng  vai trò là </a:t>
            </a:r>
            <a:r>
              <a:rPr sz="2200" spc="-10" dirty="0">
                <a:latin typeface="Times New Roman"/>
                <a:cs typeface="Times New Roman"/>
              </a:rPr>
              <a:t>một </a:t>
            </a:r>
            <a:r>
              <a:rPr sz="2200" spc="-5" dirty="0">
                <a:latin typeface="Times New Roman"/>
                <a:cs typeface="Times New Roman"/>
              </a:rPr>
              <a:t>“dịch vụ có tính loose coupling”, và có khả năng </a:t>
            </a:r>
            <a:r>
              <a:rPr sz="2200" spc="535" dirty="0">
                <a:latin typeface="Times New Roman"/>
                <a:cs typeface="Times New Roman"/>
              </a:rPr>
              <a:t> </a:t>
            </a:r>
            <a:r>
              <a:rPr sz="2200" spc="-5" dirty="0">
                <a:latin typeface="Times New Roman"/>
                <a:cs typeface="Times New Roman"/>
              </a:rPr>
              <a:t>truy </a:t>
            </a:r>
            <a:r>
              <a:rPr sz="2200" spc="-10" dirty="0">
                <a:latin typeface="Times New Roman"/>
                <a:cs typeface="Times New Roman"/>
              </a:rPr>
              <a:t>cập </a:t>
            </a:r>
            <a:r>
              <a:rPr sz="2200" spc="-5" dirty="0">
                <a:latin typeface="Times New Roman"/>
                <a:cs typeface="Times New Roman"/>
              </a:rPr>
              <a:t>thông qua </a:t>
            </a:r>
            <a:r>
              <a:rPr sz="2200" spc="-10" dirty="0">
                <a:latin typeface="Times New Roman"/>
                <a:cs typeface="Times New Roman"/>
              </a:rPr>
              <a:t>môi </a:t>
            </a:r>
            <a:r>
              <a:rPr sz="2200" spc="-5" dirty="0">
                <a:latin typeface="Times New Roman"/>
                <a:cs typeface="Times New Roman"/>
              </a:rPr>
              <a:t>trường</a:t>
            </a:r>
            <a:r>
              <a:rPr sz="2200" spc="50" dirty="0">
                <a:latin typeface="Times New Roman"/>
                <a:cs typeface="Times New Roman"/>
              </a:rPr>
              <a:t> </a:t>
            </a:r>
            <a:r>
              <a:rPr sz="2200" spc="-5" dirty="0">
                <a:latin typeface="Times New Roman"/>
                <a:cs typeface="Times New Roman"/>
              </a:rPr>
              <a:t>mạng.</a:t>
            </a:r>
            <a:endParaRPr sz="2200" dirty="0">
              <a:latin typeface="Times New Roman"/>
              <a:cs typeface="Times New Roman"/>
            </a:endParaRPr>
          </a:p>
          <a:p>
            <a:pPr marL="355600" marR="5080" indent="-342900" algn="just">
              <a:lnSpc>
                <a:spcPct val="150000"/>
              </a:lnSpc>
              <a:spcBef>
                <a:spcPts val="600"/>
              </a:spcBef>
              <a:buClr>
                <a:srgbClr val="FD8537"/>
              </a:buClr>
              <a:buSzPct val="68181"/>
              <a:buChar char="•"/>
              <a:tabLst>
                <a:tab pos="355600" algn="l"/>
              </a:tabLst>
            </a:pPr>
            <a:r>
              <a:rPr sz="2200" spc="-5" dirty="0">
                <a:latin typeface="Times New Roman"/>
                <a:cs typeface="Times New Roman"/>
              </a:rPr>
              <a:t>là </a:t>
            </a:r>
            <a:r>
              <a:rPr sz="2200" spc="-10" dirty="0">
                <a:latin typeface="Times New Roman"/>
                <a:cs typeface="Times New Roman"/>
              </a:rPr>
              <a:t>một </a:t>
            </a:r>
            <a:r>
              <a:rPr sz="2200" spc="-5" dirty="0">
                <a:latin typeface="Times New Roman"/>
                <a:cs typeface="Times New Roman"/>
              </a:rPr>
              <a:t>tập hợp </a:t>
            </a:r>
            <a:r>
              <a:rPr sz="2200" spc="-10" dirty="0">
                <a:latin typeface="Times New Roman"/>
                <a:cs typeface="Times New Roman"/>
              </a:rPr>
              <a:t>các </a:t>
            </a:r>
            <a:r>
              <a:rPr sz="2200" spc="-5" dirty="0">
                <a:latin typeface="Times New Roman"/>
                <a:cs typeface="Times New Roman"/>
              </a:rPr>
              <a:t>dịch vụ được chuẩn hoá trên mạng trao đổi với  nhau trong ngữ cảnh </a:t>
            </a:r>
            <a:r>
              <a:rPr sz="2200" spc="-10" dirty="0">
                <a:latin typeface="Times New Roman"/>
                <a:cs typeface="Times New Roman"/>
              </a:rPr>
              <a:t>một </a:t>
            </a:r>
            <a:r>
              <a:rPr sz="2200" spc="-5" dirty="0">
                <a:latin typeface="Times New Roman"/>
                <a:cs typeface="Times New Roman"/>
              </a:rPr>
              <a:t>tiến trình nghiệp</a:t>
            </a:r>
            <a:r>
              <a:rPr sz="2200" spc="60" dirty="0">
                <a:latin typeface="Times New Roman"/>
                <a:cs typeface="Times New Roman"/>
              </a:rPr>
              <a:t> </a:t>
            </a:r>
            <a:r>
              <a:rPr sz="2200" spc="-5" dirty="0">
                <a:latin typeface="Times New Roman"/>
                <a:cs typeface="Times New Roman"/>
              </a:rPr>
              <a:t>vụ</a:t>
            </a:r>
            <a:endParaRPr sz="2200" dirty="0">
              <a:latin typeface="Times New Roman"/>
              <a:cs typeface="Times New Roman"/>
            </a:endParaRPr>
          </a:p>
          <a:p>
            <a:pPr marL="355600" indent="-342900">
              <a:lnSpc>
                <a:spcPct val="100000"/>
              </a:lnSpc>
              <a:spcBef>
                <a:spcPts val="1925"/>
              </a:spcBef>
              <a:buClr>
                <a:srgbClr val="FD8537"/>
              </a:buClr>
              <a:buSzPct val="68181"/>
              <a:buChar char="•"/>
              <a:tabLst>
                <a:tab pos="354965" algn="l"/>
                <a:tab pos="355600" algn="l"/>
              </a:tabLst>
            </a:pPr>
            <a:r>
              <a:rPr sz="2200" spc="-5" dirty="0">
                <a:latin typeface="Times New Roman"/>
                <a:cs typeface="Times New Roman"/>
              </a:rPr>
              <a:t>SOA</a:t>
            </a:r>
            <a:r>
              <a:rPr sz="2200" spc="90" dirty="0">
                <a:latin typeface="Times New Roman"/>
                <a:cs typeface="Times New Roman"/>
              </a:rPr>
              <a:t> </a:t>
            </a:r>
            <a:r>
              <a:rPr sz="2200" spc="-5" dirty="0">
                <a:latin typeface="Times New Roman"/>
                <a:cs typeface="Times New Roman"/>
              </a:rPr>
              <a:t>giải</a:t>
            </a:r>
            <a:r>
              <a:rPr sz="2200" spc="100" dirty="0">
                <a:latin typeface="Times New Roman"/>
                <a:cs typeface="Times New Roman"/>
              </a:rPr>
              <a:t> </a:t>
            </a:r>
            <a:r>
              <a:rPr sz="2200" dirty="0">
                <a:latin typeface="Times New Roman"/>
                <a:cs typeface="Times New Roman"/>
              </a:rPr>
              <a:t>quyết</a:t>
            </a:r>
            <a:r>
              <a:rPr sz="2200" spc="75" dirty="0">
                <a:latin typeface="Times New Roman"/>
                <a:cs typeface="Times New Roman"/>
              </a:rPr>
              <a:t> </a:t>
            </a:r>
            <a:r>
              <a:rPr sz="2200" spc="-5" dirty="0">
                <a:latin typeface="Times New Roman"/>
                <a:cs typeface="Times New Roman"/>
              </a:rPr>
              <a:t>các</a:t>
            </a:r>
            <a:r>
              <a:rPr sz="2200" spc="90" dirty="0">
                <a:latin typeface="Times New Roman"/>
                <a:cs typeface="Times New Roman"/>
              </a:rPr>
              <a:t> </a:t>
            </a:r>
            <a:r>
              <a:rPr sz="2200" spc="-5" dirty="0">
                <a:latin typeface="Times New Roman"/>
                <a:cs typeface="Times New Roman"/>
              </a:rPr>
              <a:t>vấn</a:t>
            </a:r>
            <a:r>
              <a:rPr sz="2200" spc="85" dirty="0">
                <a:latin typeface="Times New Roman"/>
                <a:cs typeface="Times New Roman"/>
              </a:rPr>
              <a:t> </a:t>
            </a:r>
            <a:r>
              <a:rPr sz="2200" spc="-10" dirty="0">
                <a:latin typeface="Times New Roman"/>
                <a:cs typeface="Times New Roman"/>
              </a:rPr>
              <a:t>đề</a:t>
            </a:r>
            <a:r>
              <a:rPr sz="2200" spc="85" dirty="0">
                <a:latin typeface="Times New Roman"/>
                <a:cs typeface="Times New Roman"/>
              </a:rPr>
              <a:t> </a:t>
            </a:r>
            <a:r>
              <a:rPr sz="2200" spc="-5" dirty="0">
                <a:latin typeface="Times New Roman"/>
                <a:cs typeface="Times New Roman"/>
              </a:rPr>
              <a:t>tồn</a:t>
            </a:r>
            <a:r>
              <a:rPr sz="2200" spc="100" dirty="0">
                <a:latin typeface="Times New Roman"/>
                <a:cs typeface="Times New Roman"/>
              </a:rPr>
              <a:t> </a:t>
            </a:r>
            <a:r>
              <a:rPr sz="2200" spc="-5" dirty="0">
                <a:latin typeface="Times New Roman"/>
                <a:cs typeface="Times New Roman"/>
              </a:rPr>
              <a:t>tại</a:t>
            </a:r>
            <a:r>
              <a:rPr sz="2200" spc="75" dirty="0">
                <a:latin typeface="Times New Roman"/>
                <a:cs typeface="Times New Roman"/>
              </a:rPr>
              <a:t> </a:t>
            </a:r>
            <a:r>
              <a:rPr sz="2200" spc="-5" dirty="0">
                <a:latin typeface="Times New Roman"/>
                <a:cs typeface="Times New Roman"/>
              </a:rPr>
              <a:t>của</a:t>
            </a:r>
            <a:r>
              <a:rPr sz="2200" spc="75" dirty="0">
                <a:latin typeface="Times New Roman"/>
                <a:cs typeface="Times New Roman"/>
              </a:rPr>
              <a:t> </a:t>
            </a:r>
            <a:r>
              <a:rPr sz="2200" spc="-5" dirty="0">
                <a:latin typeface="Times New Roman"/>
                <a:cs typeface="Times New Roman"/>
              </a:rPr>
              <a:t>các</a:t>
            </a:r>
            <a:r>
              <a:rPr sz="2200" spc="85" dirty="0">
                <a:latin typeface="Times New Roman"/>
                <a:cs typeface="Times New Roman"/>
              </a:rPr>
              <a:t> </a:t>
            </a:r>
            <a:r>
              <a:rPr sz="2200" spc="-5" dirty="0">
                <a:latin typeface="Times New Roman"/>
                <a:cs typeface="Times New Roman"/>
              </a:rPr>
              <a:t>hệ</a:t>
            </a:r>
            <a:r>
              <a:rPr sz="2200" spc="85" dirty="0">
                <a:latin typeface="Times New Roman"/>
                <a:cs typeface="Times New Roman"/>
              </a:rPr>
              <a:t> </a:t>
            </a:r>
            <a:r>
              <a:rPr sz="2200" spc="-5" dirty="0">
                <a:latin typeface="Times New Roman"/>
                <a:cs typeface="Times New Roman"/>
              </a:rPr>
              <a:t>thống</a:t>
            </a:r>
            <a:r>
              <a:rPr sz="2200" spc="85" dirty="0">
                <a:latin typeface="Times New Roman"/>
                <a:cs typeface="Times New Roman"/>
              </a:rPr>
              <a:t> </a:t>
            </a:r>
            <a:r>
              <a:rPr sz="2200" spc="-5" dirty="0">
                <a:latin typeface="Times New Roman"/>
                <a:cs typeface="Times New Roman"/>
              </a:rPr>
              <a:t>hiện</a:t>
            </a:r>
            <a:r>
              <a:rPr sz="2200" spc="100" dirty="0">
                <a:latin typeface="Times New Roman"/>
                <a:cs typeface="Times New Roman"/>
              </a:rPr>
              <a:t> </a:t>
            </a:r>
            <a:r>
              <a:rPr sz="2200" spc="-10" dirty="0">
                <a:latin typeface="Times New Roman"/>
                <a:cs typeface="Times New Roman"/>
              </a:rPr>
              <a:t>nay</a:t>
            </a:r>
            <a:r>
              <a:rPr sz="2200" spc="100" dirty="0">
                <a:latin typeface="Times New Roman"/>
                <a:cs typeface="Times New Roman"/>
              </a:rPr>
              <a:t> </a:t>
            </a:r>
            <a:r>
              <a:rPr sz="2200" spc="-5" dirty="0">
                <a:latin typeface="Times New Roman"/>
                <a:cs typeface="Times New Roman"/>
              </a:rPr>
              <a:t>như:</a:t>
            </a:r>
            <a:endParaRPr sz="2200" dirty="0">
              <a:latin typeface="Times New Roman"/>
              <a:cs typeface="Times New Roman"/>
            </a:endParaRPr>
          </a:p>
          <a:p>
            <a:pPr marL="355600">
              <a:lnSpc>
                <a:spcPct val="100000"/>
              </a:lnSpc>
              <a:spcBef>
                <a:spcPts val="1320"/>
              </a:spcBef>
            </a:pPr>
            <a:r>
              <a:rPr sz="2200" spc="-5" dirty="0">
                <a:latin typeface="Times New Roman"/>
                <a:cs typeface="Times New Roman"/>
              </a:rPr>
              <a:t>phức tạp, không linh hoạt và không ổn định</a:t>
            </a:r>
            <a:endParaRPr sz="2200" dirty="0">
              <a:latin typeface="Times New Roman"/>
              <a:cs typeface="Times New Roman"/>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4203" y="304800"/>
            <a:ext cx="8839200" cy="685800"/>
          </a:xfrm>
        </p:spPr>
        <p:txBody>
          <a:bodyPr>
            <a:noAutofit/>
          </a:bodyPr>
          <a:lstStyle/>
          <a:p>
            <a:pPr marL="182880" indent="0" algn="ctr">
              <a:buNone/>
            </a:pPr>
            <a:r>
              <a:rPr lang="en-US" sz="4400" dirty="0" smtClean="0">
                <a:latin typeface="Times New Roman" pitchFamily="18" charset="0"/>
                <a:cs typeface="Times New Roman" pitchFamily="18" charset="0"/>
              </a:rPr>
              <a:t>Service Oriented Architecture - SOA</a:t>
            </a:r>
            <a:endParaRPr lang="en-US" sz="4400" dirty="0">
              <a:latin typeface="Times New Roman" pitchFamily="18" charset="0"/>
              <a:cs typeface="Times New Roman" pitchFamily="18" charset="0"/>
            </a:endParaRPr>
          </a:p>
        </p:txBody>
      </p:sp>
      <p:sp>
        <p:nvSpPr>
          <p:cNvPr id="3" name="Subtitle 2"/>
          <p:cNvSpPr>
            <a:spLocks noGrp="1"/>
          </p:cNvSpPr>
          <p:nvPr>
            <p:ph type="subTitle" idx="4294967295"/>
          </p:nvPr>
        </p:nvSpPr>
        <p:spPr>
          <a:xfrm>
            <a:off x="838200" y="1600199"/>
            <a:ext cx="7848600" cy="3124200"/>
          </a:xfrm>
          <a:prstGeom prst="rect">
            <a:avLst/>
          </a:prstGeom>
        </p:spPr>
        <p:txBody>
          <a:bodyPr>
            <a:normAutofit/>
          </a:bodyPr>
          <a:lstStyle/>
          <a:p>
            <a:pPr algn="just"/>
            <a:r>
              <a:rPr lang="vi-VN" sz="2200" spc="-5" dirty="0">
                <a:solidFill>
                  <a:srgbClr val="C00000"/>
                </a:solidFill>
              </a:rPr>
              <a:t>Khái niệm về kiến trúc hướng dịch</a:t>
            </a:r>
            <a:r>
              <a:rPr lang="vi-VN" sz="2200" spc="50" dirty="0">
                <a:solidFill>
                  <a:srgbClr val="C00000"/>
                </a:solidFill>
              </a:rPr>
              <a:t> </a:t>
            </a:r>
            <a:r>
              <a:rPr lang="vi-VN" sz="2200" spc="-5" dirty="0">
                <a:solidFill>
                  <a:srgbClr val="C00000"/>
                </a:solidFill>
              </a:rPr>
              <a:t>vụ:</a:t>
            </a:r>
            <a:endParaRPr lang="vi-VN" sz="2200" dirty="0"/>
          </a:p>
          <a:p>
            <a:pPr algn="just"/>
            <a:r>
              <a:rPr lang="en-US" sz="2200" dirty="0" smtClean="0">
                <a:latin typeface="Times New Roman" pitchFamily="18" charset="0"/>
                <a:cs typeface="Times New Roman" pitchFamily="18" charset="0"/>
              </a:rPr>
              <a:t>SOA </a:t>
            </a:r>
            <a:r>
              <a:rPr lang="en-US" sz="2200" dirty="0" err="1" smtClean="0">
                <a:latin typeface="Times New Roman" pitchFamily="18" charset="0"/>
                <a:cs typeface="Times New Roman" pitchFamily="18" charset="0"/>
              </a:rPr>
              <a:t>là</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một</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hướng</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tiếp</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cận</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với</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việc</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thiết</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kế</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và</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tích</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hợp</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các</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phần</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mềm</a:t>
            </a:r>
            <a:r>
              <a:rPr lang="en-US" sz="2200" dirty="0" smtClean="0">
                <a:latin typeface="Times New Roman" pitchFamily="18" charset="0"/>
                <a:cs typeface="Times New Roman" pitchFamily="18" charset="0"/>
              </a:rPr>
              <a:t> hay </a:t>
            </a:r>
            <a:r>
              <a:rPr lang="en-US" sz="2200" dirty="0" err="1" smtClean="0">
                <a:latin typeface="Times New Roman" pitchFamily="18" charset="0"/>
                <a:cs typeface="Times New Roman" pitchFamily="18" charset="0"/>
              </a:rPr>
              <a:t>chức</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năng</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hệ</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thống</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theo</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dạng</a:t>
            </a:r>
            <a:r>
              <a:rPr lang="en-US" sz="2200" dirty="0" smtClean="0">
                <a:latin typeface="Times New Roman" pitchFamily="18" charset="0"/>
                <a:cs typeface="Times New Roman" pitchFamily="18" charset="0"/>
              </a:rPr>
              <a:t> module, </a:t>
            </a:r>
            <a:r>
              <a:rPr lang="en-US" sz="2200" dirty="0" err="1" smtClean="0">
                <a:latin typeface="Times New Roman" pitchFamily="18" charset="0"/>
                <a:cs typeface="Times New Roman" pitchFamily="18" charset="0"/>
              </a:rPr>
              <a:t>trong</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đó</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mỗi</a:t>
            </a:r>
            <a:r>
              <a:rPr lang="en-US" sz="2200" dirty="0" smtClean="0">
                <a:latin typeface="Times New Roman" pitchFamily="18" charset="0"/>
                <a:cs typeface="Times New Roman" pitchFamily="18" charset="0"/>
              </a:rPr>
              <a:t> module </a:t>
            </a:r>
            <a:r>
              <a:rPr lang="en-US" sz="2200" dirty="0" err="1" smtClean="0">
                <a:latin typeface="Times New Roman" pitchFamily="18" charset="0"/>
                <a:cs typeface="Times New Roman" pitchFamily="18" charset="0"/>
              </a:rPr>
              <a:t>đóng</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vai</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trò</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là</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một</a:t>
            </a:r>
            <a:r>
              <a:rPr lang="en-US" sz="2200" dirty="0" smtClean="0">
                <a:latin typeface="Times New Roman" pitchFamily="18" charset="0"/>
                <a:cs typeface="Times New Roman" pitchFamily="18" charset="0"/>
              </a:rPr>
              <a:t> “</a:t>
            </a:r>
            <a:r>
              <a:rPr lang="en-US" sz="2200" b="1" dirty="0" err="1" smtClean="0">
                <a:latin typeface="Times New Roman" pitchFamily="18" charset="0"/>
                <a:cs typeface="Times New Roman" pitchFamily="18" charset="0"/>
              </a:rPr>
              <a:t>dịch</a:t>
            </a:r>
            <a:r>
              <a:rPr lang="en-US" sz="2200" b="1" dirty="0" smtClean="0">
                <a:latin typeface="Times New Roman" pitchFamily="18" charset="0"/>
                <a:cs typeface="Times New Roman" pitchFamily="18" charset="0"/>
              </a:rPr>
              <a:t> </a:t>
            </a:r>
            <a:r>
              <a:rPr lang="en-US" sz="2200" b="1" dirty="0" err="1" smtClean="0">
                <a:latin typeface="Times New Roman" pitchFamily="18" charset="0"/>
                <a:cs typeface="Times New Roman" pitchFamily="18" charset="0"/>
              </a:rPr>
              <a:t>vụ</a:t>
            </a:r>
            <a:r>
              <a:rPr lang="en-US" sz="2200" b="1"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có</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tính</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kết</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nối</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lỏng</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lẻo</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và</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có</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khả</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năng</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truy</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cập</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thông</a:t>
            </a:r>
            <a:r>
              <a:rPr lang="en-US" sz="2200" dirty="0" smtClean="0">
                <a:latin typeface="Times New Roman" pitchFamily="18" charset="0"/>
                <a:cs typeface="Times New Roman" pitchFamily="18" charset="0"/>
              </a:rPr>
              <a:t> qua </a:t>
            </a:r>
            <a:r>
              <a:rPr lang="en-US" sz="2200" dirty="0" err="1" smtClean="0">
                <a:latin typeface="Times New Roman" pitchFamily="18" charset="0"/>
                <a:cs typeface="Times New Roman" pitchFamily="18" charset="0"/>
              </a:rPr>
              <a:t>môi</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trường</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mạng</a:t>
            </a:r>
            <a:r>
              <a:rPr lang="en-US" sz="2200" dirty="0" smtClean="0">
                <a:latin typeface="Times New Roman" pitchFamily="18" charset="0"/>
                <a:cs typeface="Times New Roman" pitchFamily="18" charset="0"/>
              </a:rPr>
              <a:t>.</a:t>
            </a:r>
          </a:p>
          <a:p>
            <a:pPr algn="just"/>
            <a:r>
              <a:rPr lang="en-US" sz="2200" dirty="0" smtClean="0">
                <a:latin typeface="Times New Roman" pitchFamily="18" charset="0"/>
                <a:cs typeface="Times New Roman" pitchFamily="18" charset="0"/>
              </a:rPr>
              <a:t>SOA </a:t>
            </a:r>
            <a:r>
              <a:rPr lang="en-US" sz="2200" dirty="0" err="1" smtClean="0">
                <a:latin typeface="Times New Roman" pitchFamily="18" charset="0"/>
                <a:cs typeface="Times New Roman" pitchFamily="18" charset="0"/>
              </a:rPr>
              <a:t>là</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hướng</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tiếp</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cận</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xây</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dựng</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phần</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mềm</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dựa</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trên</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sự</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kết</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hợp</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các</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dịch</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vụ</a:t>
            </a:r>
            <a:r>
              <a:rPr lang="en-US" sz="2200" dirty="0" smtClean="0">
                <a:latin typeface="Times New Roman" pitchFamily="18" charset="0"/>
                <a:cs typeface="Times New Roman" pitchFamily="18" charset="0"/>
              </a:rPr>
              <a:t> </a:t>
            </a:r>
            <a:endParaRPr lang="en-US" sz="2200" dirty="0">
              <a:latin typeface="Times New Roman" pitchFamily="18" charset="0"/>
              <a:cs typeface="Times New Roman"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6012" y="3581400"/>
            <a:ext cx="5362575" cy="3124200"/>
          </a:xfrm>
          <a:prstGeom prst="rect">
            <a:avLst/>
          </a:prstGeom>
        </p:spPr>
      </p:pic>
      <p:sp>
        <p:nvSpPr>
          <p:cNvPr id="6" name="object 2"/>
          <p:cNvSpPr/>
          <p:nvPr/>
        </p:nvSpPr>
        <p:spPr>
          <a:xfrm>
            <a:off x="0" y="0"/>
            <a:ext cx="9143999" cy="1600199"/>
          </a:xfrm>
          <a:prstGeom prst="rect">
            <a:avLst/>
          </a:prstGeom>
          <a:blipFill>
            <a:blip r:embed="rId3" cstate="print"/>
            <a:stretch>
              <a:fillRect/>
            </a:stretch>
          </a:blipFill>
        </p:spPr>
        <p:txBody>
          <a:bodyPr wrap="square" lIns="0" tIns="0" rIns="0" bIns="0" rtlCol="0"/>
          <a:lstStyle/>
          <a:p>
            <a:endParaRPr dirty="0"/>
          </a:p>
        </p:txBody>
      </p:sp>
      <p:sp>
        <p:nvSpPr>
          <p:cNvPr id="11" name="object 3"/>
          <p:cNvSpPr/>
          <p:nvPr/>
        </p:nvSpPr>
        <p:spPr>
          <a:xfrm>
            <a:off x="600075" y="115887"/>
            <a:ext cx="1079500" cy="792162"/>
          </a:xfrm>
          <a:prstGeom prst="rect">
            <a:avLst/>
          </a:prstGeom>
          <a:blipFill>
            <a:blip r:embed="rId4" cstate="print"/>
            <a:stretch>
              <a:fillRect/>
            </a:stretch>
          </a:blipFill>
        </p:spPr>
        <p:txBody>
          <a:bodyPr wrap="square" lIns="0" tIns="0" rIns="0" bIns="0" rtlCol="0"/>
          <a:lstStyle/>
          <a:p>
            <a:endParaRPr/>
          </a:p>
        </p:txBody>
      </p:sp>
      <p:sp>
        <p:nvSpPr>
          <p:cNvPr id="12" name="object 4"/>
          <p:cNvSpPr/>
          <p:nvPr/>
        </p:nvSpPr>
        <p:spPr>
          <a:xfrm>
            <a:off x="0" y="333375"/>
            <a:ext cx="1427226" cy="1203325"/>
          </a:xfrm>
          <a:prstGeom prst="rect">
            <a:avLst/>
          </a:prstGeom>
          <a:blipFill>
            <a:blip r:embed="rId5" cstate="print"/>
            <a:stretch>
              <a:fillRect/>
            </a:stretch>
          </a:blipFill>
        </p:spPr>
        <p:txBody>
          <a:bodyPr wrap="square" lIns="0" tIns="0" rIns="0" bIns="0" rtlCol="0"/>
          <a:lstStyle/>
          <a:p>
            <a:endParaRPr/>
          </a:p>
        </p:txBody>
      </p:sp>
      <p:sp>
        <p:nvSpPr>
          <p:cNvPr id="13" name="object 5"/>
          <p:cNvSpPr/>
          <p:nvPr/>
        </p:nvSpPr>
        <p:spPr>
          <a:xfrm>
            <a:off x="1174750" y="404875"/>
            <a:ext cx="649287" cy="542925"/>
          </a:xfrm>
          <a:prstGeom prst="rect">
            <a:avLst/>
          </a:prstGeom>
          <a:blipFill>
            <a:blip r:embed="rId6"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7781099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3999" cy="1600199"/>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600075" y="115887"/>
            <a:ext cx="1079500" cy="792162"/>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0" y="333375"/>
            <a:ext cx="1427226" cy="1203325"/>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1174750" y="404875"/>
            <a:ext cx="649287" cy="542925"/>
          </a:xfrm>
          <a:prstGeom prst="rect">
            <a:avLst/>
          </a:prstGeom>
          <a:blipFill>
            <a:blip r:embed="rId5" cstate="print"/>
            <a:stretch>
              <a:fillRect/>
            </a:stretch>
          </a:blip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2700" rIns="0" bIns="0" rtlCol="0">
            <a:spAutoFit/>
          </a:bodyPr>
          <a:lstStyle/>
          <a:p>
            <a:pPr marL="111125">
              <a:lnSpc>
                <a:spcPct val="100000"/>
              </a:lnSpc>
              <a:spcBef>
                <a:spcPts val="100"/>
              </a:spcBef>
            </a:pPr>
            <a:r>
              <a:rPr dirty="0"/>
              <a:t>2. Giới </a:t>
            </a:r>
            <a:r>
              <a:rPr spc="-5" dirty="0"/>
              <a:t>thiệu </a:t>
            </a:r>
            <a:r>
              <a:rPr dirty="0"/>
              <a:t>về kiến </a:t>
            </a:r>
            <a:r>
              <a:rPr spc="-5" dirty="0"/>
              <a:t>trúc hướng dịch</a:t>
            </a:r>
            <a:r>
              <a:rPr spc="-80" dirty="0"/>
              <a:t> </a:t>
            </a:r>
            <a:r>
              <a:rPr dirty="0"/>
              <a:t>vụ</a:t>
            </a:r>
          </a:p>
        </p:txBody>
      </p:sp>
      <p:sp>
        <p:nvSpPr>
          <p:cNvPr id="7" name="object 7"/>
          <p:cNvSpPr txBox="1"/>
          <p:nvPr/>
        </p:nvSpPr>
        <p:spPr>
          <a:xfrm>
            <a:off x="1374139" y="1004392"/>
            <a:ext cx="4644390" cy="360680"/>
          </a:xfrm>
          <a:prstGeom prst="rect">
            <a:avLst/>
          </a:prstGeom>
        </p:spPr>
        <p:txBody>
          <a:bodyPr vert="horz" wrap="square" lIns="0" tIns="12065" rIns="0" bIns="0" rtlCol="0">
            <a:spAutoFit/>
          </a:bodyPr>
          <a:lstStyle/>
          <a:p>
            <a:pPr marL="12700">
              <a:lnSpc>
                <a:spcPct val="100000"/>
              </a:lnSpc>
              <a:spcBef>
                <a:spcPts val="95"/>
              </a:spcBef>
            </a:pPr>
            <a:r>
              <a:rPr sz="2200" b="1" spc="-5" dirty="0">
                <a:solidFill>
                  <a:srgbClr val="C00000"/>
                </a:solidFill>
                <a:latin typeface="Times New Roman"/>
                <a:cs typeface="Times New Roman"/>
              </a:rPr>
              <a:t>Khái niệm về kiến trúc hướng dịch</a:t>
            </a:r>
            <a:r>
              <a:rPr sz="2200" b="1" spc="25" dirty="0">
                <a:solidFill>
                  <a:srgbClr val="C00000"/>
                </a:solidFill>
                <a:latin typeface="Times New Roman"/>
                <a:cs typeface="Times New Roman"/>
              </a:rPr>
              <a:t> </a:t>
            </a:r>
            <a:r>
              <a:rPr sz="2200" b="1" spc="-5" dirty="0">
                <a:solidFill>
                  <a:srgbClr val="C00000"/>
                </a:solidFill>
                <a:latin typeface="Times New Roman"/>
                <a:cs typeface="Times New Roman"/>
              </a:rPr>
              <a:t>vụ:</a:t>
            </a:r>
            <a:endParaRPr sz="2200">
              <a:latin typeface="Times New Roman"/>
              <a:cs typeface="Times New Roman"/>
            </a:endParaRPr>
          </a:p>
        </p:txBody>
      </p:sp>
      <p:sp>
        <p:nvSpPr>
          <p:cNvPr id="8" name="object 8"/>
          <p:cNvSpPr txBox="1"/>
          <p:nvPr/>
        </p:nvSpPr>
        <p:spPr>
          <a:xfrm>
            <a:off x="2383027" y="6121095"/>
            <a:ext cx="4311015" cy="360680"/>
          </a:xfrm>
          <a:prstGeom prst="rect">
            <a:avLst/>
          </a:prstGeom>
        </p:spPr>
        <p:txBody>
          <a:bodyPr vert="horz" wrap="square" lIns="0" tIns="12065" rIns="0" bIns="0" rtlCol="0">
            <a:spAutoFit/>
          </a:bodyPr>
          <a:lstStyle/>
          <a:p>
            <a:pPr marL="12700">
              <a:lnSpc>
                <a:spcPct val="100000"/>
              </a:lnSpc>
              <a:spcBef>
                <a:spcPts val="95"/>
              </a:spcBef>
            </a:pPr>
            <a:r>
              <a:rPr sz="2200" i="1" spc="-5" dirty="0">
                <a:latin typeface="Times New Roman"/>
                <a:cs typeface="Times New Roman"/>
              </a:rPr>
              <a:t>Figure </a:t>
            </a:r>
            <a:r>
              <a:rPr sz="2200" i="1" dirty="0">
                <a:latin typeface="Times New Roman"/>
                <a:cs typeface="Times New Roman"/>
              </a:rPr>
              <a:t>2-1: </a:t>
            </a:r>
            <a:r>
              <a:rPr sz="2200" i="1" spc="-5" dirty="0">
                <a:latin typeface="Times New Roman"/>
                <a:cs typeface="Times New Roman"/>
              </a:rPr>
              <a:t>Sơ đồ cộng tác trong</a:t>
            </a:r>
            <a:r>
              <a:rPr sz="2200" i="1" spc="5" dirty="0">
                <a:latin typeface="Times New Roman"/>
                <a:cs typeface="Times New Roman"/>
              </a:rPr>
              <a:t> </a:t>
            </a:r>
            <a:r>
              <a:rPr sz="2200" i="1" spc="-5" dirty="0">
                <a:latin typeface="Times New Roman"/>
                <a:cs typeface="Times New Roman"/>
              </a:rPr>
              <a:t>SOA</a:t>
            </a:r>
            <a:endParaRPr sz="2200">
              <a:latin typeface="Times New Roman"/>
              <a:cs typeface="Times New Roman"/>
            </a:endParaRPr>
          </a:p>
        </p:txBody>
      </p:sp>
      <p:sp>
        <p:nvSpPr>
          <p:cNvPr id="9" name="object 9"/>
          <p:cNvSpPr/>
          <p:nvPr/>
        </p:nvSpPr>
        <p:spPr>
          <a:xfrm>
            <a:off x="1447800" y="1600200"/>
            <a:ext cx="5867400" cy="4191000"/>
          </a:xfrm>
          <a:prstGeom prst="rect">
            <a:avLst/>
          </a:prstGeom>
          <a:blipFill>
            <a:blip r:embed="rId6"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4203" y="304800"/>
            <a:ext cx="8839200" cy="685800"/>
          </a:xfrm>
        </p:spPr>
        <p:txBody>
          <a:bodyPr>
            <a:noAutofit/>
          </a:bodyPr>
          <a:lstStyle/>
          <a:p>
            <a:pPr marL="182880" indent="0" algn="ctr">
              <a:buNone/>
            </a:pPr>
            <a:r>
              <a:rPr lang="en-US" sz="4400" dirty="0" smtClean="0">
                <a:latin typeface="Times New Roman" pitchFamily="18" charset="0"/>
                <a:cs typeface="Times New Roman" pitchFamily="18" charset="0"/>
              </a:rPr>
              <a:t>Service Oriented Architecture - SOA</a:t>
            </a:r>
            <a:endParaRPr lang="en-US" sz="4400" dirty="0">
              <a:latin typeface="Times New Roman" pitchFamily="18" charset="0"/>
              <a:cs typeface="Times New Roman" pitchFamily="18" charset="0"/>
            </a:endParaRPr>
          </a:p>
        </p:txBody>
      </p:sp>
      <p:sp>
        <p:nvSpPr>
          <p:cNvPr id="7" name="Subtitle 2"/>
          <p:cNvSpPr>
            <a:spLocks noGrp="1"/>
          </p:cNvSpPr>
          <p:nvPr>
            <p:ph type="subTitle" idx="4294967295"/>
          </p:nvPr>
        </p:nvSpPr>
        <p:spPr>
          <a:xfrm>
            <a:off x="1371600" y="1143000"/>
            <a:ext cx="7391400" cy="2438400"/>
          </a:xfrm>
          <a:prstGeom prst="rect">
            <a:avLst/>
          </a:prstGeom>
        </p:spPr>
        <p:txBody>
          <a:bodyPr>
            <a:normAutofit/>
          </a:bodyPr>
          <a:lstStyle/>
          <a:p>
            <a:pPr algn="just"/>
            <a:r>
              <a:rPr lang="en-US" sz="2800" dirty="0" smtClean="0">
                <a:latin typeface="Times New Roman" pitchFamily="18" charset="0"/>
                <a:cs typeface="Times New Roman" pitchFamily="18" charset="0"/>
              </a:rPr>
              <a:t>SOA </a:t>
            </a:r>
            <a:r>
              <a:rPr lang="en-US" sz="2800" dirty="0" err="1" smtClean="0">
                <a:latin typeface="Times New Roman" pitchFamily="18" charset="0"/>
                <a:cs typeface="Times New Roman" pitchFamily="18" charset="0"/>
              </a:rPr>
              <a:t>là</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một</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hướng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tiếp</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cận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tiến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bộ</a:t>
            </a:r>
            <a:endParaRPr lang="en-US" sz="2800" dirty="0">
              <a:latin typeface="Times New Roman" pitchFamily="18" charset="0"/>
              <a:cs typeface="Times New Roman" pitchFamily="18" charset="0"/>
            </a:endParaRPr>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3209" y="2733675"/>
            <a:ext cx="3795713" cy="281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5584" y="2743200"/>
            <a:ext cx="4646613"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extLst>
      <p:ext uri="{BB962C8B-B14F-4D97-AF65-F5344CB8AC3E}">
        <p14:creationId xmlns:p14="http://schemas.microsoft.com/office/powerpoint/2010/main" val="727139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additive="repl">
                                        <p:cTn id="6" dur="1" fill="hold">
                                          <p:stCondLst>
                                            <p:cond delay="0"/>
                                          </p:stCondLst>
                                        </p:cTn>
                                        <p:tgtEl>
                                          <p:spTgt spid="5"/>
                                        </p:tgtEl>
                                        <p:attrNameLst>
                                          <p:attrName>style.visibility</p:attrName>
                                        </p:attrNameLst>
                                      </p:cBhvr>
                                      <p:to>
                                        <p:strVal val="visible"/>
                                      </p:to>
                                    </p:set>
                                    <p:animEffect transition="in" filter="wipe(down)">
                                      <p:cBhvr additive="repl">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additive="repl">
                                        <p:cTn id="11" dur="1" fill="hold">
                                          <p:stCondLst>
                                            <p:cond delay="0"/>
                                          </p:stCondLst>
                                        </p:cTn>
                                        <p:tgtEl>
                                          <p:spTgt spid="8"/>
                                        </p:tgtEl>
                                        <p:attrNameLst>
                                          <p:attrName>style.visibility</p:attrName>
                                        </p:attrNameLst>
                                      </p:cBhvr>
                                      <p:to>
                                        <p:strVal val="visible"/>
                                      </p:to>
                                    </p:set>
                                    <p:animEffect transition="in" filter="wipe(down)">
                                      <p:cBhvr additive="repl">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4203" y="304800"/>
            <a:ext cx="8839200" cy="685800"/>
          </a:xfrm>
        </p:spPr>
        <p:txBody>
          <a:bodyPr>
            <a:noAutofit/>
          </a:bodyPr>
          <a:lstStyle/>
          <a:p>
            <a:pPr marL="182880" indent="0" algn="ctr">
              <a:buNone/>
            </a:pPr>
            <a:r>
              <a:rPr lang="en-US" sz="4400" dirty="0" smtClean="0">
                <a:latin typeface="Times New Roman" pitchFamily="18" charset="0"/>
                <a:cs typeface="Times New Roman" pitchFamily="18" charset="0"/>
              </a:rPr>
              <a:t>Service Oriented Architecture - SOA</a:t>
            </a:r>
            <a:endParaRPr lang="en-US" sz="4400" dirty="0">
              <a:latin typeface="Times New Roman" pitchFamily="18" charset="0"/>
              <a:cs typeface="Times New Roman" pitchFamily="18" charset="0"/>
            </a:endParaRPr>
          </a:p>
        </p:txBody>
      </p:sp>
      <p:sp>
        <p:nvSpPr>
          <p:cNvPr id="7" name="Subtitle 2"/>
          <p:cNvSpPr>
            <a:spLocks noGrp="1"/>
          </p:cNvSpPr>
          <p:nvPr>
            <p:ph type="subTitle" idx="4294967295"/>
          </p:nvPr>
        </p:nvSpPr>
        <p:spPr>
          <a:xfrm>
            <a:off x="1371600" y="1143000"/>
            <a:ext cx="7391400" cy="2438400"/>
          </a:xfrm>
          <a:prstGeom prst="rect">
            <a:avLst/>
          </a:prstGeom>
        </p:spPr>
        <p:txBody>
          <a:bodyPr>
            <a:normAutofit/>
          </a:bodyPr>
          <a:lstStyle/>
          <a:p>
            <a:pPr algn="just"/>
            <a:r>
              <a:rPr lang="en-US" sz="2800" dirty="0" smtClean="0">
                <a:latin typeface="Times New Roman" pitchFamily="18" charset="0"/>
                <a:cs typeface="Times New Roman" pitchFamily="18" charset="0"/>
              </a:rPr>
              <a:t>SOA </a:t>
            </a:r>
            <a:r>
              <a:rPr lang="en-US" sz="2800" dirty="0" err="1" smtClean="0">
                <a:latin typeface="Times New Roman" pitchFamily="18" charset="0"/>
                <a:cs typeface="Times New Roman" pitchFamily="18" charset="0"/>
              </a:rPr>
              <a:t>là</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một</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hướng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tiếp</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cận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tiến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bộ</a:t>
            </a:r>
            <a:endParaRPr lang="en-US" sz="2800" dirty="0">
              <a:latin typeface="Times New Roman" pitchFamily="18" charset="0"/>
              <a:cs typeface="Times New Roman" pitchFamily="18" charset="0"/>
            </a:endParaRPr>
          </a:p>
        </p:txBody>
      </p:sp>
      <p:pic>
        <p:nvPicPr>
          <p:cNvPr id="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1880" y="2819400"/>
            <a:ext cx="2324100" cy="270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9"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6318" y="2762250"/>
            <a:ext cx="2428875"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0"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98868" y="2762250"/>
            <a:ext cx="2428875" cy="278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11" name="Text Box 2"/>
          <p:cNvSpPr txBox="1">
            <a:spLocks noChangeArrowheads="1"/>
          </p:cNvSpPr>
          <p:nvPr/>
        </p:nvSpPr>
        <p:spPr bwMode="auto">
          <a:xfrm>
            <a:off x="3892527" y="5581650"/>
            <a:ext cx="1905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SimSun" panose="02010600030101010101" pitchFamily="2" charset="-122"/>
              </a:defRPr>
            </a:lvl1pPr>
            <a:lvl2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SimSun" panose="02010600030101010101" pitchFamily="2" charset="-122"/>
              </a:defRPr>
            </a:lvl2pPr>
            <a:lvl3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SimSun" panose="02010600030101010101" pitchFamily="2" charset="-122"/>
              </a:defRPr>
            </a:lvl3pPr>
            <a:lvl4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SimSun" panose="02010600030101010101" pitchFamily="2" charset="-122"/>
              </a:defRPr>
            </a:lvl4pPr>
            <a:lvl5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SimSun" panose="02010600030101010101" pitchFamily="2"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SimSun" panose="02010600030101010101" pitchFamily="2"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SimSun" panose="02010600030101010101" pitchFamily="2"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SimSun" panose="02010600030101010101" pitchFamily="2"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SimSun" panose="02010600030101010101" pitchFamily="2" charset="-122"/>
              </a:defRPr>
            </a:lvl9pPr>
          </a:lstStyle>
          <a:p>
            <a:pPr algn="ctr">
              <a:spcBef>
                <a:spcPts val="1000"/>
              </a:spcBef>
              <a:buClrTx/>
              <a:buFontTx/>
              <a:buNone/>
            </a:pPr>
            <a:r>
              <a:rPr lang="en-US" altLang="en-US" sz="1600" b="1" i="1">
                <a:solidFill>
                  <a:srgbClr val="000000"/>
                </a:solidFill>
              </a:rPr>
              <a:t>Project-ware</a:t>
            </a:r>
          </a:p>
        </p:txBody>
      </p:sp>
      <p:sp>
        <p:nvSpPr>
          <p:cNvPr id="12" name="Text Box 3"/>
          <p:cNvSpPr txBox="1">
            <a:spLocks noChangeArrowheads="1"/>
          </p:cNvSpPr>
          <p:nvPr/>
        </p:nvSpPr>
        <p:spPr bwMode="auto">
          <a:xfrm>
            <a:off x="6415064" y="5557838"/>
            <a:ext cx="1905000" cy="340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SimSun" panose="02010600030101010101" pitchFamily="2" charset="-122"/>
              </a:defRPr>
            </a:lvl1pPr>
            <a:lvl2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SimSun" panose="02010600030101010101" pitchFamily="2" charset="-122"/>
              </a:defRPr>
            </a:lvl2pPr>
            <a:lvl3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SimSun" panose="02010600030101010101" pitchFamily="2" charset="-122"/>
              </a:defRPr>
            </a:lvl3pPr>
            <a:lvl4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SimSun" panose="02010600030101010101" pitchFamily="2" charset="-122"/>
              </a:defRPr>
            </a:lvl4pPr>
            <a:lvl5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SimSun" panose="02010600030101010101" pitchFamily="2"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SimSun" panose="02010600030101010101" pitchFamily="2"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SimSun" panose="02010600030101010101" pitchFamily="2"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SimSun" panose="02010600030101010101" pitchFamily="2"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SimSun" panose="02010600030101010101" pitchFamily="2" charset="-122"/>
              </a:defRPr>
            </a:lvl9pPr>
          </a:lstStyle>
          <a:p>
            <a:pPr algn="ctr">
              <a:spcBef>
                <a:spcPts val="1000"/>
              </a:spcBef>
              <a:buClrTx/>
              <a:buFontTx/>
              <a:buNone/>
            </a:pPr>
            <a:r>
              <a:rPr lang="en-US" altLang="en-US" sz="1600" b="1" i="1" dirty="0" smtClean="0">
                <a:solidFill>
                  <a:srgbClr val="000000"/>
                </a:solidFill>
              </a:rPr>
              <a:t> SOA</a:t>
            </a:r>
            <a:endParaRPr lang="en-US" altLang="en-US" sz="1600" b="1" i="1" dirty="0">
              <a:solidFill>
                <a:srgbClr val="000000"/>
              </a:solidFill>
            </a:endParaRPr>
          </a:p>
        </p:txBody>
      </p:sp>
      <p:sp>
        <p:nvSpPr>
          <p:cNvPr id="13" name="Text Box 4"/>
          <p:cNvSpPr txBox="1">
            <a:spLocks noChangeArrowheads="1"/>
          </p:cNvSpPr>
          <p:nvPr/>
        </p:nvSpPr>
        <p:spPr bwMode="auto">
          <a:xfrm>
            <a:off x="1163614" y="5613400"/>
            <a:ext cx="1905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SimSun" panose="02010600030101010101" pitchFamily="2" charset="-122"/>
              </a:defRPr>
            </a:lvl1pPr>
            <a:lvl2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SimSun" panose="02010600030101010101" pitchFamily="2" charset="-122"/>
              </a:defRPr>
            </a:lvl2pPr>
            <a:lvl3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SimSun" panose="02010600030101010101" pitchFamily="2" charset="-122"/>
              </a:defRPr>
            </a:lvl3pPr>
            <a:lvl4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SimSun" panose="02010600030101010101" pitchFamily="2" charset="-122"/>
              </a:defRPr>
            </a:lvl4pPr>
            <a:lvl5pPr>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SimSun" panose="02010600030101010101" pitchFamily="2"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SimSun" panose="02010600030101010101" pitchFamily="2"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SimSun" panose="02010600030101010101" pitchFamily="2"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SimSun" panose="02010600030101010101" pitchFamily="2"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SimSun" panose="02010600030101010101" pitchFamily="2" charset="-122"/>
              </a:defRPr>
            </a:lvl9pPr>
          </a:lstStyle>
          <a:p>
            <a:pPr algn="ctr">
              <a:spcBef>
                <a:spcPts val="1000"/>
              </a:spcBef>
              <a:buClrTx/>
              <a:buFontTx/>
              <a:buNone/>
            </a:pPr>
            <a:r>
              <a:rPr lang="en-US" altLang="en-US" sz="1600" b="1" i="1">
                <a:solidFill>
                  <a:srgbClr val="000000"/>
                </a:solidFill>
              </a:rPr>
              <a:t>EAI</a:t>
            </a:r>
          </a:p>
        </p:txBody>
      </p:sp>
    </p:spTree>
    <p:extLst>
      <p:ext uri="{BB962C8B-B14F-4D97-AF65-F5344CB8AC3E}">
        <p14:creationId xmlns:p14="http://schemas.microsoft.com/office/powerpoint/2010/main" val="2160808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fill="hold" nodeType="clickEffect">
                                  <p:stCondLst>
                                    <p:cond delay="0"/>
                                  </p:stCondLst>
                                  <p:iterate type="lt">
                                    <p:tmPct val="5000"/>
                                  </p:iterate>
                                  <p:childTnLst>
                                    <p:set>
                                      <p:cBhvr additive="repl">
                                        <p:cTn id="6" dur="1" fill="hold">
                                          <p:stCondLst>
                                            <p:cond delay="0"/>
                                          </p:stCondLst>
                                        </p:cTn>
                                        <p:tgtEl>
                                          <p:spTgt spid="9"/>
                                        </p:tgtEl>
                                        <p:attrNameLst>
                                          <p:attrName>style.visibility</p:attrName>
                                        </p:attrNameLst>
                                      </p:cBhvr>
                                      <p:to>
                                        <p:strVal val="visible"/>
                                      </p:to>
                                    </p:set>
                                    <p:anim calcmode="lin" valueType="num">
                                      <p:cBhvr additive="repl">
                                        <p:cTn id="7" dur="1000" fill="hold"/>
                                        <p:tgtEl>
                                          <p:spTgt spid="9"/>
                                        </p:tgtEl>
                                        <p:attrNameLst>
                                          <p:attrName>ppt_w</p:attrName>
                                        </p:attrNameLst>
                                      </p:cBhvr>
                                      <p:tavLst>
                                        <p:tav tm="100000">
                                          <p:val>
                                            <p:fltVal val="0"/>
                                          </p:val>
                                        </p:tav>
                                        <p:tav>
                                          <p:val>
                                            <p:strVal val="#ppt_w"/>
                                          </p:val>
                                        </p:tav>
                                      </p:tavLst>
                                    </p:anim>
                                    <p:anim calcmode="lin" valueType="num">
                                      <p:cBhvr additive="repl">
                                        <p:cTn id="8" dur="1000" fill="hold"/>
                                        <p:tgtEl>
                                          <p:spTgt spid="9"/>
                                        </p:tgtEl>
                                        <p:attrNameLst>
                                          <p:attrName>ppt_h</p:attrName>
                                        </p:attrNameLst>
                                      </p:cBhvr>
                                      <p:tavLst>
                                        <p:tav tm="100000">
                                          <p:val>
                                            <p:fltVal val="0"/>
                                          </p:val>
                                        </p:tav>
                                        <p:tav>
                                          <p:val>
                                            <p:strVal val="#ppt_h"/>
                                          </p:val>
                                        </p:tav>
                                      </p:tavLst>
                                    </p:anim>
                                    <p:anim calcmode="lin" valueType="num">
                                      <p:cBhvr additive="repl">
                                        <p:cTn id="9" dur="1000" fill="hold"/>
                                        <p:tgtEl>
                                          <p:spTgt spid="9"/>
                                        </p:tgtEl>
                                        <p:attrNameLst>
                                          <p:attrName>r</p:attrName>
                                        </p:attrNameLst>
                                      </p:cBhvr>
                                      <p:tavLst>
                                        <p:tav tm="100000">
                                          <p:val>
                                            <p:strVal val="90"/>
                                          </p:val>
                                        </p:tav>
                                        <p:tav>
                                          <p:val>
                                            <p:strVal val="0"/>
                                          </p:val>
                                        </p:tav>
                                      </p:tavLst>
                                    </p:anim>
                                    <p:animEffect transition="in" filter="fade">
                                      <p:cBhvr additive="repl">
                                        <p:cTn id="10" dur="10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fill="hold" nodeType="clickEffect">
                                  <p:stCondLst>
                                    <p:cond delay="0"/>
                                  </p:stCondLst>
                                  <p:iterate type="lt">
                                    <p:tmPct val="5000"/>
                                  </p:iterate>
                                  <p:childTnLst>
                                    <p:set>
                                      <p:cBhvr additive="repl">
                                        <p:cTn id="14" dur="1" fill="hold">
                                          <p:stCondLst>
                                            <p:cond delay="0"/>
                                          </p:stCondLst>
                                        </p:cTn>
                                        <p:tgtEl>
                                          <p:spTgt spid="6"/>
                                        </p:tgtEl>
                                        <p:attrNameLst>
                                          <p:attrName>style.visibility</p:attrName>
                                        </p:attrNameLst>
                                      </p:cBhvr>
                                      <p:to>
                                        <p:strVal val="visible"/>
                                      </p:to>
                                    </p:set>
                                    <p:anim calcmode="lin" valueType="num">
                                      <p:cBhvr additive="repl">
                                        <p:cTn id="15" dur="1000" fill="hold"/>
                                        <p:tgtEl>
                                          <p:spTgt spid="6"/>
                                        </p:tgtEl>
                                        <p:attrNameLst>
                                          <p:attrName>ppt_w</p:attrName>
                                        </p:attrNameLst>
                                      </p:cBhvr>
                                      <p:tavLst>
                                        <p:tav tm="100000">
                                          <p:val>
                                            <p:fltVal val="0"/>
                                          </p:val>
                                        </p:tav>
                                        <p:tav>
                                          <p:val>
                                            <p:strVal val="#ppt_w"/>
                                          </p:val>
                                        </p:tav>
                                      </p:tavLst>
                                    </p:anim>
                                    <p:anim calcmode="lin" valueType="num">
                                      <p:cBhvr additive="repl">
                                        <p:cTn id="16" dur="1000" fill="hold"/>
                                        <p:tgtEl>
                                          <p:spTgt spid="6"/>
                                        </p:tgtEl>
                                        <p:attrNameLst>
                                          <p:attrName>ppt_h</p:attrName>
                                        </p:attrNameLst>
                                      </p:cBhvr>
                                      <p:tavLst>
                                        <p:tav tm="100000">
                                          <p:val>
                                            <p:fltVal val="0"/>
                                          </p:val>
                                        </p:tav>
                                        <p:tav>
                                          <p:val>
                                            <p:strVal val="#ppt_h"/>
                                          </p:val>
                                        </p:tav>
                                      </p:tavLst>
                                    </p:anim>
                                    <p:anim calcmode="lin" valueType="num">
                                      <p:cBhvr additive="repl">
                                        <p:cTn id="17" dur="1000" fill="hold"/>
                                        <p:tgtEl>
                                          <p:spTgt spid="6"/>
                                        </p:tgtEl>
                                        <p:attrNameLst>
                                          <p:attrName>r</p:attrName>
                                        </p:attrNameLst>
                                      </p:cBhvr>
                                      <p:tavLst>
                                        <p:tav tm="100000">
                                          <p:val>
                                            <p:strVal val="90"/>
                                          </p:val>
                                        </p:tav>
                                        <p:tav>
                                          <p:val>
                                            <p:strVal val="0"/>
                                          </p:val>
                                        </p:tav>
                                      </p:tavLst>
                                    </p:anim>
                                    <p:animEffect transition="in" filter="fade">
                                      <p:cBhvr additive="repl">
                                        <p:cTn id="18" dur="10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fill="hold" nodeType="clickEffect">
                                  <p:stCondLst>
                                    <p:cond delay="0"/>
                                  </p:stCondLst>
                                  <p:iterate type="lt">
                                    <p:tmPct val="5000"/>
                                  </p:iterate>
                                  <p:childTnLst>
                                    <p:set>
                                      <p:cBhvr additive="repl">
                                        <p:cTn id="22" dur="1" fill="hold">
                                          <p:stCondLst>
                                            <p:cond delay="0"/>
                                          </p:stCondLst>
                                        </p:cTn>
                                        <p:tgtEl>
                                          <p:spTgt spid="10"/>
                                        </p:tgtEl>
                                        <p:attrNameLst>
                                          <p:attrName>style.visibility</p:attrName>
                                        </p:attrNameLst>
                                      </p:cBhvr>
                                      <p:to>
                                        <p:strVal val="visible"/>
                                      </p:to>
                                    </p:set>
                                    <p:anim calcmode="lin" valueType="num">
                                      <p:cBhvr additive="repl">
                                        <p:cTn id="23" dur="1000" fill="hold"/>
                                        <p:tgtEl>
                                          <p:spTgt spid="10"/>
                                        </p:tgtEl>
                                        <p:attrNameLst>
                                          <p:attrName>ppt_w</p:attrName>
                                        </p:attrNameLst>
                                      </p:cBhvr>
                                      <p:tavLst>
                                        <p:tav tm="100000">
                                          <p:val>
                                            <p:fltVal val="0"/>
                                          </p:val>
                                        </p:tav>
                                        <p:tav>
                                          <p:val>
                                            <p:strVal val="#ppt_w"/>
                                          </p:val>
                                        </p:tav>
                                      </p:tavLst>
                                    </p:anim>
                                    <p:anim calcmode="lin" valueType="num">
                                      <p:cBhvr additive="repl">
                                        <p:cTn id="24" dur="1000" fill="hold"/>
                                        <p:tgtEl>
                                          <p:spTgt spid="10"/>
                                        </p:tgtEl>
                                        <p:attrNameLst>
                                          <p:attrName>ppt_h</p:attrName>
                                        </p:attrNameLst>
                                      </p:cBhvr>
                                      <p:tavLst>
                                        <p:tav tm="100000">
                                          <p:val>
                                            <p:fltVal val="0"/>
                                          </p:val>
                                        </p:tav>
                                        <p:tav>
                                          <p:val>
                                            <p:strVal val="#ppt_h"/>
                                          </p:val>
                                        </p:tav>
                                      </p:tavLst>
                                    </p:anim>
                                    <p:anim calcmode="lin" valueType="num">
                                      <p:cBhvr additive="repl">
                                        <p:cTn id="25" dur="1000" fill="hold"/>
                                        <p:tgtEl>
                                          <p:spTgt spid="10"/>
                                        </p:tgtEl>
                                        <p:attrNameLst>
                                          <p:attrName>r</p:attrName>
                                        </p:attrNameLst>
                                      </p:cBhvr>
                                      <p:tavLst>
                                        <p:tav tm="100000">
                                          <p:val>
                                            <p:strVal val="90"/>
                                          </p:val>
                                        </p:tav>
                                        <p:tav>
                                          <p:val>
                                            <p:strVal val="0"/>
                                          </p:val>
                                        </p:tav>
                                      </p:tavLst>
                                    </p:anim>
                                    <p:animEffect transition="in" filter="fade">
                                      <p:cBhvr additive="repl">
                                        <p:cTn id="26" dur="10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53" presetClass="entr" fill="hold" nodeType="clickEffect">
                                  <p:stCondLst>
                                    <p:cond delay="0"/>
                                  </p:stCondLst>
                                  <p:childTnLst>
                                    <p:set>
                                      <p:cBhvr additive="repl">
                                        <p:cTn id="30" dur="1" fill="hold">
                                          <p:stCondLst>
                                            <p:cond delay="0"/>
                                          </p:stCondLst>
                                        </p:cTn>
                                        <p:tgtEl>
                                          <p:spTgt spid="13"/>
                                        </p:tgtEl>
                                        <p:attrNameLst>
                                          <p:attrName>style.visibility</p:attrName>
                                        </p:attrNameLst>
                                      </p:cBhvr>
                                      <p:to>
                                        <p:strVal val="visible"/>
                                      </p:to>
                                    </p:set>
                                    <p:anim calcmode="lin" valueType="num">
                                      <p:cBhvr additive="repl">
                                        <p:cTn id="31" dur="500" fill="hold"/>
                                        <p:tgtEl>
                                          <p:spTgt spid="13"/>
                                        </p:tgtEl>
                                        <p:attrNameLst>
                                          <p:attrName>ppt_w</p:attrName>
                                        </p:attrNameLst>
                                      </p:cBhvr>
                                      <p:tavLst>
                                        <p:tav tm="100000">
                                          <p:val>
                                            <p:fltVal val="0"/>
                                          </p:val>
                                        </p:tav>
                                        <p:tav>
                                          <p:val>
                                            <p:strVal val="#ppt_w"/>
                                          </p:val>
                                        </p:tav>
                                      </p:tavLst>
                                    </p:anim>
                                    <p:anim calcmode="lin" valueType="num">
                                      <p:cBhvr additive="repl">
                                        <p:cTn id="32" dur="500" fill="hold"/>
                                        <p:tgtEl>
                                          <p:spTgt spid="13"/>
                                        </p:tgtEl>
                                        <p:attrNameLst>
                                          <p:attrName>ppt_h</p:attrName>
                                        </p:attrNameLst>
                                      </p:cBhvr>
                                      <p:tavLst>
                                        <p:tav tm="100000">
                                          <p:val>
                                            <p:fltVal val="0"/>
                                          </p:val>
                                        </p:tav>
                                        <p:tav>
                                          <p:val>
                                            <p:strVal val="#ppt_h"/>
                                          </p:val>
                                        </p:tav>
                                      </p:tavLst>
                                    </p:anim>
                                    <p:animEffect transition="in" filter="fade">
                                      <p:cBhvr additive="repl">
                                        <p:cTn id="33" dur="500"/>
                                        <p:tgtEl>
                                          <p:spTgt spid="13"/>
                                        </p:tgtEl>
                                      </p:cBhvr>
                                    </p:animEffect>
                                  </p:childTnLst>
                                </p:cTn>
                              </p:par>
                              <p:par>
                                <p:cTn id="34" presetID="53" presetClass="entr" fill="hold" nodeType="withEffect">
                                  <p:stCondLst>
                                    <p:cond delay="0"/>
                                  </p:stCondLst>
                                  <p:childTnLst>
                                    <p:set>
                                      <p:cBhvr additive="repl">
                                        <p:cTn id="35" dur="1" fill="hold">
                                          <p:stCondLst>
                                            <p:cond delay="0"/>
                                          </p:stCondLst>
                                        </p:cTn>
                                        <p:tgtEl>
                                          <p:spTgt spid="11"/>
                                        </p:tgtEl>
                                        <p:attrNameLst>
                                          <p:attrName>style.visibility</p:attrName>
                                        </p:attrNameLst>
                                      </p:cBhvr>
                                      <p:to>
                                        <p:strVal val="visible"/>
                                      </p:to>
                                    </p:set>
                                    <p:anim calcmode="lin" valueType="num">
                                      <p:cBhvr additive="repl">
                                        <p:cTn id="36" dur="500" fill="hold"/>
                                        <p:tgtEl>
                                          <p:spTgt spid="11"/>
                                        </p:tgtEl>
                                        <p:attrNameLst>
                                          <p:attrName>ppt_w</p:attrName>
                                        </p:attrNameLst>
                                      </p:cBhvr>
                                      <p:tavLst>
                                        <p:tav tm="100000">
                                          <p:val>
                                            <p:fltVal val="0"/>
                                          </p:val>
                                        </p:tav>
                                        <p:tav>
                                          <p:val>
                                            <p:strVal val="#ppt_w"/>
                                          </p:val>
                                        </p:tav>
                                      </p:tavLst>
                                    </p:anim>
                                    <p:anim calcmode="lin" valueType="num">
                                      <p:cBhvr additive="repl">
                                        <p:cTn id="37" dur="500" fill="hold"/>
                                        <p:tgtEl>
                                          <p:spTgt spid="11"/>
                                        </p:tgtEl>
                                        <p:attrNameLst>
                                          <p:attrName>ppt_h</p:attrName>
                                        </p:attrNameLst>
                                      </p:cBhvr>
                                      <p:tavLst>
                                        <p:tav tm="100000">
                                          <p:val>
                                            <p:fltVal val="0"/>
                                          </p:val>
                                        </p:tav>
                                        <p:tav>
                                          <p:val>
                                            <p:strVal val="#ppt_h"/>
                                          </p:val>
                                        </p:tav>
                                      </p:tavLst>
                                    </p:anim>
                                    <p:animEffect transition="in" filter="fade">
                                      <p:cBhvr additive="repl">
                                        <p:cTn id="38" dur="500"/>
                                        <p:tgtEl>
                                          <p:spTgt spid="11"/>
                                        </p:tgtEl>
                                      </p:cBhvr>
                                    </p:animEffect>
                                  </p:childTnLst>
                                </p:cTn>
                              </p:par>
                              <p:par>
                                <p:cTn id="39" presetID="53" presetClass="entr" fill="hold" nodeType="withEffect">
                                  <p:stCondLst>
                                    <p:cond delay="0"/>
                                  </p:stCondLst>
                                  <p:childTnLst>
                                    <p:set>
                                      <p:cBhvr additive="repl">
                                        <p:cTn id="40" dur="1" fill="hold">
                                          <p:stCondLst>
                                            <p:cond delay="0"/>
                                          </p:stCondLst>
                                        </p:cTn>
                                        <p:tgtEl>
                                          <p:spTgt spid="12"/>
                                        </p:tgtEl>
                                        <p:attrNameLst>
                                          <p:attrName>style.visibility</p:attrName>
                                        </p:attrNameLst>
                                      </p:cBhvr>
                                      <p:to>
                                        <p:strVal val="visible"/>
                                      </p:to>
                                    </p:set>
                                    <p:anim calcmode="lin" valueType="num">
                                      <p:cBhvr additive="repl">
                                        <p:cTn id="41" dur="500" fill="hold"/>
                                        <p:tgtEl>
                                          <p:spTgt spid="12"/>
                                        </p:tgtEl>
                                        <p:attrNameLst>
                                          <p:attrName>ppt_w</p:attrName>
                                        </p:attrNameLst>
                                      </p:cBhvr>
                                      <p:tavLst>
                                        <p:tav tm="100000">
                                          <p:val>
                                            <p:fltVal val="0"/>
                                          </p:val>
                                        </p:tav>
                                        <p:tav>
                                          <p:val>
                                            <p:strVal val="#ppt_w"/>
                                          </p:val>
                                        </p:tav>
                                      </p:tavLst>
                                    </p:anim>
                                    <p:anim calcmode="lin" valueType="num">
                                      <p:cBhvr additive="repl">
                                        <p:cTn id="42" dur="500" fill="hold"/>
                                        <p:tgtEl>
                                          <p:spTgt spid="12"/>
                                        </p:tgtEl>
                                        <p:attrNameLst>
                                          <p:attrName>ppt_h</p:attrName>
                                        </p:attrNameLst>
                                      </p:cBhvr>
                                      <p:tavLst>
                                        <p:tav tm="100000">
                                          <p:val>
                                            <p:fltVal val="0"/>
                                          </p:val>
                                        </p:tav>
                                        <p:tav>
                                          <p:val>
                                            <p:strVal val="#ppt_h"/>
                                          </p:val>
                                        </p:tav>
                                      </p:tavLst>
                                    </p:anim>
                                    <p:animEffect transition="in" filter="fade">
                                      <p:cBhvr additive="repl">
                                        <p:cTn id="4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4203" y="304800"/>
            <a:ext cx="8839200" cy="685800"/>
          </a:xfrm>
        </p:spPr>
        <p:txBody>
          <a:bodyPr>
            <a:noAutofit/>
          </a:bodyPr>
          <a:lstStyle/>
          <a:p>
            <a:pPr marL="182880" indent="0" algn="ctr">
              <a:buNone/>
            </a:pPr>
            <a:r>
              <a:rPr lang="en-US" sz="4400" dirty="0" smtClean="0">
                <a:latin typeface="Times New Roman" pitchFamily="18" charset="0"/>
                <a:cs typeface="Times New Roman" pitchFamily="18" charset="0"/>
              </a:rPr>
              <a:t>Service Oriented Architecture - SOA</a:t>
            </a:r>
            <a:endParaRPr lang="en-US" sz="4400" dirty="0">
              <a:latin typeface="Times New Roman" pitchFamily="18" charset="0"/>
              <a:cs typeface="Times New Roman" pitchFamily="18" charset="0"/>
            </a:endParaRP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5450" y="2133600"/>
            <a:ext cx="6743700" cy="432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7" name="Subtitle 2"/>
          <p:cNvSpPr>
            <a:spLocks noGrp="1"/>
          </p:cNvSpPr>
          <p:nvPr>
            <p:ph type="subTitle" idx="4294967295"/>
          </p:nvPr>
        </p:nvSpPr>
        <p:spPr>
          <a:xfrm>
            <a:off x="1371600" y="1143000"/>
            <a:ext cx="7391400" cy="2438400"/>
          </a:xfrm>
          <a:prstGeom prst="rect">
            <a:avLst/>
          </a:prstGeom>
        </p:spPr>
        <p:txBody>
          <a:bodyPr>
            <a:normAutofit/>
          </a:bodyPr>
          <a:lstStyle/>
          <a:p>
            <a:pPr algn="just"/>
            <a:r>
              <a:rPr lang="en-US" sz="2800" dirty="0" smtClean="0">
                <a:latin typeface="Times New Roman" pitchFamily="18" charset="0"/>
                <a:cs typeface="Times New Roman" pitchFamily="18" charset="0"/>
              </a:rPr>
              <a:t>SOA </a:t>
            </a:r>
            <a:r>
              <a:rPr lang="en-US" sz="2800" dirty="0" err="1" smtClean="0">
                <a:latin typeface="Times New Roman" pitchFamily="18" charset="0"/>
                <a:cs typeface="Times New Roman" pitchFamily="18" charset="0"/>
              </a:rPr>
              <a:t>là</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một</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hướng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tiếp</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cận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tiến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bộ</a:t>
            </a:r>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130711015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tridens.si/wp-content/uploads/2010/04/diagram-so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447800"/>
            <a:ext cx="7026349" cy="4953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049116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3999" cy="1600199"/>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600075" y="115887"/>
            <a:ext cx="1079500" cy="792162"/>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0" y="333375"/>
            <a:ext cx="1427226" cy="1203325"/>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1174750" y="404875"/>
            <a:ext cx="649287" cy="542925"/>
          </a:xfrm>
          <a:prstGeom prst="rect">
            <a:avLst/>
          </a:prstGeom>
          <a:blipFill>
            <a:blip r:embed="rId5" cstate="print"/>
            <a:stretch>
              <a:fillRect/>
            </a:stretch>
          </a:blipFill>
        </p:spPr>
        <p:txBody>
          <a:bodyPr wrap="square" lIns="0" tIns="0" rIns="0" bIns="0" rtlCol="0"/>
          <a:lstStyle/>
          <a:p>
            <a:endParaRPr/>
          </a:p>
        </p:txBody>
      </p:sp>
      <p:sp>
        <p:nvSpPr>
          <p:cNvPr id="6" name="object 6"/>
          <p:cNvSpPr txBox="1"/>
          <p:nvPr/>
        </p:nvSpPr>
        <p:spPr>
          <a:xfrm>
            <a:off x="245770" y="1041018"/>
            <a:ext cx="8288655" cy="5810885"/>
          </a:xfrm>
          <a:prstGeom prst="rect">
            <a:avLst/>
          </a:prstGeom>
        </p:spPr>
        <p:txBody>
          <a:bodyPr vert="horz" wrap="square" lIns="0" tIns="12065" rIns="0" bIns="0" rtlCol="0">
            <a:spAutoFit/>
          </a:bodyPr>
          <a:lstStyle/>
          <a:p>
            <a:pPr marL="1264285">
              <a:lnSpc>
                <a:spcPct val="100000"/>
              </a:lnSpc>
              <a:spcBef>
                <a:spcPts val="95"/>
              </a:spcBef>
            </a:pPr>
            <a:r>
              <a:rPr sz="2200" b="1" spc="-5" dirty="0">
                <a:solidFill>
                  <a:srgbClr val="C00000"/>
                </a:solidFill>
                <a:latin typeface="Times New Roman"/>
                <a:cs typeface="Times New Roman"/>
              </a:rPr>
              <a:t>Nguyên tắc khi xây dựng </a:t>
            </a:r>
            <a:r>
              <a:rPr sz="2200" b="1" spc="-10" dirty="0">
                <a:solidFill>
                  <a:srgbClr val="C00000"/>
                </a:solidFill>
                <a:latin typeface="Times New Roman"/>
                <a:cs typeface="Times New Roman"/>
              </a:rPr>
              <a:t>một </a:t>
            </a:r>
            <a:r>
              <a:rPr sz="2200" b="1" spc="-5" dirty="0">
                <a:solidFill>
                  <a:srgbClr val="C00000"/>
                </a:solidFill>
                <a:latin typeface="Times New Roman"/>
                <a:cs typeface="Times New Roman"/>
              </a:rPr>
              <a:t>hệ thống</a:t>
            </a:r>
            <a:r>
              <a:rPr sz="2200" b="1" spc="65" dirty="0">
                <a:solidFill>
                  <a:srgbClr val="C00000"/>
                </a:solidFill>
                <a:latin typeface="Times New Roman"/>
                <a:cs typeface="Times New Roman"/>
              </a:rPr>
              <a:t> </a:t>
            </a:r>
            <a:r>
              <a:rPr sz="2200" b="1" spc="-5" dirty="0">
                <a:solidFill>
                  <a:srgbClr val="C00000"/>
                </a:solidFill>
                <a:latin typeface="Times New Roman"/>
                <a:cs typeface="Times New Roman"/>
              </a:rPr>
              <a:t>SOA:</a:t>
            </a:r>
            <a:endParaRPr sz="2200">
              <a:latin typeface="Times New Roman"/>
              <a:cs typeface="Times New Roman"/>
            </a:endParaRPr>
          </a:p>
          <a:p>
            <a:pPr>
              <a:lnSpc>
                <a:spcPct val="100000"/>
              </a:lnSpc>
              <a:spcBef>
                <a:spcPts val="45"/>
              </a:spcBef>
            </a:pPr>
            <a:endParaRPr sz="1900">
              <a:latin typeface="Times New Roman"/>
              <a:cs typeface="Times New Roman"/>
            </a:endParaRPr>
          </a:p>
          <a:p>
            <a:pPr marL="355600" indent="-342900">
              <a:lnSpc>
                <a:spcPct val="100000"/>
              </a:lnSpc>
              <a:buClr>
                <a:srgbClr val="FD8537"/>
              </a:buClr>
              <a:buSzPct val="68181"/>
              <a:buFont typeface="Times New Roman"/>
              <a:buChar char="•"/>
              <a:tabLst>
                <a:tab pos="354965" algn="l"/>
                <a:tab pos="355600" algn="l"/>
              </a:tabLst>
            </a:pPr>
            <a:r>
              <a:rPr sz="2200" b="1" spc="-5" dirty="0">
                <a:latin typeface="Times New Roman"/>
                <a:cs typeface="Times New Roman"/>
              </a:rPr>
              <a:t>Sự phân định ranh giới rạch ròi giữa các </a:t>
            </a:r>
            <a:r>
              <a:rPr sz="2200" b="1" spc="-10" dirty="0">
                <a:latin typeface="Times New Roman"/>
                <a:cs typeface="Times New Roman"/>
              </a:rPr>
              <a:t>dịch</a:t>
            </a:r>
            <a:r>
              <a:rPr sz="2200" b="1" spc="100" dirty="0">
                <a:latin typeface="Times New Roman"/>
                <a:cs typeface="Times New Roman"/>
              </a:rPr>
              <a:t> </a:t>
            </a:r>
            <a:r>
              <a:rPr sz="2200" b="1" spc="-5" dirty="0">
                <a:latin typeface="Times New Roman"/>
                <a:cs typeface="Times New Roman"/>
              </a:rPr>
              <a:t>vụ:</a:t>
            </a:r>
            <a:endParaRPr sz="2200">
              <a:latin typeface="Times New Roman"/>
              <a:cs typeface="Times New Roman"/>
            </a:endParaRPr>
          </a:p>
          <a:p>
            <a:pPr marL="733425" lvl="1" indent="-361315">
              <a:lnSpc>
                <a:spcPct val="100000"/>
              </a:lnSpc>
              <a:spcBef>
                <a:spcPts val="1920"/>
              </a:spcBef>
              <a:buClr>
                <a:srgbClr val="FD8537"/>
              </a:buClr>
              <a:buSzPct val="68181"/>
              <a:buFont typeface="Wingdings"/>
              <a:buChar char=""/>
              <a:tabLst>
                <a:tab pos="733425" algn="l"/>
                <a:tab pos="734060" algn="l"/>
              </a:tabLst>
            </a:pPr>
            <a:r>
              <a:rPr sz="2200" spc="-5" dirty="0">
                <a:latin typeface="Times New Roman"/>
                <a:cs typeface="Times New Roman"/>
              </a:rPr>
              <a:t>Các</a:t>
            </a:r>
            <a:r>
              <a:rPr sz="2200" spc="40" dirty="0">
                <a:latin typeface="Times New Roman"/>
                <a:cs typeface="Times New Roman"/>
              </a:rPr>
              <a:t> </a:t>
            </a:r>
            <a:r>
              <a:rPr sz="2200" spc="-5" dirty="0">
                <a:latin typeface="Times New Roman"/>
                <a:cs typeface="Times New Roman"/>
              </a:rPr>
              <a:t>dịch</a:t>
            </a:r>
            <a:r>
              <a:rPr sz="2200" spc="55" dirty="0">
                <a:latin typeface="Times New Roman"/>
                <a:cs typeface="Times New Roman"/>
              </a:rPr>
              <a:t> </a:t>
            </a:r>
            <a:r>
              <a:rPr sz="2200" spc="-5" dirty="0">
                <a:latin typeface="Times New Roman"/>
                <a:cs typeface="Times New Roman"/>
              </a:rPr>
              <a:t>vụ</a:t>
            </a:r>
            <a:r>
              <a:rPr sz="2200" spc="50" dirty="0">
                <a:latin typeface="Times New Roman"/>
                <a:cs typeface="Times New Roman"/>
              </a:rPr>
              <a:t> </a:t>
            </a:r>
            <a:r>
              <a:rPr sz="2200" spc="-5" dirty="0">
                <a:latin typeface="Times New Roman"/>
                <a:cs typeface="Times New Roman"/>
              </a:rPr>
              <a:t>thực</a:t>
            </a:r>
            <a:r>
              <a:rPr sz="2200" spc="50" dirty="0">
                <a:latin typeface="Times New Roman"/>
                <a:cs typeface="Times New Roman"/>
              </a:rPr>
              <a:t> </a:t>
            </a:r>
            <a:r>
              <a:rPr sz="2200" spc="-5" dirty="0">
                <a:latin typeface="Times New Roman"/>
                <a:cs typeface="Times New Roman"/>
              </a:rPr>
              <a:t>hiện</a:t>
            </a:r>
            <a:r>
              <a:rPr sz="2200" spc="55" dirty="0">
                <a:latin typeface="Times New Roman"/>
                <a:cs typeface="Times New Roman"/>
              </a:rPr>
              <a:t> </a:t>
            </a:r>
            <a:r>
              <a:rPr sz="2200" spc="-5" dirty="0">
                <a:latin typeface="Times New Roman"/>
                <a:cs typeface="Times New Roman"/>
              </a:rPr>
              <a:t>quá</a:t>
            </a:r>
            <a:r>
              <a:rPr sz="2200" spc="30" dirty="0">
                <a:latin typeface="Times New Roman"/>
                <a:cs typeface="Times New Roman"/>
              </a:rPr>
              <a:t> </a:t>
            </a:r>
            <a:r>
              <a:rPr sz="2200" spc="-5" dirty="0">
                <a:latin typeface="Times New Roman"/>
                <a:cs typeface="Times New Roman"/>
              </a:rPr>
              <a:t>trình</a:t>
            </a:r>
            <a:r>
              <a:rPr sz="2200" spc="60" dirty="0">
                <a:latin typeface="Times New Roman"/>
                <a:cs typeface="Times New Roman"/>
              </a:rPr>
              <a:t> </a:t>
            </a:r>
            <a:r>
              <a:rPr sz="2200" spc="-5" dirty="0">
                <a:latin typeface="Times New Roman"/>
                <a:cs typeface="Times New Roman"/>
              </a:rPr>
              <a:t>tương</a:t>
            </a:r>
            <a:r>
              <a:rPr sz="2200" spc="55" dirty="0">
                <a:latin typeface="Times New Roman"/>
                <a:cs typeface="Times New Roman"/>
              </a:rPr>
              <a:t> </a:t>
            </a:r>
            <a:r>
              <a:rPr sz="2200" spc="-5" dirty="0">
                <a:latin typeface="Times New Roman"/>
                <a:cs typeface="Times New Roman"/>
              </a:rPr>
              <a:t>tác</a:t>
            </a:r>
            <a:r>
              <a:rPr sz="2200" spc="40" dirty="0">
                <a:latin typeface="Times New Roman"/>
                <a:cs typeface="Times New Roman"/>
              </a:rPr>
              <a:t> </a:t>
            </a:r>
            <a:r>
              <a:rPr sz="2200" spc="-5" dirty="0">
                <a:latin typeface="Times New Roman"/>
                <a:cs typeface="Times New Roman"/>
              </a:rPr>
              <a:t>chủ</a:t>
            </a:r>
            <a:r>
              <a:rPr sz="2200" spc="55" dirty="0">
                <a:latin typeface="Times New Roman"/>
                <a:cs typeface="Times New Roman"/>
              </a:rPr>
              <a:t> </a:t>
            </a:r>
            <a:r>
              <a:rPr sz="2200" dirty="0">
                <a:latin typeface="Times New Roman"/>
                <a:cs typeface="Times New Roman"/>
              </a:rPr>
              <a:t>yếu</a:t>
            </a:r>
            <a:r>
              <a:rPr sz="2200" spc="55" dirty="0">
                <a:latin typeface="Times New Roman"/>
                <a:cs typeface="Times New Roman"/>
              </a:rPr>
              <a:t> </a:t>
            </a:r>
            <a:r>
              <a:rPr sz="2200" spc="-5" dirty="0">
                <a:latin typeface="Times New Roman"/>
                <a:cs typeface="Times New Roman"/>
              </a:rPr>
              <a:t>thông</a:t>
            </a:r>
            <a:r>
              <a:rPr sz="2200" spc="55" dirty="0">
                <a:latin typeface="Times New Roman"/>
                <a:cs typeface="Times New Roman"/>
              </a:rPr>
              <a:t> </a:t>
            </a:r>
            <a:r>
              <a:rPr sz="2200" spc="-5" dirty="0">
                <a:latin typeface="Times New Roman"/>
                <a:cs typeface="Times New Roman"/>
              </a:rPr>
              <a:t>qua</a:t>
            </a:r>
            <a:r>
              <a:rPr sz="2200" spc="50" dirty="0">
                <a:latin typeface="Times New Roman"/>
                <a:cs typeface="Times New Roman"/>
              </a:rPr>
              <a:t> </a:t>
            </a:r>
            <a:r>
              <a:rPr sz="2200" spc="-5" dirty="0">
                <a:latin typeface="Times New Roman"/>
                <a:cs typeface="Times New Roman"/>
              </a:rPr>
              <a:t>thành</a:t>
            </a:r>
            <a:endParaRPr sz="2200">
              <a:latin typeface="Times New Roman"/>
              <a:cs typeface="Times New Roman"/>
            </a:endParaRPr>
          </a:p>
          <a:p>
            <a:pPr marL="733425">
              <a:lnSpc>
                <a:spcPct val="100000"/>
              </a:lnSpc>
              <a:spcBef>
                <a:spcPts val="1320"/>
              </a:spcBef>
            </a:pPr>
            <a:r>
              <a:rPr sz="2200" spc="-5" dirty="0">
                <a:latin typeface="Times New Roman"/>
                <a:cs typeface="Times New Roman"/>
              </a:rPr>
              <a:t>phần giao</a:t>
            </a:r>
            <a:r>
              <a:rPr sz="2200" dirty="0">
                <a:latin typeface="Times New Roman"/>
                <a:cs typeface="Times New Roman"/>
              </a:rPr>
              <a:t> </a:t>
            </a:r>
            <a:r>
              <a:rPr sz="2200" spc="-5" dirty="0">
                <a:latin typeface="Times New Roman"/>
                <a:cs typeface="Times New Roman"/>
              </a:rPr>
              <a:t>tiếp.</a:t>
            </a:r>
            <a:endParaRPr sz="2200">
              <a:latin typeface="Times New Roman"/>
              <a:cs typeface="Times New Roman"/>
            </a:endParaRPr>
          </a:p>
          <a:p>
            <a:pPr marL="733425" marR="5080" lvl="1" indent="-361315" algn="just">
              <a:lnSpc>
                <a:spcPct val="150100"/>
              </a:lnSpc>
              <a:spcBef>
                <a:spcPts val="600"/>
              </a:spcBef>
              <a:buClr>
                <a:srgbClr val="FD8537"/>
              </a:buClr>
              <a:buSzPct val="68181"/>
              <a:buFont typeface="Wingdings"/>
              <a:buChar char=""/>
              <a:tabLst>
                <a:tab pos="734060" algn="l"/>
              </a:tabLst>
            </a:pPr>
            <a:r>
              <a:rPr sz="2200" spc="-5" dirty="0">
                <a:latin typeface="Times New Roman"/>
                <a:cs typeface="Times New Roman"/>
              </a:rPr>
              <a:t>Thành phần giao tiếp qui định về </a:t>
            </a:r>
            <a:r>
              <a:rPr sz="2200" spc="-10" dirty="0">
                <a:latin typeface="Times New Roman"/>
                <a:cs typeface="Times New Roman"/>
              </a:rPr>
              <a:t>những </a:t>
            </a:r>
            <a:r>
              <a:rPr sz="2200" spc="-5" dirty="0">
                <a:latin typeface="Times New Roman"/>
                <a:cs typeface="Times New Roman"/>
              </a:rPr>
              <a:t>định dạng thông điệp </a:t>
            </a:r>
            <a:r>
              <a:rPr sz="2200" spc="-10" dirty="0">
                <a:latin typeface="Times New Roman"/>
                <a:cs typeface="Times New Roman"/>
              </a:rPr>
              <a:t>sử  </a:t>
            </a:r>
            <a:r>
              <a:rPr sz="2200" spc="-5" dirty="0">
                <a:latin typeface="Times New Roman"/>
                <a:cs typeface="Times New Roman"/>
              </a:rPr>
              <a:t>dụng trong quá trình trao</a:t>
            </a:r>
            <a:r>
              <a:rPr sz="2200" spc="15" dirty="0">
                <a:latin typeface="Times New Roman"/>
                <a:cs typeface="Times New Roman"/>
              </a:rPr>
              <a:t> </a:t>
            </a:r>
            <a:r>
              <a:rPr sz="2200" spc="-5" dirty="0">
                <a:latin typeface="Times New Roman"/>
                <a:cs typeface="Times New Roman"/>
              </a:rPr>
              <a:t>đổi</a:t>
            </a:r>
            <a:endParaRPr sz="2200">
              <a:latin typeface="Times New Roman"/>
              <a:cs typeface="Times New Roman"/>
            </a:endParaRPr>
          </a:p>
          <a:p>
            <a:pPr marL="733425" lvl="1" indent="-361315">
              <a:lnSpc>
                <a:spcPct val="100000"/>
              </a:lnSpc>
              <a:spcBef>
                <a:spcPts val="1920"/>
              </a:spcBef>
              <a:buClr>
                <a:srgbClr val="FD8537"/>
              </a:buClr>
              <a:buSzPct val="68181"/>
              <a:buFont typeface="Wingdings"/>
              <a:buChar char=""/>
              <a:tabLst>
                <a:tab pos="733425" algn="l"/>
                <a:tab pos="734060" algn="l"/>
              </a:tabLst>
            </a:pPr>
            <a:r>
              <a:rPr sz="2200" spc="-10" dirty="0">
                <a:latin typeface="Times New Roman"/>
                <a:cs typeface="Times New Roman"/>
              </a:rPr>
              <a:t>cách</a:t>
            </a:r>
            <a:r>
              <a:rPr sz="2200" spc="75" dirty="0">
                <a:latin typeface="Times New Roman"/>
                <a:cs typeface="Times New Roman"/>
              </a:rPr>
              <a:t> </a:t>
            </a:r>
            <a:r>
              <a:rPr sz="2200" spc="-5" dirty="0">
                <a:latin typeface="Times New Roman"/>
                <a:cs typeface="Times New Roman"/>
              </a:rPr>
              <a:t>duy</a:t>
            </a:r>
            <a:r>
              <a:rPr sz="2200" spc="65" dirty="0">
                <a:latin typeface="Times New Roman"/>
                <a:cs typeface="Times New Roman"/>
              </a:rPr>
              <a:t> </a:t>
            </a:r>
            <a:r>
              <a:rPr sz="2200" spc="-10" dirty="0">
                <a:latin typeface="Times New Roman"/>
                <a:cs typeface="Times New Roman"/>
              </a:rPr>
              <a:t>nhất</a:t>
            </a:r>
            <a:r>
              <a:rPr sz="2200" spc="65" dirty="0">
                <a:latin typeface="Times New Roman"/>
                <a:cs typeface="Times New Roman"/>
              </a:rPr>
              <a:t> </a:t>
            </a:r>
            <a:r>
              <a:rPr sz="2200" spc="-5" dirty="0">
                <a:latin typeface="Times New Roman"/>
                <a:cs typeface="Times New Roman"/>
              </a:rPr>
              <a:t>để</a:t>
            </a:r>
            <a:r>
              <a:rPr sz="2200" spc="50" dirty="0">
                <a:latin typeface="Times New Roman"/>
                <a:cs typeface="Times New Roman"/>
              </a:rPr>
              <a:t> </a:t>
            </a:r>
            <a:r>
              <a:rPr sz="2200" spc="-10" dirty="0">
                <a:latin typeface="Times New Roman"/>
                <a:cs typeface="Times New Roman"/>
              </a:rPr>
              <a:t>các</a:t>
            </a:r>
            <a:r>
              <a:rPr sz="2200" spc="55" dirty="0">
                <a:latin typeface="Times New Roman"/>
                <a:cs typeface="Times New Roman"/>
              </a:rPr>
              <a:t> </a:t>
            </a:r>
            <a:r>
              <a:rPr sz="2200" spc="-5" dirty="0">
                <a:latin typeface="Times New Roman"/>
                <a:cs typeface="Times New Roman"/>
              </a:rPr>
              <a:t>đối</a:t>
            </a:r>
            <a:r>
              <a:rPr sz="2200" spc="55" dirty="0">
                <a:latin typeface="Times New Roman"/>
                <a:cs typeface="Times New Roman"/>
              </a:rPr>
              <a:t> </a:t>
            </a:r>
            <a:r>
              <a:rPr sz="2200" spc="-5" dirty="0">
                <a:latin typeface="Times New Roman"/>
                <a:cs typeface="Times New Roman"/>
              </a:rPr>
              <a:t>tượng</a:t>
            </a:r>
            <a:r>
              <a:rPr sz="2200" spc="55" dirty="0">
                <a:latin typeface="Times New Roman"/>
                <a:cs typeface="Times New Roman"/>
              </a:rPr>
              <a:t> </a:t>
            </a:r>
            <a:r>
              <a:rPr sz="2200" spc="-5" dirty="0">
                <a:latin typeface="Times New Roman"/>
                <a:cs typeface="Times New Roman"/>
              </a:rPr>
              <a:t>bên</a:t>
            </a:r>
            <a:r>
              <a:rPr sz="2200" spc="75" dirty="0">
                <a:latin typeface="Times New Roman"/>
                <a:cs typeface="Times New Roman"/>
              </a:rPr>
              <a:t> </a:t>
            </a:r>
            <a:r>
              <a:rPr sz="2200" spc="-5" dirty="0">
                <a:latin typeface="Times New Roman"/>
                <a:cs typeface="Times New Roman"/>
              </a:rPr>
              <a:t>ngoài</a:t>
            </a:r>
            <a:r>
              <a:rPr sz="2200" spc="55" dirty="0">
                <a:latin typeface="Times New Roman"/>
                <a:cs typeface="Times New Roman"/>
              </a:rPr>
              <a:t> </a:t>
            </a:r>
            <a:r>
              <a:rPr sz="2200" spc="-5" dirty="0">
                <a:latin typeface="Times New Roman"/>
                <a:cs typeface="Times New Roman"/>
              </a:rPr>
              <a:t>có</a:t>
            </a:r>
            <a:r>
              <a:rPr sz="2200" spc="65" dirty="0">
                <a:latin typeface="Times New Roman"/>
                <a:cs typeface="Times New Roman"/>
              </a:rPr>
              <a:t> </a:t>
            </a:r>
            <a:r>
              <a:rPr sz="2200" spc="-5" dirty="0">
                <a:latin typeface="Times New Roman"/>
                <a:cs typeface="Times New Roman"/>
              </a:rPr>
              <a:t>thể</a:t>
            </a:r>
            <a:r>
              <a:rPr sz="2200" spc="55" dirty="0">
                <a:latin typeface="Times New Roman"/>
                <a:cs typeface="Times New Roman"/>
              </a:rPr>
              <a:t> </a:t>
            </a:r>
            <a:r>
              <a:rPr sz="2200" spc="-5" dirty="0">
                <a:latin typeface="Times New Roman"/>
                <a:cs typeface="Times New Roman"/>
              </a:rPr>
              <a:t>truy</a:t>
            </a:r>
            <a:r>
              <a:rPr sz="2200" spc="65" dirty="0">
                <a:latin typeface="Times New Roman"/>
                <a:cs typeface="Times New Roman"/>
              </a:rPr>
              <a:t> </a:t>
            </a:r>
            <a:r>
              <a:rPr sz="2200" spc="-10" dirty="0">
                <a:latin typeface="Times New Roman"/>
                <a:cs typeface="Times New Roman"/>
              </a:rPr>
              <a:t>cập</a:t>
            </a:r>
            <a:r>
              <a:rPr sz="2200" spc="65" dirty="0">
                <a:latin typeface="Times New Roman"/>
                <a:cs typeface="Times New Roman"/>
              </a:rPr>
              <a:t> </a:t>
            </a:r>
            <a:r>
              <a:rPr sz="2200" spc="-5" dirty="0">
                <a:latin typeface="Times New Roman"/>
                <a:cs typeface="Times New Roman"/>
              </a:rPr>
              <a:t>thông</a:t>
            </a:r>
            <a:r>
              <a:rPr sz="2200" spc="75" dirty="0">
                <a:latin typeface="Times New Roman"/>
                <a:cs typeface="Times New Roman"/>
              </a:rPr>
              <a:t> </a:t>
            </a:r>
            <a:r>
              <a:rPr sz="2200" spc="-5" dirty="0">
                <a:latin typeface="Times New Roman"/>
                <a:cs typeface="Times New Roman"/>
              </a:rPr>
              <a:t>tin</a:t>
            </a:r>
            <a:endParaRPr sz="2200">
              <a:latin typeface="Times New Roman"/>
              <a:cs typeface="Times New Roman"/>
            </a:endParaRPr>
          </a:p>
          <a:p>
            <a:pPr marL="733425">
              <a:lnSpc>
                <a:spcPct val="100000"/>
              </a:lnSpc>
              <a:spcBef>
                <a:spcPts val="1320"/>
              </a:spcBef>
            </a:pPr>
            <a:r>
              <a:rPr sz="2200" spc="-5" dirty="0">
                <a:latin typeface="Times New Roman"/>
                <a:cs typeface="Times New Roman"/>
              </a:rPr>
              <a:t>và chức năng của dịch vụ.</a:t>
            </a:r>
            <a:endParaRPr sz="2200">
              <a:latin typeface="Times New Roman"/>
              <a:cs typeface="Times New Roman"/>
            </a:endParaRPr>
          </a:p>
          <a:p>
            <a:pPr marL="733425" marR="6985" lvl="1" indent="-361315" algn="just">
              <a:lnSpc>
                <a:spcPct val="150000"/>
              </a:lnSpc>
              <a:spcBef>
                <a:spcPts val="600"/>
              </a:spcBef>
              <a:buClr>
                <a:srgbClr val="FD8537"/>
              </a:buClr>
              <a:buSzPct val="68181"/>
              <a:buFont typeface="Wingdings"/>
              <a:buChar char=""/>
              <a:tabLst>
                <a:tab pos="734060" algn="l"/>
              </a:tabLst>
            </a:pPr>
            <a:r>
              <a:rPr sz="2200" spc="-5" dirty="0">
                <a:latin typeface="Times New Roman"/>
                <a:cs typeface="Times New Roman"/>
              </a:rPr>
              <a:t>Ta chỉ </a:t>
            </a:r>
            <a:r>
              <a:rPr sz="2200" spc="-10" dirty="0">
                <a:latin typeface="Times New Roman"/>
                <a:cs typeface="Times New Roman"/>
              </a:rPr>
              <a:t>cần </a:t>
            </a:r>
            <a:r>
              <a:rPr sz="2200" spc="-5" dirty="0">
                <a:latin typeface="Times New Roman"/>
                <a:cs typeface="Times New Roman"/>
              </a:rPr>
              <a:t>gửi </a:t>
            </a:r>
            <a:r>
              <a:rPr sz="2200" spc="-10" dirty="0">
                <a:latin typeface="Times New Roman"/>
                <a:cs typeface="Times New Roman"/>
              </a:rPr>
              <a:t>các </a:t>
            </a:r>
            <a:r>
              <a:rPr sz="2200" spc="-5" dirty="0">
                <a:latin typeface="Times New Roman"/>
                <a:cs typeface="Times New Roman"/>
              </a:rPr>
              <a:t>thông điệp theo </a:t>
            </a:r>
            <a:r>
              <a:rPr sz="2200" spc="-10" dirty="0">
                <a:latin typeface="Times New Roman"/>
                <a:cs typeface="Times New Roman"/>
              </a:rPr>
              <a:t>các </a:t>
            </a:r>
            <a:r>
              <a:rPr sz="2200" spc="-5" dirty="0">
                <a:latin typeface="Times New Roman"/>
                <a:cs typeface="Times New Roman"/>
              </a:rPr>
              <a:t>định dạng đã được định  nghĩa trước mà không </a:t>
            </a:r>
            <a:r>
              <a:rPr sz="2200" spc="-10" dirty="0">
                <a:latin typeface="Times New Roman"/>
                <a:cs typeface="Times New Roman"/>
              </a:rPr>
              <a:t>cần </a:t>
            </a:r>
            <a:r>
              <a:rPr sz="2200" spc="-5" dirty="0">
                <a:latin typeface="Times New Roman"/>
                <a:cs typeface="Times New Roman"/>
              </a:rPr>
              <a:t>phải quan </a:t>
            </a:r>
            <a:r>
              <a:rPr sz="2200" spc="-10" dirty="0">
                <a:latin typeface="Times New Roman"/>
                <a:cs typeface="Times New Roman"/>
              </a:rPr>
              <a:t>tâm </a:t>
            </a:r>
            <a:r>
              <a:rPr sz="2200" spc="-5" dirty="0">
                <a:latin typeface="Times New Roman"/>
                <a:cs typeface="Times New Roman"/>
              </a:rPr>
              <a:t>đến </a:t>
            </a:r>
            <a:r>
              <a:rPr sz="2200" spc="-10" dirty="0">
                <a:latin typeface="Times New Roman"/>
                <a:cs typeface="Times New Roman"/>
              </a:rPr>
              <a:t>cách </a:t>
            </a:r>
            <a:r>
              <a:rPr sz="2200" spc="-5" dirty="0">
                <a:latin typeface="Times New Roman"/>
                <a:cs typeface="Times New Roman"/>
              </a:rPr>
              <a:t>xử lý của dịch  vụ như thế</a:t>
            </a:r>
            <a:r>
              <a:rPr sz="2200" spc="-20" dirty="0">
                <a:latin typeface="Times New Roman"/>
                <a:cs typeface="Times New Roman"/>
              </a:rPr>
              <a:t> </a:t>
            </a:r>
            <a:r>
              <a:rPr sz="2200" spc="-5" dirty="0">
                <a:latin typeface="Times New Roman"/>
                <a:cs typeface="Times New Roman"/>
              </a:rPr>
              <a:t>nào</a:t>
            </a:r>
            <a:endParaRPr sz="2200">
              <a:latin typeface="Times New Roman"/>
              <a:cs typeface="Times New Roman"/>
            </a:endParaRPr>
          </a:p>
        </p:txBody>
      </p:sp>
      <p:sp>
        <p:nvSpPr>
          <p:cNvPr id="7" name="object 7"/>
          <p:cNvSpPr txBox="1">
            <a:spLocks noGrp="1"/>
          </p:cNvSpPr>
          <p:nvPr>
            <p:ph type="title"/>
          </p:nvPr>
        </p:nvSpPr>
        <p:spPr>
          <a:prstGeom prst="rect">
            <a:avLst/>
          </a:prstGeom>
        </p:spPr>
        <p:txBody>
          <a:bodyPr vert="horz" wrap="square" lIns="0" tIns="12700" rIns="0" bIns="0" rtlCol="0">
            <a:spAutoFit/>
          </a:bodyPr>
          <a:lstStyle/>
          <a:p>
            <a:pPr marL="111125">
              <a:lnSpc>
                <a:spcPct val="100000"/>
              </a:lnSpc>
              <a:spcBef>
                <a:spcPts val="100"/>
              </a:spcBef>
            </a:pPr>
            <a:r>
              <a:rPr dirty="0"/>
              <a:t>2. Giới </a:t>
            </a:r>
            <a:r>
              <a:rPr spc="-5" dirty="0"/>
              <a:t>thiệu </a:t>
            </a:r>
            <a:r>
              <a:rPr dirty="0"/>
              <a:t>về kiến </a:t>
            </a:r>
            <a:r>
              <a:rPr spc="-5" dirty="0"/>
              <a:t>trúc hướng dịch</a:t>
            </a:r>
            <a:r>
              <a:rPr spc="-80" dirty="0"/>
              <a:t> </a:t>
            </a:r>
            <a:r>
              <a:rPr dirty="0"/>
              <a:t>vụ</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3999" cy="1600199"/>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600075" y="115887"/>
            <a:ext cx="1079500" cy="792162"/>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0" y="333375"/>
            <a:ext cx="1427226" cy="1203325"/>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1174750" y="404875"/>
            <a:ext cx="649287" cy="542925"/>
          </a:xfrm>
          <a:prstGeom prst="rect">
            <a:avLst/>
          </a:prstGeom>
          <a:blipFill>
            <a:blip r:embed="rId5" cstate="print"/>
            <a:stretch>
              <a:fillRect/>
            </a:stretch>
          </a:blipFill>
        </p:spPr>
        <p:txBody>
          <a:bodyPr wrap="square" lIns="0" tIns="0" rIns="0" bIns="0" rtlCol="0"/>
          <a:lstStyle/>
          <a:p>
            <a:endParaRPr/>
          </a:p>
        </p:txBody>
      </p:sp>
      <p:sp>
        <p:nvSpPr>
          <p:cNvPr id="6" name="object 6"/>
          <p:cNvSpPr txBox="1"/>
          <p:nvPr/>
        </p:nvSpPr>
        <p:spPr>
          <a:xfrm>
            <a:off x="474370" y="932815"/>
            <a:ext cx="7837170" cy="4410075"/>
          </a:xfrm>
          <a:prstGeom prst="rect">
            <a:avLst/>
          </a:prstGeom>
        </p:spPr>
        <p:txBody>
          <a:bodyPr vert="horz" wrap="square" lIns="0" tIns="12065" rIns="0" bIns="0" rtlCol="0">
            <a:spAutoFit/>
          </a:bodyPr>
          <a:lstStyle/>
          <a:p>
            <a:pPr marL="1035685">
              <a:lnSpc>
                <a:spcPct val="100000"/>
              </a:lnSpc>
              <a:spcBef>
                <a:spcPts val="95"/>
              </a:spcBef>
            </a:pPr>
            <a:r>
              <a:rPr sz="2200" b="1" spc="-5" dirty="0">
                <a:solidFill>
                  <a:srgbClr val="C00000"/>
                </a:solidFill>
                <a:latin typeface="Times New Roman"/>
                <a:cs typeface="Times New Roman"/>
              </a:rPr>
              <a:t>Nguyên tắc khi xây dựng </a:t>
            </a:r>
            <a:r>
              <a:rPr sz="2200" b="1" spc="-10" dirty="0">
                <a:solidFill>
                  <a:srgbClr val="C00000"/>
                </a:solidFill>
                <a:latin typeface="Times New Roman"/>
                <a:cs typeface="Times New Roman"/>
              </a:rPr>
              <a:t>một </a:t>
            </a:r>
            <a:r>
              <a:rPr sz="2200" b="1" spc="-5" dirty="0">
                <a:solidFill>
                  <a:srgbClr val="C00000"/>
                </a:solidFill>
                <a:latin typeface="Times New Roman"/>
                <a:cs typeface="Times New Roman"/>
              </a:rPr>
              <a:t>hệ thống</a:t>
            </a:r>
            <a:r>
              <a:rPr sz="2200" b="1" spc="75" dirty="0">
                <a:solidFill>
                  <a:srgbClr val="C00000"/>
                </a:solidFill>
                <a:latin typeface="Times New Roman"/>
                <a:cs typeface="Times New Roman"/>
              </a:rPr>
              <a:t> </a:t>
            </a:r>
            <a:r>
              <a:rPr sz="2200" b="1" spc="-5" dirty="0">
                <a:solidFill>
                  <a:srgbClr val="C00000"/>
                </a:solidFill>
                <a:latin typeface="Times New Roman"/>
                <a:cs typeface="Times New Roman"/>
              </a:rPr>
              <a:t>SOA:</a:t>
            </a:r>
            <a:endParaRPr sz="2200">
              <a:latin typeface="Times New Roman"/>
              <a:cs typeface="Times New Roman"/>
            </a:endParaRPr>
          </a:p>
          <a:p>
            <a:pPr>
              <a:lnSpc>
                <a:spcPct val="100000"/>
              </a:lnSpc>
            </a:pPr>
            <a:endParaRPr sz="3200">
              <a:latin typeface="Times New Roman"/>
              <a:cs typeface="Times New Roman"/>
            </a:endParaRPr>
          </a:p>
          <a:p>
            <a:pPr marL="355600" indent="-342900">
              <a:lnSpc>
                <a:spcPct val="100000"/>
              </a:lnSpc>
              <a:buClr>
                <a:srgbClr val="FD8537"/>
              </a:buClr>
              <a:buSzPct val="68181"/>
              <a:buFont typeface="Times New Roman"/>
              <a:buChar char="•"/>
              <a:tabLst>
                <a:tab pos="354965" algn="l"/>
                <a:tab pos="355600" algn="l"/>
              </a:tabLst>
            </a:pPr>
            <a:r>
              <a:rPr sz="2200" b="1" spc="-5" dirty="0">
                <a:latin typeface="Times New Roman"/>
                <a:cs typeface="Times New Roman"/>
              </a:rPr>
              <a:t>Các </a:t>
            </a:r>
            <a:r>
              <a:rPr sz="2200" b="1" spc="-10" dirty="0">
                <a:latin typeface="Times New Roman"/>
                <a:cs typeface="Times New Roman"/>
              </a:rPr>
              <a:t>dịch </a:t>
            </a:r>
            <a:r>
              <a:rPr sz="2200" b="1" spc="-5" dirty="0">
                <a:latin typeface="Times New Roman"/>
                <a:cs typeface="Times New Roman"/>
              </a:rPr>
              <a:t>vụ tự hoạt</a:t>
            </a:r>
            <a:r>
              <a:rPr sz="2200" b="1" spc="40" dirty="0">
                <a:latin typeface="Times New Roman"/>
                <a:cs typeface="Times New Roman"/>
              </a:rPr>
              <a:t> </a:t>
            </a:r>
            <a:r>
              <a:rPr sz="2200" b="1" spc="-5" dirty="0">
                <a:latin typeface="Times New Roman"/>
                <a:cs typeface="Times New Roman"/>
              </a:rPr>
              <a:t>động:</a:t>
            </a:r>
            <a:endParaRPr sz="2200">
              <a:latin typeface="Times New Roman"/>
              <a:cs typeface="Times New Roman"/>
            </a:endParaRPr>
          </a:p>
          <a:p>
            <a:pPr marL="733425" marR="6350" lvl="1" indent="-361315" algn="just">
              <a:lnSpc>
                <a:spcPct val="150000"/>
              </a:lnSpc>
              <a:spcBef>
                <a:spcPts val="605"/>
              </a:spcBef>
              <a:buClr>
                <a:srgbClr val="FD8537"/>
              </a:buClr>
              <a:buSzPct val="68181"/>
              <a:buFont typeface="Wingdings"/>
              <a:buChar char=""/>
              <a:tabLst>
                <a:tab pos="734060" algn="l"/>
              </a:tabLst>
            </a:pPr>
            <a:r>
              <a:rPr sz="2200" spc="-5" dirty="0">
                <a:latin typeface="Times New Roman"/>
                <a:cs typeface="Times New Roman"/>
              </a:rPr>
              <a:t>Các dịch vụ </a:t>
            </a:r>
            <a:r>
              <a:rPr sz="2200" spc="-10" dirty="0">
                <a:latin typeface="Times New Roman"/>
                <a:cs typeface="Times New Roman"/>
              </a:rPr>
              <a:t>cần </a:t>
            </a:r>
            <a:r>
              <a:rPr sz="2200" spc="-5" dirty="0">
                <a:latin typeface="Times New Roman"/>
                <a:cs typeface="Times New Roman"/>
              </a:rPr>
              <a:t>phải được triển khai và hoạt động như </a:t>
            </a:r>
            <a:r>
              <a:rPr sz="2200" spc="-10" dirty="0">
                <a:latin typeface="Times New Roman"/>
                <a:cs typeface="Times New Roman"/>
              </a:rPr>
              <a:t>những  </a:t>
            </a:r>
            <a:r>
              <a:rPr sz="2200" spc="-5" dirty="0">
                <a:latin typeface="Times New Roman"/>
                <a:cs typeface="Times New Roman"/>
              </a:rPr>
              <a:t>thực thể độc lập </a:t>
            </a:r>
            <a:r>
              <a:rPr sz="2200" spc="-15" dirty="0">
                <a:latin typeface="Times New Roman"/>
                <a:cs typeface="Times New Roman"/>
              </a:rPr>
              <a:t>mà </a:t>
            </a:r>
            <a:r>
              <a:rPr sz="2200" spc="-5" dirty="0">
                <a:latin typeface="Times New Roman"/>
                <a:cs typeface="Times New Roman"/>
              </a:rPr>
              <a:t>không lệ thuộc vào </a:t>
            </a:r>
            <a:r>
              <a:rPr sz="2200" spc="-10" dirty="0">
                <a:latin typeface="Times New Roman"/>
                <a:cs typeface="Times New Roman"/>
              </a:rPr>
              <a:t>một </a:t>
            </a:r>
            <a:r>
              <a:rPr sz="2200" spc="-5" dirty="0">
                <a:latin typeface="Times New Roman"/>
                <a:cs typeface="Times New Roman"/>
              </a:rPr>
              <a:t>dịch vụ</a:t>
            </a:r>
            <a:r>
              <a:rPr sz="2200" spc="105" dirty="0">
                <a:latin typeface="Times New Roman"/>
                <a:cs typeface="Times New Roman"/>
              </a:rPr>
              <a:t> </a:t>
            </a:r>
            <a:r>
              <a:rPr sz="2200" spc="-5" dirty="0">
                <a:latin typeface="Times New Roman"/>
                <a:cs typeface="Times New Roman"/>
              </a:rPr>
              <a:t>khác.</a:t>
            </a:r>
            <a:endParaRPr sz="2200">
              <a:latin typeface="Times New Roman"/>
              <a:cs typeface="Times New Roman"/>
            </a:endParaRPr>
          </a:p>
          <a:p>
            <a:pPr marL="733425" lvl="1" indent="-361315">
              <a:lnSpc>
                <a:spcPct val="100000"/>
              </a:lnSpc>
              <a:spcBef>
                <a:spcPts val="1920"/>
              </a:spcBef>
              <a:buClr>
                <a:srgbClr val="FD8537"/>
              </a:buClr>
              <a:buSzPct val="68181"/>
              <a:buFont typeface="Wingdings"/>
              <a:buChar char=""/>
              <a:tabLst>
                <a:tab pos="733425" algn="l"/>
                <a:tab pos="734060" algn="l"/>
              </a:tabLst>
            </a:pPr>
            <a:r>
              <a:rPr sz="2200" spc="-10" dirty="0">
                <a:latin typeface="Times New Roman"/>
                <a:cs typeface="Times New Roman"/>
              </a:rPr>
              <a:t>Dịch </a:t>
            </a:r>
            <a:r>
              <a:rPr sz="2200" spc="-5" dirty="0">
                <a:latin typeface="Times New Roman"/>
                <a:cs typeface="Times New Roman"/>
              </a:rPr>
              <a:t>vụ phải có tính bền vững</a:t>
            </a:r>
            <a:r>
              <a:rPr sz="2200" spc="25" dirty="0">
                <a:latin typeface="Times New Roman"/>
                <a:cs typeface="Times New Roman"/>
              </a:rPr>
              <a:t> </a:t>
            </a:r>
            <a:r>
              <a:rPr sz="2200" spc="-5" dirty="0">
                <a:latin typeface="Times New Roman"/>
                <a:cs typeface="Times New Roman"/>
              </a:rPr>
              <a:t>cao.</a:t>
            </a:r>
            <a:endParaRPr sz="2200">
              <a:latin typeface="Times New Roman"/>
              <a:cs typeface="Times New Roman"/>
            </a:endParaRPr>
          </a:p>
          <a:p>
            <a:pPr marL="733425" marR="5080" lvl="1" indent="-361315" algn="just">
              <a:lnSpc>
                <a:spcPct val="150100"/>
              </a:lnSpc>
              <a:spcBef>
                <a:spcPts val="600"/>
              </a:spcBef>
              <a:buClr>
                <a:srgbClr val="FD8537"/>
              </a:buClr>
              <a:buSzPct val="68181"/>
              <a:buFont typeface="Wingdings"/>
              <a:buChar char=""/>
              <a:tabLst>
                <a:tab pos="734060" algn="l"/>
              </a:tabLst>
            </a:pPr>
            <a:r>
              <a:rPr sz="2200" spc="-5" dirty="0">
                <a:latin typeface="Times New Roman"/>
                <a:cs typeface="Times New Roman"/>
              </a:rPr>
              <a:t>để tránh </a:t>
            </a:r>
            <a:r>
              <a:rPr sz="2200" spc="-10" dirty="0">
                <a:latin typeface="Times New Roman"/>
                <a:cs typeface="Times New Roman"/>
              </a:rPr>
              <a:t>các </a:t>
            </a:r>
            <a:r>
              <a:rPr sz="2200" spc="-5" dirty="0">
                <a:latin typeface="Times New Roman"/>
                <a:cs typeface="Times New Roman"/>
              </a:rPr>
              <a:t>cuộc tấn công từ bên ngoài </a:t>
            </a:r>
            <a:r>
              <a:rPr sz="2200" spc="-5" dirty="0">
                <a:solidFill>
                  <a:srgbClr val="6F2F9F"/>
                </a:solidFill>
                <a:latin typeface="Times New Roman"/>
                <a:cs typeface="Times New Roman"/>
              </a:rPr>
              <a:t>(như gửi thông điệp  lỗi, </a:t>
            </a:r>
            <a:r>
              <a:rPr sz="2200" spc="-10" dirty="0">
                <a:solidFill>
                  <a:srgbClr val="6F2F9F"/>
                </a:solidFill>
                <a:latin typeface="Times New Roman"/>
                <a:cs typeface="Times New Roman"/>
              </a:rPr>
              <a:t>hay </a:t>
            </a:r>
            <a:r>
              <a:rPr sz="2200" spc="-5" dirty="0">
                <a:solidFill>
                  <a:srgbClr val="6F2F9F"/>
                </a:solidFill>
                <a:latin typeface="Times New Roman"/>
                <a:cs typeface="Times New Roman"/>
              </a:rPr>
              <a:t>gửi thông điệp ồ </a:t>
            </a:r>
            <a:r>
              <a:rPr sz="2200" spc="-10" dirty="0">
                <a:solidFill>
                  <a:srgbClr val="6F2F9F"/>
                </a:solidFill>
                <a:latin typeface="Times New Roman"/>
                <a:cs typeface="Times New Roman"/>
              </a:rPr>
              <a:t>ạt) </a:t>
            </a:r>
            <a:r>
              <a:rPr sz="2200" spc="-5" dirty="0">
                <a:latin typeface="Times New Roman"/>
                <a:cs typeface="Times New Roman"/>
              </a:rPr>
              <a:t>bằng </a:t>
            </a:r>
            <a:r>
              <a:rPr sz="2200" spc="-10" dirty="0">
                <a:latin typeface="Times New Roman"/>
                <a:cs typeface="Times New Roman"/>
              </a:rPr>
              <a:t>cách sử </a:t>
            </a:r>
            <a:r>
              <a:rPr sz="2200" spc="-5" dirty="0">
                <a:latin typeface="Times New Roman"/>
                <a:cs typeface="Times New Roman"/>
              </a:rPr>
              <a:t>dụng </a:t>
            </a:r>
            <a:r>
              <a:rPr sz="2200" spc="-10" dirty="0">
                <a:latin typeface="Times New Roman"/>
                <a:cs typeface="Times New Roman"/>
              </a:rPr>
              <a:t>các kỹ </a:t>
            </a:r>
            <a:r>
              <a:rPr sz="2200" spc="-5" dirty="0">
                <a:latin typeface="Times New Roman"/>
                <a:cs typeface="Times New Roman"/>
              </a:rPr>
              <a:t>thuật về  an toàn, bảo </a:t>
            </a:r>
            <a:r>
              <a:rPr sz="2200" spc="-10" dirty="0">
                <a:latin typeface="Times New Roman"/>
                <a:cs typeface="Times New Roman"/>
              </a:rPr>
              <a:t>mật</a:t>
            </a:r>
            <a:endParaRPr sz="2200">
              <a:latin typeface="Times New Roman"/>
              <a:cs typeface="Times New Roman"/>
            </a:endParaRPr>
          </a:p>
        </p:txBody>
      </p:sp>
      <p:sp>
        <p:nvSpPr>
          <p:cNvPr id="7" name="object 7"/>
          <p:cNvSpPr txBox="1">
            <a:spLocks noGrp="1"/>
          </p:cNvSpPr>
          <p:nvPr>
            <p:ph type="title"/>
          </p:nvPr>
        </p:nvSpPr>
        <p:spPr>
          <a:prstGeom prst="rect">
            <a:avLst/>
          </a:prstGeom>
        </p:spPr>
        <p:txBody>
          <a:bodyPr vert="horz" wrap="square" lIns="0" tIns="12700" rIns="0" bIns="0" rtlCol="0">
            <a:spAutoFit/>
          </a:bodyPr>
          <a:lstStyle/>
          <a:p>
            <a:pPr marL="111125">
              <a:lnSpc>
                <a:spcPct val="100000"/>
              </a:lnSpc>
              <a:spcBef>
                <a:spcPts val="100"/>
              </a:spcBef>
            </a:pPr>
            <a:r>
              <a:rPr dirty="0"/>
              <a:t>2. Giới </a:t>
            </a:r>
            <a:r>
              <a:rPr spc="-5" dirty="0"/>
              <a:t>thiệu </a:t>
            </a:r>
            <a:r>
              <a:rPr dirty="0"/>
              <a:t>về kiến </a:t>
            </a:r>
            <a:r>
              <a:rPr spc="-5" dirty="0"/>
              <a:t>trúc hướng dịch</a:t>
            </a:r>
            <a:r>
              <a:rPr spc="-80" dirty="0"/>
              <a:t> </a:t>
            </a:r>
            <a:r>
              <a:rPr dirty="0"/>
              <a:t>vụ</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3999" cy="1600199"/>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600075" y="115887"/>
            <a:ext cx="1079500" cy="792162"/>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0" y="333375"/>
            <a:ext cx="1427226" cy="1203325"/>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1174750" y="404875"/>
            <a:ext cx="649287" cy="542925"/>
          </a:xfrm>
          <a:prstGeom prst="rect">
            <a:avLst/>
          </a:prstGeom>
          <a:blipFill>
            <a:blip r:embed="rId5" cstate="print"/>
            <a:stretch>
              <a:fillRect/>
            </a:stretch>
          </a:blipFill>
        </p:spPr>
        <p:txBody>
          <a:bodyPr wrap="square" lIns="0" tIns="0" rIns="0" bIns="0" rtlCol="0"/>
          <a:lstStyle/>
          <a:p>
            <a:endParaRPr/>
          </a:p>
        </p:txBody>
      </p:sp>
      <p:sp>
        <p:nvSpPr>
          <p:cNvPr id="6" name="object 6"/>
          <p:cNvSpPr txBox="1">
            <a:spLocks noGrp="1"/>
          </p:cNvSpPr>
          <p:nvPr>
            <p:ph type="title"/>
          </p:nvPr>
        </p:nvSpPr>
        <p:spPr>
          <a:xfrm>
            <a:off x="2715005" y="221107"/>
            <a:ext cx="3332479" cy="513715"/>
          </a:xfrm>
          <a:prstGeom prst="rect">
            <a:avLst/>
          </a:prstGeom>
        </p:spPr>
        <p:txBody>
          <a:bodyPr vert="horz" wrap="square" lIns="0" tIns="12700" rIns="0" bIns="0" rtlCol="0">
            <a:spAutoFit/>
          </a:bodyPr>
          <a:lstStyle/>
          <a:p>
            <a:pPr marL="12700">
              <a:lnSpc>
                <a:spcPct val="100000"/>
              </a:lnSpc>
              <a:spcBef>
                <a:spcPts val="100"/>
              </a:spcBef>
            </a:pPr>
            <a:r>
              <a:rPr sz="3200" spc="-5" dirty="0"/>
              <a:t>Nội dung </a:t>
            </a:r>
            <a:r>
              <a:rPr sz="3200" dirty="0"/>
              <a:t>trình</a:t>
            </a:r>
            <a:r>
              <a:rPr sz="3200" spc="-90" dirty="0"/>
              <a:t> </a:t>
            </a:r>
            <a:r>
              <a:rPr sz="3200" dirty="0"/>
              <a:t>bày</a:t>
            </a:r>
            <a:endParaRPr sz="3200"/>
          </a:p>
        </p:txBody>
      </p:sp>
      <p:sp>
        <p:nvSpPr>
          <p:cNvPr id="7" name="object 7"/>
          <p:cNvSpPr/>
          <p:nvPr/>
        </p:nvSpPr>
        <p:spPr>
          <a:xfrm>
            <a:off x="1225600" y="1382902"/>
            <a:ext cx="755650" cy="654050"/>
          </a:xfrm>
          <a:custGeom>
            <a:avLst/>
            <a:gdLst/>
            <a:ahLst/>
            <a:cxnLst/>
            <a:rect l="l" t="t" r="r" b="b"/>
            <a:pathLst>
              <a:path w="755650" h="654050">
                <a:moveTo>
                  <a:pt x="566496" y="0"/>
                </a:moveTo>
                <a:lnTo>
                  <a:pt x="189052" y="0"/>
                </a:lnTo>
                <a:lnTo>
                  <a:pt x="0" y="326898"/>
                </a:lnTo>
                <a:lnTo>
                  <a:pt x="189052" y="653796"/>
                </a:lnTo>
                <a:lnTo>
                  <a:pt x="566496" y="653796"/>
                </a:lnTo>
                <a:lnTo>
                  <a:pt x="755599" y="326898"/>
                </a:lnTo>
                <a:lnTo>
                  <a:pt x="566496" y="0"/>
                </a:lnTo>
                <a:close/>
              </a:path>
            </a:pathLst>
          </a:custGeom>
          <a:solidFill>
            <a:srgbClr val="808080"/>
          </a:solidFill>
        </p:spPr>
        <p:txBody>
          <a:bodyPr wrap="square" lIns="0" tIns="0" rIns="0" bIns="0" rtlCol="0"/>
          <a:lstStyle/>
          <a:p>
            <a:endParaRPr/>
          </a:p>
        </p:txBody>
      </p:sp>
      <p:sp>
        <p:nvSpPr>
          <p:cNvPr id="8" name="object 8"/>
          <p:cNvSpPr/>
          <p:nvPr/>
        </p:nvSpPr>
        <p:spPr>
          <a:xfrm>
            <a:off x="1219200" y="1371600"/>
            <a:ext cx="755650" cy="653796"/>
          </a:xfrm>
          <a:prstGeom prst="rect">
            <a:avLst/>
          </a:prstGeom>
          <a:blipFill>
            <a:blip r:embed="rId6" cstate="print"/>
            <a:stretch>
              <a:fillRect/>
            </a:stretch>
          </a:blipFill>
        </p:spPr>
        <p:txBody>
          <a:bodyPr wrap="square" lIns="0" tIns="0" rIns="0" bIns="0" rtlCol="0"/>
          <a:lstStyle/>
          <a:p>
            <a:endParaRPr/>
          </a:p>
        </p:txBody>
      </p:sp>
      <p:sp>
        <p:nvSpPr>
          <p:cNvPr id="9" name="object 9"/>
          <p:cNvSpPr/>
          <p:nvPr/>
        </p:nvSpPr>
        <p:spPr>
          <a:xfrm>
            <a:off x="1219200" y="1371600"/>
            <a:ext cx="755650" cy="654050"/>
          </a:xfrm>
          <a:custGeom>
            <a:avLst/>
            <a:gdLst/>
            <a:ahLst/>
            <a:cxnLst/>
            <a:rect l="l" t="t" r="r" b="b"/>
            <a:pathLst>
              <a:path w="755650" h="654050">
                <a:moveTo>
                  <a:pt x="0" y="326898"/>
                </a:moveTo>
                <a:lnTo>
                  <a:pt x="189103" y="0"/>
                </a:lnTo>
                <a:lnTo>
                  <a:pt x="566547" y="0"/>
                </a:lnTo>
                <a:lnTo>
                  <a:pt x="755650" y="326898"/>
                </a:lnTo>
                <a:lnTo>
                  <a:pt x="566547" y="653796"/>
                </a:lnTo>
                <a:lnTo>
                  <a:pt x="189103" y="653796"/>
                </a:lnTo>
                <a:lnTo>
                  <a:pt x="0" y="326898"/>
                </a:lnTo>
                <a:close/>
              </a:path>
            </a:pathLst>
          </a:custGeom>
          <a:ln w="9525">
            <a:solidFill>
              <a:srgbClr val="C0C0C0"/>
            </a:solidFill>
          </a:ln>
        </p:spPr>
        <p:txBody>
          <a:bodyPr wrap="square" lIns="0" tIns="0" rIns="0" bIns="0" rtlCol="0"/>
          <a:lstStyle/>
          <a:p>
            <a:endParaRPr/>
          </a:p>
        </p:txBody>
      </p:sp>
      <p:sp>
        <p:nvSpPr>
          <p:cNvPr id="10" name="object 10"/>
          <p:cNvSpPr/>
          <p:nvPr/>
        </p:nvSpPr>
        <p:spPr>
          <a:xfrm>
            <a:off x="1263472" y="1410969"/>
            <a:ext cx="664133" cy="575055"/>
          </a:xfrm>
          <a:prstGeom prst="rect">
            <a:avLst/>
          </a:prstGeom>
          <a:blipFill>
            <a:blip r:embed="rId7" cstate="print"/>
            <a:stretch>
              <a:fillRect/>
            </a:stretch>
          </a:blipFill>
        </p:spPr>
        <p:txBody>
          <a:bodyPr wrap="square" lIns="0" tIns="0" rIns="0" bIns="0" rtlCol="0"/>
          <a:lstStyle/>
          <a:p>
            <a:endParaRPr/>
          </a:p>
        </p:txBody>
      </p:sp>
      <p:sp>
        <p:nvSpPr>
          <p:cNvPr id="11" name="object 11"/>
          <p:cNvSpPr/>
          <p:nvPr/>
        </p:nvSpPr>
        <p:spPr>
          <a:xfrm>
            <a:off x="1263472" y="1410969"/>
            <a:ext cx="664210" cy="575310"/>
          </a:xfrm>
          <a:custGeom>
            <a:avLst/>
            <a:gdLst/>
            <a:ahLst/>
            <a:cxnLst/>
            <a:rect l="l" t="t" r="r" b="b"/>
            <a:pathLst>
              <a:path w="664210" h="575310">
                <a:moveTo>
                  <a:pt x="0" y="287527"/>
                </a:moveTo>
                <a:lnTo>
                  <a:pt x="166166" y="0"/>
                </a:lnTo>
                <a:lnTo>
                  <a:pt x="497890" y="0"/>
                </a:lnTo>
                <a:lnTo>
                  <a:pt x="664133" y="287527"/>
                </a:lnTo>
                <a:lnTo>
                  <a:pt x="497890" y="575055"/>
                </a:lnTo>
                <a:lnTo>
                  <a:pt x="166166" y="575055"/>
                </a:lnTo>
                <a:lnTo>
                  <a:pt x="0" y="287527"/>
                </a:lnTo>
                <a:close/>
              </a:path>
            </a:pathLst>
          </a:custGeom>
          <a:ln w="9525">
            <a:solidFill>
              <a:srgbClr val="000000"/>
            </a:solidFill>
          </a:ln>
        </p:spPr>
        <p:txBody>
          <a:bodyPr wrap="square" lIns="0" tIns="0" rIns="0" bIns="0" rtlCol="0"/>
          <a:lstStyle/>
          <a:p>
            <a:endParaRPr/>
          </a:p>
        </p:txBody>
      </p:sp>
      <p:sp>
        <p:nvSpPr>
          <p:cNvPr id="12" name="object 12"/>
          <p:cNvSpPr/>
          <p:nvPr/>
        </p:nvSpPr>
        <p:spPr>
          <a:xfrm>
            <a:off x="1225600" y="2297302"/>
            <a:ext cx="755650" cy="654050"/>
          </a:xfrm>
          <a:custGeom>
            <a:avLst/>
            <a:gdLst/>
            <a:ahLst/>
            <a:cxnLst/>
            <a:rect l="l" t="t" r="r" b="b"/>
            <a:pathLst>
              <a:path w="755650" h="654050">
                <a:moveTo>
                  <a:pt x="566496" y="0"/>
                </a:moveTo>
                <a:lnTo>
                  <a:pt x="189052" y="0"/>
                </a:lnTo>
                <a:lnTo>
                  <a:pt x="0" y="326898"/>
                </a:lnTo>
                <a:lnTo>
                  <a:pt x="189052" y="653796"/>
                </a:lnTo>
                <a:lnTo>
                  <a:pt x="566496" y="653796"/>
                </a:lnTo>
                <a:lnTo>
                  <a:pt x="755599" y="326898"/>
                </a:lnTo>
                <a:lnTo>
                  <a:pt x="566496" y="0"/>
                </a:lnTo>
                <a:close/>
              </a:path>
            </a:pathLst>
          </a:custGeom>
          <a:solidFill>
            <a:srgbClr val="808080"/>
          </a:solidFill>
        </p:spPr>
        <p:txBody>
          <a:bodyPr wrap="square" lIns="0" tIns="0" rIns="0" bIns="0" rtlCol="0"/>
          <a:lstStyle/>
          <a:p>
            <a:endParaRPr/>
          </a:p>
        </p:txBody>
      </p:sp>
      <p:sp>
        <p:nvSpPr>
          <p:cNvPr id="13" name="object 13"/>
          <p:cNvSpPr/>
          <p:nvPr/>
        </p:nvSpPr>
        <p:spPr>
          <a:xfrm>
            <a:off x="1219200" y="2286000"/>
            <a:ext cx="755650" cy="653796"/>
          </a:xfrm>
          <a:prstGeom prst="rect">
            <a:avLst/>
          </a:prstGeom>
          <a:blipFill>
            <a:blip r:embed="rId8" cstate="print"/>
            <a:stretch>
              <a:fillRect/>
            </a:stretch>
          </a:blipFill>
        </p:spPr>
        <p:txBody>
          <a:bodyPr wrap="square" lIns="0" tIns="0" rIns="0" bIns="0" rtlCol="0"/>
          <a:lstStyle/>
          <a:p>
            <a:endParaRPr/>
          </a:p>
        </p:txBody>
      </p:sp>
      <p:sp>
        <p:nvSpPr>
          <p:cNvPr id="14" name="object 14"/>
          <p:cNvSpPr/>
          <p:nvPr/>
        </p:nvSpPr>
        <p:spPr>
          <a:xfrm>
            <a:off x="1219200" y="2286000"/>
            <a:ext cx="755650" cy="654050"/>
          </a:xfrm>
          <a:custGeom>
            <a:avLst/>
            <a:gdLst/>
            <a:ahLst/>
            <a:cxnLst/>
            <a:rect l="l" t="t" r="r" b="b"/>
            <a:pathLst>
              <a:path w="755650" h="654050">
                <a:moveTo>
                  <a:pt x="0" y="326898"/>
                </a:moveTo>
                <a:lnTo>
                  <a:pt x="189103" y="0"/>
                </a:lnTo>
                <a:lnTo>
                  <a:pt x="566547" y="0"/>
                </a:lnTo>
                <a:lnTo>
                  <a:pt x="755650" y="326898"/>
                </a:lnTo>
                <a:lnTo>
                  <a:pt x="566547" y="653796"/>
                </a:lnTo>
                <a:lnTo>
                  <a:pt x="189103" y="653796"/>
                </a:lnTo>
                <a:lnTo>
                  <a:pt x="0" y="326898"/>
                </a:lnTo>
                <a:close/>
              </a:path>
            </a:pathLst>
          </a:custGeom>
          <a:ln w="9525">
            <a:solidFill>
              <a:srgbClr val="C0C0C0"/>
            </a:solidFill>
          </a:ln>
        </p:spPr>
        <p:txBody>
          <a:bodyPr wrap="square" lIns="0" tIns="0" rIns="0" bIns="0" rtlCol="0"/>
          <a:lstStyle/>
          <a:p>
            <a:endParaRPr/>
          </a:p>
        </p:txBody>
      </p:sp>
      <p:sp>
        <p:nvSpPr>
          <p:cNvPr id="15" name="object 15"/>
          <p:cNvSpPr/>
          <p:nvPr/>
        </p:nvSpPr>
        <p:spPr>
          <a:xfrm>
            <a:off x="1263472" y="2325370"/>
            <a:ext cx="664133" cy="575055"/>
          </a:xfrm>
          <a:prstGeom prst="rect">
            <a:avLst/>
          </a:prstGeom>
          <a:blipFill>
            <a:blip r:embed="rId9" cstate="print"/>
            <a:stretch>
              <a:fillRect/>
            </a:stretch>
          </a:blipFill>
        </p:spPr>
        <p:txBody>
          <a:bodyPr wrap="square" lIns="0" tIns="0" rIns="0" bIns="0" rtlCol="0"/>
          <a:lstStyle/>
          <a:p>
            <a:endParaRPr/>
          </a:p>
        </p:txBody>
      </p:sp>
      <p:sp>
        <p:nvSpPr>
          <p:cNvPr id="16" name="object 16"/>
          <p:cNvSpPr/>
          <p:nvPr/>
        </p:nvSpPr>
        <p:spPr>
          <a:xfrm>
            <a:off x="1263472" y="2325370"/>
            <a:ext cx="664210" cy="575310"/>
          </a:xfrm>
          <a:custGeom>
            <a:avLst/>
            <a:gdLst/>
            <a:ahLst/>
            <a:cxnLst/>
            <a:rect l="l" t="t" r="r" b="b"/>
            <a:pathLst>
              <a:path w="664210" h="575310">
                <a:moveTo>
                  <a:pt x="0" y="287527"/>
                </a:moveTo>
                <a:lnTo>
                  <a:pt x="166166" y="0"/>
                </a:lnTo>
                <a:lnTo>
                  <a:pt x="497890" y="0"/>
                </a:lnTo>
                <a:lnTo>
                  <a:pt x="664133" y="287527"/>
                </a:lnTo>
                <a:lnTo>
                  <a:pt x="497890" y="575055"/>
                </a:lnTo>
                <a:lnTo>
                  <a:pt x="166166" y="575055"/>
                </a:lnTo>
                <a:lnTo>
                  <a:pt x="0" y="287527"/>
                </a:lnTo>
                <a:close/>
              </a:path>
            </a:pathLst>
          </a:custGeom>
          <a:ln w="9525">
            <a:solidFill>
              <a:srgbClr val="000000"/>
            </a:solidFill>
          </a:ln>
        </p:spPr>
        <p:txBody>
          <a:bodyPr wrap="square" lIns="0" tIns="0" rIns="0" bIns="0" rtlCol="0"/>
          <a:lstStyle/>
          <a:p>
            <a:endParaRPr/>
          </a:p>
        </p:txBody>
      </p:sp>
      <p:sp>
        <p:nvSpPr>
          <p:cNvPr id="17" name="object 17"/>
          <p:cNvSpPr/>
          <p:nvPr/>
        </p:nvSpPr>
        <p:spPr>
          <a:xfrm>
            <a:off x="1828800" y="1943100"/>
            <a:ext cx="6667500" cy="76200"/>
          </a:xfrm>
          <a:custGeom>
            <a:avLst/>
            <a:gdLst/>
            <a:ahLst/>
            <a:cxnLst/>
            <a:rect l="l" t="t" r="r" b="b"/>
            <a:pathLst>
              <a:path w="6667500" h="76200">
                <a:moveTo>
                  <a:pt x="25400" y="25400"/>
                </a:moveTo>
                <a:lnTo>
                  <a:pt x="0" y="25400"/>
                </a:lnTo>
                <a:lnTo>
                  <a:pt x="0" y="50800"/>
                </a:lnTo>
                <a:lnTo>
                  <a:pt x="25400" y="50800"/>
                </a:lnTo>
                <a:lnTo>
                  <a:pt x="25400" y="25400"/>
                </a:lnTo>
                <a:close/>
              </a:path>
              <a:path w="6667500" h="76200">
                <a:moveTo>
                  <a:pt x="76200" y="25400"/>
                </a:moveTo>
                <a:lnTo>
                  <a:pt x="50800" y="25400"/>
                </a:lnTo>
                <a:lnTo>
                  <a:pt x="50800" y="50800"/>
                </a:lnTo>
                <a:lnTo>
                  <a:pt x="76200" y="50800"/>
                </a:lnTo>
                <a:lnTo>
                  <a:pt x="76200" y="25400"/>
                </a:lnTo>
                <a:close/>
              </a:path>
              <a:path w="6667500" h="76200">
                <a:moveTo>
                  <a:pt x="127000" y="25400"/>
                </a:moveTo>
                <a:lnTo>
                  <a:pt x="101600" y="25400"/>
                </a:lnTo>
                <a:lnTo>
                  <a:pt x="101600" y="50800"/>
                </a:lnTo>
                <a:lnTo>
                  <a:pt x="127000" y="50800"/>
                </a:lnTo>
                <a:lnTo>
                  <a:pt x="127000" y="25400"/>
                </a:lnTo>
                <a:close/>
              </a:path>
              <a:path w="6667500" h="76200">
                <a:moveTo>
                  <a:pt x="177800" y="25400"/>
                </a:moveTo>
                <a:lnTo>
                  <a:pt x="152400" y="25400"/>
                </a:lnTo>
                <a:lnTo>
                  <a:pt x="152400" y="50800"/>
                </a:lnTo>
                <a:lnTo>
                  <a:pt x="177800" y="50800"/>
                </a:lnTo>
                <a:lnTo>
                  <a:pt x="177800" y="25400"/>
                </a:lnTo>
                <a:close/>
              </a:path>
              <a:path w="6667500" h="76200">
                <a:moveTo>
                  <a:pt x="228600" y="25400"/>
                </a:moveTo>
                <a:lnTo>
                  <a:pt x="203200" y="25400"/>
                </a:lnTo>
                <a:lnTo>
                  <a:pt x="203200" y="50800"/>
                </a:lnTo>
                <a:lnTo>
                  <a:pt x="228600" y="50800"/>
                </a:lnTo>
                <a:lnTo>
                  <a:pt x="228600" y="25400"/>
                </a:lnTo>
                <a:close/>
              </a:path>
              <a:path w="6667500" h="76200">
                <a:moveTo>
                  <a:pt x="279400" y="25400"/>
                </a:moveTo>
                <a:lnTo>
                  <a:pt x="254000" y="25400"/>
                </a:lnTo>
                <a:lnTo>
                  <a:pt x="254000" y="50800"/>
                </a:lnTo>
                <a:lnTo>
                  <a:pt x="279400" y="50800"/>
                </a:lnTo>
                <a:lnTo>
                  <a:pt x="279400" y="25400"/>
                </a:lnTo>
                <a:close/>
              </a:path>
              <a:path w="6667500" h="76200">
                <a:moveTo>
                  <a:pt x="330200" y="25400"/>
                </a:moveTo>
                <a:lnTo>
                  <a:pt x="304800" y="25400"/>
                </a:lnTo>
                <a:lnTo>
                  <a:pt x="304800" y="50800"/>
                </a:lnTo>
                <a:lnTo>
                  <a:pt x="330200" y="50800"/>
                </a:lnTo>
                <a:lnTo>
                  <a:pt x="330200" y="25400"/>
                </a:lnTo>
                <a:close/>
              </a:path>
              <a:path w="6667500" h="76200">
                <a:moveTo>
                  <a:pt x="381000" y="25400"/>
                </a:moveTo>
                <a:lnTo>
                  <a:pt x="355600" y="25400"/>
                </a:lnTo>
                <a:lnTo>
                  <a:pt x="355600" y="50800"/>
                </a:lnTo>
                <a:lnTo>
                  <a:pt x="381000" y="50800"/>
                </a:lnTo>
                <a:lnTo>
                  <a:pt x="381000" y="25400"/>
                </a:lnTo>
                <a:close/>
              </a:path>
              <a:path w="6667500" h="76200">
                <a:moveTo>
                  <a:pt x="431800" y="25400"/>
                </a:moveTo>
                <a:lnTo>
                  <a:pt x="406400" y="25400"/>
                </a:lnTo>
                <a:lnTo>
                  <a:pt x="406400" y="50800"/>
                </a:lnTo>
                <a:lnTo>
                  <a:pt x="431800" y="50800"/>
                </a:lnTo>
                <a:lnTo>
                  <a:pt x="431800" y="25400"/>
                </a:lnTo>
                <a:close/>
              </a:path>
              <a:path w="6667500" h="76200">
                <a:moveTo>
                  <a:pt x="482600" y="25400"/>
                </a:moveTo>
                <a:lnTo>
                  <a:pt x="457200" y="25400"/>
                </a:lnTo>
                <a:lnTo>
                  <a:pt x="457200" y="50800"/>
                </a:lnTo>
                <a:lnTo>
                  <a:pt x="482600" y="50800"/>
                </a:lnTo>
                <a:lnTo>
                  <a:pt x="482600" y="25400"/>
                </a:lnTo>
                <a:close/>
              </a:path>
              <a:path w="6667500" h="76200">
                <a:moveTo>
                  <a:pt x="533400" y="25400"/>
                </a:moveTo>
                <a:lnTo>
                  <a:pt x="508000" y="25400"/>
                </a:lnTo>
                <a:lnTo>
                  <a:pt x="508000" y="50800"/>
                </a:lnTo>
                <a:lnTo>
                  <a:pt x="533400" y="50800"/>
                </a:lnTo>
                <a:lnTo>
                  <a:pt x="533400" y="25400"/>
                </a:lnTo>
                <a:close/>
              </a:path>
              <a:path w="6667500" h="76200">
                <a:moveTo>
                  <a:pt x="584200" y="25400"/>
                </a:moveTo>
                <a:lnTo>
                  <a:pt x="558800" y="25400"/>
                </a:lnTo>
                <a:lnTo>
                  <a:pt x="558800" y="50800"/>
                </a:lnTo>
                <a:lnTo>
                  <a:pt x="584200" y="50800"/>
                </a:lnTo>
                <a:lnTo>
                  <a:pt x="584200" y="25400"/>
                </a:lnTo>
                <a:close/>
              </a:path>
              <a:path w="6667500" h="76200">
                <a:moveTo>
                  <a:pt x="635000" y="25400"/>
                </a:moveTo>
                <a:lnTo>
                  <a:pt x="609600" y="25400"/>
                </a:lnTo>
                <a:lnTo>
                  <a:pt x="609600" y="50800"/>
                </a:lnTo>
                <a:lnTo>
                  <a:pt x="635000" y="50800"/>
                </a:lnTo>
                <a:lnTo>
                  <a:pt x="635000" y="25400"/>
                </a:lnTo>
                <a:close/>
              </a:path>
              <a:path w="6667500" h="76200">
                <a:moveTo>
                  <a:pt x="685800" y="25400"/>
                </a:moveTo>
                <a:lnTo>
                  <a:pt x="660400" y="25400"/>
                </a:lnTo>
                <a:lnTo>
                  <a:pt x="660400" y="50800"/>
                </a:lnTo>
                <a:lnTo>
                  <a:pt x="685800" y="50800"/>
                </a:lnTo>
                <a:lnTo>
                  <a:pt x="685800" y="25400"/>
                </a:lnTo>
                <a:close/>
              </a:path>
              <a:path w="6667500" h="76200">
                <a:moveTo>
                  <a:pt x="736600" y="25400"/>
                </a:moveTo>
                <a:lnTo>
                  <a:pt x="711200" y="25400"/>
                </a:lnTo>
                <a:lnTo>
                  <a:pt x="711200" y="50800"/>
                </a:lnTo>
                <a:lnTo>
                  <a:pt x="736600" y="50800"/>
                </a:lnTo>
                <a:lnTo>
                  <a:pt x="736600" y="25400"/>
                </a:lnTo>
                <a:close/>
              </a:path>
              <a:path w="6667500" h="76200">
                <a:moveTo>
                  <a:pt x="787400" y="25400"/>
                </a:moveTo>
                <a:lnTo>
                  <a:pt x="762000" y="25400"/>
                </a:lnTo>
                <a:lnTo>
                  <a:pt x="762000" y="50800"/>
                </a:lnTo>
                <a:lnTo>
                  <a:pt x="787400" y="50800"/>
                </a:lnTo>
                <a:lnTo>
                  <a:pt x="787400" y="25400"/>
                </a:lnTo>
                <a:close/>
              </a:path>
              <a:path w="6667500" h="76200">
                <a:moveTo>
                  <a:pt x="838200" y="25400"/>
                </a:moveTo>
                <a:lnTo>
                  <a:pt x="812800" y="25400"/>
                </a:lnTo>
                <a:lnTo>
                  <a:pt x="812800" y="50800"/>
                </a:lnTo>
                <a:lnTo>
                  <a:pt x="838200" y="50800"/>
                </a:lnTo>
                <a:lnTo>
                  <a:pt x="838200" y="25400"/>
                </a:lnTo>
                <a:close/>
              </a:path>
              <a:path w="6667500" h="76200">
                <a:moveTo>
                  <a:pt x="889000" y="25400"/>
                </a:moveTo>
                <a:lnTo>
                  <a:pt x="863600" y="25400"/>
                </a:lnTo>
                <a:lnTo>
                  <a:pt x="863600" y="50800"/>
                </a:lnTo>
                <a:lnTo>
                  <a:pt x="889000" y="50800"/>
                </a:lnTo>
                <a:lnTo>
                  <a:pt x="889000" y="25400"/>
                </a:lnTo>
                <a:close/>
              </a:path>
              <a:path w="6667500" h="76200">
                <a:moveTo>
                  <a:pt x="939800" y="25400"/>
                </a:moveTo>
                <a:lnTo>
                  <a:pt x="914400" y="25400"/>
                </a:lnTo>
                <a:lnTo>
                  <a:pt x="914400" y="50800"/>
                </a:lnTo>
                <a:lnTo>
                  <a:pt x="939800" y="50800"/>
                </a:lnTo>
                <a:lnTo>
                  <a:pt x="939800" y="25400"/>
                </a:lnTo>
                <a:close/>
              </a:path>
              <a:path w="6667500" h="76200">
                <a:moveTo>
                  <a:pt x="990600" y="25400"/>
                </a:moveTo>
                <a:lnTo>
                  <a:pt x="965200" y="25400"/>
                </a:lnTo>
                <a:lnTo>
                  <a:pt x="965200" y="50800"/>
                </a:lnTo>
                <a:lnTo>
                  <a:pt x="990600" y="50800"/>
                </a:lnTo>
                <a:lnTo>
                  <a:pt x="990600" y="25400"/>
                </a:lnTo>
                <a:close/>
              </a:path>
              <a:path w="6667500" h="76200">
                <a:moveTo>
                  <a:pt x="1041400" y="25400"/>
                </a:moveTo>
                <a:lnTo>
                  <a:pt x="1016000" y="25400"/>
                </a:lnTo>
                <a:lnTo>
                  <a:pt x="1016000" y="50800"/>
                </a:lnTo>
                <a:lnTo>
                  <a:pt x="1041400" y="50800"/>
                </a:lnTo>
                <a:lnTo>
                  <a:pt x="1041400" y="25400"/>
                </a:lnTo>
                <a:close/>
              </a:path>
              <a:path w="6667500" h="76200">
                <a:moveTo>
                  <a:pt x="1092200" y="25400"/>
                </a:moveTo>
                <a:lnTo>
                  <a:pt x="1066800" y="25400"/>
                </a:lnTo>
                <a:lnTo>
                  <a:pt x="1066800" y="50800"/>
                </a:lnTo>
                <a:lnTo>
                  <a:pt x="1092200" y="50800"/>
                </a:lnTo>
                <a:lnTo>
                  <a:pt x="1092200" y="25400"/>
                </a:lnTo>
                <a:close/>
              </a:path>
              <a:path w="6667500" h="76200">
                <a:moveTo>
                  <a:pt x="1143000" y="25400"/>
                </a:moveTo>
                <a:lnTo>
                  <a:pt x="1117600" y="25400"/>
                </a:lnTo>
                <a:lnTo>
                  <a:pt x="1117600" y="50800"/>
                </a:lnTo>
                <a:lnTo>
                  <a:pt x="1143000" y="50800"/>
                </a:lnTo>
                <a:lnTo>
                  <a:pt x="1143000" y="25400"/>
                </a:lnTo>
                <a:close/>
              </a:path>
              <a:path w="6667500" h="76200">
                <a:moveTo>
                  <a:pt x="1193800" y="25400"/>
                </a:moveTo>
                <a:lnTo>
                  <a:pt x="1168400" y="25400"/>
                </a:lnTo>
                <a:lnTo>
                  <a:pt x="1168400" y="50800"/>
                </a:lnTo>
                <a:lnTo>
                  <a:pt x="1193800" y="50800"/>
                </a:lnTo>
                <a:lnTo>
                  <a:pt x="1193800" y="25400"/>
                </a:lnTo>
                <a:close/>
              </a:path>
              <a:path w="6667500" h="76200">
                <a:moveTo>
                  <a:pt x="1244600" y="25400"/>
                </a:moveTo>
                <a:lnTo>
                  <a:pt x="1219200" y="25400"/>
                </a:lnTo>
                <a:lnTo>
                  <a:pt x="1219200" y="50800"/>
                </a:lnTo>
                <a:lnTo>
                  <a:pt x="1244600" y="50800"/>
                </a:lnTo>
                <a:lnTo>
                  <a:pt x="1244600" y="25400"/>
                </a:lnTo>
                <a:close/>
              </a:path>
              <a:path w="6667500" h="76200">
                <a:moveTo>
                  <a:pt x="1295400" y="25400"/>
                </a:moveTo>
                <a:lnTo>
                  <a:pt x="1270000" y="25400"/>
                </a:lnTo>
                <a:lnTo>
                  <a:pt x="1270000" y="50800"/>
                </a:lnTo>
                <a:lnTo>
                  <a:pt x="1295400" y="50800"/>
                </a:lnTo>
                <a:lnTo>
                  <a:pt x="1295400" y="25400"/>
                </a:lnTo>
                <a:close/>
              </a:path>
              <a:path w="6667500" h="76200">
                <a:moveTo>
                  <a:pt x="1346200" y="25400"/>
                </a:moveTo>
                <a:lnTo>
                  <a:pt x="1320800" y="25400"/>
                </a:lnTo>
                <a:lnTo>
                  <a:pt x="1320800" y="50800"/>
                </a:lnTo>
                <a:lnTo>
                  <a:pt x="1346200" y="50800"/>
                </a:lnTo>
                <a:lnTo>
                  <a:pt x="1346200" y="25400"/>
                </a:lnTo>
                <a:close/>
              </a:path>
              <a:path w="6667500" h="76200">
                <a:moveTo>
                  <a:pt x="1397000" y="25400"/>
                </a:moveTo>
                <a:lnTo>
                  <a:pt x="1371600" y="25400"/>
                </a:lnTo>
                <a:lnTo>
                  <a:pt x="1371600" y="50800"/>
                </a:lnTo>
                <a:lnTo>
                  <a:pt x="1397000" y="50800"/>
                </a:lnTo>
                <a:lnTo>
                  <a:pt x="1397000" y="25400"/>
                </a:lnTo>
                <a:close/>
              </a:path>
              <a:path w="6667500" h="76200">
                <a:moveTo>
                  <a:pt x="1447800" y="25400"/>
                </a:moveTo>
                <a:lnTo>
                  <a:pt x="1422400" y="25400"/>
                </a:lnTo>
                <a:lnTo>
                  <a:pt x="1422400" y="50800"/>
                </a:lnTo>
                <a:lnTo>
                  <a:pt x="1447800" y="50800"/>
                </a:lnTo>
                <a:lnTo>
                  <a:pt x="1447800" y="25400"/>
                </a:lnTo>
                <a:close/>
              </a:path>
              <a:path w="6667500" h="76200">
                <a:moveTo>
                  <a:pt x="1498600" y="25400"/>
                </a:moveTo>
                <a:lnTo>
                  <a:pt x="1473200" y="25400"/>
                </a:lnTo>
                <a:lnTo>
                  <a:pt x="1473200" y="50800"/>
                </a:lnTo>
                <a:lnTo>
                  <a:pt x="1498600" y="50800"/>
                </a:lnTo>
                <a:lnTo>
                  <a:pt x="1498600" y="25400"/>
                </a:lnTo>
                <a:close/>
              </a:path>
              <a:path w="6667500" h="76200">
                <a:moveTo>
                  <a:pt x="1549400" y="25400"/>
                </a:moveTo>
                <a:lnTo>
                  <a:pt x="1524000" y="25400"/>
                </a:lnTo>
                <a:lnTo>
                  <a:pt x="1524000" y="50800"/>
                </a:lnTo>
                <a:lnTo>
                  <a:pt x="1549400" y="50800"/>
                </a:lnTo>
                <a:lnTo>
                  <a:pt x="1549400" y="25400"/>
                </a:lnTo>
                <a:close/>
              </a:path>
              <a:path w="6667500" h="76200">
                <a:moveTo>
                  <a:pt x="1600200" y="25400"/>
                </a:moveTo>
                <a:lnTo>
                  <a:pt x="1574800" y="25400"/>
                </a:lnTo>
                <a:lnTo>
                  <a:pt x="1574800" y="50800"/>
                </a:lnTo>
                <a:lnTo>
                  <a:pt x="1600200" y="50800"/>
                </a:lnTo>
                <a:lnTo>
                  <a:pt x="1600200" y="25400"/>
                </a:lnTo>
                <a:close/>
              </a:path>
              <a:path w="6667500" h="76200">
                <a:moveTo>
                  <a:pt x="1651000" y="25400"/>
                </a:moveTo>
                <a:lnTo>
                  <a:pt x="1625600" y="25400"/>
                </a:lnTo>
                <a:lnTo>
                  <a:pt x="1625600" y="50800"/>
                </a:lnTo>
                <a:lnTo>
                  <a:pt x="1651000" y="50800"/>
                </a:lnTo>
                <a:lnTo>
                  <a:pt x="1651000" y="25400"/>
                </a:lnTo>
                <a:close/>
              </a:path>
              <a:path w="6667500" h="76200">
                <a:moveTo>
                  <a:pt x="1701800" y="25400"/>
                </a:moveTo>
                <a:lnTo>
                  <a:pt x="1676400" y="25400"/>
                </a:lnTo>
                <a:lnTo>
                  <a:pt x="1676400" y="50800"/>
                </a:lnTo>
                <a:lnTo>
                  <a:pt x="1701800" y="50800"/>
                </a:lnTo>
                <a:lnTo>
                  <a:pt x="1701800" y="25400"/>
                </a:lnTo>
                <a:close/>
              </a:path>
              <a:path w="6667500" h="76200">
                <a:moveTo>
                  <a:pt x="1752600" y="25400"/>
                </a:moveTo>
                <a:lnTo>
                  <a:pt x="1727200" y="25400"/>
                </a:lnTo>
                <a:lnTo>
                  <a:pt x="1727200" y="50800"/>
                </a:lnTo>
                <a:lnTo>
                  <a:pt x="1752600" y="50800"/>
                </a:lnTo>
                <a:lnTo>
                  <a:pt x="1752600" y="25400"/>
                </a:lnTo>
                <a:close/>
              </a:path>
              <a:path w="6667500" h="76200">
                <a:moveTo>
                  <a:pt x="1803400" y="25400"/>
                </a:moveTo>
                <a:lnTo>
                  <a:pt x="1778000" y="25400"/>
                </a:lnTo>
                <a:lnTo>
                  <a:pt x="1778000" y="50800"/>
                </a:lnTo>
                <a:lnTo>
                  <a:pt x="1803400" y="50800"/>
                </a:lnTo>
                <a:lnTo>
                  <a:pt x="1803400" y="25400"/>
                </a:lnTo>
                <a:close/>
              </a:path>
              <a:path w="6667500" h="76200">
                <a:moveTo>
                  <a:pt x="1854200" y="25400"/>
                </a:moveTo>
                <a:lnTo>
                  <a:pt x="1828800" y="25400"/>
                </a:lnTo>
                <a:lnTo>
                  <a:pt x="1828800" y="50800"/>
                </a:lnTo>
                <a:lnTo>
                  <a:pt x="1854200" y="50800"/>
                </a:lnTo>
                <a:lnTo>
                  <a:pt x="1854200" y="25400"/>
                </a:lnTo>
                <a:close/>
              </a:path>
              <a:path w="6667500" h="76200">
                <a:moveTo>
                  <a:pt x="1905000" y="25400"/>
                </a:moveTo>
                <a:lnTo>
                  <a:pt x="1879600" y="25400"/>
                </a:lnTo>
                <a:lnTo>
                  <a:pt x="1879600" y="50800"/>
                </a:lnTo>
                <a:lnTo>
                  <a:pt x="1905000" y="50800"/>
                </a:lnTo>
                <a:lnTo>
                  <a:pt x="1905000" y="25400"/>
                </a:lnTo>
                <a:close/>
              </a:path>
              <a:path w="6667500" h="76200">
                <a:moveTo>
                  <a:pt x="1955800" y="25400"/>
                </a:moveTo>
                <a:lnTo>
                  <a:pt x="1930400" y="25400"/>
                </a:lnTo>
                <a:lnTo>
                  <a:pt x="1930400" y="50800"/>
                </a:lnTo>
                <a:lnTo>
                  <a:pt x="1955800" y="50800"/>
                </a:lnTo>
                <a:lnTo>
                  <a:pt x="1955800" y="25400"/>
                </a:lnTo>
                <a:close/>
              </a:path>
              <a:path w="6667500" h="76200">
                <a:moveTo>
                  <a:pt x="2006600" y="25400"/>
                </a:moveTo>
                <a:lnTo>
                  <a:pt x="1981200" y="25400"/>
                </a:lnTo>
                <a:lnTo>
                  <a:pt x="1981200" y="50800"/>
                </a:lnTo>
                <a:lnTo>
                  <a:pt x="2006600" y="50800"/>
                </a:lnTo>
                <a:lnTo>
                  <a:pt x="2006600" y="25400"/>
                </a:lnTo>
                <a:close/>
              </a:path>
              <a:path w="6667500" h="76200">
                <a:moveTo>
                  <a:pt x="2057400" y="25400"/>
                </a:moveTo>
                <a:lnTo>
                  <a:pt x="2032000" y="25400"/>
                </a:lnTo>
                <a:lnTo>
                  <a:pt x="2032000" y="50800"/>
                </a:lnTo>
                <a:lnTo>
                  <a:pt x="2057400" y="50800"/>
                </a:lnTo>
                <a:lnTo>
                  <a:pt x="2057400" y="25400"/>
                </a:lnTo>
                <a:close/>
              </a:path>
              <a:path w="6667500" h="76200">
                <a:moveTo>
                  <a:pt x="2108200" y="25400"/>
                </a:moveTo>
                <a:lnTo>
                  <a:pt x="2082800" y="25400"/>
                </a:lnTo>
                <a:lnTo>
                  <a:pt x="2082800" y="50800"/>
                </a:lnTo>
                <a:lnTo>
                  <a:pt x="2108200" y="50800"/>
                </a:lnTo>
                <a:lnTo>
                  <a:pt x="2108200" y="25400"/>
                </a:lnTo>
                <a:close/>
              </a:path>
              <a:path w="6667500" h="76200">
                <a:moveTo>
                  <a:pt x="2159000" y="25400"/>
                </a:moveTo>
                <a:lnTo>
                  <a:pt x="2133600" y="25400"/>
                </a:lnTo>
                <a:lnTo>
                  <a:pt x="2133600" y="50800"/>
                </a:lnTo>
                <a:lnTo>
                  <a:pt x="2159000" y="50800"/>
                </a:lnTo>
                <a:lnTo>
                  <a:pt x="2159000" y="25400"/>
                </a:lnTo>
                <a:close/>
              </a:path>
              <a:path w="6667500" h="76200">
                <a:moveTo>
                  <a:pt x="2209800" y="25400"/>
                </a:moveTo>
                <a:lnTo>
                  <a:pt x="2184400" y="25400"/>
                </a:lnTo>
                <a:lnTo>
                  <a:pt x="2184400" y="50800"/>
                </a:lnTo>
                <a:lnTo>
                  <a:pt x="2209800" y="50800"/>
                </a:lnTo>
                <a:lnTo>
                  <a:pt x="2209800" y="25400"/>
                </a:lnTo>
                <a:close/>
              </a:path>
              <a:path w="6667500" h="76200">
                <a:moveTo>
                  <a:pt x="2260600" y="25400"/>
                </a:moveTo>
                <a:lnTo>
                  <a:pt x="2235200" y="25400"/>
                </a:lnTo>
                <a:lnTo>
                  <a:pt x="2235200" y="50800"/>
                </a:lnTo>
                <a:lnTo>
                  <a:pt x="2260600" y="50800"/>
                </a:lnTo>
                <a:lnTo>
                  <a:pt x="2260600" y="25400"/>
                </a:lnTo>
                <a:close/>
              </a:path>
              <a:path w="6667500" h="76200">
                <a:moveTo>
                  <a:pt x="2311400" y="25400"/>
                </a:moveTo>
                <a:lnTo>
                  <a:pt x="2286000" y="25400"/>
                </a:lnTo>
                <a:lnTo>
                  <a:pt x="2286000" y="50800"/>
                </a:lnTo>
                <a:lnTo>
                  <a:pt x="2311400" y="50800"/>
                </a:lnTo>
                <a:lnTo>
                  <a:pt x="2311400" y="25400"/>
                </a:lnTo>
                <a:close/>
              </a:path>
              <a:path w="6667500" h="76200">
                <a:moveTo>
                  <a:pt x="2362200" y="25400"/>
                </a:moveTo>
                <a:lnTo>
                  <a:pt x="2336800" y="25400"/>
                </a:lnTo>
                <a:lnTo>
                  <a:pt x="2336800" y="50800"/>
                </a:lnTo>
                <a:lnTo>
                  <a:pt x="2362200" y="50800"/>
                </a:lnTo>
                <a:lnTo>
                  <a:pt x="2362200" y="25400"/>
                </a:lnTo>
                <a:close/>
              </a:path>
              <a:path w="6667500" h="76200">
                <a:moveTo>
                  <a:pt x="2413000" y="25400"/>
                </a:moveTo>
                <a:lnTo>
                  <a:pt x="2387600" y="25400"/>
                </a:lnTo>
                <a:lnTo>
                  <a:pt x="2387600" y="50800"/>
                </a:lnTo>
                <a:lnTo>
                  <a:pt x="2413000" y="50800"/>
                </a:lnTo>
                <a:lnTo>
                  <a:pt x="2413000" y="25400"/>
                </a:lnTo>
                <a:close/>
              </a:path>
              <a:path w="6667500" h="76200">
                <a:moveTo>
                  <a:pt x="2463800" y="25400"/>
                </a:moveTo>
                <a:lnTo>
                  <a:pt x="2438400" y="25400"/>
                </a:lnTo>
                <a:lnTo>
                  <a:pt x="2438400" y="50800"/>
                </a:lnTo>
                <a:lnTo>
                  <a:pt x="2463800" y="50800"/>
                </a:lnTo>
                <a:lnTo>
                  <a:pt x="2463800" y="25400"/>
                </a:lnTo>
                <a:close/>
              </a:path>
              <a:path w="6667500" h="76200">
                <a:moveTo>
                  <a:pt x="2514600" y="25400"/>
                </a:moveTo>
                <a:lnTo>
                  <a:pt x="2489200" y="25400"/>
                </a:lnTo>
                <a:lnTo>
                  <a:pt x="2489200" y="50800"/>
                </a:lnTo>
                <a:lnTo>
                  <a:pt x="2514600" y="50800"/>
                </a:lnTo>
                <a:lnTo>
                  <a:pt x="2514600" y="25400"/>
                </a:lnTo>
                <a:close/>
              </a:path>
              <a:path w="6667500" h="76200">
                <a:moveTo>
                  <a:pt x="2565400" y="25400"/>
                </a:moveTo>
                <a:lnTo>
                  <a:pt x="2540000" y="25400"/>
                </a:lnTo>
                <a:lnTo>
                  <a:pt x="2540000" y="50800"/>
                </a:lnTo>
                <a:lnTo>
                  <a:pt x="2565400" y="50800"/>
                </a:lnTo>
                <a:lnTo>
                  <a:pt x="2565400" y="25400"/>
                </a:lnTo>
                <a:close/>
              </a:path>
              <a:path w="6667500" h="76200">
                <a:moveTo>
                  <a:pt x="2616200" y="25400"/>
                </a:moveTo>
                <a:lnTo>
                  <a:pt x="2590800" y="25400"/>
                </a:lnTo>
                <a:lnTo>
                  <a:pt x="2590800" y="50800"/>
                </a:lnTo>
                <a:lnTo>
                  <a:pt x="2616200" y="50800"/>
                </a:lnTo>
                <a:lnTo>
                  <a:pt x="2616200" y="25400"/>
                </a:lnTo>
                <a:close/>
              </a:path>
              <a:path w="6667500" h="76200">
                <a:moveTo>
                  <a:pt x="2667000" y="25400"/>
                </a:moveTo>
                <a:lnTo>
                  <a:pt x="2641600" y="25400"/>
                </a:lnTo>
                <a:lnTo>
                  <a:pt x="2641600" y="50800"/>
                </a:lnTo>
                <a:lnTo>
                  <a:pt x="2667000" y="50800"/>
                </a:lnTo>
                <a:lnTo>
                  <a:pt x="2667000" y="25400"/>
                </a:lnTo>
                <a:close/>
              </a:path>
              <a:path w="6667500" h="76200">
                <a:moveTo>
                  <a:pt x="2717800" y="25400"/>
                </a:moveTo>
                <a:lnTo>
                  <a:pt x="2692400" y="25400"/>
                </a:lnTo>
                <a:lnTo>
                  <a:pt x="2692400" y="50800"/>
                </a:lnTo>
                <a:lnTo>
                  <a:pt x="2717800" y="50800"/>
                </a:lnTo>
                <a:lnTo>
                  <a:pt x="2717800" y="25400"/>
                </a:lnTo>
                <a:close/>
              </a:path>
              <a:path w="6667500" h="76200">
                <a:moveTo>
                  <a:pt x="2768600" y="25400"/>
                </a:moveTo>
                <a:lnTo>
                  <a:pt x="2743200" y="25400"/>
                </a:lnTo>
                <a:lnTo>
                  <a:pt x="2743200" y="50800"/>
                </a:lnTo>
                <a:lnTo>
                  <a:pt x="2768600" y="50800"/>
                </a:lnTo>
                <a:lnTo>
                  <a:pt x="2768600" y="25400"/>
                </a:lnTo>
                <a:close/>
              </a:path>
              <a:path w="6667500" h="76200">
                <a:moveTo>
                  <a:pt x="2819400" y="25400"/>
                </a:moveTo>
                <a:lnTo>
                  <a:pt x="2794000" y="25400"/>
                </a:lnTo>
                <a:lnTo>
                  <a:pt x="2794000" y="50800"/>
                </a:lnTo>
                <a:lnTo>
                  <a:pt x="2819400" y="50800"/>
                </a:lnTo>
                <a:lnTo>
                  <a:pt x="2819400" y="25400"/>
                </a:lnTo>
                <a:close/>
              </a:path>
              <a:path w="6667500" h="76200">
                <a:moveTo>
                  <a:pt x="2870200" y="25400"/>
                </a:moveTo>
                <a:lnTo>
                  <a:pt x="2844800" y="25400"/>
                </a:lnTo>
                <a:lnTo>
                  <a:pt x="2844800" y="50800"/>
                </a:lnTo>
                <a:lnTo>
                  <a:pt x="2870200" y="50800"/>
                </a:lnTo>
                <a:lnTo>
                  <a:pt x="2870200" y="25400"/>
                </a:lnTo>
                <a:close/>
              </a:path>
              <a:path w="6667500" h="76200">
                <a:moveTo>
                  <a:pt x="2921000" y="25400"/>
                </a:moveTo>
                <a:lnTo>
                  <a:pt x="2895600" y="25400"/>
                </a:lnTo>
                <a:lnTo>
                  <a:pt x="2895600" y="50800"/>
                </a:lnTo>
                <a:lnTo>
                  <a:pt x="2921000" y="50800"/>
                </a:lnTo>
                <a:lnTo>
                  <a:pt x="2921000" y="25400"/>
                </a:lnTo>
                <a:close/>
              </a:path>
              <a:path w="6667500" h="76200">
                <a:moveTo>
                  <a:pt x="2971800" y="25400"/>
                </a:moveTo>
                <a:lnTo>
                  <a:pt x="2946400" y="25400"/>
                </a:lnTo>
                <a:lnTo>
                  <a:pt x="2946400" y="50800"/>
                </a:lnTo>
                <a:lnTo>
                  <a:pt x="2971800" y="50800"/>
                </a:lnTo>
                <a:lnTo>
                  <a:pt x="2971800" y="25400"/>
                </a:lnTo>
                <a:close/>
              </a:path>
              <a:path w="6667500" h="76200">
                <a:moveTo>
                  <a:pt x="3022600" y="25400"/>
                </a:moveTo>
                <a:lnTo>
                  <a:pt x="2997200" y="25400"/>
                </a:lnTo>
                <a:lnTo>
                  <a:pt x="2997200" y="50800"/>
                </a:lnTo>
                <a:lnTo>
                  <a:pt x="3022600" y="50800"/>
                </a:lnTo>
                <a:lnTo>
                  <a:pt x="3022600" y="25400"/>
                </a:lnTo>
                <a:close/>
              </a:path>
              <a:path w="6667500" h="76200">
                <a:moveTo>
                  <a:pt x="3073400" y="25400"/>
                </a:moveTo>
                <a:lnTo>
                  <a:pt x="3048000" y="25400"/>
                </a:lnTo>
                <a:lnTo>
                  <a:pt x="3048000" y="50800"/>
                </a:lnTo>
                <a:lnTo>
                  <a:pt x="3073400" y="50800"/>
                </a:lnTo>
                <a:lnTo>
                  <a:pt x="3073400" y="25400"/>
                </a:lnTo>
                <a:close/>
              </a:path>
              <a:path w="6667500" h="76200">
                <a:moveTo>
                  <a:pt x="3124200" y="25400"/>
                </a:moveTo>
                <a:lnTo>
                  <a:pt x="3098800" y="25400"/>
                </a:lnTo>
                <a:lnTo>
                  <a:pt x="3098800" y="50800"/>
                </a:lnTo>
                <a:lnTo>
                  <a:pt x="3124200" y="50800"/>
                </a:lnTo>
                <a:lnTo>
                  <a:pt x="3124200" y="25400"/>
                </a:lnTo>
                <a:close/>
              </a:path>
              <a:path w="6667500" h="76200">
                <a:moveTo>
                  <a:pt x="3175000" y="25400"/>
                </a:moveTo>
                <a:lnTo>
                  <a:pt x="3149600" y="25400"/>
                </a:lnTo>
                <a:lnTo>
                  <a:pt x="3149600" y="50800"/>
                </a:lnTo>
                <a:lnTo>
                  <a:pt x="3175000" y="50800"/>
                </a:lnTo>
                <a:lnTo>
                  <a:pt x="3175000" y="25400"/>
                </a:lnTo>
                <a:close/>
              </a:path>
              <a:path w="6667500" h="76200">
                <a:moveTo>
                  <a:pt x="3225800" y="25400"/>
                </a:moveTo>
                <a:lnTo>
                  <a:pt x="3200400" y="25400"/>
                </a:lnTo>
                <a:lnTo>
                  <a:pt x="3200400" y="50800"/>
                </a:lnTo>
                <a:lnTo>
                  <a:pt x="3225800" y="50800"/>
                </a:lnTo>
                <a:lnTo>
                  <a:pt x="3225800" y="25400"/>
                </a:lnTo>
                <a:close/>
              </a:path>
              <a:path w="6667500" h="76200">
                <a:moveTo>
                  <a:pt x="3276600" y="25400"/>
                </a:moveTo>
                <a:lnTo>
                  <a:pt x="3251200" y="25400"/>
                </a:lnTo>
                <a:lnTo>
                  <a:pt x="3251200" y="50800"/>
                </a:lnTo>
                <a:lnTo>
                  <a:pt x="3276600" y="50800"/>
                </a:lnTo>
                <a:lnTo>
                  <a:pt x="3276600" y="25400"/>
                </a:lnTo>
                <a:close/>
              </a:path>
              <a:path w="6667500" h="76200">
                <a:moveTo>
                  <a:pt x="3327400" y="25400"/>
                </a:moveTo>
                <a:lnTo>
                  <a:pt x="3302000" y="25400"/>
                </a:lnTo>
                <a:lnTo>
                  <a:pt x="3302000" y="50800"/>
                </a:lnTo>
                <a:lnTo>
                  <a:pt x="3327400" y="50800"/>
                </a:lnTo>
                <a:lnTo>
                  <a:pt x="3327400" y="25400"/>
                </a:lnTo>
                <a:close/>
              </a:path>
              <a:path w="6667500" h="76200">
                <a:moveTo>
                  <a:pt x="3378200" y="25400"/>
                </a:moveTo>
                <a:lnTo>
                  <a:pt x="3352800" y="25400"/>
                </a:lnTo>
                <a:lnTo>
                  <a:pt x="3352800" y="50800"/>
                </a:lnTo>
                <a:lnTo>
                  <a:pt x="3378200" y="50800"/>
                </a:lnTo>
                <a:lnTo>
                  <a:pt x="3378200" y="25400"/>
                </a:lnTo>
                <a:close/>
              </a:path>
              <a:path w="6667500" h="76200">
                <a:moveTo>
                  <a:pt x="3429000" y="25400"/>
                </a:moveTo>
                <a:lnTo>
                  <a:pt x="3403600" y="25400"/>
                </a:lnTo>
                <a:lnTo>
                  <a:pt x="3403600" y="50800"/>
                </a:lnTo>
                <a:lnTo>
                  <a:pt x="3429000" y="50800"/>
                </a:lnTo>
                <a:lnTo>
                  <a:pt x="3429000" y="25400"/>
                </a:lnTo>
                <a:close/>
              </a:path>
              <a:path w="6667500" h="76200">
                <a:moveTo>
                  <a:pt x="3479800" y="25400"/>
                </a:moveTo>
                <a:lnTo>
                  <a:pt x="3454400" y="25400"/>
                </a:lnTo>
                <a:lnTo>
                  <a:pt x="3454400" y="50800"/>
                </a:lnTo>
                <a:lnTo>
                  <a:pt x="3479800" y="50800"/>
                </a:lnTo>
                <a:lnTo>
                  <a:pt x="3479800" y="25400"/>
                </a:lnTo>
                <a:close/>
              </a:path>
              <a:path w="6667500" h="76200">
                <a:moveTo>
                  <a:pt x="3530600" y="25400"/>
                </a:moveTo>
                <a:lnTo>
                  <a:pt x="3505200" y="25400"/>
                </a:lnTo>
                <a:lnTo>
                  <a:pt x="3505200" y="50800"/>
                </a:lnTo>
                <a:lnTo>
                  <a:pt x="3530600" y="50800"/>
                </a:lnTo>
                <a:lnTo>
                  <a:pt x="3530600" y="25400"/>
                </a:lnTo>
                <a:close/>
              </a:path>
              <a:path w="6667500" h="76200">
                <a:moveTo>
                  <a:pt x="3581400" y="25400"/>
                </a:moveTo>
                <a:lnTo>
                  <a:pt x="3556000" y="25400"/>
                </a:lnTo>
                <a:lnTo>
                  <a:pt x="3556000" y="50800"/>
                </a:lnTo>
                <a:lnTo>
                  <a:pt x="3581400" y="50800"/>
                </a:lnTo>
                <a:lnTo>
                  <a:pt x="3581400" y="25400"/>
                </a:lnTo>
                <a:close/>
              </a:path>
              <a:path w="6667500" h="76200">
                <a:moveTo>
                  <a:pt x="3632200" y="25400"/>
                </a:moveTo>
                <a:lnTo>
                  <a:pt x="3606800" y="25400"/>
                </a:lnTo>
                <a:lnTo>
                  <a:pt x="3606800" y="50800"/>
                </a:lnTo>
                <a:lnTo>
                  <a:pt x="3632200" y="50800"/>
                </a:lnTo>
                <a:lnTo>
                  <a:pt x="3632200" y="25400"/>
                </a:lnTo>
                <a:close/>
              </a:path>
              <a:path w="6667500" h="76200">
                <a:moveTo>
                  <a:pt x="3683000" y="25400"/>
                </a:moveTo>
                <a:lnTo>
                  <a:pt x="3657600" y="25400"/>
                </a:lnTo>
                <a:lnTo>
                  <a:pt x="3657600" y="50800"/>
                </a:lnTo>
                <a:lnTo>
                  <a:pt x="3683000" y="50800"/>
                </a:lnTo>
                <a:lnTo>
                  <a:pt x="3683000" y="25400"/>
                </a:lnTo>
                <a:close/>
              </a:path>
              <a:path w="6667500" h="76200">
                <a:moveTo>
                  <a:pt x="3733800" y="25400"/>
                </a:moveTo>
                <a:lnTo>
                  <a:pt x="3708400" y="25400"/>
                </a:lnTo>
                <a:lnTo>
                  <a:pt x="3708400" y="50800"/>
                </a:lnTo>
                <a:lnTo>
                  <a:pt x="3733800" y="50800"/>
                </a:lnTo>
                <a:lnTo>
                  <a:pt x="3733800" y="25400"/>
                </a:lnTo>
                <a:close/>
              </a:path>
              <a:path w="6667500" h="76200">
                <a:moveTo>
                  <a:pt x="3784600" y="25400"/>
                </a:moveTo>
                <a:lnTo>
                  <a:pt x="3759200" y="25400"/>
                </a:lnTo>
                <a:lnTo>
                  <a:pt x="3759200" y="50800"/>
                </a:lnTo>
                <a:lnTo>
                  <a:pt x="3784600" y="50800"/>
                </a:lnTo>
                <a:lnTo>
                  <a:pt x="3784600" y="25400"/>
                </a:lnTo>
                <a:close/>
              </a:path>
              <a:path w="6667500" h="76200">
                <a:moveTo>
                  <a:pt x="3835400" y="25400"/>
                </a:moveTo>
                <a:lnTo>
                  <a:pt x="3810000" y="25400"/>
                </a:lnTo>
                <a:lnTo>
                  <a:pt x="3810000" y="50800"/>
                </a:lnTo>
                <a:lnTo>
                  <a:pt x="3835400" y="50800"/>
                </a:lnTo>
                <a:lnTo>
                  <a:pt x="3835400" y="25400"/>
                </a:lnTo>
                <a:close/>
              </a:path>
              <a:path w="6667500" h="76200">
                <a:moveTo>
                  <a:pt x="3886200" y="25400"/>
                </a:moveTo>
                <a:lnTo>
                  <a:pt x="3860800" y="25400"/>
                </a:lnTo>
                <a:lnTo>
                  <a:pt x="3860800" y="50800"/>
                </a:lnTo>
                <a:lnTo>
                  <a:pt x="3886200" y="50800"/>
                </a:lnTo>
                <a:lnTo>
                  <a:pt x="3886200" y="25400"/>
                </a:lnTo>
                <a:close/>
              </a:path>
              <a:path w="6667500" h="76200">
                <a:moveTo>
                  <a:pt x="3937000" y="25400"/>
                </a:moveTo>
                <a:lnTo>
                  <a:pt x="3911600" y="25400"/>
                </a:lnTo>
                <a:lnTo>
                  <a:pt x="3911600" y="50800"/>
                </a:lnTo>
                <a:lnTo>
                  <a:pt x="3937000" y="50800"/>
                </a:lnTo>
                <a:lnTo>
                  <a:pt x="3937000" y="25400"/>
                </a:lnTo>
                <a:close/>
              </a:path>
              <a:path w="6667500" h="76200">
                <a:moveTo>
                  <a:pt x="3987800" y="25400"/>
                </a:moveTo>
                <a:lnTo>
                  <a:pt x="3962400" y="25400"/>
                </a:lnTo>
                <a:lnTo>
                  <a:pt x="3962400" y="50800"/>
                </a:lnTo>
                <a:lnTo>
                  <a:pt x="3987800" y="50800"/>
                </a:lnTo>
                <a:lnTo>
                  <a:pt x="3987800" y="25400"/>
                </a:lnTo>
                <a:close/>
              </a:path>
              <a:path w="6667500" h="76200">
                <a:moveTo>
                  <a:pt x="4038600" y="25400"/>
                </a:moveTo>
                <a:lnTo>
                  <a:pt x="4013200" y="25400"/>
                </a:lnTo>
                <a:lnTo>
                  <a:pt x="4013200" y="50800"/>
                </a:lnTo>
                <a:lnTo>
                  <a:pt x="4038600" y="50800"/>
                </a:lnTo>
                <a:lnTo>
                  <a:pt x="4038600" y="25400"/>
                </a:lnTo>
                <a:close/>
              </a:path>
              <a:path w="6667500" h="76200">
                <a:moveTo>
                  <a:pt x="4089400" y="25400"/>
                </a:moveTo>
                <a:lnTo>
                  <a:pt x="4064000" y="25400"/>
                </a:lnTo>
                <a:lnTo>
                  <a:pt x="4064000" y="50800"/>
                </a:lnTo>
                <a:lnTo>
                  <a:pt x="4089400" y="50800"/>
                </a:lnTo>
                <a:lnTo>
                  <a:pt x="4089400" y="25400"/>
                </a:lnTo>
                <a:close/>
              </a:path>
              <a:path w="6667500" h="76200">
                <a:moveTo>
                  <a:pt x="4140200" y="25400"/>
                </a:moveTo>
                <a:lnTo>
                  <a:pt x="4114800" y="25400"/>
                </a:lnTo>
                <a:lnTo>
                  <a:pt x="4114800" y="50800"/>
                </a:lnTo>
                <a:lnTo>
                  <a:pt x="4140200" y="50800"/>
                </a:lnTo>
                <a:lnTo>
                  <a:pt x="4140200" y="25400"/>
                </a:lnTo>
                <a:close/>
              </a:path>
              <a:path w="6667500" h="76200">
                <a:moveTo>
                  <a:pt x="4191000" y="25400"/>
                </a:moveTo>
                <a:lnTo>
                  <a:pt x="4165600" y="25400"/>
                </a:lnTo>
                <a:lnTo>
                  <a:pt x="4165600" y="50800"/>
                </a:lnTo>
                <a:lnTo>
                  <a:pt x="4191000" y="50800"/>
                </a:lnTo>
                <a:lnTo>
                  <a:pt x="4191000" y="25400"/>
                </a:lnTo>
                <a:close/>
              </a:path>
              <a:path w="6667500" h="76200">
                <a:moveTo>
                  <a:pt x="4241800" y="25400"/>
                </a:moveTo>
                <a:lnTo>
                  <a:pt x="4216400" y="25400"/>
                </a:lnTo>
                <a:lnTo>
                  <a:pt x="4216400" y="50800"/>
                </a:lnTo>
                <a:lnTo>
                  <a:pt x="4241800" y="50800"/>
                </a:lnTo>
                <a:lnTo>
                  <a:pt x="4241800" y="25400"/>
                </a:lnTo>
                <a:close/>
              </a:path>
              <a:path w="6667500" h="76200">
                <a:moveTo>
                  <a:pt x="4292600" y="25400"/>
                </a:moveTo>
                <a:lnTo>
                  <a:pt x="4267200" y="25400"/>
                </a:lnTo>
                <a:lnTo>
                  <a:pt x="4267200" y="50800"/>
                </a:lnTo>
                <a:lnTo>
                  <a:pt x="4292600" y="50800"/>
                </a:lnTo>
                <a:lnTo>
                  <a:pt x="4292600" y="25400"/>
                </a:lnTo>
                <a:close/>
              </a:path>
              <a:path w="6667500" h="76200">
                <a:moveTo>
                  <a:pt x="4343400" y="25400"/>
                </a:moveTo>
                <a:lnTo>
                  <a:pt x="4318000" y="25400"/>
                </a:lnTo>
                <a:lnTo>
                  <a:pt x="4318000" y="50800"/>
                </a:lnTo>
                <a:lnTo>
                  <a:pt x="4343400" y="50800"/>
                </a:lnTo>
                <a:lnTo>
                  <a:pt x="4343400" y="25400"/>
                </a:lnTo>
                <a:close/>
              </a:path>
              <a:path w="6667500" h="76200">
                <a:moveTo>
                  <a:pt x="4394200" y="25400"/>
                </a:moveTo>
                <a:lnTo>
                  <a:pt x="4368800" y="25400"/>
                </a:lnTo>
                <a:lnTo>
                  <a:pt x="4368800" y="50800"/>
                </a:lnTo>
                <a:lnTo>
                  <a:pt x="4394200" y="50800"/>
                </a:lnTo>
                <a:lnTo>
                  <a:pt x="4394200" y="25400"/>
                </a:lnTo>
                <a:close/>
              </a:path>
              <a:path w="6667500" h="76200">
                <a:moveTo>
                  <a:pt x="4445000" y="25400"/>
                </a:moveTo>
                <a:lnTo>
                  <a:pt x="4419600" y="25400"/>
                </a:lnTo>
                <a:lnTo>
                  <a:pt x="4419600" y="50800"/>
                </a:lnTo>
                <a:lnTo>
                  <a:pt x="4445000" y="50800"/>
                </a:lnTo>
                <a:lnTo>
                  <a:pt x="4445000" y="25400"/>
                </a:lnTo>
                <a:close/>
              </a:path>
              <a:path w="6667500" h="76200">
                <a:moveTo>
                  <a:pt x="4495800" y="25400"/>
                </a:moveTo>
                <a:lnTo>
                  <a:pt x="4470400" y="25400"/>
                </a:lnTo>
                <a:lnTo>
                  <a:pt x="4470400" y="50800"/>
                </a:lnTo>
                <a:lnTo>
                  <a:pt x="4495800" y="50800"/>
                </a:lnTo>
                <a:lnTo>
                  <a:pt x="4495800" y="25400"/>
                </a:lnTo>
                <a:close/>
              </a:path>
              <a:path w="6667500" h="76200">
                <a:moveTo>
                  <a:pt x="4546600" y="25400"/>
                </a:moveTo>
                <a:lnTo>
                  <a:pt x="4521200" y="25400"/>
                </a:lnTo>
                <a:lnTo>
                  <a:pt x="4521200" y="50800"/>
                </a:lnTo>
                <a:lnTo>
                  <a:pt x="4546600" y="50800"/>
                </a:lnTo>
                <a:lnTo>
                  <a:pt x="4546600" y="25400"/>
                </a:lnTo>
                <a:close/>
              </a:path>
              <a:path w="6667500" h="76200">
                <a:moveTo>
                  <a:pt x="4597400" y="25400"/>
                </a:moveTo>
                <a:lnTo>
                  <a:pt x="4572000" y="25400"/>
                </a:lnTo>
                <a:lnTo>
                  <a:pt x="4572000" y="50800"/>
                </a:lnTo>
                <a:lnTo>
                  <a:pt x="4597400" y="50800"/>
                </a:lnTo>
                <a:lnTo>
                  <a:pt x="4597400" y="25400"/>
                </a:lnTo>
                <a:close/>
              </a:path>
              <a:path w="6667500" h="76200">
                <a:moveTo>
                  <a:pt x="4648200" y="25400"/>
                </a:moveTo>
                <a:lnTo>
                  <a:pt x="4622800" y="25400"/>
                </a:lnTo>
                <a:lnTo>
                  <a:pt x="4622800" y="50800"/>
                </a:lnTo>
                <a:lnTo>
                  <a:pt x="4648200" y="50800"/>
                </a:lnTo>
                <a:lnTo>
                  <a:pt x="4648200" y="25400"/>
                </a:lnTo>
                <a:close/>
              </a:path>
              <a:path w="6667500" h="76200">
                <a:moveTo>
                  <a:pt x="4699000" y="25400"/>
                </a:moveTo>
                <a:lnTo>
                  <a:pt x="4673600" y="25400"/>
                </a:lnTo>
                <a:lnTo>
                  <a:pt x="4673600" y="50800"/>
                </a:lnTo>
                <a:lnTo>
                  <a:pt x="4699000" y="50800"/>
                </a:lnTo>
                <a:lnTo>
                  <a:pt x="4699000" y="25400"/>
                </a:lnTo>
                <a:close/>
              </a:path>
              <a:path w="6667500" h="76200">
                <a:moveTo>
                  <a:pt x="4749800" y="25400"/>
                </a:moveTo>
                <a:lnTo>
                  <a:pt x="4724400" y="25400"/>
                </a:lnTo>
                <a:lnTo>
                  <a:pt x="4724400" y="50800"/>
                </a:lnTo>
                <a:lnTo>
                  <a:pt x="4749800" y="50800"/>
                </a:lnTo>
                <a:lnTo>
                  <a:pt x="4749800" y="25400"/>
                </a:lnTo>
                <a:close/>
              </a:path>
              <a:path w="6667500" h="76200">
                <a:moveTo>
                  <a:pt x="4800600" y="25400"/>
                </a:moveTo>
                <a:lnTo>
                  <a:pt x="4775200" y="25400"/>
                </a:lnTo>
                <a:lnTo>
                  <a:pt x="4775200" y="50800"/>
                </a:lnTo>
                <a:lnTo>
                  <a:pt x="4800600" y="50800"/>
                </a:lnTo>
                <a:lnTo>
                  <a:pt x="4800600" y="25400"/>
                </a:lnTo>
                <a:close/>
              </a:path>
              <a:path w="6667500" h="76200">
                <a:moveTo>
                  <a:pt x="4851400" y="25400"/>
                </a:moveTo>
                <a:lnTo>
                  <a:pt x="4826000" y="25400"/>
                </a:lnTo>
                <a:lnTo>
                  <a:pt x="4826000" y="50800"/>
                </a:lnTo>
                <a:lnTo>
                  <a:pt x="4851400" y="50800"/>
                </a:lnTo>
                <a:lnTo>
                  <a:pt x="4851400" y="25400"/>
                </a:lnTo>
                <a:close/>
              </a:path>
              <a:path w="6667500" h="76200">
                <a:moveTo>
                  <a:pt x="4902200" y="25400"/>
                </a:moveTo>
                <a:lnTo>
                  <a:pt x="4876800" y="25400"/>
                </a:lnTo>
                <a:lnTo>
                  <a:pt x="4876800" y="50800"/>
                </a:lnTo>
                <a:lnTo>
                  <a:pt x="4902200" y="50800"/>
                </a:lnTo>
                <a:lnTo>
                  <a:pt x="4902200" y="25400"/>
                </a:lnTo>
                <a:close/>
              </a:path>
              <a:path w="6667500" h="76200">
                <a:moveTo>
                  <a:pt x="4953000" y="25400"/>
                </a:moveTo>
                <a:lnTo>
                  <a:pt x="4927600" y="25400"/>
                </a:lnTo>
                <a:lnTo>
                  <a:pt x="4927600" y="50800"/>
                </a:lnTo>
                <a:lnTo>
                  <a:pt x="4953000" y="50800"/>
                </a:lnTo>
                <a:lnTo>
                  <a:pt x="4953000" y="25400"/>
                </a:lnTo>
                <a:close/>
              </a:path>
              <a:path w="6667500" h="76200">
                <a:moveTo>
                  <a:pt x="5003800" y="25400"/>
                </a:moveTo>
                <a:lnTo>
                  <a:pt x="4978400" y="25400"/>
                </a:lnTo>
                <a:lnTo>
                  <a:pt x="4978400" y="50800"/>
                </a:lnTo>
                <a:lnTo>
                  <a:pt x="5003800" y="50800"/>
                </a:lnTo>
                <a:lnTo>
                  <a:pt x="5003800" y="25400"/>
                </a:lnTo>
                <a:close/>
              </a:path>
              <a:path w="6667500" h="76200">
                <a:moveTo>
                  <a:pt x="5054600" y="25400"/>
                </a:moveTo>
                <a:lnTo>
                  <a:pt x="5029200" y="25400"/>
                </a:lnTo>
                <a:lnTo>
                  <a:pt x="5029200" y="50800"/>
                </a:lnTo>
                <a:lnTo>
                  <a:pt x="5054600" y="50800"/>
                </a:lnTo>
                <a:lnTo>
                  <a:pt x="5054600" y="25400"/>
                </a:lnTo>
                <a:close/>
              </a:path>
              <a:path w="6667500" h="76200">
                <a:moveTo>
                  <a:pt x="5105400" y="25400"/>
                </a:moveTo>
                <a:lnTo>
                  <a:pt x="5080000" y="25400"/>
                </a:lnTo>
                <a:lnTo>
                  <a:pt x="5080000" y="50800"/>
                </a:lnTo>
                <a:lnTo>
                  <a:pt x="5105400" y="50800"/>
                </a:lnTo>
                <a:lnTo>
                  <a:pt x="5105400" y="25400"/>
                </a:lnTo>
                <a:close/>
              </a:path>
              <a:path w="6667500" h="76200">
                <a:moveTo>
                  <a:pt x="5156200" y="25400"/>
                </a:moveTo>
                <a:lnTo>
                  <a:pt x="5130800" y="25400"/>
                </a:lnTo>
                <a:lnTo>
                  <a:pt x="5130800" y="50800"/>
                </a:lnTo>
                <a:lnTo>
                  <a:pt x="5156200" y="50800"/>
                </a:lnTo>
                <a:lnTo>
                  <a:pt x="5156200" y="25400"/>
                </a:lnTo>
                <a:close/>
              </a:path>
              <a:path w="6667500" h="76200">
                <a:moveTo>
                  <a:pt x="5207000" y="25400"/>
                </a:moveTo>
                <a:lnTo>
                  <a:pt x="5181600" y="25400"/>
                </a:lnTo>
                <a:lnTo>
                  <a:pt x="5181600" y="50800"/>
                </a:lnTo>
                <a:lnTo>
                  <a:pt x="5207000" y="50800"/>
                </a:lnTo>
                <a:lnTo>
                  <a:pt x="5207000" y="25400"/>
                </a:lnTo>
                <a:close/>
              </a:path>
              <a:path w="6667500" h="76200">
                <a:moveTo>
                  <a:pt x="5257800" y="25400"/>
                </a:moveTo>
                <a:lnTo>
                  <a:pt x="5232400" y="25400"/>
                </a:lnTo>
                <a:lnTo>
                  <a:pt x="5232400" y="50800"/>
                </a:lnTo>
                <a:lnTo>
                  <a:pt x="5257800" y="50800"/>
                </a:lnTo>
                <a:lnTo>
                  <a:pt x="5257800" y="25400"/>
                </a:lnTo>
                <a:close/>
              </a:path>
              <a:path w="6667500" h="76200">
                <a:moveTo>
                  <a:pt x="5308600" y="25400"/>
                </a:moveTo>
                <a:lnTo>
                  <a:pt x="5283200" y="25400"/>
                </a:lnTo>
                <a:lnTo>
                  <a:pt x="5283200" y="50800"/>
                </a:lnTo>
                <a:lnTo>
                  <a:pt x="5308600" y="50800"/>
                </a:lnTo>
                <a:lnTo>
                  <a:pt x="5308600" y="25400"/>
                </a:lnTo>
                <a:close/>
              </a:path>
              <a:path w="6667500" h="76200">
                <a:moveTo>
                  <a:pt x="5359400" y="25400"/>
                </a:moveTo>
                <a:lnTo>
                  <a:pt x="5334000" y="25400"/>
                </a:lnTo>
                <a:lnTo>
                  <a:pt x="5334000" y="50800"/>
                </a:lnTo>
                <a:lnTo>
                  <a:pt x="5359400" y="50800"/>
                </a:lnTo>
                <a:lnTo>
                  <a:pt x="5359400" y="25400"/>
                </a:lnTo>
                <a:close/>
              </a:path>
              <a:path w="6667500" h="76200">
                <a:moveTo>
                  <a:pt x="5410200" y="25400"/>
                </a:moveTo>
                <a:lnTo>
                  <a:pt x="5384800" y="25400"/>
                </a:lnTo>
                <a:lnTo>
                  <a:pt x="5384800" y="50800"/>
                </a:lnTo>
                <a:lnTo>
                  <a:pt x="5410200" y="50800"/>
                </a:lnTo>
                <a:lnTo>
                  <a:pt x="5410200" y="25400"/>
                </a:lnTo>
                <a:close/>
              </a:path>
              <a:path w="6667500" h="76200">
                <a:moveTo>
                  <a:pt x="5461000" y="25400"/>
                </a:moveTo>
                <a:lnTo>
                  <a:pt x="5435600" y="25400"/>
                </a:lnTo>
                <a:lnTo>
                  <a:pt x="5435600" y="50800"/>
                </a:lnTo>
                <a:lnTo>
                  <a:pt x="5461000" y="50800"/>
                </a:lnTo>
                <a:lnTo>
                  <a:pt x="5461000" y="25400"/>
                </a:lnTo>
                <a:close/>
              </a:path>
              <a:path w="6667500" h="76200">
                <a:moveTo>
                  <a:pt x="5511800" y="25400"/>
                </a:moveTo>
                <a:lnTo>
                  <a:pt x="5486400" y="25400"/>
                </a:lnTo>
                <a:lnTo>
                  <a:pt x="5486400" y="50800"/>
                </a:lnTo>
                <a:lnTo>
                  <a:pt x="5511800" y="50800"/>
                </a:lnTo>
                <a:lnTo>
                  <a:pt x="5511800" y="25400"/>
                </a:lnTo>
                <a:close/>
              </a:path>
              <a:path w="6667500" h="76200">
                <a:moveTo>
                  <a:pt x="5562600" y="25400"/>
                </a:moveTo>
                <a:lnTo>
                  <a:pt x="5537200" y="25400"/>
                </a:lnTo>
                <a:lnTo>
                  <a:pt x="5537200" y="50800"/>
                </a:lnTo>
                <a:lnTo>
                  <a:pt x="5562600" y="50800"/>
                </a:lnTo>
                <a:lnTo>
                  <a:pt x="5562600" y="25400"/>
                </a:lnTo>
                <a:close/>
              </a:path>
              <a:path w="6667500" h="76200">
                <a:moveTo>
                  <a:pt x="5613400" y="25400"/>
                </a:moveTo>
                <a:lnTo>
                  <a:pt x="5588000" y="25400"/>
                </a:lnTo>
                <a:lnTo>
                  <a:pt x="5588000" y="50800"/>
                </a:lnTo>
                <a:lnTo>
                  <a:pt x="5613400" y="50800"/>
                </a:lnTo>
                <a:lnTo>
                  <a:pt x="5613400" y="25400"/>
                </a:lnTo>
                <a:close/>
              </a:path>
              <a:path w="6667500" h="76200">
                <a:moveTo>
                  <a:pt x="5664200" y="25400"/>
                </a:moveTo>
                <a:lnTo>
                  <a:pt x="5638800" y="25400"/>
                </a:lnTo>
                <a:lnTo>
                  <a:pt x="5638800" y="50800"/>
                </a:lnTo>
                <a:lnTo>
                  <a:pt x="5664200" y="50800"/>
                </a:lnTo>
                <a:lnTo>
                  <a:pt x="5664200" y="25400"/>
                </a:lnTo>
                <a:close/>
              </a:path>
              <a:path w="6667500" h="76200">
                <a:moveTo>
                  <a:pt x="5715000" y="25400"/>
                </a:moveTo>
                <a:lnTo>
                  <a:pt x="5689600" y="25400"/>
                </a:lnTo>
                <a:lnTo>
                  <a:pt x="5689600" y="50800"/>
                </a:lnTo>
                <a:lnTo>
                  <a:pt x="5715000" y="50800"/>
                </a:lnTo>
                <a:lnTo>
                  <a:pt x="5715000" y="25400"/>
                </a:lnTo>
                <a:close/>
              </a:path>
              <a:path w="6667500" h="76200">
                <a:moveTo>
                  <a:pt x="5765800" y="25400"/>
                </a:moveTo>
                <a:lnTo>
                  <a:pt x="5740400" y="25400"/>
                </a:lnTo>
                <a:lnTo>
                  <a:pt x="5740400" y="50800"/>
                </a:lnTo>
                <a:lnTo>
                  <a:pt x="5765800" y="50800"/>
                </a:lnTo>
                <a:lnTo>
                  <a:pt x="5765800" y="25400"/>
                </a:lnTo>
                <a:close/>
              </a:path>
              <a:path w="6667500" h="76200">
                <a:moveTo>
                  <a:pt x="5816600" y="25400"/>
                </a:moveTo>
                <a:lnTo>
                  <a:pt x="5791200" y="25400"/>
                </a:lnTo>
                <a:lnTo>
                  <a:pt x="5791200" y="50800"/>
                </a:lnTo>
                <a:lnTo>
                  <a:pt x="5816600" y="50800"/>
                </a:lnTo>
                <a:lnTo>
                  <a:pt x="5816600" y="25400"/>
                </a:lnTo>
                <a:close/>
              </a:path>
              <a:path w="6667500" h="76200">
                <a:moveTo>
                  <a:pt x="5867400" y="25400"/>
                </a:moveTo>
                <a:lnTo>
                  <a:pt x="5842000" y="25400"/>
                </a:lnTo>
                <a:lnTo>
                  <a:pt x="5842000" y="50800"/>
                </a:lnTo>
                <a:lnTo>
                  <a:pt x="5867400" y="50800"/>
                </a:lnTo>
                <a:lnTo>
                  <a:pt x="5867400" y="25400"/>
                </a:lnTo>
                <a:close/>
              </a:path>
              <a:path w="6667500" h="76200">
                <a:moveTo>
                  <a:pt x="5918200" y="25400"/>
                </a:moveTo>
                <a:lnTo>
                  <a:pt x="5892800" y="25400"/>
                </a:lnTo>
                <a:lnTo>
                  <a:pt x="5892800" y="50800"/>
                </a:lnTo>
                <a:lnTo>
                  <a:pt x="5918200" y="50800"/>
                </a:lnTo>
                <a:lnTo>
                  <a:pt x="5918200" y="25400"/>
                </a:lnTo>
                <a:close/>
              </a:path>
              <a:path w="6667500" h="76200">
                <a:moveTo>
                  <a:pt x="5969000" y="25400"/>
                </a:moveTo>
                <a:lnTo>
                  <a:pt x="5943600" y="25400"/>
                </a:lnTo>
                <a:lnTo>
                  <a:pt x="5943600" y="50800"/>
                </a:lnTo>
                <a:lnTo>
                  <a:pt x="5969000" y="50800"/>
                </a:lnTo>
                <a:lnTo>
                  <a:pt x="5969000" y="25400"/>
                </a:lnTo>
                <a:close/>
              </a:path>
              <a:path w="6667500" h="76200">
                <a:moveTo>
                  <a:pt x="6019800" y="25400"/>
                </a:moveTo>
                <a:lnTo>
                  <a:pt x="5994400" y="25400"/>
                </a:lnTo>
                <a:lnTo>
                  <a:pt x="5994400" y="50800"/>
                </a:lnTo>
                <a:lnTo>
                  <a:pt x="6019800" y="50800"/>
                </a:lnTo>
                <a:lnTo>
                  <a:pt x="6019800" y="25400"/>
                </a:lnTo>
                <a:close/>
              </a:path>
              <a:path w="6667500" h="76200">
                <a:moveTo>
                  <a:pt x="6070600" y="25400"/>
                </a:moveTo>
                <a:lnTo>
                  <a:pt x="6045200" y="25400"/>
                </a:lnTo>
                <a:lnTo>
                  <a:pt x="6045200" y="50800"/>
                </a:lnTo>
                <a:lnTo>
                  <a:pt x="6070600" y="50800"/>
                </a:lnTo>
                <a:lnTo>
                  <a:pt x="6070600" y="25400"/>
                </a:lnTo>
                <a:close/>
              </a:path>
              <a:path w="6667500" h="76200">
                <a:moveTo>
                  <a:pt x="6121400" y="25400"/>
                </a:moveTo>
                <a:lnTo>
                  <a:pt x="6096000" y="25400"/>
                </a:lnTo>
                <a:lnTo>
                  <a:pt x="6096000" y="50800"/>
                </a:lnTo>
                <a:lnTo>
                  <a:pt x="6121400" y="50800"/>
                </a:lnTo>
                <a:lnTo>
                  <a:pt x="6121400" y="25400"/>
                </a:lnTo>
                <a:close/>
              </a:path>
              <a:path w="6667500" h="76200">
                <a:moveTo>
                  <a:pt x="6172200" y="25400"/>
                </a:moveTo>
                <a:lnTo>
                  <a:pt x="6146800" y="25400"/>
                </a:lnTo>
                <a:lnTo>
                  <a:pt x="6146800" y="50800"/>
                </a:lnTo>
                <a:lnTo>
                  <a:pt x="6172200" y="50800"/>
                </a:lnTo>
                <a:lnTo>
                  <a:pt x="6172200" y="25400"/>
                </a:lnTo>
                <a:close/>
              </a:path>
              <a:path w="6667500" h="76200">
                <a:moveTo>
                  <a:pt x="6223000" y="25400"/>
                </a:moveTo>
                <a:lnTo>
                  <a:pt x="6197600" y="25400"/>
                </a:lnTo>
                <a:lnTo>
                  <a:pt x="6197600" y="50800"/>
                </a:lnTo>
                <a:lnTo>
                  <a:pt x="6223000" y="50800"/>
                </a:lnTo>
                <a:lnTo>
                  <a:pt x="6223000" y="25400"/>
                </a:lnTo>
                <a:close/>
              </a:path>
              <a:path w="6667500" h="76200">
                <a:moveTo>
                  <a:pt x="6273800" y="25400"/>
                </a:moveTo>
                <a:lnTo>
                  <a:pt x="6248400" y="25400"/>
                </a:lnTo>
                <a:lnTo>
                  <a:pt x="6248400" y="50800"/>
                </a:lnTo>
                <a:lnTo>
                  <a:pt x="6273800" y="50800"/>
                </a:lnTo>
                <a:lnTo>
                  <a:pt x="6273800" y="25400"/>
                </a:lnTo>
                <a:close/>
              </a:path>
              <a:path w="6667500" h="76200">
                <a:moveTo>
                  <a:pt x="6324600" y="25400"/>
                </a:moveTo>
                <a:lnTo>
                  <a:pt x="6299200" y="25400"/>
                </a:lnTo>
                <a:lnTo>
                  <a:pt x="6299200" y="50800"/>
                </a:lnTo>
                <a:lnTo>
                  <a:pt x="6324600" y="50800"/>
                </a:lnTo>
                <a:lnTo>
                  <a:pt x="6324600" y="25400"/>
                </a:lnTo>
                <a:close/>
              </a:path>
              <a:path w="6667500" h="76200">
                <a:moveTo>
                  <a:pt x="6375400" y="25400"/>
                </a:moveTo>
                <a:lnTo>
                  <a:pt x="6350000" y="25400"/>
                </a:lnTo>
                <a:lnTo>
                  <a:pt x="6350000" y="50800"/>
                </a:lnTo>
                <a:lnTo>
                  <a:pt x="6375400" y="50800"/>
                </a:lnTo>
                <a:lnTo>
                  <a:pt x="6375400" y="25400"/>
                </a:lnTo>
                <a:close/>
              </a:path>
              <a:path w="6667500" h="76200">
                <a:moveTo>
                  <a:pt x="6426200" y="25400"/>
                </a:moveTo>
                <a:lnTo>
                  <a:pt x="6400800" y="25400"/>
                </a:lnTo>
                <a:lnTo>
                  <a:pt x="6400800" y="50800"/>
                </a:lnTo>
                <a:lnTo>
                  <a:pt x="6426200" y="50800"/>
                </a:lnTo>
                <a:lnTo>
                  <a:pt x="6426200" y="25400"/>
                </a:lnTo>
                <a:close/>
              </a:path>
              <a:path w="6667500" h="76200">
                <a:moveTo>
                  <a:pt x="6477000" y="25400"/>
                </a:moveTo>
                <a:lnTo>
                  <a:pt x="6451600" y="25400"/>
                </a:lnTo>
                <a:lnTo>
                  <a:pt x="6451600" y="50800"/>
                </a:lnTo>
                <a:lnTo>
                  <a:pt x="6477000" y="50800"/>
                </a:lnTo>
                <a:lnTo>
                  <a:pt x="6477000" y="25400"/>
                </a:lnTo>
                <a:close/>
              </a:path>
              <a:path w="6667500" h="76200">
                <a:moveTo>
                  <a:pt x="6527800" y="25400"/>
                </a:moveTo>
                <a:lnTo>
                  <a:pt x="6502400" y="25400"/>
                </a:lnTo>
                <a:lnTo>
                  <a:pt x="6502400" y="50800"/>
                </a:lnTo>
                <a:lnTo>
                  <a:pt x="6527800" y="50800"/>
                </a:lnTo>
                <a:lnTo>
                  <a:pt x="6527800" y="25400"/>
                </a:lnTo>
                <a:close/>
              </a:path>
              <a:path w="6667500" h="76200">
                <a:moveTo>
                  <a:pt x="6578600" y="25400"/>
                </a:moveTo>
                <a:lnTo>
                  <a:pt x="6553200" y="25400"/>
                </a:lnTo>
                <a:lnTo>
                  <a:pt x="6553200" y="50800"/>
                </a:lnTo>
                <a:lnTo>
                  <a:pt x="6578600" y="50800"/>
                </a:lnTo>
                <a:lnTo>
                  <a:pt x="6578600" y="25400"/>
                </a:lnTo>
                <a:close/>
              </a:path>
              <a:path w="6667500" h="76200">
                <a:moveTo>
                  <a:pt x="6629400" y="0"/>
                </a:moveTo>
                <a:lnTo>
                  <a:pt x="6614552" y="2988"/>
                </a:lnTo>
                <a:lnTo>
                  <a:pt x="6602444" y="11144"/>
                </a:lnTo>
                <a:lnTo>
                  <a:pt x="6594288" y="23252"/>
                </a:lnTo>
                <a:lnTo>
                  <a:pt x="6591300" y="38100"/>
                </a:lnTo>
                <a:lnTo>
                  <a:pt x="6594288" y="52947"/>
                </a:lnTo>
                <a:lnTo>
                  <a:pt x="6602444" y="65055"/>
                </a:lnTo>
                <a:lnTo>
                  <a:pt x="6614552" y="73211"/>
                </a:lnTo>
                <a:lnTo>
                  <a:pt x="6629400" y="76200"/>
                </a:lnTo>
                <a:lnTo>
                  <a:pt x="6644247" y="73211"/>
                </a:lnTo>
                <a:lnTo>
                  <a:pt x="6656355" y="65055"/>
                </a:lnTo>
                <a:lnTo>
                  <a:pt x="6664511" y="52947"/>
                </a:lnTo>
                <a:lnTo>
                  <a:pt x="6664943" y="50800"/>
                </a:lnTo>
                <a:lnTo>
                  <a:pt x="6604000" y="50800"/>
                </a:lnTo>
                <a:lnTo>
                  <a:pt x="6604000" y="25400"/>
                </a:lnTo>
                <a:lnTo>
                  <a:pt x="6664943" y="25400"/>
                </a:lnTo>
                <a:lnTo>
                  <a:pt x="6664511" y="23252"/>
                </a:lnTo>
                <a:lnTo>
                  <a:pt x="6656355" y="11144"/>
                </a:lnTo>
                <a:lnTo>
                  <a:pt x="6644247" y="2988"/>
                </a:lnTo>
                <a:lnTo>
                  <a:pt x="6629400" y="0"/>
                </a:lnTo>
                <a:close/>
              </a:path>
              <a:path w="6667500" h="76200">
                <a:moveTo>
                  <a:pt x="6629400" y="25400"/>
                </a:moveTo>
                <a:lnTo>
                  <a:pt x="6604000" y="25400"/>
                </a:lnTo>
                <a:lnTo>
                  <a:pt x="6604000" y="50800"/>
                </a:lnTo>
                <a:lnTo>
                  <a:pt x="6629400" y="50800"/>
                </a:lnTo>
                <a:lnTo>
                  <a:pt x="6629400" y="25400"/>
                </a:lnTo>
                <a:close/>
              </a:path>
              <a:path w="6667500" h="76200">
                <a:moveTo>
                  <a:pt x="6664943" y="25400"/>
                </a:moveTo>
                <a:lnTo>
                  <a:pt x="6629400" y="25400"/>
                </a:lnTo>
                <a:lnTo>
                  <a:pt x="6629400" y="50800"/>
                </a:lnTo>
                <a:lnTo>
                  <a:pt x="6664943" y="50800"/>
                </a:lnTo>
                <a:lnTo>
                  <a:pt x="6667500" y="38100"/>
                </a:lnTo>
                <a:lnTo>
                  <a:pt x="6664943" y="25400"/>
                </a:lnTo>
                <a:close/>
              </a:path>
            </a:pathLst>
          </a:custGeom>
          <a:solidFill>
            <a:srgbClr val="565F6C"/>
          </a:solidFill>
        </p:spPr>
        <p:txBody>
          <a:bodyPr wrap="square" lIns="0" tIns="0" rIns="0" bIns="0" rtlCol="0"/>
          <a:lstStyle/>
          <a:p>
            <a:endParaRPr/>
          </a:p>
        </p:txBody>
      </p:sp>
      <p:sp>
        <p:nvSpPr>
          <p:cNvPr id="18" name="object 18"/>
          <p:cNvSpPr txBox="1"/>
          <p:nvPr/>
        </p:nvSpPr>
        <p:spPr>
          <a:xfrm>
            <a:off x="2136394" y="1587753"/>
            <a:ext cx="5914390"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imes New Roman"/>
                <a:cs typeface="Times New Roman"/>
              </a:rPr>
              <a:t>Tổng quan về hề thống phần </a:t>
            </a:r>
            <a:r>
              <a:rPr sz="2400" spc="-10" dirty="0">
                <a:latin typeface="Times New Roman"/>
                <a:cs typeface="Times New Roman"/>
              </a:rPr>
              <a:t>mềm </a:t>
            </a:r>
            <a:r>
              <a:rPr sz="2400" dirty="0">
                <a:latin typeface="Times New Roman"/>
                <a:cs typeface="Times New Roman"/>
              </a:rPr>
              <a:t>doanh</a:t>
            </a:r>
            <a:r>
              <a:rPr sz="2400" spc="-105" dirty="0">
                <a:latin typeface="Times New Roman"/>
                <a:cs typeface="Times New Roman"/>
              </a:rPr>
              <a:t> </a:t>
            </a:r>
            <a:r>
              <a:rPr sz="2400" dirty="0">
                <a:latin typeface="Times New Roman"/>
                <a:cs typeface="Times New Roman"/>
              </a:rPr>
              <a:t>nghiệp</a:t>
            </a:r>
            <a:endParaRPr sz="2400">
              <a:latin typeface="Times New Roman"/>
              <a:cs typeface="Times New Roman"/>
            </a:endParaRPr>
          </a:p>
        </p:txBody>
      </p:sp>
      <p:sp>
        <p:nvSpPr>
          <p:cNvPr id="19" name="object 19"/>
          <p:cNvSpPr txBox="1"/>
          <p:nvPr/>
        </p:nvSpPr>
        <p:spPr>
          <a:xfrm>
            <a:off x="1495425" y="1495805"/>
            <a:ext cx="194945" cy="391160"/>
          </a:xfrm>
          <a:prstGeom prst="rect">
            <a:avLst/>
          </a:prstGeom>
        </p:spPr>
        <p:txBody>
          <a:bodyPr vert="horz" wrap="square" lIns="0" tIns="12700" rIns="0" bIns="0" rtlCol="0">
            <a:spAutoFit/>
          </a:bodyPr>
          <a:lstStyle/>
          <a:p>
            <a:pPr marL="12700">
              <a:lnSpc>
                <a:spcPct val="100000"/>
              </a:lnSpc>
              <a:spcBef>
                <a:spcPts val="100"/>
              </a:spcBef>
            </a:pPr>
            <a:r>
              <a:rPr sz="2400" b="1" spc="-5" dirty="0">
                <a:solidFill>
                  <a:srgbClr val="FFFFFF"/>
                </a:solidFill>
                <a:latin typeface="Arial"/>
                <a:cs typeface="Arial"/>
              </a:rPr>
              <a:t>1</a:t>
            </a:r>
            <a:endParaRPr sz="2400">
              <a:latin typeface="Arial"/>
              <a:cs typeface="Arial"/>
            </a:endParaRPr>
          </a:p>
        </p:txBody>
      </p:sp>
      <p:sp>
        <p:nvSpPr>
          <p:cNvPr id="20" name="object 20"/>
          <p:cNvSpPr/>
          <p:nvPr/>
        </p:nvSpPr>
        <p:spPr>
          <a:xfrm>
            <a:off x="1828800" y="2857500"/>
            <a:ext cx="6667500" cy="76200"/>
          </a:xfrm>
          <a:custGeom>
            <a:avLst/>
            <a:gdLst/>
            <a:ahLst/>
            <a:cxnLst/>
            <a:rect l="l" t="t" r="r" b="b"/>
            <a:pathLst>
              <a:path w="6667500" h="76200">
                <a:moveTo>
                  <a:pt x="25400" y="25400"/>
                </a:moveTo>
                <a:lnTo>
                  <a:pt x="0" y="25400"/>
                </a:lnTo>
                <a:lnTo>
                  <a:pt x="0" y="50800"/>
                </a:lnTo>
                <a:lnTo>
                  <a:pt x="25400" y="50800"/>
                </a:lnTo>
                <a:lnTo>
                  <a:pt x="25400" y="25400"/>
                </a:lnTo>
                <a:close/>
              </a:path>
              <a:path w="6667500" h="76200">
                <a:moveTo>
                  <a:pt x="76200" y="25400"/>
                </a:moveTo>
                <a:lnTo>
                  <a:pt x="50800" y="25400"/>
                </a:lnTo>
                <a:lnTo>
                  <a:pt x="50800" y="50800"/>
                </a:lnTo>
                <a:lnTo>
                  <a:pt x="76200" y="50800"/>
                </a:lnTo>
                <a:lnTo>
                  <a:pt x="76200" y="25400"/>
                </a:lnTo>
                <a:close/>
              </a:path>
              <a:path w="6667500" h="76200">
                <a:moveTo>
                  <a:pt x="127000" y="25400"/>
                </a:moveTo>
                <a:lnTo>
                  <a:pt x="101600" y="25400"/>
                </a:lnTo>
                <a:lnTo>
                  <a:pt x="101600" y="50800"/>
                </a:lnTo>
                <a:lnTo>
                  <a:pt x="127000" y="50800"/>
                </a:lnTo>
                <a:lnTo>
                  <a:pt x="127000" y="25400"/>
                </a:lnTo>
                <a:close/>
              </a:path>
              <a:path w="6667500" h="76200">
                <a:moveTo>
                  <a:pt x="177800" y="25400"/>
                </a:moveTo>
                <a:lnTo>
                  <a:pt x="152400" y="25400"/>
                </a:lnTo>
                <a:lnTo>
                  <a:pt x="152400" y="50800"/>
                </a:lnTo>
                <a:lnTo>
                  <a:pt x="177800" y="50800"/>
                </a:lnTo>
                <a:lnTo>
                  <a:pt x="177800" y="25400"/>
                </a:lnTo>
                <a:close/>
              </a:path>
              <a:path w="6667500" h="76200">
                <a:moveTo>
                  <a:pt x="228600" y="25400"/>
                </a:moveTo>
                <a:lnTo>
                  <a:pt x="203200" y="25400"/>
                </a:lnTo>
                <a:lnTo>
                  <a:pt x="203200" y="50800"/>
                </a:lnTo>
                <a:lnTo>
                  <a:pt x="228600" y="50800"/>
                </a:lnTo>
                <a:lnTo>
                  <a:pt x="228600" y="25400"/>
                </a:lnTo>
                <a:close/>
              </a:path>
              <a:path w="6667500" h="76200">
                <a:moveTo>
                  <a:pt x="279400" y="25400"/>
                </a:moveTo>
                <a:lnTo>
                  <a:pt x="254000" y="25400"/>
                </a:lnTo>
                <a:lnTo>
                  <a:pt x="254000" y="50800"/>
                </a:lnTo>
                <a:lnTo>
                  <a:pt x="279400" y="50800"/>
                </a:lnTo>
                <a:lnTo>
                  <a:pt x="279400" y="25400"/>
                </a:lnTo>
                <a:close/>
              </a:path>
              <a:path w="6667500" h="76200">
                <a:moveTo>
                  <a:pt x="330200" y="25400"/>
                </a:moveTo>
                <a:lnTo>
                  <a:pt x="304800" y="25400"/>
                </a:lnTo>
                <a:lnTo>
                  <a:pt x="304800" y="50800"/>
                </a:lnTo>
                <a:lnTo>
                  <a:pt x="330200" y="50800"/>
                </a:lnTo>
                <a:lnTo>
                  <a:pt x="330200" y="25400"/>
                </a:lnTo>
                <a:close/>
              </a:path>
              <a:path w="6667500" h="76200">
                <a:moveTo>
                  <a:pt x="381000" y="25400"/>
                </a:moveTo>
                <a:lnTo>
                  <a:pt x="355600" y="25400"/>
                </a:lnTo>
                <a:lnTo>
                  <a:pt x="355600" y="50800"/>
                </a:lnTo>
                <a:lnTo>
                  <a:pt x="381000" y="50800"/>
                </a:lnTo>
                <a:lnTo>
                  <a:pt x="381000" y="25400"/>
                </a:lnTo>
                <a:close/>
              </a:path>
              <a:path w="6667500" h="76200">
                <a:moveTo>
                  <a:pt x="431800" y="25400"/>
                </a:moveTo>
                <a:lnTo>
                  <a:pt x="406400" y="25400"/>
                </a:lnTo>
                <a:lnTo>
                  <a:pt x="406400" y="50800"/>
                </a:lnTo>
                <a:lnTo>
                  <a:pt x="431800" y="50800"/>
                </a:lnTo>
                <a:lnTo>
                  <a:pt x="431800" y="25400"/>
                </a:lnTo>
                <a:close/>
              </a:path>
              <a:path w="6667500" h="76200">
                <a:moveTo>
                  <a:pt x="482600" y="25400"/>
                </a:moveTo>
                <a:lnTo>
                  <a:pt x="457200" y="25400"/>
                </a:lnTo>
                <a:lnTo>
                  <a:pt x="457200" y="50800"/>
                </a:lnTo>
                <a:lnTo>
                  <a:pt x="482600" y="50800"/>
                </a:lnTo>
                <a:lnTo>
                  <a:pt x="482600" y="25400"/>
                </a:lnTo>
                <a:close/>
              </a:path>
              <a:path w="6667500" h="76200">
                <a:moveTo>
                  <a:pt x="533400" y="25400"/>
                </a:moveTo>
                <a:lnTo>
                  <a:pt x="508000" y="25400"/>
                </a:lnTo>
                <a:lnTo>
                  <a:pt x="508000" y="50800"/>
                </a:lnTo>
                <a:lnTo>
                  <a:pt x="533400" y="50800"/>
                </a:lnTo>
                <a:lnTo>
                  <a:pt x="533400" y="25400"/>
                </a:lnTo>
                <a:close/>
              </a:path>
              <a:path w="6667500" h="76200">
                <a:moveTo>
                  <a:pt x="584200" y="25400"/>
                </a:moveTo>
                <a:lnTo>
                  <a:pt x="558800" y="25400"/>
                </a:lnTo>
                <a:lnTo>
                  <a:pt x="558800" y="50800"/>
                </a:lnTo>
                <a:lnTo>
                  <a:pt x="584200" y="50800"/>
                </a:lnTo>
                <a:lnTo>
                  <a:pt x="584200" y="25400"/>
                </a:lnTo>
                <a:close/>
              </a:path>
              <a:path w="6667500" h="76200">
                <a:moveTo>
                  <a:pt x="635000" y="25400"/>
                </a:moveTo>
                <a:lnTo>
                  <a:pt x="609600" y="25400"/>
                </a:lnTo>
                <a:lnTo>
                  <a:pt x="609600" y="50800"/>
                </a:lnTo>
                <a:lnTo>
                  <a:pt x="635000" y="50800"/>
                </a:lnTo>
                <a:lnTo>
                  <a:pt x="635000" y="25400"/>
                </a:lnTo>
                <a:close/>
              </a:path>
              <a:path w="6667500" h="76200">
                <a:moveTo>
                  <a:pt x="685800" y="25400"/>
                </a:moveTo>
                <a:lnTo>
                  <a:pt x="660400" y="25400"/>
                </a:lnTo>
                <a:lnTo>
                  <a:pt x="660400" y="50800"/>
                </a:lnTo>
                <a:lnTo>
                  <a:pt x="685800" y="50800"/>
                </a:lnTo>
                <a:lnTo>
                  <a:pt x="685800" y="25400"/>
                </a:lnTo>
                <a:close/>
              </a:path>
              <a:path w="6667500" h="76200">
                <a:moveTo>
                  <a:pt x="736600" y="25400"/>
                </a:moveTo>
                <a:lnTo>
                  <a:pt x="711200" y="25400"/>
                </a:lnTo>
                <a:lnTo>
                  <a:pt x="711200" y="50800"/>
                </a:lnTo>
                <a:lnTo>
                  <a:pt x="736600" y="50800"/>
                </a:lnTo>
                <a:lnTo>
                  <a:pt x="736600" y="25400"/>
                </a:lnTo>
                <a:close/>
              </a:path>
              <a:path w="6667500" h="76200">
                <a:moveTo>
                  <a:pt x="787400" y="25400"/>
                </a:moveTo>
                <a:lnTo>
                  <a:pt x="762000" y="25400"/>
                </a:lnTo>
                <a:lnTo>
                  <a:pt x="762000" y="50800"/>
                </a:lnTo>
                <a:lnTo>
                  <a:pt x="787400" y="50800"/>
                </a:lnTo>
                <a:lnTo>
                  <a:pt x="787400" y="25400"/>
                </a:lnTo>
                <a:close/>
              </a:path>
              <a:path w="6667500" h="76200">
                <a:moveTo>
                  <a:pt x="838200" y="25400"/>
                </a:moveTo>
                <a:lnTo>
                  <a:pt x="812800" y="25400"/>
                </a:lnTo>
                <a:lnTo>
                  <a:pt x="812800" y="50800"/>
                </a:lnTo>
                <a:lnTo>
                  <a:pt x="838200" y="50800"/>
                </a:lnTo>
                <a:lnTo>
                  <a:pt x="838200" y="25400"/>
                </a:lnTo>
                <a:close/>
              </a:path>
              <a:path w="6667500" h="76200">
                <a:moveTo>
                  <a:pt x="889000" y="25400"/>
                </a:moveTo>
                <a:lnTo>
                  <a:pt x="863600" y="25400"/>
                </a:lnTo>
                <a:lnTo>
                  <a:pt x="863600" y="50800"/>
                </a:lnTo>
                <a:lnTo>
                  <a:pt x="889000" y="50800"/>
                </a:lnTo>
                <a:lnTo>
                  <a:pt x="889000" y="25400"/>
                </a:lnTo>
                <a:close/>
              </a:path>
              <a:path w="6667500" h="76200">
                <a:moveTo>
                  <a:pt x="939800" y="25400"/>
                </a:moveTo>
                <a:lnTo>
                  <a:pt x="914400" y="25400"/>
                </a:lnTo>
                <a:lnTo>
                  <a:pt x="914400" y="50800"/>
                </a:lnTo>
                <a:lnTo>
                  <a:pt x="939800" y="50800"/>
                </a:lnTo>
                <a:lnTo>
                  <a:pt x="939800" y="25400"/>
                </a:lnTo>
                <a:close/>
              </a:path>
              <a:path w="6667500" h="76200">
                <a:moveTo>
                  <a:pt x="990600" y="25400"/>
                </a:moveTo>
                <a:lnTo>
                  <a:pt x="965200" y="25400"/>
                </a:lnTo>
                <a:lnTo>
                  <a:pt x="965200" y="50800"/>
                </a:lnTo>
                <a:lnTo>
                  <a:pt x="990600" y="50800"/>
                </a:lnTo>
                <a:lnTo>
                  <a:pt x="990600" y="25400"/>
                </a:lnTo>
                <a:close/>
              </a:path>
              <a:path w="6667500" h="76200">
                <a:moveTo>
                  <a:pt x="1041400" y="25400"/>
                </a:moveTo>
                <a:lnTo>
                  <a:pt x="1016000" y="25400"/>
                </a:lnTo>
                <a:lnTo>
                  <a:pt x="1016000" y="50800"/>
                </a:lnTo>
                <a:lnTo>
                  <a:pt x="1041400" y="50800"/>
                </a:lnTo>
                <a:lnTo>
                  <a:pt x="1041400" y="25400"/>
                </a:lnTo>
                <a:close/>
              </a:path>
              <a:path w="6667500" h="76200">
                <a:moveTo>
                  <a:pt x="1092200" y="25400"/>
                </a:moveTo>
                <a:lnTo>
                  <a:pt x="1066800" y="25400"/>
                </a:lnTo>
                <a:lnTo>
                  <a:pt x="1066800" y="50800"/>
                </a:lnTo>
                <a:lnTo>
                  <a:pt x="1092200" y="50800"/>
                </a:lnTo>
                <a:lnTo>
                  <a:pt x="1092200" y="25400"/>
                </a:lnTo>
                <a:close/>
              </a:path>
              <a:path w="6667500" h="76200">
                <a:moveTo>
                  <a:pt x="1143000" y="25400"/>
                </a:moveTo>
                <a:lnTo>
                  <a:pt x="1117600" y="25400"/>
                </a:lnTo>
                <a:lnTo>
                  <a:pt x="1117600" y="50800"/>
                </a:lnTo>
                <a:lnTo>
                  <a:pt x="1143000" y="50800"/>
                </a:lnTo>
                <a:lnTo>
                  <a:pt x="1143000" y="25400"/>
                </a:lnTo>
                <a:close/>
              </a:path>
              <a:path w="6667500" h="76200">
                <a:moveTo>
                  <a:pt x="1193800" y="25400"/>
                </a:moveTo>
                <a:lnTo>
                  <a:pt x="1168400" y="25400"/>
                </a:lnTo>
                <a:lnTo>
                  <a:pt x="1168400" y="50800"/>
                </a:lnTo>
                <a:lnTo>
                  <a:pt x="1193800" y="50800"/>
                </a:lnTo>
                <a:lnTo>
                  <a:pt x="1193800" y="25400"/>
                </a:lnTo>
                <a:close/>
              </a:path>
              <a:path w="6667500" h="76200">
                <a:moveTo>
                  <a:pt x="1244600" y="25400"/>
                </a:moveTo>
                <a:lnTo>
                  <a:pt x="1219200" y="25400"/>
                </a:lnTo>
                <a:lnTo>
                  <a:pt x="1219200" y="50800"/>
                </a:lnTo>
                <a:lnTo>
                  <a:pt x="1244600" y="50800"/>
                </a:lnTo>
                <a:lnTo>
                  <a:pt x="1244600" y="25400"/>
                </a:lnTo>
                <a:close/>
              </a:path>
              <a:path w="6667500" h="76200">
                <a:moveTo>
                  <a:pt x="1295400" y="25400"/>
                </a:moveTo>
                <a:lnTo>
                  <a:pt x="1270000" y="25400"/>
                </a:lnTo>
                <a:lnTo>
                  <a:pt x="1270000" y="50800"/>
                </a:lnTo>
                <a:lnTo>
                  <a:pt x="1295400" y="50800"/>
                </a:lnTo>
                <a:lnTo>
                  <a:pt x="1295400" y="25400"/>
                </a:lnTo>
                <a:close/>
              </a:path>
              <a:path w="6667500" h="76200">
                <a:moveTo>
                  <a:pt x="1346200" y="25400"/>
                </a:moveTo>
                <a:lnTo>
                  <a:pt x="1320800" y="25400"/>
                </a:lnTo>
                <a:lnTo>
                  <a:pt x="1320800" y="50800"/>
                </a:lnTo>
                <a:lnTo>
                  <a:pt x="1346200" y="50800"/>
                </a:lnTo>
                <a:lnTo>
                  <a:pt x="1346200" y="25400"/>
                </a:lnTo>
                <a:close/>
              </a:path>
              <a:path w="6667500" h="76200">
                <a:moveTo>
                  <a:pt x="1397000" y="25400"/>
                </a:moveTo>
                <a:lnTo>
                  <a:pt x="1371600" y="25400"/>
                </a:lnTo>
                <a:lnTo>
                  <a:pt x="1371600" y="50800"/>
                </a:lnTo>
                <a:lnTo>
                  <a:pt x="1397000" y="50800"/>
                </a:lnTo>
                <a:lnTo>
                  <a:pt x="1397000" y="25400"/>
                </a:lnTo>
                <a:close/>
              </a:path>
              <a:path w="6667500" h="76200">
                <a:moveTo>
                  <a:pt x="1447800" y="25400"/>
                </a:moveTo>
                <a:lnTo>
                  <a:pt x="1422400" y="25400"/>
                </a:lnTo>
                <a:lnTo>
                  <a:pt x="1422400" y="50800"/>
                </a:lnTo>
                <a:lnTo>
                  <a:pt x="1447800" y="50800"/>
                </a:lnTo>
                <a:lnTo>
                  <a:pt x="1447800" y="25400"/>
                </a:lnTo>
                <a:close/>
              </a:path>
              <a:path w="6667500" h="76200">
                <a:moveTo>
                  <a:pt x="1498600" y="25400"/>
                </a:moveTo>
                <a:lnTo>
                  <a:pt x="1473200" y="25400"/>
                </a:lnTo>
                <a:lnTo>
                  <a:pt x="1473200" y="50800"/>
                </a:lnTo>
                <a:lnTo>
                  <a:pt x="1498600" y="50800"/>
                </a:lnTo>
                <a:lnTo>
                  <a:pt x="1498600" y="25400"/>
                </a:lnTo>
                <a:close/>
              </a:path>
              <a:path w="6667500" h="76200">
                <a:moveTo>
                  <a:pt x="1549400" y="25400"/>
                </a:moveTo>
                <a:lnTo>
                  <a:pt x="1524000" y="25400"/>
                </a:lnTo>
                <a:lnTo>
                  <a:pt x="1524000" y="50800"/>
                </a:lnTo>
                <a:lnTo>
                  <a:pt x="1549400" y="50800"/>
                </a:lnTo>
                <a:lnTo>
                  <a:pt x="1549400" y="25400"/>
                </a:lnTo>
                <a:close/>
              </a:path>
              <a:path w="6667500" h="76200">
                <a:moveTo>
                  <a:pt x="1600200" y="25400"/>
                </a:moveTo>
                <a:lnTo>
                  <a:pt x="1574800" y="25400"/>
                </a:lnTo>
                <a:lnTo>
                  <a:pt x="1574800" y="50800"/>
                </a:lnTo>
                <a:lnTo>
                  <a:pt x="1600200" y="50800"/>
                </a:lnTo>
                <a:lnTo>
                  <a:pt x="1600200" y="25400"/>
                </a:lnTo>
                <a:close/>
              </a:path>
              <a:path w="6667500" h="76200">
                <a:moveTo>
                  <a:pt x="1651000" y="25400"/>
                </a:moveTo>
                <a:lnTo>
                  <a:pt x="1625600" y="25400"/>
                </a:lnTo>
                <a:lnTo>
                  <a:pt x="1625600" y="50800"/>
                </a:lnTo>
                <a:lnTo>
                  <a:pt x="1651000" y="50800"/>
                </a:lnTo>
                <a:lnTo>
                  <a:pt x="1651000" y="25400"/>
                </a:lnTo>
                <a:close/>
              </a:path>
              <a:path w="6667500" h="76200">
                <a:moveTo>
                  <a:pt x="1701800" y="25400"/>
                </a:moveTo>
                <a:lnTo>
                  <a:pt x="1676400" y="25400"/>
                </a:lnTo>
                <a:lnTo>
                  <a:pt x="1676400" y="50800"/>
                </a:lnTo>
                <a:lnTo>
                  <a:pt x="1701800" y="50800"/>
                </a:lnTo>
                <a:lnTo>
                  <a:pt x="1701800" y="25400"/>
                </a:lnTo>
                <a:close/>
              </a:path>
              <a:path w="6667500" h="76200">
                <a:moveTo>
                  <a:pt x="1752600" y="25400"/>
                </a:moveTo>
                <a:lnTo>
                  <a:pt x="1727200" y="25400"/>
                </a:lnTo>
                <a:lnTo>
                  <a:pt x="1727200" y="50800"/>
                </a:lnTo>
                <a:lnTo>
                  <a:pt x="1752600" y="50800"/>
                </a:lnTo>
                <a:lnTo>
                  <a:pt x="1752600" y="25400"/>
                </a:lnTo>
                <a:close/>
              </a:path>
              <a:path w="6667500" h="76200">
                <a:moveTo>
                  <a:pt x="1803400" y="25400"/>
                </a:moveTo>
                <a:lnTo>
                  <a:pt x="1778000" y="25400"/>
                </a:lnTo>
                <a:lnTo>
                  <a:pt x="1778000" y="50800"/>
                </a:lnTo>
                <a:lnTo>
                  <a:pt x="1803400" y="50800"/>
                </a:lnTo>
                <a:lnTo>
                  <a:pt x="1803400" y="25400"/>
                </a:lnTo>
                <a:close/>
              </a:path>
              <a:path w="6667500" h="76200">
                <a:moveTo>
                  <a:pt x="1854200" y="25400"/>
                </a:moveTo>
                <a:lnTo>
                  <a:pt x="1828800" y="25400"/>
                </a:lnTo>
                <a:lnTo>
                  <a:pt x="1828800" y="50800"/>
                </a:lnTo>
                <a:lnTo>
                  <a:pt x="1854200" y="50800"/>
                </a:lnTo>
                <a:lnTo>
                  <a:pt x="1854200" y="25400"/>
                </a:lnTo>
                <a:close/>
              </a:path>
              <a:path w="6667500" h="76200">
                <a:moveTo>
                  <a:pt x="1905000" y="25400"/>
                </a:moveTo>
                <a:lnTo>
                  <a:pt x="1879600" y="25400"/>
                </a:lnTo>
                <a:lnTo>
                  <a:pt x="1879600" y="50800"/>
                </a:lnTo>
                <a:lnTo>
                  <a:pt x="1905000" y="50800"/>
                </a:lnTo>
                <a:lnTo>
                  <a:pt x="1905000" y="25400"/>
                </a:lnTo>
                <a:close/>
              </a:path>
              <a:path w="6667500" h="76200">
                <a:moveTo>
                  <a:pt x="1955800" y="25400"/>
                </a:moveTo>
                <a:lnTo>
                  <a:pt x="1930400" y="25400"/>
                </a:lnTo>
                <a:lnTo>
                  <a:pt x="1930400" y="50800"/>
                </a:lnTo>
                <a:lnTo>
                  <a:pt x="1955800" y="50800"/>
                </a:lnTo>
                <a:lnTo>
                  <a:pt x="1955800" y="25400"/>
                </a:lnTo>
                <a:close/>
              </a:path>
              <a:path w="6667500" h="76200">
                <a:moveTo>
                  <a:pt x="2006600" y="25400"/>
                </a:moveTo>
                <a:lnTo>
                  <a:pt x="1981200" y="25400"/>
                </a:lnTo>
                <a:lnTo>
                  <a:pt x="1981200" y="50800"/>
                </a:lnTo>
                <a:lnTo>
                  <a:pt x="2006600" y="50800"/>
                </a:lnTo>
                <a:lnTo>
                  <a:pt x="2006600" y="25400"/>
                </a:lnTo>
                <a:close/>
              </a:path>
              <a:path w="6667500" h="76200">
                <a:moveTo>
                  <a:pt x="2057400" y="25400"/>
                </a:moveTo>
                <a:lnTo>
                  <a:pt x="2032000" y="25400"/>
                </a:lnTo>
                <a:lnTo>
                  <a:pt x="2032000" y="50800"/>
                </a:lnTo>
                <a:lnTo>
                  <a:pt x="2057400" y="50800"/>
                </a:lnTo>
                <a:lnTo>
                  <a:pt x="2057400" y="25400"/>
                </a:lnTo>
                <a:close/>
              </a:path>
              <a:path w="6667500" h="76200">
                <a:moveTo>
                  <a:pt x="2108200" y="25400"/>
                </a:moveTo>
                <a:lnTo>
                  <a:pt x="2082800" y="25400"/>
                </a:lnTo>
                <a:lnTo>
                  <a:pt x="2082800" y="50800"/>
                </a:lnTo>
                <a:lnTo>
                  <a:pt x="2108200" y="50800"/>
                </a:lnTo>
                <a:lnTo>
                  <a:pt x="2108200" y="25400"/>
                </a:lnTo>
                <a:close/>
              </a:path>
              <a:path w="6667500" h="76200">
                <a:moveTo>
                  <a:pt x="2159000" y="25400"/>
                </a:moveTo>
                <a:lnTo>
                  <a:pt x="2133600" y="25400"/>
                </a:lnTo>
                <a:lnTo>
                  <a:pt x="2133600" y="50800"/>
                </a:lnTo>
                <a:lnTo>
                  <a:pt x="2159000" y="50800"/>
                </a:lnTo>
                <a:lnTo>
                  <a:pt x="2159000" y="25400"/>
                </a:lnTo>
                <a:close/>
              </a:path>
              <a:path w="6667500" h="76200">
                <a:moveTo>
                  <a:pt x="2209800" y="25400"/>
                </a:moveTo>
                <a:lnTo>
                  <a:pt x="2184400" y="25400"/>
                </a:lnTo>
                <a:lnTo>
                  <a:pt x="2184400" y="50800"/>
                </a:lnTo>
                <a:lnTo>
                  <a:pt x="2209800" y="50800"/>
                </a:lnTo>
                <a:lnTo>
                  <a:pt x="2209800" y="25400"/>
                </a:lnTo>
                <a:close/>
              </a:path>
              <a:path w="6667500" h="76200">
                <a:moveTo>
                  <a:pt x="2260600" y="25400"/>
                </a:moveTo>
                <a:lnTo>
                  <a:pt x="2235200" y="25400"/>
                </a:lnTo>
                <a:lnTo>
                  <a:pt x="2235200" y="50800"/>
                </a:lnTo>
                <a:lnTo>
                  <a:pt x="2260600" y="50800"/>
                </a:lnTo>
                <a:lnTo>
                  <a:pt x="2260600" y="25400"/>
                </a:lnTo>
                <a:close/>
              </a:path>
              <a:path w="6667500" h="76200">
                <a:moveTo>
                  <a:pt x="2311400" y="25400"/>
                </a:moveTo>
                <a:lnTo>
                  <a:pt x="2286000" y="25400"/>
                </a:lnTo>
                <a:lnTo>
                  <a:pt x="2286000" y="50800"/>
                </a:lnTo>
                <a:lnTo>
                  <a:pt x="2311400" y="50800"/>
                </a:lnTo>
                <a:lnTo>
                  <a:pt x="2311400" y="25400"/>
                </a:lnTo>
                <a:close/>
              </a:path>
              <a:path w="6667500" h="76200">
                <a:moveTo>
                  <a:pt x="2362200" y="25400"/>
                </a:moveTo>
                <a:lnTo>
                  <a:pt x="2336800" y="25400"/>
                </a:lnTo>
                <a:lnTo>
                  <a:pt x="2336800" y="50800"/>
                </a:lnTo>
                <a:lnTo>
                  <a:pt x="2362200" y="50800"/>
                </a:lnTo>
                <a:lnTo>
                  <a:pt x="2362200" y="25400"/>
                </a:lnTo>
                <a:close/>
              </a:path>
              <a:path w="6667500" h="76200">
                <a:moveTo>
                  <a:pt x="2413000" y="25400"/>
                </a:moveTo>
                <a:lnTo>
                  <a:pt x="2387600" y="25400"/>
                </a:lnTo>
                <a:lnTo>
                  <a:pt x="2387600" y="50800"/>
                </a:lnTo>
                <a:lnTo>
                  <a:pt x="2413000" y="50800"/>
                </a:lnTo>
                <a:lnTo>
                  <a:pt x="2413000" y="25400"/>
                </a:lnTo>
                <a:close/>
              </a:path>
              <a:path w="6667500" h="76200">
                <a:moveTo>
                  <a:pt x="2463800" y="25400"/>
                </a:moveTo>
                <a:lnTo>
                  <a:pt x="2438400" y="25400"/>
                </a:lnTo>
                <a:lnTo>
                  <a:pt x="2438400" y="50800"/>
                </a:lnTo>
                <a:lnTo>
                  <a:pt x="2463800" y="50800"/>
                </a:lnTo>
                <a:lnTo>
                  <a:pt x="2463800" y="25400"/>
                </a:lnTo>
                <a:close/>
              </a:path>
              <a:path w="6667500" h="76200">
                <a:moveTo>
                  <a:pt x="2514600" y="25400"/>
                </a:moveTo>
                <a:lnTo>
                  <a:pt x="2489200" y="25400"/>
                </a:lnTo>
                <a:lnTo>
                  <a:pt x="2489200" y="50800"/>
                </a:lnTo>
                <a:lnTo>
                  <a:pt x="2514600" y="50800"/>
                </a:lnTo>
                <a:lnTo>
                  <a:pt x="2514600" y="25400"/>
                </a:lnTo>
                <a:close/>
              </a:path>
              <a:path w="6667500" h="76200">
                <a:moveTo>
                  <a:pt x="2565400" y="25400"/>
                </a:moveTo>
                <a:lnTo>
                  <a:pt x="2540000" y="25400"/>
                </a:lnTo>
                <a:lnTo>
                  <a:pt x="2540000" y="50800"/>
                </a:lnTo>
                <a:lnTo>
                  <a:pt x="2565400" y="50800"/>
                </a:lnTo>
                <a:lnTo>
                  <a:pt x="2565400" y="25400"/>
                </a:lnTo>
                <a:close/>
              </a:path>
              <a:path w="6667500" h="76200">
                <a:moveTo>
                  <a:pt x="2616200" y="25400"/>
                </a:moveTo>
                <a:lnTo>
                  <a:pt x="2590800" y="25400"/>
                </a:lnTo>
                <a:lnTo>
                  <a:pt x="2590800" y="50800"/>
                </a:lnTo>
                <a:lnTo>
                  <a:pt x="2616200" y="50800"/>
                </a:lnTo>
                <a:lnTo>
                  <a:pt x="2616200" y="25400"/>
                </a:lnTo>
                <a:close/>
              </a:path>
              <a:path w="6667500" h="76200">
                <a:moveTo>
                  <a:pt x="2667000" y="25400"/>
                </a:moveTo>
                <a:lnTo>
                  <a:pt x="2641600" y="25400"/>
                </a:lnTo>
                <a:lnTo>
                  <a:pt x="2641600" y="50800"/>
                </a:lnTo>
                <a:lnTo>
                  <a:pt x="2667000" y="50800"/>
                </a:lnTo>
                <a:lnTo>
                  <a:pt x="2667000" y="25400"/>
                </a:lnTo>
                <a:close/>
              </a:path>
              <a:path w="6667500" h="76200">
                <a:moveTo>
                  <a:pt x="2717800" y="25400"/>
                </a:moveTo>
                <a:lnTo>
                  <a:pt x="2692400" y="25400"/>
                </a:lnTo>
                <a:lnTo>
                  <a:pt x="2692400" y="50800"/>
                </a:lnTo>
                <a:lnTo>
                  <a:pt x="2717800" y="50800"/>
                </a:lnTo>
                <a:lnTo>
                  <a:pt x="2717800" y="25400"/>
                </a:lnTo>
                <a:close/>
              </a:path>
              <a:path w="6667500" h="76200">
                <a:moveTo>
                  <a:pt x="2768600" y="25400"/>
                </a:moveTo>
                <a:lnTo>
                  <a:pt x="2743200" y="25400"/>
                </a:lnTo>
                <a:lnTo>
                  <a:pt x="2743200" y="50800"/>
                </a:lnTo>
                <a:lnTo>
                  <a:pt x="2768600" y="50800"/>
                </a:lnTo>
                <a:lnTo>
                  <a:pt x="2768600" y="25400"/>
                </a:lnTo>
                <a:close/>
              </a:path>
              <a:path w="6667500" h="76200">
                <a:moveTo>
                  <a:pt x="2819400" y="25400"/>
                </a:moveTo>
                <a:lnTo>
                  <a:pt x="2794000" y="25400"/>
                </a:lnTo>
                <a:lnTo>
                  <a:pt x="2794000" y="50800"/>
                </a:lnTo>
                <a:lnTo>
                  <a:pt x="2819400" y="50800"/>
                </a:lnTo>
                <a:lnTo>
                  <a:pt x="2819400" y="25400"/>
                </a:lnTo>
                <a:close/>
              </a:path>
              <a:path w="6667500" h="76200">
                <a:moveTo>
                  <a:pt x="2870200" y="25400"/>
                </a:moveTo>
                <a:lnTo>
                  <a:pt x="2844800" y="25400"/>
                </a:lnTo>
                <a:lnTo>
                  <a:pt x="2844800" y="50800"/>
                </a:lnTo>
                <a:lnTo>
                  <a:pt x="2870200" y="50800"/>
                </a:lnTo>
                <a:lnTo>
                  <a:pt x="2870200" y="25400"/>
                </a:lnTo>
                <a:close/>
              </a:path>
              <a:path w="6667500" h="76200">
                <a:moveTo>
                  <a:pt x="2921000" y="25400"/>
                </a:moveTo>
                <a:lnTo>
                  <a:pt x="2895600" y="25400"/>
                </a:lnTo>
                <a:lnTo>
                  <a:pt x="2895600" y="50800"/>
                </a:lnTo>
                <a:lnTo>
                  <a:pt x="2921000" y="50800"/>
                </a:lnTo>
                <a:lnTo>
                  <a:pt x="2921000" y="25400"/>
                </a:lnTo>
                <a:close/>
              </a:path>
              <a:path w="6667500" h="76200">
                <a:moveTo>
                  <a:pt x="2971800" y="25400"/>
                </a:moveTo>
                <a:lnTo>
                  <a:pt x="2946400" y="25400"/>
                </a:lnTo>
                <a:lnTo>
                  <a:pt x="2946400" y="50800"/>
                </a:lnTo>
                <a:lnTo>
                  <a:pt x="2971800" y="50800"/>
                </a:lnTo>
                <a:lnTo>
                  <a:pt x="2971800" y="25400"/>
                </a:lnTo>
                <a:close/>
              </a:path>
              <a:path w="6667500" h="76200">
                <a:moveTo>
                  <a:pt x="3022600" y="25400"/>
                </a:moveTo>
                <a:lnTo>
                  <a:pt x="2997200" y="25400"/>
                </a:lnTo>
                <a:lnTo>
                  <a:pt x="2997200" y="50800"/>
                </a:lnTo>
                <a:lnTo>
                  <a:pt x="3022600" y="50800"/>
                </a:lnTo>
                <a:lnTo>
                  <a:pt x="3022600" y="25400"/>
                </a:lnTo>
                <a:close/>
              </a:path>
              <a:path w="6667500" h="76200">
                <a:moveTo>
                  <a:pt x="3073400" y="25400"/>
                </a:moveTo>
                <a:lnTo>
                  <a:pt x="3048000" y="25400"/>
                </a:lnTo>
                <a:lnTo>
                  <a:pt x="3048000" y="50800"/>
                </a:lnTo>
                <a:lnTo>
                  <a:pt x="3073400" y="50800"/>
                </a:lnTo>
                <a:lnTo>
                  <a:pt x="3073400" y="25400"/>
                </a:lnTo>
                <a:close/>
              </a:path>
              <a:path w="6667500" h="76200">
                <a:moveTo>
                  <a:pt x="3124200" y="25400"/>
                </a:moveTo>
                <a:lnTo>
                  <a:pt x="3098800" y="25400"/>
                </a:lnTo>
                <a:lnTo>
                  <a:pt x="3098800" y="50800"/>
                </a:lnTo>
                <a:lnTo>
                  <a:pt x="3124200" y="50800"/>
                </a:lnTo>
                <a:lnTo>
                  <a:pt x="3124200" y="25400"/>
                </a:lnTo>
                <a:close/>
              </a:path>
              <a:path w="6667500" h="76200">
                <a:moveTo>
                  <a:pt x="3175000" y="25400"/>
                </a:moveTo>
                <a:lnTo>
                  <a:pt x="3149600" y="25400"/>
                </a:lnTo>
                <a:lnTo>
                  <a:pt x="3149600" y="50800"/>
                </a:lnTo>
                <a:lnTo>
                  <a:pt x="3175000" y="50800"/>
                </a:lnTo>
                <a:lnTo>
                  <a:pt x="3175000" y="25400"/>
                </a:lnTo>
                <a:close/>
              </a:path>
              <a:path w="6667500" h="76200">
                <a:moveTo>
                  <a:pt x="3225800" y="25400"/>
                </a:moveTo>
                <a:lnTo>
                  <a:pt x="3200400" y="25400"/>
                </a:lnTo>
                <a:lnTo>
                  <a:pt x="3200400" y="50800"/>
                </a:lnTo>
                <a:lnTo>
                  <a:pt x="3225800" y="50800"/>
                </a:lnTo>
                <a:lnTo>
                  <a:pt x="3225800" y="25400"/>
                </a:lnTo>
                <a:close/>
              </a:path>
              <a:path w="6667500" h="76200">
                <a:moveTo>
                  <a:pt x="3276600" y="25400"/>
                </a:moveTo>
                <a:lnTo>
                  <a:pt x="3251200" y="25400"/>
                </a:lnTo>
                <a:lnTo>
                  <a:pt x="3251200" y="50800"/>
                </a:lnTo>
                <a:lnTo>
                  <a:pt x="3276600" y="50800"/>
                </a:lnTo>
                <a:lnTo>
                  <a:pt x="3276600" y="25400"/>
                </a:lnTo>
                <a:close/>
              </a:path>
              <a:path w="6667500" h="76200">
                <a:moveTo>
                  <a:pt x="3327400" y="25400"/>
                </a:moveTo>
                <a:lnTo>
                  <a:pt x="3302000" y="25400"/>
                </a:lnTo>
                <a:lnTo>
                  <a:pt x="3302000" y="50800"/>
                </a:lnTo>
                <a:lnTo>
                  <a:pt x="3327400" y="50800"/>
                </a:lnTo>
                <a:lnTo>
                  <a:pt x="3327400" y="25400"/>
                </a:lnTo>
                <a:close/>
              </a:path>
              <a:path w="6667500" h="76200">
                <a:moveTo>
                  <a:pt x="3378200" y="25400"/>
                </a:moveTo>
                <a:lnTo>
                  <a:pt x="3352800" y="25400"/>
                </a:lnTo>
                <a:lnTo>
                  <a:pt x="3352800" y="50800"/>
                </a:lnTo>
                <a:lnTo>
                  <a:pt x="3378200" y="50800"/>
                </a:lnTo>
                <a:lnTo>
                  <a:pt x="3378200" y="25400"/>
                </a:lnTo>
                <a:close/>
              </a:path>
              <a:path w="6667500" h="76200">
                <a:moveTo>
                  <a:pt x="3429000" y="25400"/>
                </a:moveTo>
                <a:lnTo>
                  <a:pt x="3403600" y="25400"/>
                </a:lnTo>
                <a:lnTo>
                  <a:pt x="3403600" y="50800"/>
                </a:lnTo>
                <a:lnTo>
                  <a:pt x="3429000" y="50800"/>
                </a:lnTo>
                <a:lnTo>
                  <a:pt x="3429000" y="25400"/>
                </a:lnTo>
                <a:close/>
              </a:path>
              <a:path w="6667500" h="76200">
                <a:moveTo>
                  <a:pt x="3479800" y="25400"/>
                </a:moveTo>
                <a:lnTo>
                  <a:pt x="3454400" y="25400"/>
                </a:lnTo>
                <a:lnTo>
                  <a:pt x="3454400" y="50800"/>
                </a:lnTo>
                <a:lnTo>
                  <a:pt x="3479800" y="50800"/>
                </a:lnTo>
                <a:lnTo>
                  <a:pt x="3479800" y="25400"/>
                </a:lnTo>
                <a:close/>
              </a:path>
              <a:path w="6667500" h="76200">
                <a:moveTo>
                  <a:pt x="3530600" y="25400"/>
                </a:moveTo>
                <a:lnTo>
                  <a:pt x="3505200" y="25400"/>
                </a:lnTo>
                <a:lnTo>
                  <a:pt x="3505200" y="50800"/>
                </a:lnTo>
                <a:lnTo>
                  <a:pt x="3530600" y="50800"/>
                </a:lnTo>
                <a:lnTo>
                  <a:pt x="3530600" y="25400"/>
                </a:lnTo>
                <a:close/>
              </a:path>
              <a:path w="6667500" h="76200">
                <a:moveTo>
                  <a:pt x="3581400" y="25400"/>
                </a:moveTo>
                <a:lnTo>
                  <a:pt x="3556000" y="25400"/>
                </a:lnTo>
                <a:lnTo>
                  <a:pt x="3556000" y="50800"/>
                </a:lnTo>
                <a:lnTo>
                  <a:pt x="3581400" y="50800"/>
                </a:lnTo>
                <a:lnTo>
                  <a:pt x="3581400" y="25400"/>
                </a:lnTo>
                <a:close/>
              </a:path>
              <a:path w="6667500" h="76200">
                <a:moveTo>
                  <a:pt x="3632200" y="25400"/>
                </a:moveTo>
                <a:lnTo>
                  <a:pt x="3606800" y="25400"/>
                </a:lnTo>
                <a:lnTo>
                  <a:pt x="3606800" y="50800"/>
                </a:lnTo>
                <a:lnTo>
                  <a:pt x="3632200" y="50800"/>
                </a:lnTo>
                <a:lnTo>
                  <a:pt x="3632200" y="25400"/>
                </a:lnTo>
                <a:close/>
              </a:path>
              <a:path w="6667500" h="76200">
                <a:moveTo>
                  <a:pt x="3683000" y="25400"/>
                </a:moveTo>
                <a:lnTo>
                  <a:pt x="3657600" y="25400"/>
                </a:lnTo>
                <a:lnTo>
                  <a:pt x="3657600" y="50800"/>
                </a:lnTo>
                <a:lnTo>
                  <a:pt x="3683000" y="50800"/>
                </a:lnTo>
                <a:lnTo>
                  <a:pt x="3683000" y="25400"/>
                </a:lnTo>
                <a:close/>
              </a:path>
              <a:path w="6667500" h="76200">
                <a:moveTo>
                  <a:pt x="3733800" y="25400"/>
                </a:moveTo>
                <a:lnTo>
                  <a:pt x="3708400" y="25400"/>
                </a:lnTo>
                <a:lnTo>
                  <a:pt x="3708400" y="50800"/>
                </a:lnTo>
                <a:lnTo>
                  <a:pt x="3733800" y="50800"/>
                </a:lnTo>
                <a:lnTo>
                  <a:pt x="3733800" y="25400"/>
                </a:lnTo>
                <a:close/>
              </a:path>
              <a:path w="6667500" h="76200">
                <a:moveTo>
                  <a:pt x="3784600" y="25400"/>
                </a:moveTo>
                <a:lnTo>
                  <a:pt x="3759200" y="25400"/>
                </a:lnTo>
                <a:lnTo>
                  <a:pt x="3759200" y="50800"/>
                </a:lnTo>
                <a:lnTo>
                  <a:pt x="3784600" y="50800"/>
                </a:lnTo>
                <a:lnTo>
                  <a:pt x="3784600" y="25400"/>
                </a:lnTo>
                <a:close/>
              </a:path>
              <a:path w="6667500" h="76200">
                <a:moveTo>
                  <a:pt x="3835400" y="25400"/>
                </a:moveTo>
                <a:lnTo>
                  <a:pt x="3810000" y="25400"/>
                </a:lnTo>
                <a:lnTo>
                  <a:pt x="3810000" y="50800"/>
                </a:lnTo>
                <a:lnTo>
                  <a:pt x="3835400" y="50800"/>
                </a:lnTo>
                <a:lnTo>
                  <a:pt x="3835400" y="25400"/>
                </a:lnTo>
                <a:close/>
              </a:path>
              <a:path w="6667500" h="76200">
                <a:moveTo>
                  <a:pt x="3886200" y="25400"/>
                </a:moveTo>
                <a:lnTo>
                  <a:pt x="3860800" y="25400"/>
                </a:lnTo>
                <a:lnTo>
                  <a:pt x="3860800" y="50800"/>
                </a:lnTo>
                <a:lnTo>
                  <a:pt x="3886200" y="50800"/>
                </a:lnTo>
                <a:lnTo>
                  <a:pt x="3886200" y="25400"/>
                </a:lnTo>
                <a:close/>
              </a:path>
              <a:path w="6667500" h="76200">
                <a:moveTo>
                  <a:pt x="3937000" y="25400"/>
                </a:moveTo>
                <a:lnTo>
                  <a:pt x="3911600" y="25400"/>
                </a:lnTo>
                <a:lnTo>
                  <a:pt x="3911600" y="50800"/>
                </a:lnTo>
                <a:lnTo>
                  <a:pt x="3937000" y="50800"/>
                </a:lnTo>
                <a:lnTo>
                  <a:pt x="3937000" y="25400"/>
                </a:lnTo>
                <a:close/>
              </a:path>
              <a:path w="6667500" h="76200">
                <a:moveTo>
                  <a:pt x="3987800" y="25400"/>
                </a:moveTo>
                <a:lnTo>
                  <a:pt x="3962400" y="25400"/>
                </a:lnTo>
                <a:lnTo>
                  <a:pt x="3962400" y="50800"/>
                </a:lnTo>
                <a:lnTo>
                  <a:pt x="3987800" y="50800"/>
                </a:lnTo>
                <a:lnTo>
                  <a:pt x="3987800" y="25400"/>
                </a:lnTo>
                <a:close/>
              </a:path>
              <a:path w="6667500" h="76200">
                <a:moveTo>
                  <a:pt x="4038600" y="25400"/>
                </a:moveTo>
                <a:lnTo>
                  <a:pt x="4013200" y="25400"/>
                </a:lnTo>
                <a:lnTo>
                  <a:pt x="4013200" y="50800"/>
                </a:lnTo>
                <a:lnTo>
                  <a:pt x="4038600" y="50800"/>
                </a:lnTo>
                <a:lnTo>
                  <a:pt x="4038600" y="25400"/>
                </a:lnTo>
                <a:close/>
              </a:path>
              <a:path w="6667500" h="76200">
                <a:moveTo>
                  <a:pt x="4089400" y="25400"/>
                </a:moveTo>
                <a:lnTo>
                  <a:pt x="4064000" y="25400"/>
                </a:lnTo>
                <a:lnTo>
                  <a:pt x="4064000" y="50800"/>
                </a:lnTo>
                <a:lnTo>
                  <a:pt x="4089400" y="50800"/>
                </a:lnTo>
                <a:lnTo>
                  <a:pt x="4089400" y="25400"/>
                </a:lnTo>
                <a:close/>
              </a:path>
              <a:path w="6667500" h="76200">
                <a:moveTo>
                  <a:pt x="4140200" y="25400"/>
                </a:moveTo>
                <a:lnTo>
                  <a:pt x="4114800" y="25400"/>
                </a:lnTo>
                <a:lnTo>
                  <a:pt x="4114800" y="50800"/>
                </a:lnTo>
                <a:lnTo>
                  <a:pt x="4140200" y="50800"/>
                </a:lnTo>
                <a:lnTo>
                  <a:pt x="4140200" y="25400"/>
                </a:lnTo>
                <a:close/>
              </a:path>
              <a:path w="6667500" h="76200">
                <a:moveTo>
                  <a:pt x="4191000" y="25400"/>
                </a:moveTo>
                <a:lnTo>
                  <a:pt x="4165600" y="25400"/>
                </a:lnTo>
                <a:lnTo>
                  <a:pt x="4165600" y="50800"/>
                </a:lnTo>
                <a:lnTo>
                  <a:pt x="4191000" y="50800"/>
                </a:lnTo>
                <a:lnTo>
                  <a:pt x="4191000" y="25400"/>
                </a:lnTo>
                <a:close/>
              </a:path>
              <a:path w="6667500" h="76200">
                <a:moveTo>
                  <a:pt x="4241800" y="25400"/>
                </a:moveTo>
                <a:lnTo>
                  <a:pt x="4216400" y="25400"/>
                </a:lnTo>
                <a:lnTo>
                  <a:pt x="4216400" y="50800"/>
                </a:lnTo>
                <a:lnTo>
                  <a:pt x="4241800" y="50800"/>
                </a:lnTo>
                <a:lnTo>
                  <a:pt x="4241800" y="25400"/>
                </a:lnTo>
                <a:close/>
              </a:path>
              <a:path w="6667500" h="76200">
                <a:moveTo>
                  <a:pt x="4292600" y="25400"/>
                </a:moveTo>
                <a:lnTo>
                  <a:pt x="4267200" y="25400"/>
                </a:lnTo>
                <a:lnTo>
                  <a:pt x="4267200" y="50800"/>
                </a:lnTo>
                <a:lnTo>
                  <a:pt x="4292600" y="50800"/>
                </a:lnTo>
                <a:lnTo>
                  <a:pt x="4292600" y="25400"/>
                </a:lnTo>
                <a:close/>
              </a:path>
              <a:path w="6667500" h="76200">
                <a:moveTo>
                  <a:pt x="4343400" y="25400"/>
                </a:moveTo>
                <a:lnTo>
                  <a:pt x="4318000" y="25400"/>
                </a:lnTo>
                <a:lnTo>
                  <a:pt x="4318000" y="50800"/>
                </a:lnTo>
                <a:lnTo>
                  <a:pt x="4343400" y="50800"/>
                </a:lnTo>
                <a:lnTo>
                  <a:pt x="4343400" y="25400"/>
                </a:lnTo>
                <a:close/>
              </a:path>
              <a:path w="6667500" h="76200">
                <a:moveTo>
                  <a:pt x="4394200" y="25400"/>
                </a:moveTo>
                <a:lnTo>
                  <a:pt x="4368800" y="25400"/>
                </a:lnTo>
                <a:lnTo>
                  <a:pt x="4368800" y="50800"/>
                </a:lnTo>
                <a:lnTo>
                  <a:pt x="4394200" y="50800"/>
                </a:lnTo>
                <a:lnTo>
                  <a:pt x="4394200" y="25400"/>
                </a:lnTo>
                <a:close/>
              </a:path>
              <a:path w="6667500" h="76200">
                <a:moveTo>
                  <a:pt x="4445000" y="25400"/>
                </a:moveTo>
                <a:lnTo>
                  <a:pt x="4419600" y="25400"/>
                </a:lnTo>
                <a:lnTo>
                  <a:pt x="4419600" y="50800"/>
                </a:lnTo>
                <a:lnTo>
                  <a:pt x="4445000" y="50800"/>
                </a:lnTo>
                <a:lnTo>
                  <a:pt x="4445000" y="25400"/>
                </a:lnTo>
                <a:close/>
              </a:path>
              <a:path w="6667500" h="76200">
                <a:moveTo>
                  <a:pt x="4495800" y="25400"/>
                </a:moveTo>
                <a:lnTo>
                  <a:pt x="4470400" y="25400"/>
                </a:lnTo>
                <a:lnTo>
                  <a:pt x="4470400" y="50800"/>
                </a:lnTo>
                <a:lnTo>
                  <a:pt x="4495800" y="50800"/>
                </a:lnTo>
                <a:lnTo>
                  <a:pt x="4495800" y="25400"/>
                </a:lnTo>
                <a:close/>
              </a:path>
              <a:path w="6667500" h="76200">
                <a:moveTo>
                  <a:pt x="4546600" y="25400"/>
                </a:moveTo>
                <a:lnTo>
                  <a:pt x="4521200" y="25400"/>
                </a:lnTo>
                <a:lnTo>
                  <a:pt x="4521200" y="50800"/>
                </a:lnTo>
                <a:lnTo>
                  <a:pt x="4546600" y="50800"/>
                </a:lnTo>
                <a:lnTo>
                  <a:pt x="4546600" y="25400"/>
                </a:lnTo>
                <a:close/>
              </a:path>
              <a:path w="6667500" h="76200">
                <a:moveTo>
                  <a:pt x="4597400" y="25400"/>
                </a:moveTo>
                <a:lnTo>
                  <a:pt x="4572000" y="25400"/>
                </a:lnTo>
                <a:lnTo>
                  <a:pt x="4572000" y="50800"/>
                </a:lnTo>
                <a:lnTo>
                  <a:pt x="4597400" y="50800"/>
                </a:lnTo>
                <a:lnTo>
                  <a:pt x="4597400" y="25400"/>
                </a:lnTo>
                <a:close/>
              </a:path>
              <a:path w="6667500" h="76200">
                <a:moveTo>
                  <a:pt x="4648200" y="25400"/>
                </a:moveTo>
                <a:lnTo>
                  <a:pt x="4622800" y="25400"/>
                </a:lnTo>
                <a:lnTo>
                  <a:pt x="4622800" y="50800"/>
                </a:lnTo>
                <a:lnTo>
                  <a:pt x="4648200" y="50800"/>
                </a:lnTo>
                <a:lnTo>
                  <a:pt x="4648200" y="25400"/>
                </a:lnTo>
                <a:close/>
              </a:path>
              <a:path w="6667500" h="76200">
                <a:moveTo>
                  <a:pt x="4699000" y="25400"/>
                </a:moveTo>
                <a:lnTo>
                  <a:pt x="4673600" y="25400"/>
                </a:lnTo>
                <a:lnTo>
                  <a:pt x="4673600" y="50800"/>
                </a:lnTo>
                <a:lnTo>
                  <a:pt x="4699000" y="50800"/>
                </a:lnTo>
                <a:lnTo>
                  <a:pt x="4699000" y="25400"/>
                </a:lnTo>
                <a:close/>
              </a:path>
              <a:path w="6667500" h="76200">
                <a:moveTo>
                  <a:pt x="4749800" y="25400"/>
                </a:moveTo>
                <a:lnTo>
                  <a:pt x="4724400" y="25400"/>
                </a:lnTo>
                <a:lnTo>
                  <a:pt x="4724400" y="50800"/>
                </a:lnTo>
                <a:lnTo>
                  <a:pt x="4749800" y="50800"/>
                </a:lnTo>
                <a:lnTo>
                  <a:pt x="4749800" y="25400"/>
                </a:lnTo>
                <a:close/>
              </a:path>
              <a:path w="6667500" h="76200">
                <a:moveTo>
                  <a:pt x="4800600" y="25400"/>
                </a:moveTo>
                <a:lnTo>
                  <a:pt x="4775200" y="25400"/>
                </a:lnTo>
                <a:lnTo>
                  <a:pt x="4775200" y="50800"/>
                </a:lnTo>
                <a:lnTo>
                  <a:pt x="4800600" y="50800"/>
                </a:lnTo>
                <a:lnTo>
                  <a:pt x="4800600" y="25400"/>
                </a:lnTo>
                <a:close/>
              </a:path>
              <a:path w="6667500" h="76200">
                <a:moveTo>
                  <a:pt x="4851400" y="25400"/>
                </a:moveTo>
                <a:lnTo>
                  <a:pt x="4826000" y="25400"/>
                </a:lnTo>
                <a:lnTo>
                  <a:pt x="4826000" y="50800"/>
                </a:lnTo>
                <a:lnTo>
                  <a:pt x="4851400" y="50800"/>
                </a:lnTo>
                <a:lnTo>
                  <a:pt x="4851400" y="25400"/>
                </a:lnTo>
                <a:close/>
              </a:path>
              <a:path w="6667500" h="76200">
                <a:moveTo>
                  <a:pt x="4902200" y="25400"/>
                </a:moveTo>
                <a:lnTo>
                  <a:pt x="4876800" y="25400"/>
                </a:lnTo>
                <a:lnTo>
                  <a:pt x="4876800" y="50800"/>
                </a:lnTo>
                <a:lnTo>
                  <a:pt x="4902200" y="50800"/>
                </a:lnTo>
                <a:lnTo>
                  <a:pt x="4902200" y="25400"/>
                </a:lnTo>
                <a:close/>
              </a:path>
              <a:path w="6667500" h="76200">
                <a:moveTo>
                  <a:pt x="4953000" y="25400"/>
                </a:moveTo>
                <a:lnTo>
                  <a:pt x="4927600" y="25400"/>
                </a:lnTo>
                <a:lnTo>
                  <a:pt x="4927600" y="50800"/>
                </a:lnTo>
                <a:lnTo>
                  <a:pt x="4953000" y="50800"/>
                </a:lnTo>
                <a:lnTo>
                  <a:pt x="4953000" y="25400"/>
                </a:lnTo>
                <a:close/>
              </a:path>
              <a:path w="6667500" h="76200">
                <a:moveTo>
                  <a:pt x="5003800" y="25400"/>
                </a:moveTo>
                <a:lnTo>
                  <a:pt x="4978400" y="25400"/>
                </a:lnTo>
                <a:lnTo>
                  <a:pt x="4978400" y="50800"/>
                </a:lnTo>
                <a:lnTo>
                  <a:pt x="5003800" y="50800"/>
                </a:lnTo>
                <a:lnTo>
                  <a:pt x="5003800" y="25400"/>
                </a:lnTo>
                <a:close/>
              </a:path>
              <a:path w="6667500" h="76200">
                <a:moveTo>
                  <a:pt x="5054600" y="25400"/>
                </a:moveTo>
                <a:lnTo>
                  <a:pt x="5029200" y="25400"/>
                </a:lnTo>
                <a:lnTo>
                  <a:pt x="5029200" y="50800"/>
                </a:lnTo>
                <a:lnTo>
                  <a:pt x="5054600" y="50800"/>
                </a:lnTo>
                <a:lnTo>
                  <a:pt x="5054600" y="25400"/>
                </a:lnTo>
                <a:close/>
              </a:path>
              <a:path w="6667500" h="76200">
                <a:moveTo>
                  <a:pt x="5105400" y="25400"/>
                </a:moveTo>
                <a:lnTo>
                  <a:pt x="5080000" y="25400"/>
                </a:lnTo>
                <a:lnTo>
                  <a:pt x="5080000" y="50800"/>
                </a:lnTo>
                <a:lnTo>
                  <a:pt x="5105400" y="50800"/>
                </a:lnTo>
                <a:lnTo>
                  <a:pt x="5105400" y="25400"/>
                </a:lnTo>
                <a:close/>
              </a:path>
              <a:path w="6667500" h="76200">
                <a:moveTo>
                  <a:pt x="5156200" y="25400"/>
                </a:moveTo>
                <a:lnTo>
                  <a:pt x="5130800" y="25400"/>
                </a:lnTo>
                <a:lnTo>
                  <a:pt x="5130800" y="50800"/>
                </a:lnTo>
                <a:lnTo>
                  <a:pt x="5156200" y="50800"/>
                </a:lnTo>
                <a:lnTo>
                  <a:pt x="5156200" y="25400"/>
                </a:lnTo>
                <a:close/>
              </a:path>
              <a:path w="6667500" h="76200">
                <a:moveTo>
                  <a:pt x="5207000" y="25400"/>
                </a:moveTo>
                <a:lnTo>
                  <a:pt x="5181600" y="25400"/>
                </a:lnTo>
                <a:lnTo>
                  <a:pt x="5181600" y="50800"/>
                </a:lnTo>
                <a:lnTo>
                  <a:pt x="5207000" y="50800"/>
                </a:lnTo>
                <a:lnTo>
                  <a:pt x="5207000" y="25400"/>
                </a:lnTo>
                <a:close/>
              </a:path>
              <a:path w="6667500" h="76200">
                <a:moveTo>
                  <a:pt x="5257800" y="25400"/>
                </a:moveTo>
                <a:lnTo>
                  <a:pt x="5232400" y="25400"/>
                </a:lnTo>
                <a:lnTo>
                  <a:pt x="5232400" y="50800"/>
                </a:lnTo>
                <a:lnTo>
                  <a:pt x="5257800" y="50800"/>
                </a:lnTo>
                <a:lnTo>
                  <a:pt x="5257800" y="25400"/>
                </a:lnTo>
                <a:close/>
              </a:path>
              <a:path w="6667500" h="76200">
                <a:moveTo>
                  <a:pt x="5308600" y="25400"/>
                </a:moveTo>
                <a:lnTo>
                  <a:pt x="5283200" y="25400"/>
                </a:lnTo>
                <a:lnTo>
                  <a:pt x="5283200" y="50800"/>
                </a:lnTo>
                <a:lnTo>
                  <a:pt x="5308600" y="50800"/>
                </a:lnTo>
                <a:lnTo>
                  <a:pt x="5308600" y="25400"/>
                </a:lnTo>
                <a:close/>
              </a:path>
              <a:path w="6667500" h="76200">
                <a:moveTo>
                  <a:pt x="5359400" y="25400"/>
                </a:moveTo>
                <a:lnTo>
                  <a:pt x="5334000" y="25400"/>
                </a:lnTo>
                <a:lnTo>
                  <a:pt x="5334000" y="50800"/>
                </a:lnTo>
                <a:lnTo>
                  <a:pt x="5359400" y="50800"/>
                </a:lnTo>
                <a:lnTo>
                  <a:pt x="5359400" y="25400"/>
                </a:lnTo>
                <a:close/>
              </a:path>
              <a:path w="6667500" h="76200">
                <a:moveTo>
                  <a:pt x="5410200" y="25400"/>
                </a:moveTo>
                <a:lnTo>
                  <a:pt x="5384800" y="25400"/>
                </a:lnTo>
                <a:lnTo>
                  <a:pt x="5384800" y="50800"/>
                </a:lnTo>
                <a:lnTo>
                  <a:pt x="5410200" y="50800"/>
                </a:lnTo>
                <a:lnTo>
                  <a:pt x="5410200" y="25400"/>
                </a:lnTo>
                <a:close/>
              </a:path>
              <a:path w="6667500" h="76200">
                <a:moveTo>
                  <a:pt x="5461000" y="25400"/>
                </a:moveTo>
                <a:lnTo>
                  <a:pt x="5435600" y="25400"/>
                </a:lnTo>
                <a:lnTo>
                  <a:pt x="5435600" y="50800"/>
                </a:lnTo>
                <a:lnTo>
                  <a:pt x="5461000" y="50800"/>
                </a:lnTo>
                <a:lnTo>
                  <a:pt x="5461000" y="25400"/>
                </a:lnTo>
                <a:close/>
              </a:path>
              <a:path w="6667500" h="76200">
                <a:moveTo>
                  <a:pt x="5511800" y="25400"/>
                </a:moveTo>
                <a:lnTo>
                  <a:pt x="5486400" y="25400"/>
                </a:lnTo>
                <a:lnTo>
                  <a:pt x="5486400" y="50800"/>
                </a:lnTo>
                <a:lnTo>
                  <a:pt x="5511800" y="50800"/>
                </a:lnTo>
                <a:lnTo>
                  <a:pt x="5511800" y="25400"/>
                </a:lnTo>
                <a:close/>
              </a:path>
              <a:path w="6667500" h="76200">
                <a:moveTo>
                  <a:pt x="5562600" y="25400"/>
                </a:moveTo>
                <a:lnTo>
                  <a:pt x="5537200" y="25400"/>
                </a:lnTo>
                <a:lnTo>
                  <a:pt x="5537200" y="50800"/>
                </a:lnTo>
                <a:lnTo>
                  <a:pt x="5562600" y="50800"/>
                </a:lnTo>
                <a:lnTo>
                  <a:pt x="5562600" y="25400"/>
                </a:lnTo>
                <a:close/>
              </a:path>
              <a:path w="6667500" h="76200">
                <a:moveTo>
                  <a:pt x="5613400" y="25400"/>
                </a:moveTo>
                <a:lnTo>
                  <a:pt x="5588000" y="25400"/>
                </a:lnTo>
                <a:lnTo>
                  <a:pt x="5588000" y="50800"/>
                </a:lnTo>
                <a:lnTo>
                  <a:pt x="5613400" y="50800"/>
                </a:lnTo>
                <a:lnTo>
                  <a:pt x="5613400" y="25400"/>
                </a:lnTo>
                <a:close/>
              </a:path>
              <a:path w="6667500" h="76200">
                <a:moveTo>
                  <a:pt x="5664200" y="25400"/>
                </a:moveTo>
                <a:lnTo>
                  <a:pt x="5638800" y="25400"/>
                </a:lnTo>
                <a:lnTo>
                  <a:pt x="5638800" y="50800"/>
                </a:lnTo>
                <a:lnTo>
                  <a:pt x="5664200" y="50800"/>
                </a:lnTo>
                <a:lnTo>
                  <a:pt x="5664200" y="25400"/>
                </a:lnTo>
                <a:close/>
              </a:path>
              <a:path w="6667500" h="76200">
                <a:moveTo>
                  <a:pt x="5715000" y="25400"/>
                </a:moveTo>
                <a:lnTo>
                  <a:pt x="5689600" y="25400"/>
                </a:lnTo>
                <a:lnTo>
                  <a:pt x="5689600" y="50800"/>
                </a:lnTo>
                <a:lnTo>
                  <a:pt x="5715000" y="50800"/>
                </a:lnTo>
                <a:lnTo>
                  <a:pt x="5715000" y="25400"/>
                </a:lnTo>
                <a:close/>
              </a:path>
              <a:path w="6667500" h="76200">
                <a:moveTo>
                  <a:pt x="5765800" y="25400"/>
                </a:moveTo>
                <a:lnTo>
                  <a:pt x="5740400" y="25400"/>
                </a:lnTo>
                <a:lnTo>
                  <a:pt x="5740400" y="50800"/>
                </a:lnTo>
                <a:lnTo>
                  <a:pt x="5765800" y="50800"/>
                </a:lnTo>
                <a:lnTo>
                  <a:pt x="5765800" y="25400"/>
                </a:lnTo>
                <a:close/>
              </a:path>
              <a:path w="6667500" h="76200">
                <a:moveTo>
                  <a:pt x="5816600" y="25400"/>
                </a:moveTo>
                <a:lnTo>
                  <a:pt x="5791200" y="25400"/>
                </a:lnTo>
                <a:lnTo>
                  <a:pt x="5791200" y="50800"/>
                </a:lnTo>
                <a:lnTo>
                  <a:pt x="5816600" y="50800"/>
                </a:lnTo>
                <a:lnTo>
                  <a:pt x="5816600" y="25400"/>
                </a:lnTo>
                <a:close/>
              </a:path>
              <a:path w="6667500" h="76200">
                <a:moveTo>
                  <a:pt x="5867400" y="25400"/>
                </a:moveTo>
                <a:lnTo>
                  <a:pt x="5842000" y="25400"/>
                </a:lnTo>
                <a:lnTo>
                  <a:pt x="5842000" y="50800"/>
                </a:lnTo>
                <a:lnTo>
                  <a:pt x="5867400" y="50800"/>
                </a:lnTo>
                <a:lnTo>
                  <a:pt x="5867400" y="25400"/>
                </a:lnTo>
                <a:close/>
              </a:path>
              <a:path w="6667500" h="76200">
                <a:moveTo>
                  <a:pt x="5918200" y="25400"/>
                </a:moveTo>
                <a:lnTo>
                  <a:pt x="5892800" y="25400"/>
                </a:lnTo>
                <a:lnTo>
                  <a:pt x="5892800" y="50800"/>
                </a:lnTo>
                <a:lnTo>
                  <a:pt x="5918200" y="50800"/>
                </a:lnTo>
                <a:lnTo>
                  <a:pt x="5918200" y="25400"/>
                </a:lnTo>
                <a:close/>
              </a:path>
              <a:path w="6667500" h="76200">
                <a:moveTo>
                  <a:pt x="5969000" y="25400"/>
                </a:moveTo>
                <a:lnTo>
                  <a:pt x="5943600" y="25400"/>
                </a:lnTo>
                <a:lnTo>
                  <a:pt x="5943600" y="50800"/>
                </a:lnTo>
                <a:lnTo>
                  <a:pt x="5969000" y="50800"/>
                </a:lnTo>
                <a:lnTo>
                  <a:pt x="5969000" y="25400"/>
                </a:lnTo>
                <a:close/>
              </a:path>
              <a:path w="6667500" h="76200">
                <a:moveTo>
                  <a:pt x="6019800" y="25400"/>
                </a:moveTo>
                <a:lnTo>
                  <a:pt x="5994400" y="25400"/>
                </a:lnTo>
                <a:lnTo>
                  <a:pt x="5994400" y="50800"/>
                </a:lnTo>
                <a:lnTo>
                  <a:pt x="6019800" y="50800"/>
                </a:lnTo>
                <a:lnTo>
                  <a:pt x="6019800" y="25400"/>
                </a:lnTo>
                <a:close/>
              </a:path>
              <a:path w="6667500" h="76200">
                <a:moveTo>
                  <a:pt x="6070600" y="25400"/>
                </a:moveTo>
                <a:lnTo>
                  <a:pt x="6045200" y="25400"/>
                </a:lnTo>
                <a:lnTo>
                  <a:pt x="6045200" y="50800"/>
                </a:lnTo>
                <a:lnTo>
                  <a:pt x="6070600" y="50800"/>
                </a:lnTo>
                <a:lnTo>
                  <a:pt x="6070600" y="25400"/>
                </a:lnTo>
                <a:close/>
              </a:path>
              <a:path w="6667500" h="76200">
                <a:moveTo>
                  <a:pt x="6121400" y="25400"/>
                </a:moveTo>
                <a:lnTo>
                  <a:pt x="6096000" y="25400"/>
                </a:lnTo>
                <a:lnTo>
                  <a:pt x="6096000" y="50800"/>
                </a:lnTo>
                <a:lnTo>
                  <a:pt x="6121400" y="50800"/>
                </a:lnTo>
                <a:lnTo>
                  <a:pt x="6121400" y="25400"/>
                </a:lnTo>
                <a:close/>
              </a:path>
              <a:path w="6667500" h="76200">
                <a:moveTo>
                  <a:pt x="6172200" y="25400"/>
                </a:moveTo>
                <a:lnTo>
                  <a:pt x="6146800" y="25400"/>
                </a:lnTo>
                <a:lnTo>
                  <a:pt x="6146800" y="50800"/>
                </a:lnTo>
                <a:lnTo>
                  <a:pt x="6172200" y="50800"/>
                </a:lnTo>
                <a:lnTo>
                  <a:pt x="6172200" y="25400"/>
                </a:lnTo>
                <a:close/>
              </a:path>
              <a:path w="6667500" h="76200">
                <a:moveTo>
                  <a:pt x="6223000" y="25400"/>
                </a:moveTo>
                <a:lnTo>
                  <a:pt x="6197600" y="25400"/>
                </a:lnTo>
                <a:lnTo>
                  <a:pt x="6197600" y="50800"/>
                </a:lnTo>
                <a:lnTo>
                  <a:pt x="6223000" y="50800"/>
                </a:lnTo>
                <a:lnTo>
                  <a:pt x="6223000" y="25400"/>
                </a:lnTo>
                <a:close/>
              </a:path>
              <a:path w="6667500" h="76200">
                <a:moveTo>
                  <a:pt x="6273800" y="25400"/>
                </a:moveTo>
                <a:lnTo>
                  <a:pt x="6248400" y="25400"/>
                </a:lnTo>
                <a:lnTo>
                  <a:pt x="6248400" y="50800"/>
                </a:lnTo>
                <a:lnTo>
                  <a:pt x="6273800" y="50800"/>
                </a:lnTo>
                <a:lnTo>
                  <a:pt x="6273800" y="25400"/>
                </a:lnTo>
                <a:close/>
              </a:path>
              <a:path w="6667500" h="76200">
                <a:moveTo>
                  <a:pt x="6324600" y="25400"/>
                </a:moveTo>
                <a:lnTo>
                  <a:pt x="6299200" y="25400"/>
                </a:lnTo>
                <a:lnTo>
                  <a:pt x="6299200" y="50800"/>
                </a:lnTo>
                <a:lnTo>
                  <a:pt x="6324600" y="50800"/>
                </a:lnTo>
                <a:lnTo>
                  <a:pt x="6324600" y="25400"/>
                </a:lnTo>
                <a:close/>
              </a:path>
              <a:path w="6667500" h="76200">
                <a:moveTo>
                  <a:pt x="6375400" y="25400"/>
                </a:moveTo>
                <a:lnTo>
                  <a:pt x="6350000" y="25400"/>
                </a:lnTo>
                <a:lnTo>
                  <a:pt x="6350000" y="50800"/>
                </a:lnTo>
                <a:lnTo>
                  <a:pt x="6375400" y="50800"/>
                </a:lnTo>
                <a:lnTo>
                  <a:pt x="6375400" y="25400"/>
                </a:lnTo>
                <a:close/>
              </a:path>
              <a:path w="6667500" h="76200">
                <a:moveTo>
                  <a:pt x="6426200" y="25400"/>
                </a:moveTo>
                <a:lnTo>
                  <a:pt x="6400800" y="25400"/>
                </a:lnTo>
                <a:lnTo>
                  <a:pt x="6400800" y="50800"/>
                </a:lnTo>
                <a:lnTo>
                  <a:pt x="6426200" y="50800"/>
                </a:lnTo>
                <a:lnTo>
                  <a:pt x="6426200" y="25400"/>
                </a:lnTo>
                <a:close/>
              </a:path>
              <a:path w="6667500" h="76200">
                <a:moveTo>
                  <a:pt x="6477000" y="25400"/>
                </a:moveTo>
                <a:lnTo>
                  <a:pt x="6451600" y="25400"/>
                </a:lnTo>
                <a:lnTo>
                  <a:pt x="6451600" y="50800"/>
                </a:lnTo>
                <a:lnTo>
                  <a:pt x="6477000" y="50800"/>
                </a:lnTo>
                <a:lnTo>
                  <a:pt x="6477000" y="25400"/>
                </a:lnTo>
                <a:close/>
              </a:path>
              <a:path w="6667500" h="76200">
                <a:moveTo>
                  <a:pt x="6527800" y="25400"/>
                </a:moveTo>
                <a:lnTo>
                  <a:pt x="6502400" y="25400"/>
                </a:lnTo>
                <a:lnTo>
                  <a:pt x="6502400" y="50800"/>
                </a:lnTo>
                <a:lnTo>
                  <a:pt x="6527800" y="50800"/>
                </a:lnTo>
                <a:lnTo>
                  <a:pt x="6527800" y="25400"/>
                </a:lnTo>
                <a:close/>
              </a:path>
              <a:path w="6667500" h="76200">
                <a:moveTo>
                  <a:pt x="6578600" y="25400"/>
                </a:moveTo>
                <a:lnTo>
                  <a:pt x="6553200" y="25400"/>
                </a:lnTo>
                <a:lnTo>
                  <a:pt x="6553200" y="50800"/>
                </a:lnTo>
                <a:lnTo>
                  <a:pt x="6578600" y="50800"/>
                </a:lnTo>
                <a:lnTo>
                  <a:pt x="6578600" y="25400"/>
                </a:lnTo>
                <a:close/>
              </a:path>
              <a:path w="6667500" h="76200">
                <a:moveTo>
                  <a:pt x="6629400" y="0"/>
                </a:moveTo>
                <a:lnTo>
                  <a:pt x="6614552" y="2988"/>
                </a:lnTo>
                <a:lnTo>
                  <a:pt x="6602444" y="11144"/>
                </a:lnTo>
                <a:lnTo>
                  <a:pt x="6594288" y="23252"/>
                </a:lnTo>
                <a:lnTo>
                  <a:pt x="6591300" y="38100"/>
                </a:lnTo>
                <a:lnTo>
                  <a:pt x="6594288" y="52947"/>
                </a:lnTo>
                <a:lnTo>
                  <a:pt x="6602444" y="65055"/>
                </a:lnTo>
                <a:lnTo>
                  <a:pt x="6614552" y="73211"/>
                </a:lnTo>
                <a:lnTo>
                  <a:pt x="6629400" y="76200"/>
                </a:lnTo>
                <a:lnTo>
                  <a:pt x="6644247" y="73211"/>
                </a:lnTo>
                <a:lnTo>
                  <a:pt x="6656355" y="65055"/>
                </a:lnTo>
                <a:lnTo>
                  <a:pt x="6664511" y="52947"/>
                </a:lnTo>
                <a:lnTo>
                  <a:pt x="6664943" y="50800"/>
                </a:lnTo>
                <a:lnTo>
                  <a:pt x="6604000" y="50800"/>
                </a:lnTo>
                <a:lnTo>
                  <a:pt x="6604000" y="25400"/>
                </a:lnTo>
                <a:lnTo>
                  <a:pt x="6664943" y="25400"/>
                </a:lnTo>
                <a:lnTo>
                  <a:pt x="6664511" y="23252"/>
                </a:lnTo>
                <a:lnTo>
                  <a:pt x="6656355" y="11144"/>
                </a:lnTo>
                <a:lnTo>
                  <a:pt x="6644247" y="2988"/>
                </a:lnTo>
                <a:lnTo>
                  <a:pt x="6629400" y="0"/>
                </a:lnTo>
                <a:close/>
              </a:path>
              <a:path w="6667500" h="76200">
                <a:moveTo>
                  <a:pt x="6629400" y="25400"/>
                </a:moveTo>
                <a:lnTo>
                  <a:pt x="6604000" y="25400"/>
                </a:lnTo>
                <a:lnTo>
                  <a:pt x="6604000" y="50800"/>
                </a:lnTo>
                <a:lnTo>
                  <a:pt x="6629400" y="50800"/>
                </a:lnTo>
                <a:lnTo>
                  <a:pt x="6629400" y="25400"/>
                </a:lnTo>
                <a:close/>
              </a:path>
              <a:path w="6667500" h="76200">
                <a:moveTo>
                  <a:pt x="6664943" y="25400"/>
                </a:moveTo>
                <a:lnTo>
                  <a:pt x="6629400" y="25400"/>
                </a:lnTo>
                <a:lnTo>
                  <a:pt x="6629400" y="50800"/>
                </a:lnTo>
                <a:lnTo>
                  <a:pt x="6664943" y="50800"/>
                </a:lnTo>
                <a:lnTo>
                  <a:pt x="6667500" y="38100"/>
                </a:lnTo>
                <a:lnTo>
                  <a:pt x="6664943" y="25400"/>
                </a:lnTo>
                <a:close/>
              </a:path>
            </a:pathLst>
          </a:custGeom>
          <a:solidFill>
            <a:srgbClr val="565F6C"/>
          </a:solidFill>
        </p:spPr>
        <p:txBody>
          <a:bodyPr wrap="square" lIns="0" tIns="0" rIns="0" bIns="0" rtlCol="0"/>
          <a:lstStyle/>
          <a:p>
            <a:endParaRPr/>
          </a:p>
        </p:txBody>
      </p:sp>
      <p:sp>
        <p:nvSpPr>
          <p:cNvPr id="21" name="object 21"/>
          <p:cNvSpPr txBox="1"/>
          <p:nvPr/>
        </p:nvSpPr>
        <p:spPr>
          <a:xfrm>
            <a:off x="2136394" y="2502534"/>
            <a:ext cx="5503545"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Times New Roman"/>
                <a:cs typeface="Times New Roman"/>
              </a:rPr>
              <a:t>Giới </a:t>
            </a:r>
            <a:r>
              <a:rPr sz="2400" dirty="0">
                <a:latin typeface="Times New Roman"/>
                <a:cs typeface="Times New Roman"/>
              </a:rPr>
              <a:t>thiệu về kiến trúc hướng dịch vụ</a:t>
            </a:r>
            <a:r>
              <a:rPr sz="2400" spc="-125" dirty="0">
                <a:latin typeface="Times New Roman"/>
                <a:cs typeface="Times New Roman"/>
              </a:rPr>
              <a:t> </a:t>
            </a:r>
            <a:r>
              <a:rPr sz="2400" spc="-5" dirty="0">
                <a:latin typeface="Times New Roman"/>
                <a:cs typeface="Times New Roman"/>
              </a:rPr>
              <a:t>(SOA)</a:t>
            </a:r>
            <a:endParaRPr sz="2400" dirty="0">
              <a:latin typeface="Times New Roman"/>
              <a:cs typeface="Times New Roman"/>
            </a:endParaRPr>
          </a:p>
        </p:txBody>
      </p:sp>
      <p:sp>
        <p:nvSpPr>
          <p:cNvPr id="22" name="object 22"/>
          <p:cNvSpPr txBox="1"/>
          <p:nvPr/>
        </p:nvSpPr>
        <p:spPr>
          <a:xfrm>
            <a:off x="1495425" y="2410459"/>
            <a:ext cx="194945" cy="391160"/>
          </a:xfrm>
          <a:prstGeom prst="rect">
            <a:avLst/>
          </a:prstGeom>
        </p:spPr>
        <p:txBody>
          <a:bodyPr vert="horz" wrap="square" lIns="0" tIns="12700" rIns="0" bIns="0" rtlCol="0">
            <a:spAutoFit/>
          </a:bodyPr>
          <a:lstStyle/>
          <a:p>
            <a:pPr marL="12700">
              <a:lnSpc>
                <a:spcPct val="100000"/>
              </a:lnSpc>
              <a:spcBef>
                <a:spcPts val="100"/>
              </a:spcBef>
            </a:pPr>
            <a:r>
              <a:rPr sz="2400" b="1" spc="-5" dirty="0">
                <a:solidFill>
                  <a:srgbClr val="FFFFFF"/>
                </a:solidFill>
                <a:latin typeface="Arial"/>
                <a:cs typeface="Arial"/>
              </a:rPr>
              <a:t>2</a:t>
            </a:r>
            <a:endParaRPr sz="2400" dirty="0">
              <a:latin typeface="Arial"/>
              <a:cs typeface="Arial"/>
            </a:endParaRPr>
          </a:p>
        </p:txBody>
      </p:sp>
      <p:sp>
        <p:nvSpPr>
          <p:cNvPr id="23" name="object 23"/>
          <p:cNvSpPr/>
          <p:nvPr/>
        </p:nvSpPr>
        <p:spPr>
          <a:xfrm>
            <a:off x="1225600" y="3189477"/>
            <a:ext cx="755650" cy="654050"/>
          </a:xfrm>
          <a:custGeom>
            <a:avLst/>
            <a:gdLst/>
            <a:ahLst/>
            <a:cxnLst/>
            <a:rect l="l" t="t" r="r" b="b"/>
            <a:pathLst>
              <a:path w="755650" h="654050">
                <a:moveTo>
                  <a:pt x="566496" y="0"/>
                </a:moveTo>
                <a:lnTo>
                  <a:pt x="189052" y="0"/>
                </a:lnTo>
                <a:lnTo>
                  <a:pt x="0" y="326898"/>
                </a:lnTo>
                <a:lnTo>
                  <a:pt x="189052" y="653796"/>
                </a:lnTo>
                <a:lnTo>
                  <a:pt x="566496" y="653796"/>
                </a:lnTo>
                <a:lnTo>
                  <a:pt x="755599" y="326898"/>
                </a:lnTo>
                <a:lnTo>
                  <a:pt x="566496" y="0"/>
                </a:lnTo>
                <a:close/>
              </a:path>
            </a:pathLst>
          </a:custGeom>
          <a:solidFill>
            <a:srgbClr val="808080"/>
          </a:solidFill>
        </p:spPr>
        <p:txBody>
          <a:bodyPr wrap="square" lIns="0" tIns="0" rIns="0" bIns="0" rtlCol="0"/>
          <a:lstStyle/>
          <a:p>
            <a:endParaRPr/>
          </a:p>
        </p:txBody>
      </p:sp>
      <p:sp>
        <p:nvSpPr>
          <p:cNvPr id="24" name="object 24"/>
          <p:cNvSpPr/>
          <p:nvPr/>
        </p:nvSpPr>
        <p:spPr>
          <a:xfrm>
            <a:off x="1219200" y="3178175"/>
            <a:ext cx="755650" cy="653795"/>
          </a:xfrm>
          <a:prstGeom prst="rect">
            <a:avLst/>
          </a:prstGeom>
          <a:blipFill>
            <a:blip r:embed="rId10" cstate="print"/>
            <a:stretch>
              <a:fillRect/>
            </a:stretch>
          </a:blipFill>
        </p:spPr>
        <p:txBody>
          <a:bodyPr wrap="square" lIns="0" tIns="0" rIns="0" bIns="0" rtlCol="0"/>
          <a:lstStyle/>
          <a:p>
            <a:endParaRPr/>
          </a:p>
        </p:txBody>
      </p:sp>
      <p:sp>
        <p:nvSpPr>
          <p:cNvPr id="25" name="object 25"/>
          <p:cNvSpPr/>
          <p:nvPr/>
        </p:nvSpPr>
        <p:spPr>
          <a:xfrm>
            <a:off x="1219200" y="3178175"/>
            <a:ext cx="755650" cy="654050"/>
          </a:xfrm>
          <a:custGeom>
            <a:avLst/>
            <a:gdLst/>
            <a:ahLst/>
            <a:cxnLst/>
            <a:rect l="l" t="t" r="r" b="b"/>
            <a:pathLst>
              <a:path w="755650" h="654050">
                <a:moveTo>
                  <a:pt x="0" y="326898"/>
                </a:moveTo>
                <a:lnTo>
                  <a:pt x="189103" y="0"/>
                </a:lnTo>
                <a:lnTo>
                  <a:pt x="566547" y="0"/>
                </a:lnTo>
                <a:lnTo>
                  <a:pt x="755650" y="326898"/>
                </a:lnTo>
                <a:lnTo>
                  <a:pt x="566547" y="653795"/>
                </a:lnTo>
                <a:lnTo>
                  <a:pt x="189103" y="653795"/>
                </a:lnTo>
                <a:lnTo>
                  <a:pt x="0" y="326898"/>
                </a:lnTo>
                <a:close/>
              </a:path>
            </a:pathLst>
          </a:custGeom>
          <a:ln w="9524">
            <a:solidFill>
              <a:srgbClr val="C0C0C0"/>
            </a:solidFill>
          </a:ln>
        </p:spPr>
        <p:txBody>
          <a:bodyPr wrap="square" lIns="0" tIns="0" rIns="0" bIns="0" rtlCol="0"/>
          <a:lstStyle/>
          <a:p>
            <a:endParaRPr/>
          </a:p>
        </p:txBody>
      </p:sp>
      <p:sp>
        <p:nvSpPr>
          <p:cNvPr id="26" name="object 26"/>
          <p:cNvSpPr/>
          <p:nvPr/>
        </p:nvSpPr>
        <p:spPr>
          <a:xfrm>
            <a:off x="1263472" y="3217545"/>
            <a:ext cx="664133" cy="575055"/>
          </a:xfrm>
          <a:prstGeom prst="rect">
            <a:avLst/>
          </a:prstGeom>
          <a:blipFill>
            <a:blip r:embed="rId11" cstate="print"/>
            <a:stretch>
              <a:fillRect/>
            </a:stretch>
          </a:blipFill>
        </p:spPr>
        <p:txBody>
          <a:bodyPr wrap="square" lIns="0" tIns="0" rIns="0" bIns="0" rtlCol="0"/>
          <a:lstStyle/>
          <a:p>
            <a:endParaRPr/>
          </a:p>
        </p:txBody>
      </p:sp>
      <p:sp>
        <p:nvSpPr>
          <p:cNvPr id="27" name="object 27"/>
          <p:cNvSpPr/>
          <p:nvPr/>
        </p:nvSpPr>
        <p:spPr>
          <a:xfrm>
            <a:off x="1263472" y="3217545"/>
            <a:ext cx="664210" cy="575310"/>
          </a:xfrm>
          <a:custGeom>
            <a:avLst/>
            <a:gdLst/>
            <a:ahLst/>
            <a:cxnLst/>
            <a:rect l="l" t="t" r="r" b="b"/>
            <a:pathLst>
              <a:path w="664210" h="575310">
                <a:moveTo>
                  <a:pt x="0" y="287527"/>
                </a:moveTo>
                <a:lnTo>
                  <a:pt x="166166" y="0"/>
                </a:lnTo>
                <a:lnTo>
                  <a:pt x="497890" y="0"/>
                </a:lnTo>
                <a:lnTo>
                  <a:pt x="664133" y="287527"/>
                </a:lnTo>
                <a:lnTo>
                  <a:pt x="497890" y="575055"/>
                </a:lnTo>
                <a:lnTo>
                  <a:pt x="166166" y="575055"/>
                </a:lnTo>
                <a:lnTo>
                  <a:pt x="0" y="287527"/>
                </a:lnTo>
                <a:close/>
              </a:path>
            </a:pathLst>
          </a:custGeom>
          <a:ln w="9525">
            <a:solidFill>
              <a:srgbClr val="000000"/>
            </a:solidFill>
          </a:ln>
        </p:spPr>
        <p:txBody>
          <a:bodyPr wrap="square" lIns="0" tIns="0" rIns="0" bIns="0" rtlCol="0"/>
          <a:lstStyle/>
          <a:p>
            <a:endParaRPr/>
          </a:p>
        </p:txBody>
      </p:sp>
      <p:sp>
        <p:nvSpPr>
          <p:cNvPr id="28" name="object 28"/>
          <p:cNvSpPr/>
          <p:nvPr/>
        </p:nvSpPr>
        <p:spPr>
          <a:xfrm>
            <a:off x="1225600" y="4103878"/>
            <a:ext cx="755650" cy="654050"/>
          </a:xfrm>
          <a:custGeom>
            <a:avLst/>
            <a:gdLst/>
            <a:ahLst/>
            <a:cxnLst/>
            <a:rect l="l" t="t" r="r" b="b"/>
            <a:pathLst>
              <a:path w="755650" h="654050">
                <a:moveTo>
                  <a:pt x="566496" y="0"/>
                </a:moveTo>
                <a:lnTo>
                  <a:pt x="189052" y="0"/>
                </a:lnTo>
                <a:lnTo>
                  <a:pt x="0" y="326898"/>
                </a:lnTo>
                <a:lnTo>
                  <a:pt x="189052" y="653796"/>
                </a:lnTo>
                <a:lnTo>
                  <a:pt x="566496" y="653796"/>
                </a:lnTo>
                <a:lnTo>
                  <a:pt x="755599" y="326898"/>
                </a:lnTo>
                <a:lnTo>
                  <a:pt x="566496" y="0"/>
                </a:lnTo>
                <a:close/>
              </a:path>
            </a:pathLst>
          </a:custGeom>
          <a:solidFill>
            <a:srgbClr val="808080"/>
          </a:solidFill>
        </p:spPr>
        <p:txBody>
          <a:bodyPr wrap="square" lIns="0" tIns="0" rIns="0" bIns="0" rtlCol="0"/>
          <a:lstStyle/>
          <a:p>
            <a:endParaRPr/>
          </a:p>
        </p:txBody>
      </p:sp>
      <p:sp>
        <p:nvSpPr>
          <p:cNvPr id="29" name="object 29"/>
          <p:cNvSpPr/>
          <p:nvPr/>
        </p:nvSpPr>
        <p:spPr>
          <a:xfrm>
            <a:off x="1219200" y="4092575"/>
            <a:ext cx="755650" cy="653795"/>
          </a:xfrm>
          <a:prstGeom prst="rect">
            <a:avLst/>
          </a:prstGeom>
          <a:blipFill>
            <a:blip r:embed="rId12" cstate="print"/>
            <a:stretch>
              <a:fillRect/>
            </a:stretch>
          </a:blipFill>
        </p:spPr>
        <p:txBody>
          <a:bodyPr wrap="square" lIns="0" tIns="0" rIns="0" bIns="0" rtlCol="0"/>
          <a:lstStyle/>
          <a:p>
            <a:endParaRPr/>
          </a:p>
        </p:txBody>
      </p:sp>
      <p:sp>
        <p:nvSpPr>
          <p:cNvPr id="30" name="object 30"/>
          <p:cNvSpPr/>
          <p:nvPr/>
        </p:nvSpPr>
        <p:spPr>
          <a:xfrm>
            <a:off x="1219200" y="4092575"/>
            <a:ext cx="755650" cy="654050"/>
          </a:xfrm>
          <a:custGeom>
            <a:avLst/>
            <a:gdLst/>
            <a:ahLst/>
            <a:cxnLst/>
            <a:rect l="l" t="t" r="r" b="b"/>
            <a:pathLst>
              <a:path w="755650" h="654050">
                <a:moveTo>
                  <a:pt x="0" y="326898"/>
                </a:moveTo>
                <a:lnTo>
                  <a:pt x="189103" y="0"/>
                </a:lnTo>
                <a:lnTo>
                  <a:pt x="566547" y="0"/>
                </a:lnTo>
                <a:lnTo>
                  <a:pt x="755650" y="326898"/>
                </a:lnTo>
                <a:lnTo>
                  <a:pt x="566547" y="653795"/>
                </a:lnTo>
                <a:lnTo>
                  <a:pt x="189103" y="653795"/>
                </a:lnTo>
                <a:lnTo>
                  <a:pt x="0" y="326898"/>
                </a:lnTo>
                <a:close/>
              </a:path>
            </a:pathLst>
          </a:custGeom>
          <a:ln w="9524">
            <a:solidFill>
              <a:srgbClr val="C0C0C0"/>
            </a:solidFill>
          </a:ln>
        </p:spPr>
        <p:txBody>
          <a:bodyPr wrap="square" lIns="0" tIns="0" rIns="0" bIns="0" rtlCol="0"/>
          <a:lstStyle/>
          <a:p>
            <a:endParaRPr/>
          </a:p>
        </p:txBody>
      </p:sp>
      <p:sp>
        <p:nvSpPr>
          <p:cNvPr id="31" name="object 31"/>
          <p:cNvSpPr/>
          <p:nvPr/>
        </p:nvSpPr>
        <p:spPr>
          <a:xfrm>
            <a:off x="1263472" y="4131945"/>
            <a:ext cx="664133" cy="575056"/>
          </a:xfrm>
          <a:prstGeom prst="rect">
            <a:avLst/>
          </a:prstGeom>
          <a:blipFill>
            <a:blip r:embed="rId13" cstate="print"/>
            <a:stretch>
              <a:fillRect/>
            </a:stretch>
          </a:blipFill>
        </p:spPr>
        <p:txBody>
          <a:bodyPr wrap="square" lIns="0" tIns="0" rIns="0" bIns="0" rtlCol="0"/>
          <a:lstStyle/>
          <a:p>
            <a:endParaRPr/>
          </a:p>
        </p:txBody>
      </p:sp>
      <p:sp>
        <p:nvSpPr>
          <p:cNvPr id="32" name="object 32"/>
          <p:cNvSpPr/>
          <p:nvPr/>
        </p:nvSpPr>
        <p:spPr>
          <a:xfrm>
            <a:off x="1263472" y="4131945"/>
            <a:ext cx="664210" cy="575310"/>
          </a:xfrm>
          <a:custGeom>
            <a:avLst/>
            <a:gdLst/>
            <a:ahLst/>
            <a:cxnLst/>
            <a:rect l="l" t="t" r="r" b="b"/>
            <a:pathLst>
              <a:path w="664210" h="575310">
                <a:moveTo>
                  <a:pt x="0" y="287527"/>
                </a:moveTo>
                <a:lnTo>
                  <a:pt x="166166" y="0"/>
                </a:lnTo>
                <a:lnTo>
                  <a:pt x="497890" y="0"/>
                </a:lnTo>
                <a:lnTo>
                  <a:pt x="664133" y="287527"/>
                </a:lnTo>
                <a:lnTo>
                  <a:pt x="497890" y="575055"/>
                </a:lnTo>
                <a:lnTo>
                  <a:pt x="166166" y="575055"/>
                </a:lnTo>
                <a:lnTo>
                  <a:pt x="0" y="287527"/>
                </a:lnTo>
                <a:close/>
              </a:path>
            </a:pathLst>
          </a:custGeom>
          <a:ln w="9525">
            <a:solidFill>
              <a:srgbClr val="000000"/>
            </a:solidFill>
          </a:ln>
        </p:spPr>
        <p:txBody>
          <a:bodyPr wrap="square" lIns="0" tIns="0" rIns="0" bIns="0" rtlCol="0"/>
          <a:lstStyle/>
          <a:p>
            <a:endParaRPr/>
          </a:p>
        </p:txBody>
      </p:sp>
      <p:sp>
        <p:nvSpPr>
          <p:cNvPr id="33" name="object 33"/>
          <p:cNvSpPr/>
          <p:nvPr/>
        </p:nvSpPr>
        <p:spPr>
          <a:xfrm>
            <a:off x="1828673" y="3695700"/>
            <a:ext cx="6668134" cy="104775"/>
          </a:xfrm>
          <a:custGeom>
            <a:avLst/>
            <a:gdLst/>
            <a:ahLst/>
            <a:cxnLst/>
            <a:rect l="l" t="t" r="r" b="b"/>
            <a:pathLst>
              <a:path w="6668134" h="104775">
                <a:moveTo>
                  <a:pt x="25400" y="79120"/>
                </a:moveTo>
                <a:lnTo>
                  <a:pt x="0" y="79375"/>
                </a:lnTo>
                <a:lnTo>
                  <a:pt x="253" y="104775"/>
                </a:lnTo>
                <a:lnTo>
                  <a:pt x="25653" y="104520"/>
                </a:lnTo>
                <a:lnTo>
                  <a:pt x="25400" y="79120"/>
                </a:lnTo>
                <a:close/>
              </a:path>
              <a:path w="6668134" h="104775">
                <a:moveTo>
                  <a:pt x="76200" y="78739"/>
                </a:moveTo>
                <a:lnTo>
                  <a:pt x="50800" y="78993"/>
                </a:lnTo>
                <a:lnTo>
                  <a:pt x="51053" y="104393"/>
                </a:lnTo>
                <a:lnTo>
                  <a:pt x="76453" y="104139"/>
                </a:lnTo>
                <a:lnTo>
                  <a:pt x="76200" y="78739"/>
                </a:lnTo>
                <a:close/>
              </a:path>
              <a:path w="6668134" h="104775">
                <a:moveTo>
                  <a:pt x="127000" y="78358"/>
                </a:moveTo>
                <a:lnTo>
                  <a:pt x="101600" y="78486"/>
                </a:lnTo>
                <a:lnTo>
                  <a:pt x="101853" y="103886"/>
                </a:lnTo>
                <a:lnTo>
                  <a:pt x="127253" y="103758"/>
                </a:lnTo>
                <a:lnTo>
                  <a:pt x="127000" y="78358"/>
                </a:lnTo>
                <a:close/>
              </a:path>
              <a:path w="6668134" h="104775">
                <a:moveTo>
                  <a:pt x="177800" y="77977"/>
                </a:moveTo>
                <a:lnTo>
                  <a:pt x="152400" y="78105"/>
                </a:lnTo>
                <a:lnTo>
                  <a:pt x="152653" y="103505"/>
                </a:lnTo>
                <a:lnTo>
                  <a:pt x="178053" y="103377"/>
                </a:lnTo>
                <a:lnTo>
                  <a:pt x="177800" y="77977"/>
                </a:lnTo>
                <a:close/>
              </a:path>
              <a:path w="6668134" h="104775">
                <a:moveTo>
                  <a:pt x="228600" y="77469"/>
                </a:moveTo>
                <a:lnTo>
                  <a:pt x="203200" y="77724"/>
                </a:lnTo>
                <a:lnTo>
                  <a:pt x="203453" y="103124"/>
                </a:lnTo>
                <a:lnTo>
                  <a:pt x="228853" y="102869"/>
                </a:lnTo>
                <a:lnTo>
                  <a:pt x="228600" y="77469"/>
                </a:lnTo>
                <a:close/>
              </a:path>
              <a:path w="6668134" h="104775">
                <a:moveTo>
                  <a:pt x="279400" y="77088"/>
                </a:moveTo>
                <a:lnTo>
                  <a:pt x="254000" y="77343"/>
                </a:lnTo>
                <a:lnTo>
                  <a:pt x="254253" y="102743"/>
                </a:lnTo>
                <a:lnTo>
                  <a:pt x="279653" y="102488"/>
                </a:lnTo>
                <a:lnTo>
                  <a:pt x="279400" y="77088"/>
                </a:lnTo>
                <a:close/>
              </a:path>
              <a:path w="6668134" h="104775">
                <a:moveTo>
                  <a:pt x="330200" y="76707"/>
                </a:moveTo>
                <a:lnTo>
                  <a:pt x="304800" y="76835"/>
                </a:lnTo>
                <a:lnTo>
                  <a:pt x="305053" y="102235"/>
                </a:lnTo>
                <a:lnTo>
                  <a:pt x="330453" y="102107"/>
                </a:lnTo>
                <a:lnTo>
                  <a:pt x="330200" y="76707"/>
                </a:lnTo>
                <a:close/>
              </a:path>
              <a:path w="6668134" h="104775">
                <a:moveTo>
                  <a:pt x="381000" y="76326"/>
                </a:moveTo>
                <a:lnTo>
                  <a:pt x="355600" y="76454"/>
                </a:lnTo>
                <a:lnTo>
                  <a:pt x="355853" y="101854"/>
                </a:lnTo>
                <a:lnTo>
                  <a:pt x="381253" y="101726"/>
                </a:lnTo>
                <a:lnTo>
                  <a:pt x="381000" y="76326"/>
                </a:lnTo>
                <a:close/>
              </a:path>
              <a:path w="6668134" h="104775">
                <a:moveTo>
                  <a:pt x="431800" y="75818"/>
                </a:moveTo>
                <a:lnTo>
                  <a:pt x="406400" y="76073"/>
                </a:lnTo>
                <a:lnTo>
                  <a:pt x="406653" y="101473"/>
                </a:lnTo>
                <a:lnTo>
                  <a:pt x="432053" y="101218"/>
                </a:lnTo>
                <a:lnTo>
                  <a:pt x="431800" y="75818"/>
                </a:lnTo>
                <a:close/>
              </a:path>
              <a:path w="6668134" h="104775">
                <a:moveTo>
                  <a:pt x="482600" y="75437"/>
                </a:moveTo>
                <a:lnTo>
                  <a:pt x="457200" y="75692"/>
                </a:lnTo>
                <a:lnTo>
                  <a:pt x="457453" y="101092"/>
                </a:lnTo>
                <a:lnTo>
                  <a:pt x="482853" y="100837"/>
                </a:lnTo>
                <a:lnTo>
                  <a:pt x="482600" y="75437"/>
                </a:lnTo>
                <a:close/>
              </a:path>
              <a:path w="6668134" h="104775">
                <a:moveTo>
                  <a:pt x="533400" y="75056"/>
                </a:moveTo>
                <a:lnTo>
                  <a:pt x="508000" y="75183"/>
                </a:lnTo>
                <a:lnTo>
                  <a:pt x="508253" y="100583"/>
                </a:lnTo>
                <a:lnTo>
                  <a:pt x="533653" y="100456"/>
                </a:lnTo>
                <a:lnTo>
                  <a:pt x="533400" y="75056"/>
                </a:lnTo>
                <a:close/>
              </a:path>
              <a:path w="6668134" h="104775">
                <a:moveTo>
                  <a:pt x="584200" y="74675"/>
                </a:moveTo>
                <a:lnTo>
                  <a:pt x="558800" y="74802"/>
                </a:lnTo>
                <a:lnTo>
                  <a:pt x="559053" y="100202"/>
                </a:lnTo>
                <a:lnTo>
                  <a:pt x="584453" y="100075"/>
                </a:lnTo>
                <a:lnTo>
                  <a:pt x="584200" y="74675"/>
                </a:lnTo>
                <a:close/>
              </a:path>
              <a:path w="6668134" h="104775">
                <a:moveTo>
                  <a:pt x="635000" y="74168"/>
                </a:moveTo>
                <a:lnTo>
                  <a:pt x="609600" y="74422"/>
                </a:lnTo>
                <a:lnTo>
                  <a:pt x="609853" y="99822"/>
                </a:lnTo>
                <a:lnTo>
                  <a:pt x="635253" y="99568"/>
                </a:lnTo>
                <a:lnTo>
                  <a:pt x="635000" y="74168"/>
                </a:lnTo>
                <a:close/>
              </a:path>
              <a:path w="6668134" h="104775">
                <a:moveTo>
                  <a:pt x="685800" y="73787"/>
                </a:moveTo>
                <a:lnTo>
                  <a:pt x="660400" y="74041"/>
                </a:lnTo>
                <a:lnTo>
                  <a:pt x="660653" y="99441"/>
                </a:lnTo>
                <a:lnTo>
                  <a:pt x="686053" y="99187"/>
                </a:lnTo>
                <a:lnTo>
                  <a:pt x="685800" y="73787"/>
                </a:lnTo>
                <a:close/>
              </a:path>
              <a:path w="6668134" h="104775">
                <a:moveTo>
                  <a:pt x="736600" y="73406"/>
                </a:moveTo>
                <a:lnTo>
                  <a:pt x="711200" y="73532"/>
                </a:lnTo>
                <a:lnTo>
                  <a:pt x="711453" y="98932"/>
                </a:lnTo>
                <a:lnTo>
                  <a:pt x="736853" y="98806"/>
                </a:lnTo>
                <a:lnTo>
                  <a:pt x="736600" y="73406"/>
                </a:lnTo>
                <a:close/>
              </a:path>
              <a:path w="6668134" h="104775">
                <a:moveTo>
                  <a:pt x="787400" y="73025"/>
                </a:moveTo>
                <a:lnTo>
                  <a:pt x="762000" y="73151"/>
                </a:lnTo>
                <a:lnTo>
                  <a:pt x="762253" y="98551"/>
                </a:lnTo>
                <a:lnTo>
                  <a:pt x="787653" y="98425"/>
                </a:lnTo>
                <a:lnTo>
                  <a:pt x="787400" y="73025"/>
                </a:lnTo>
                <a:close/>
              </a:path>
              <a:path w="6668134" h="104775">
                <a:moveTo>
                  <a:pt x="838200" y="72517"/>
                </a:moveTo>
                <a:lnTo>
                  <a:pt x="812800" y="72770"/>
                </a:lnTo>
                <a:lnTo>
                  <a:pt x="813053" y="98170"/>
                </a:lnTo>
                <a:lnTo>
                  <a:pt x="838453" y="97917"/>
                </a:lnTo>
                <a:lnTo>
                  <a:pt x="838200" y="72517"/>
                </a:lnTo>
                <a:close/>
              </a:path>
              <a:path w="6668134" h="104775">
                <a:moveTo>
                  <a:pt x="889000" y="72136"/>
                </a:moveTo>
                <a:lnTo>
                  <a:pt x="863600" y="72389"/>
                </a:lnTo>
                <a:lnTo>
                  <a:pt x="863853" y="97789"/>
                </a:lnTo>
                <a:lnTo>
                  <a:pt x="889253" y="97536"/>
                </a:lnTo>
                <a:lnTo>
                  <a:pt x="889000" y="72136"/>
                </a:lnTo>
                <a:close/>
              </a:path>
              <a:path w="6668134" h="104775">
                <a:moveTo>
                  <a:pt x="939800" y="71755"/>
                </a:moveTo>
                <a:lnTo>
                  <a:pt x="914400" y="71881"/>
                </a:lnTo>
                <a:lnTo>
                  <a:pt x="914653" y="97281"/>
                </a:lnTo>
                <a:lnTo>
                  <a:pt x="940053" y="97155"/>
                </a:lnTo>
                <a:lnTo>
                  <a:pt x="939800" y="71755"/>
                </a:lnTo>
                <a:close/>
              </a:path>
              <a:path w="6668134" h="104775">
                <a:moveTo>
                  <a:pt x="990600" y="71247"/>
                </a:moveTo>
                <a:lnTo>
                  <a:pt x="965200" y="71500"/>
                </a:lnTo>
                <a:lnTo>
                  <a:pt x="965453" y="96900"/>
                </a:lnTo>
                <a:lnTo>
                  <a:pt x="990853" y="96647"/>
                </a:lnTo>
                <a:lnTo>
                  <a:pt x="990600" y="71247"/>
                </a:lnTo>
                <a:close/>
              </a:path>
              <a:path w="6668134" h="104775">
                <a:moveTo>
                  <a:pt x="1041400" y="70866"/>
                </a:moveTo>
                <a:lnTo>
                  <a:pt x="1016000" y="71119"/>
                </a:lnTo>
                <a:lnTo>
                  <a:pt x="1016253" y="96519"/>
                </a:lnTo>
                <a:lnTo>
                  <a:pt x="1041653" y="96266"/>
                </a:lnTo>
                <a:lnTo>
                  <a:pt x="1041400" y="70866"/>
                </a:lnTo>
                <a:close/>
              </a:path>
              <a:path w="6668134" h="104775">
                <a:moveTo>
                  <a:pt x="1092200" y="70485"/>
                </a:moveTo>
                <a:lnTo>
                  <a:pt x="1066800" y="70738"/>
                </a:lnTo>
                <a:lnTo>
                  <a:pt x="1067053" y="96138"/>
                </a:lnTo>
                <a:lnTo>
                  <a:pt x="1092453" y="95885"/>
                </a:lnTo>
                <a:lnTo>
                  <a:pt x="1092200" y="70485"/>
                </a:lnTo>
                <a:close/>
              </a:path>
              <a:path w="6668134" h="104775">
                <a:moveTo>
                  <a:pt x="1143000" y="70104"/>
                </a:moveTo>
                <a:lnTo>
                  <a:pt x="1117600" y="70231"/>
                </a:lnTo>
                <a:lnTo>
                  <a:pt x="1117853" y="95631"/>
                </a:lnTo>
                <a:lnTo>
                  <a:pt x="1143253" y="95504"/>
                </a:lnTo>
                <a:lnTo>
                  <a:pt x="1143000" y="70104"/>
                </a:lnTo>
                <a:close/>
              </a:path>
              <a:path w="6668134" h="104775">
                <a:moveTo>
                  <a:pt x="1193800" y="69595"/>
                </a:moveTo>
                <a:lnTo>
                  <a:pt x="1168400" y="69850"/>
                </a:lnTo>
                <a:lnTo>
                  <a:pt x="1168527" y="95250"/>
                </a:lnTo>
                <a:lnTo>
                  <a:pt x="1193927" y="94995"/>
                </a:lnTo>
                <a:lnTo>
                  <a:pt x="1193800" y="69595"/>
                </a:lnTo>
                <a:close/>
              </a:path>
              <a:path w="6668134" h="104775">
                <a:moveTo>
                  <a:pt x="1244600" y="69214"/>
                </a:moveTo>
                <a:lnTo>
                  <a:pt x="1219200" y="69468"/>
                </a:lnTo>
                <a:lnTo>
                  <a:pt x="1219327" y="94868"/>
                </a:lnTo>
                <a:lnTo>
                  <a:pt x="1244727" y="94614"/>
                </a:lnTo>
                <a:lnTo>
                  <a:pt x="1244600" y="69214"/>
                </a:lnTo>
                <a:close/>
              </a:path>
              <a:path w="6668134" h="104775">
                <a:moveTo>
                  <a:pt x="1295400" y="68833"/>
                </a:moveTo>
                <a:lnTo>
                  <a:pt x="1270000" y="69087"/>
                </a:lnTo>
                <a:lnTo>
                  <a:pt x="1270127" y="94487"/>
                </a:lnTo>
                <a:lnTo>
                  <a:pt x="1295527" y="94233"/>
                </a:lnTo>
                <a:lnTo>
                  <a:pt x="1295400" y="68833"/>
                </a:lnTo>
                <a:close/>
              </a:path>
              <a:path w="6668134" h="104775">
                <a:moveTo>
                  <a:pt x="1346200" y="68452"/>
                </a:moveTo>
                <a:lnTo>
                  <a:pt x="1320800" y="68580"/>
                </a:lnTo>
                <a:lnTo>
                  <a:pt x="1320927" y="93980"/>
                </a:lnTo>
                <a:lnTo>
                  <a:pt x="1346327" y="93852"/>
                </a:lnTo>
                <a:lnTo>
                  <a:pt x="1346200" y="68452"/>
                </a:lnTo>
                <a:close/>
              </a:path>
              <a:path w="6668134" h="104775">
                <a:moveTo>
                  <a:pt x="1397000" y="67944"/>
                </a:moveTo>
                <a:lnTo>
                  <a:pt x="1371600" y="68199"/>
                </a:lnTo>
                <a:lnTo>
                  <a:pt x="1371727" y="93599"/>
                </a:lnTo>
                <a:lnTo>
                  <a:pt x="1397127" y="93344"/>
                </a:lnTo>
                <a:lnTo>
                  <a:pt x="1397000" y="67944"/>
                </a:lnTo>
                <a:close/>
              </a:path>
              <a:path w="6668134" h="104775">
                <a:moveTo>
                  <a:pt x="1447800" y="67563"/>
                </a:moveTo>
                <a:lnTo>
                  <a:pt x="1422400" y="67818"/>
                </a:lnTo>
                <a:lnTo>
                  <a:pt x="1422527" y="93218"/>
                </a:lnTo>
                <a:lnTo>
                  <a:pt x="1447927" y="92963"/>
                </a:lnTo>
                <a:lnTo>
                  <a:pt x="1447800" y="67563"/>
                </a:lnTo>
                <a:close/>
              </a:path>
              <a:path w="6668134" h="104775">
                <a:moveTo>
                  <a:pt x="1498600" y="67182"/>
                </a:moveTo>
                <a:lnTo>
                  <a:pt x="1473200" y="67437"/>
                </a:lnTo>
                <a:lnTo>
                  <a:pt x="1473327" y="92837"/>
                </a:lnTo>
                <a:lnTo>
                  <a:pt x="1498727" y="92582"/>
                </a:lnTo>
                <a:lnTo>
                  <a:pt x="1498600" y="67182"/>
                </a:lnTo>
                <a:close/>
              </a:path>
              <a:path w="6668134" h="104775">
                <a:moveTo>
                  <a:pt x="1549400" y="66801"/>
                </a:moveTo>
                <a:lnTo>
                  <a:pt x="1524000" y="66929"/>
                </a:lnTo>
                <a:lnTo>
                  <a:pt x="1524127" y="92329"/>
                </a:lnTo>
                <a:lnTo>
                  <a:pt x="1549527" y="92201"/>
                </a:lnTo>
                <a:lnTo>
                  <a:pt x="1549400" y="66801"/>
                </a:lnTo>
                <a:close/>
              </a:path>
              <a:path w="6668134" h="104775">
                <a:moveTo>
                  <a:pt x="1600200" y="66293"/>
                </a:moveTo>
                <a:lnTo>
                  <a:pt x="1574800" y="66548"/>
                </a:lnTo>
                <a:lnTo>
                  <a:pt x="1574927" y="91948"/>
                </a:lnTo>
                <a:lnTo>
                  <a:pt x="1600327" y="91693"/>
                </a:lnTo>
                <a:lnTo>
                  <a:pt x="1600200" y="66293"/>
                </a:lnTo>
                <a:close/>
              </a:path>
              <a:path w="6668134" h="104775">
                <a:moveTo>
                  <a:pt x="1651000" y="65912"/>
                </a:moveTo>
                <a:lnTo>
                  <a:pt x="1625600" y="66167"/>
                </a:lnTo>
                <a:lnTo>
                  <a:pt x="1625727" y="91567"/>
                </a:lnTo>
                <a:lnTo>
                  <a:pt x="1651127" y="91312"/>
                </a:lnTo>
                <a:lnTo>
                  <a:pt x="1651000" y="65912"/>
                </a:lnTo>
                <a:close/>
              </a:path>
              <a:path w="6668134" h="104775">
                <a:moveTo>
                  <a:pt x="1701800" y="65531"/>
                </a:moveTo>
                <a:lnTo>
                  <a:pt x="1676400" y="65786"/>
                </a:lnTo>
                <a:lnTo>
                  <a:pt x="1676527" y="91186"/>
                </a:lnTo>
                <a:lnTo>
                  <a:pt x="1701927" y="90931"/>
                </a:lnTo>
                <a:lnTo>
                  <a:pt x="1701800" y="65531"/>
                </a:lnTo>
                <a:close/>
              </a:path>
              <a:path w="6668134" h="104775">
                <a:moveTo>
                  <a:pt x="1752600" y="65150"/>
                </a:moveTo>
                <a:lnTo>
                  <a:pt x="1727200" y="65277"/>
                </a:lnTo>
                <a:lnTo>
                  <a:pt x="1727327" y="90677"/>
                </a:lnTo>
                <a:lnTo>
                  <a:pt x="1752727" y="90550"/>
                </a:lnTo>
                <a:lnTo>
                  <a:pt x="1752600" y="65150"/>
                </a:lnTo>
                <a:close/>
              </a:path>
              <a:path w="6668134" h="104775">
                <a:moveTo>
                  <a:pt x="1803400" y="64643"/>
                </a:moveTo>
                <a:lnTo>
                  <a:pt x="1778000" y="64897"/>
                </a:lnTo>
                <a:lnTo>
                  <a:pt x="1778127" y="90297"/>
                </a:lnTo>
                <a:lnTo>
                  <a:pt x="1803527" y="90043"/>
                </a:lnTo>
                <a:lnTo>
                  <a:pt x="1803400" y="64643"/>
                </a:lnTo>
                <a:close/>
              </a:path>
              <a:path w="6668134" h="104775">
                <a:moveTo>
                  <a:pt x="1854200" y="64262"/>
                </a:moveTo>
                <a:lnTo>
                  <a:pt x="1828800" y="64516"/>
                </a:lnTo>
                <a:lnTo>
                  <a:pt x="1828927" y="89916"/>
                </a:lnTo>
                <a:lnTo>
                  <a:pt x="1854327" y="89662"/>
                </a:lnTo>
                <a:lnTo>
                  <a:pt x="1854200" y="64262"/>
                </a:lnTo>
                <a:close/>
              </a:path>
              <a:path w="6668134" h="104775">
                <a:moveTo>
                  <a:pt x="1905000" y="63881"/>
                </a:moveTo>
                <a:lnTo>
                  <a:pt x="1879600" y="64135"/>
                </a:lnTo>
                <a:lnTo>
                  <a:pt x="1879727" y="89535"/>
                </a:lnTo>
                <a:lnTo>
                  <a:pt x="1905127" y="89281"/>
                </a:lnTo>
                <a:lnTo>
                  <a:pt x="1905000" y="63881"/>
                </a:lnTo>
                <a:close/>
              </a:path>
              <a:path w="6668134" h="104775">
                <a:moveTo>
                  <a:pt x="1955800" y="63500"/>
                </a:moveTo>
                <a:lnTo>
                  <a:pt x="1930400" y="63626"/>
                </a:lnTo>
                <a:lnTo>
                  <a:pt x="1930527" y="89026"/>
                </a:lnTo>
                <a:lnTo>
                  <a:pt x="1955927" y="88900"/>
                </a:lnTo>
                <a:lnTo>
                  <a:pt x="1955800" y="63500"/>
                </a:lnTo>
                <a:close/>
              </a:path>
              <a:path w="6668134" h="104775">
                <a:moveTo>
                  <a:pt x="2006600" y="62992"/>
                </a:moveTo>
                <a:lnTo>
                  <a:pt x="1981200" y="63245"/>
                </a:lnTo>
                <a:lnTo>
                  <a:pt x="1981327" y="88645"/>
                </a:lnTo>
                <a:lnTo>
                  <a:pt x="2006727" y="88392"/>
                </a:lnTo>
                <a:lnTo>
                  <a:pt x="2006600" y="62992"/>
                </a:lnTo>
                <a:close/>
              </a:path>
              <a:path w="6668134" h="104775">
                <a:moveTo>
                  <a:pt x="2057400" y="62611"/>
                </a:moveTo>
                <a:lnTo>
                  <a:pt x="2032000" y="62864"/>
                </a:lnTo>
                <a:lnTo>
                  <a:pt x="2032127" y="88264"/>
                </a:lnTo>
                <a:lnTo>
                  <a:pt x="2057527" y="88011"/>
                </a:lnTo>
                <a:lnTo>
                  <a:pt x="2057400" y="62611"/>
                </a:lnTo>
                <a:close/>
              </a:path>
              <a:path w="6668134" h="104775">
                <a:moveTo>
                  <a:pt x="2108200" y="62230"/>
                </a:moveTo>
                <a:lnTo>
                  <a:pt x="2082800" y="62356"/>
                </a:lnTo>
                <a:lnTo>
                  <a:pt x="2082927" y="87756"/>
                </a:lnTo>
                <a:lnTo>
                  <a:pt x="2108327" y="87630"/>
                </a:lnTo>
                <a:lnTo>
                  <a:pt x="2108200" y="62230"/>
                </a:lnTo>
                <a:close/>
              </a:path>
              <a:path w="6668134" h="104775">
                <a:moveTo>
                  <a:pt x="2159000" y="61849"/>
                </a:moveTo>
                <a:lnTo>
                  <a:pt x="2133600" y="61975"/>
                </a:lnTo>
                <a:lnTo>
                  <a:pt x="2133727" y="87375"/>
                </a:lnTo>
                <a:lnTo>
                  <a:pt x="2159127" y="87249"/>
                </a:lnTo>
                <a:lnTo>
                  <a:pt x="2159000" y="61849"/>
                </a:lnTo>
                <a:close/>
              </a:path>
              <a:path w="6668134" h="104775">
                <a:moveTo>
                  <a:pt x="2209800" y="61341"/>
                </a:moveTo>
                <a:lnTo>
                  <a:pt x="2184400" y="61594"/>
                </a:lnTo>
                <a:lnTo>
                  <a:pt x="2184527" y="86994"/>
                </a:lnTo>
                <a:lnTo>
                  <a:pt x="2209927" y="86741"/>
                </a:lnTo>
                <a:lnTo>
                  <a:pt x="2209800" y="61341"/>
                </a:lnTo>
                <a:close/>
              </a:path>
              <a:path w="6668134" h="104775">
                <a:moveTo>
                  <a:pt x="2260600" y="60960"/>
                </a:moveTo>
                <a:lnTo>
                  <a:pt x="2235200" y="61213"/>
                </a:lnTo>
                <a:lnTo>
                  <a:pt x="2235327" y="86613"/>
                </a:lnTo>
                <a:lnTo>
                  <a:pt x="2260727" y="86360"/>
                </a:lnTo>
                <a:lnTo>
                  <a:pt x="2260600" y="60960"/>
                </a:lnTo>
                <a:close/>
              </a:path>
              <a:path w="6668134" h="104775">
                <a:moveTo>
                  <a:pt x="2311400" y="60579"/>
                </a:moveTo>
                <a:lnTo>
                  <a:pt x="2286000" y="60706"/>
                </a:lnTo>
                <a:lnTo>
                  <a:pt x="2286127" y="86106"/>
                </a:lnTo>
                <a:lnTo>
                  <a:pt x="2311527" y="85979"/>
                </a:lnTo>
                <a:lnTo>
                  <a:pt x="2311400" y="60579"/>
                </a:lnTo>
                <a:close/>
              </a:path>
              <a:path w="6668134" h="104775">
                <a:moveTo>
                  <a:pt x="2362200" y="60198"/>
                </a:moveTo>
                <a:lnTo>
                  <a:pt x="2336800" y="60325"/>
                </a:lnTo>
                <a:lnTo>
                  <a:pt x="2336927" y="85725"/>
                </a:lnTo>
                <a:lnTo>
                  <a:pt x="2362327" y="85598"/>
                </a:lnTo>
                <a:lnTo>
                  <a:pt x="2362200" y="60198"/>
                </a:lnTo>
                <a:close/>
              </a:path>
              <a:path w="6668134" h="104775">
                <a:moveTo>
                  <a:pt x="2413000" y="59689"/>
                </a:moveTo>
                <a:lnTo>
                  <a:pt x="2387600" y="59943"/>
                </a:lnTo>
                <a:lnTo>
                  <a:pt x="2387727" y="85343"/>
                </a:lnTo>
                <a:lnTo>
                  <a:pt x="2413127" y="85089"/>
                </a:lnTo>
                <a:lnTo>
                  <a:pt x="2413000" y="59689"/>
                </a:lnTo>
                <a:close/>
              </a:path>
              <a:path w="6668134" h="104775">
                <a:moveTo>
                  <a:pt x="2463673" y="59308"/>
                </a:moveTo>
                <a:lnTo>
                  <a:pt x="2438400" y="59562"/>
                </a:lnTo>
                <a:lnTo>
                  <a:pt x="2438527" y="84962"/>
                </a:lnTo>
                <a:lnTo>
                  <a:pt x="2463927" y="84708"/>
                </a:lnTo>
                <a:lnTo>
                  <a:pt x="2463673" y="59308"/>
                </a:lnTo>
                <a:close/>
              </a:path>
              <a:path w="6668134" h="104775">
                <a:moveTo>
                  <a:pt x="2514473" y="58927"/>
                </a:moveTo>
                <a:lnTo>
                  <a:pt x="2489073" y="59055"/>
                </a:lnTo>
                <a:lnTo>
                  <a:pt x="2489327" y="84455"/>
                </a:lnTo>
                <a:lnTo>
                  <a:pt x="2514727" y="84327"/>
                </a:lnTo>
                <a:lnTo>
                  <a:pt x="2514473" y="58927"/>
                </a:lnTo>
                <a:close/>
              </a:path>
              <a:path w="6668134" h="104775">
                <a:moveTo>
                  <a:pt x="2565273" y="58547"/>
                </a:moveTo>
                <a:lnTo>
                  <a:pt x="2539873" y="58674"/>
                </a:lnTo>
                <a:lnTo>
                  <a:pt x="2540127" y="84074"/>
                </a:lnTo>
                <a:lnTo>
                  <a:pt x="2565527" y="83947"/>
                </a:lnTo>
                <a:lnTo>
                  <a:pt x="2565273" y="58547"/>
                </a:lnTo>
                <a:close/>
              </a:path>
              <a:path w="6668134" h="104775">
                <a:moveTo>
                  <a:pt x="2616073" y="58038"/>
                </a:moveTo>
                <a:lnTo>
                  <a:pt x="2590673" y="58293"/>
                </a:lnTo>
                <a:lnTo>
                  <a:pt x="2590927" y="83693"/>
                </a:lnTo>
                <a:lnTo>
                  <a:pt x="2616327" y="83438"/>
                </a:lnTo>
                <a:lnTo>
                  <a:pt x="2616073" y="58038"/>
                </a:lnTo>
                <a:close/>
              </a:path>
              <a:path w="6668134" h="104775">
                <a:moveTo>
                  <a:pt x="2666873" y="57657"/>
                </a:moveTo>
                <a:lnTo>
                  <a:pt x="2641473" y="57912"/>
                </a:lnTo>
                <a:lnTo>
                  <a:pt x="2641727" y="83312"/>
                </a:lnTo>
                <a:lnTo>
                  <a:pt x="2667127" y="83057"/>
                </a:lnTo>
                <a:lnTo>
                  <a:pt x="2666873" y="57657"/>
                </a:lnTo>
                <a:close/>
              </a:path>
              <a:path w="6668134" h="104775">
                <a:moveTo>
                  <a:pt x="2717673" y="57276"/>
                </a:moveTo>
                <a:lnTo>
                  <a:pt x="2692273" y="57404"/>
                </a:lnTo>
                <a:lnTo>
                  <a:pt x="2692527" y="82804"/>
                </a:lnTo>
                <a:lnTo>
                  <a:pt x="2717927" y="82676"/>
                </a:lnTo>
                <a:lnTo>
                  <a:pt x="2717673" y="57276"/>
                </a:lnTo>
                <a:close/>
              </a:path>
              <a:path w="6668134" h="104775">
                <a:moveTo>
                  <a:pt x="2768473" y="56895"/>
                </a:moveTo>
                <a:lnTo>
                  <a:pt x="2743073" y="57023"/>
                </a:lnTo>
                <a:lnTo>
                  <a:pt x="2743327" y="82423"/>
                </a:lnTo>
                <a:lnTo>
                  <a:pt x="2768727" y="82295"/>
                </a:lnTo>
                <a:lnTo>
                  <a:pt x="2768473" y="56895"/>
                </a:lnTo>
                <a:close/>
              </a:path>
              <a:path w="6668134" h="104775">
                <a:moveTo>
                  <a:pt x="2819273" y="56387"/>
                </a:moveTo>
                <a:lnTo>
                  <a:pt x="2793873" y="56642"/>
                </a:lnTo>
                <a:lnTo>
                  <a:pt x="2794127" y="82042"/>
                </a:lnTo>
                <a:lnTo>
                  <a:pt x="2819527" y="81787"/>
                </a:lnTo>
                <a:lnTo>
                  <a:pt x="2819273" y="56387"/>
                </a:lnTo>
                <a:close/>
              </a:path>
              <a:path w="6668134" h="104775">
                <a:moveTo>
                  <a:pt x="2870073" y="56006"/>
                </a:moveTo>
                <a:lnTo>
                  <a:pt x="2844673" y="56261"/>
                </a:lnTo>
                <a:lnTo>
                  <a:pt x="2844927" y="81661"/>
                </a:lnTo>
                <a:lnTo>
                  <a:pt x="2870327" y="81406"/>
                </a:lnTo>
                <a:lnTo>
                  <a:pt x="2870073" y="56006"/>
                </a:lnTo>
                <a:close/>
              </a:path>
              <a:path w="6668134" h="104775">
                <a:moveTo>
                  <a:pt x="2920873" y="55625"/>
                </a:moveTo>
                <a:lnTo>
                  <a:pt x="2895473" y="55752"/>
                </a:lnTo>
                <a:lnTo>
                  <a:pt x="2895727" y="81152"/>
                </a:lnTo>
                <a:lnTo>
                  <a:pt x="2921127" y="81025"/>
                </a:lnTo>
                <a:lnTo>
                  <a:pt x="2920873" y="55625"/>
                </a:lnTo>
                <a:close/>
              </a:path>
              <a:path w="6668134" h="104775">
                <a:moveTo>
                  <a:pt x="2971673" y="55118"/>
                </a:moveTo>
                <a:lnTo>
                  <a:pt x="2946273" y="55372"/>
                </a:lnTo>
                <a:lnTo>
                  <a:pt x="2946527" y="80772"/>
                </a:lnTo>
                <a:lnTo>
                  <a:pt x="2971927" y="80518"/>
                </a:lnTo>
                <a:lnTo>
                  <a:pt x="2971673" y="55118"/>
                </a:lnTo>
                <a:close/>
              </a:path>
              <a:path w="6668134" h="104775">
                <a:moveTo>
                  <a:pt x="3022473" y="54737"/>
                </a:moveTo>
                <a:lnTo>
                  <a:pt x="2997073" y="54991"/>
                </a:lnTo>
                <a:lnTo>
                  <a:pt x="2997327" y="80391"/>
                </a:lnTo>
                <a:lnTo>
                  <a:pt x="3022727" y="80137"/>
                </a:lnTo>
                <a:lnTo>
                  <a:pt x="3022473" y="54737"/>
                </a:lnTo>
                <a:close/>
              </a:path>
              <a:path w="6668134" h="104775">
                <a:moveTo>
                  <a:pt x="3073273" y="54356"/>
                </a:moveTo>
                <a:lnTo>
                  <a:pt x="3047873" y="54610"/>
                </a:lnTo>
                <a:lnTo>
                  <a:pt x="3048127" y="80010"/>
                </a:lnTo>
                <a:lnTo>
                  <a:pt x="3073527" y="79756"/>
                </a:lnTo>
                <a:lnTo>
                  <a:pt x="3073273" y="54356"/>
                </a:lnTo>
                <a:close/>
              </a:path>
              <a:path w="6668134" h="104775">
                <a:moveTo>
                  <a:pt x="3124073" y="53975"/>
                </a:moveTo>
                <a:lnTo>
                  <a:pt x="3098673" y="54101"/>
                </a:lnTo>
                <a:lnTo>
                  <a:pt x="3098927" y="79501"/>
                </a:lnTo>
                <a:lnTo>
                  <a:pt x="3124327" y="79375"/>
                </a:lnTo>
                <a:lnTo>
                  <a:pt x="3124073" y="53975"/>
                </a:lnTo>
                <a:close/>
              </a:path>
              <a:path w="6668134" h="104775">
                <a:moveTo>
                  <a:pt x="3174873" y="53467"/>
                </a:moveTo>
                <a:lnTo>
                  <a:pt x="3149473" y="53720"/>
                </a:lnTo>
                <a:lnTo>
                  <a:pt x="3149727" y="79120"/>
                </a:lnTo>
                <a:lnTo>
                  <a:pt x="3175127" y="78867"/>
                </a:lnTo>
                <a:lnTo>
                  <a:pt x="3174873" y="53467"/>
                </a:lnTo>
                <a:close/>
              </a:path>
              <a:path w="6668134" h="104775">
                <a:moveTo>
                  <a:pt x="3225673" y="53086"/>
                </a:moveTo>
                <a:lnTo>
                  <a:pt x="3200273" y="53339"/>
                </a:lnTo>
                <a:lnTo>
                  <a:pt x="3200527" y="78739"/>
                </a:lnTo>
                <a:lnTo>
                  <a:pt x="3225927" y="78486"/>
                </a:lnTo>
                <a:lnTo>
                  <a:pt x="3225673" y="53086"/>
                </a:lnTo>
                <a:close/>
              </a:path>
              <a:path w="6668134" h="104775">
                <a:moveTo>
                  <a:pt x="3276473" y="52705"/>
                </a:moveTo>
                <a:lnTo>
                  <a:pt x="3251073" y="52958"/>
                </a:lnTo>
                <a:lnTo>
                  <a:pt x="3251327" y="78358"/>
                </a:lnTo>
                <a:lnTo>
                  <a:pt x="3276727" y="78105"/>
                </a:lnTo>
                <a:lnTo>
                  <a:pt x="3276473" y="52705"/>
                </a:lnTo>
                <a:close/>
              </a:path>
              <a:path w="6668134" h="104775">
                <a:moveTo>
                  <a:pt x="3327273" y="52324"/>
                </a:moveTo>
                <a:lnTo>
                  <a:pt x="3301873" y="52450"/>
                </a:lnTo>
                <a:lnTo>
                  <a:pt x="3302127" y="77850"/>
                </a:lnTo>
                <a:lnTo>
                  <a:pt x="3327527" y="77724"/>
                </a:lnTo>
                <a:lnTo>
                  <a:pt x="3327273" y="52324"/>
                </a:lnTo>
                <a:close/>
              </a:path>
              <a:path w="6668134" h="104775">
                <a:moveTo>
                  <a:pt x="3378073" y="51816"/>
                </a:moveTo>
                <a:lnTo>
                  <a:pt x="3352673" y="52069"/>
                </a:lnTo>
                <a:lnTo>
                  <a:pt x="3352927" y="77469"/>
                </a:lnTo>
                <a:lnTo>
                  <a:pt x="3378327" y="77216"/>
                </a:lnTo>
                <a:lnTo>
                  <a:pt x="3378073" y="51816"/>
                </a:lnTo>
                <a:close/>
              </a:path>
              <a:path w="6668134" h="104775">
                <a:moveTo>
                  <a:pt x="3428873" y="51435"/>
                </a:moveTo>
                <a:lnTo>
                  <a:pt x="3403473" y="51688"/>
                </a:lnTo>
                <a:lnTo>
                  <a:pt x="3403727" y="77088"/>
                </a:lnTo>
                <a:lnTo>
                  <a:pt x="3429127" y="76835"/>
                </a:lnTo>
                <a:lnTo>
                  <a:pt x="3428873" y="51435"/>
                </a:lnTo>
                <a:close/>
              </a:path>
              <a:path w="6668134" h="104775">
                <a:moveTo>
                  <a:pt x="3479673" y="51054"/>
                </a:moveTo>
                <a:lnTo>
                  <a:pt x="3454273" y="51307"/>
                </a:lnTo>
                <a:lnTo>
                  <a:pt x="3454527" y="76707"/>
                </a:lnTo>
                <a:lnTo>
                  <a:pt x="3479927" y="76454"/>
                </a:lnTo>
                <a:lnTo>
                  <a:pt x="3479673" y="51054"/>
                </a:lnTo>
                <a:close/>
              </a:path>
              <a:path w="6668134" h="104775">
                <a:moveTo>
                  <a:pt x="3530473" y="50673"/>
                </a:moveTo>
                <a:lnTo>
                  <a:pt x="3505073" y="50800"/>
                </a:lnTo>
                <a:lnTo>
                  <a:pt x="3505327" y="76200"/>
                </a:lnTo>
                <a:lnTo>
                  <a:pt x="3530727" y="76073"/>
                </a:lnTo>
                <a:lnTo>
                  <a:pt x="3530473" y="50673"/>
                </a:lnTo>
                <a:close/>
              </a:path>
              <a:path w="6668134" h="104775">
                <a:moveTo>
                  <a:pt x="3581273" y="50164"/>
                </a:moveTo>
                <a:lnTo>
                  <a:pt x="3555873" y="50418"/>
                </a:lnTo>
                <a:lnTo>
                  <a:pt x="3556127" y="75818"/>
                </a:lnTo>
                <a:lnTo>
                  <a:pt x="3581527" y="75564"/>
                </a:lnTo>
                <a:lnTo>
                  <a:pt x="3581273" y="50164"/>
                </a:lnTo>
                <a:close/>
              </a:path>
              <a:path w="6668134" h="104775">
                <a:moveTo>
                  <a:pt x="3632073" y="49783"/>
                </a:moveTo>
                <a:lnTo>
                  <a:pt x="3606673" y="50037"/>
                </a:lnTo>
                <a:lnTo>
                  <a:pt x="3606927" y="75437"/>
                </a:lnTo>
                <a:lnTo>
                  <a:pt x="3632327" y="75183"/>
                </a:lnTo>
                <a:lnTo>
                  <a:pt x="3632073" y="49783"/>
                </a:lnTo>
                <a:close/>
              </a:path>
              <a:path w="6668134" h="104775">
                <a:moveTo>
                  <a:pt x="3682873" y="49402"/>
                </a:moveTo>
                <a:lnTo>
                  <a:pt x="3657473" y="49656"/>
                </a:lnTo>
                <a:lnTo>
                  <a:pt x="3657727" y="75056"/>
                </a:lnTo>
                <a:lnTo>
                  <a:pt x="3683127" y="74802"/>
                </a:lnTo>
                <a:lnTo>
                  <a:pt x="3682873" y="49402"/>
                </a:lnTo>
                <a:close/>
              </a:path>
              <a:path w="6668134" h="104775">
                <a:moveTo>
                  <a:pt x="3733673" y="49022"/>
                </a:moveTo>
                <a:lnTo>
                  <a:pt x="3708273" y="49149"/>
                </a:lnTo>
                <a:lnTo>
                  <a:pt x="3708527" y="74549"/>
                </a:lnTo>
                <a:lnTo>
                  <a:pt x="3733927" y="74422"/>
                </a:lnTo>
                <a:lnTo>
                  <a:pt x="3733673" y="49022"/>
                </a:lnTo>
                <a:close/>
              </a:path>
              <a:path w="6668134" h="104775">
                <a:moveTo>
                  <a:pt x="3784473" y="48513"/>
                </a:moveTo>
                <a:lnTo>
                  <a:pt x="3759073" y="48768"/>
                </a:lnTo>
                <a:lnTo>
                  <a:pt x="3759327" y="74168"/>
                </a:lnTo>
                <a:lnTo>
                  <a:pt x="3784727" y="73913"/>
                </a:lnTo>
                <a:lnTo>
                  <a:pt x="3784473" y="48513"/>
                </a:lnTo>
                <a:close/>
              </a:path>
              <a:path w="6668134" h="104775">
                <a:moveTo>
                  <a:pt x="3835273" y="48132"/>
                </a:moveTo>
                <a:lnTo>
                  <a:pt x="3809873" y="48387"/>
                </a:lnTo>
                <a:lnTo>
                  <a:pt x="3810127" y="73787"/>
                </a:lnTo>
                <a:lnTo>
                  <a:pt x="3835527" y="73532"/>
                </a:lnTo>
                <a:lnTo>
                  <a:pt x="3835273" y="48132"/>
                </a:lnTo>
                <a:close/>
              </a:path>
              <a:path w="6668134" h="104775">
                <a:moveTo>
                  <a:pt x="3886073" y="47751"/>
                </a:moveTo>
                <a:lnTo>
                  <a:pt x="3860673" y="48006"/>
                </a:lnTo>
                <a:lnTo>
                  <a:pt x="3860927" y="73279"/>
                </a:lnTo>
                <a:lnTo>
                  <a:pt x="3886327" y="73151"/>
                </a:lnTo>
                <a:lnTo>
                  <a:pt x="3886073" y="47751"/>
                </a:lnTo>
                <a:close/>
              </a:path>
              <a:path w="6668134" h="104775">
                <a:moveTo>
                  <a:pt x="3936873" y="47370"/>
                </a:moveTo>
                <a:lnTo>
                  <a:pt x="3911473" y="47498"/>
                </a:lnTo>
                <a:lnTo>
                  <a:pt x="3911727" y="72898"/>
                </a:lnTo>
                <a:lnTo>
                  <a:pt x="3937127" y="72770"/>
                </a:lnTo>
                <a:lnTo>
                  <a:pt x="3936873" y="47370"/>
                </a:lnTo>
                <a:close/>
              </a:path>
              <a:path w="6668134" h="104775">
                <a:moveTo>
                  <a:pt x="3987673" y="46862"/>
                </a:moveTo>
                <a:lnTo>
                  <a:pt x="3962273" y="47117"/>
                </a:lnTo>
                <a:lnTo>
                  <a:pt x="3962527" y="72517"/>
                </a:lnTo>
                <a:lnTo>
                  <a:pt x="3987927" y="72262"/>
                </a:lnTo>
                <a:lnTo>
                  <a:pt x="3987673" y="46862"/>
                </a:lnTo>
                <a:close/>
              </a:path>
              <a:path w="6668134" h="104775">
                <a:moveTo>
                  <a:pt x="4038473" y="46481"/>
                </a:moveTo>
                <a:lnTo>
                  <a:pt x="4013073" y="46736"/>
                </a:lnTo>
                <a:lnTo>
                  <a:pt x="4013327" y="72136"/>
                </a:lnTo>
                <a:lnTo>
                  <a:pt x="4038727" y="71881"/>
                </a:lnTo>
                <a:lnTo>
                  <a:pt x="4038473" y="46481"/>
                </a:lnTo>
                <a:close/>
              </a:path>
              <a:path w="6668134" h="104775">
                <a:moveTo>
                  <a:pt x="4089273" y="46100"/>
                </a:moveTo>
                <a:lnTo>
                  <a:pt x="4063873" y="46227"/>
                </a:lnTo>
                <a:lnTo>
                  <a:pt x="4064127" y="71627"/>
                </a:lnTo>
                <a:lnTo>
                  <a:pt x="4089527" y="71500"/>
                </a:lnTo>
                <a:lnTo>
                  <a:pt x="4089273" y="46100"/>
                </a:lnTo>
                <a:close/>
              </a:path>
              <a:path w="6668134" h="104775">
                <a:moveTo>
                  <a:pt x="4140073" y="45719"/>
                </a:moveTo>
                <a:lnTo>
                  <a:pt x="4114673" y="45847"/>
                </a:lnTo>
                <a:lnTo>
                  <a:pt x="4114927" y="71247"/>
                </a:lnTo>
                <a:lnTo>
                  <a:pt x="4140327" y="71119"/>
                </a:lnTo>
                <a:lnTo>
                  <a:pt x="4140073" y="45719"/>
                </a:lnTo>
                <a:close/>
              </a:path>
              <a:path w="6668134" h="104775">
                <a:moveTo>
                  <a:pt x="4190873" y="45212"/>
                </a:moveTo>
                <a:lnTo>
                  <a:pt x="4165473" y="45466"/>
                </a:lnTo>
                <a:lnTo>
                  <a:pt x="4165727" y="70866"/>
                </a:lnTo>
                <a:lnTo>
                  <a:pt x="4191127" y="70612"/>
                </a:lnTo>
                <a:lnTo>
                  <a:pt x="4190873" y="45212"/>
                </a:lnTo>
                <a:close/>
              </a:path>
              <a:path w="6668134" h="104775">
                <a:moveTo>
                  <a:pt x="4241673" y="44831"/>
                </a:moveTo>
                <a:lnTo>
                  <a:pt x="4216273" y="45085"/>
                </a:lnTo>
                <a:lnTo>
                  <a:pt x="4216527" y="70485"/>
                </a:lnTo>
                <a:lnTo>
                  <a:pt x="4241927" y="70231"/>
                </a:lnTo>
                <a:lnTo>
                  <a:pt x="4241673" y="44831"/>
                </a:lnTo>
                <a:close/>
              </a:path>
              <a:path w="6668134" h="104775">
                <a:moveTo>
                  <a:pt x="4292473" y="44450"/>
                </a:moveTo>
                <a:lnTo>
                  <a:pt x="4267073" y="44576"/>
                </a:lnTo>
                <a:lnTo>
                  <a:pt x="4267327" y="69976"/>
                </a:lnTo>
                <a:lnTo>
                  <a:pt x="4292727" y="69850"/>
                </a:lnTo>
                <a:lnTo>
                  <a:pt x="4292473" y="44450"/>
                </a:lnTo>
                <a:close/>
              </a:path>
              <a:path w="6668134" h="104775">
                <a:moveTo>
                  <a:pt x="4343273" y="44068"/>
                </a:moveTo>
                <a:lnTo>
                  <a:pt x="4317873" y="44195"/>
                </a:lnTo>
                <a:lnTo>
                  <a:pt x="4318127" y="69595"/>
                </a:lnTo>
                <a:lnTo>
                  <a:pt x="4343527" y="69468"/>
                </a:lnTo>
                <a:lnTo>
                  <a:pt x="4343273" y="44068"/>
                </a:lnTo>
                <a:close/>
              </a:path>
              <a:path w="6668134" h="104775">
                <a:moveTo>
                  <a:pt x="4394073" y="43561"/>
                </a:moveTo>
                <a:lnTo>
                  <a:pt x="4368673" y="43814"/>
                </a:lnTo>
                <a:lnTo>
                  <a:pt x="4368927" y="69214"/>
                </a:lnTo>
                <a:lnTo>
                  <a:pt x="4394327" y="68961"/>
                </a:lnTo>
                <a:lnTo>
                  <a:pt x="4394073" y="43561"/>
                </a:lnTo>
                <a:close/>
              </a:path>
              <a:path w="6668134" h="104775">
                <a:moveTo>
                  <a:pt x="4444873" y="43180"/>
                </a:moveTo>
                <a:lnTo>
                  <a:pt x="4419473" y="43433"/>
                </a:lnTo>
                <a:lnTo>
                  <a:pt x="4419727" y="68833"/>
                </a:lnTo>
                <a:lnTo>
                  <a:pt x="4445127" y="68580"/>
                </a:lnTo>
                <a:lnTo>
                  <a:pt x="4444873" y="43180"/>
                </a:lnTo>
                <a:close/>
              </a:path>
              <a:path w="6668134" h="104775">
                <a:moveTo>
                  <a:pt x="4495673" y="42799"/>
                </a:moveTo>
                <a:lnTo>
                  <a:pt x="4470273" y="42925"/>
                </a:lnTo>
                <a:lnTo>
                  <a:pt x="4470527" y="68325"/>
                </a:lnTo>
                <a:lnTo>
                  <a:pt x="4495927" y="68199"/>
                </a:lnTo>
                <a:lnTo>
                  <a:pt x="4495673" y="42799"/>
                </a:lnTo>
                <a:close/>
              </a:path>
              <a:path w="6668134" h="104775">
                <a:moveTo>
                  <a:pt x="4546473" y="42418"/>
                </a:moveTo>
                <a:lnTo>
                  <a:pt x="4521073" y="42544"/>
                </a:lnTo>
                <a:lnTo>
                  <a:pt x="4521327" y="67944"/>
                </a:lnTo>
                <a:lnTo>
                  <a:pt x="4546727" y="67818"/>
                </a:lnTo>
                <a:lnTo>
                  <a:pt x="4546473" y="42418"/>
                </a:lnTo>
                <a:close/>
              </a:path>
              <a:path w="6668134" h="104775">
                <a:moveTo>
                  <a:pt x="4597273" y="41910"/>
                </a:moveTo>
                <a:lnTo>
                  <a:pt x="4571873" y="42163"/>
                </a:lnTo>
                <a:lnTo>
                  <a:pt x="4572127" y="67563"/>
                </a:lnTo>
                <a:lnTo>
                  <a:pt x="4597527" y="67310"/>
                </a:lnTo>
                <a:lnTo>
                  <a:pt x="4597273" y="41910"/>
                </a:lnTo>
                <a:close/>
              </a:path>
              <a:path w="6668134" h="104775">
                <a:moveTo>
                  <a:pt x="4648073" y="41529"/>
                </a:moveTo>
                <a:lnTo>
                  <a:pt x="4622673" y="41782"/>
                </a:lnTo>
                <a:lnTo>
                  <a:pt x="4622927" y="67182"/>
                </a:lnTo>
                <a:lnTo>
                  <a:pt x="4648200" y="66929"/>
                </a:lnTo>
                <a:lnTo>
                  <a:pt x="4648073" y="41529"/>
                </a:lnTo>
                <a:close/>
              </a:path>
              <a:path w="6668134" h="104775">
                <a:moveTo>
                  <a:pt x="4698873" y="41148"/>
                </a:moveTo>
                <a:lnTo>
                  <a:pt x="4673473" y="41275"/>
                </a:lnTo>
                <a:lnTo>
                  <a:pt x="4673600" y="66675"/>
                </a:lnTo>
                <a:lnTo>
                  <a:pt x="4699000" y="66548"/>
                </a:lnTo>
                <a:lnTo>
                  <a:pt x="4698873" y="41148"/>
                </a:lnTo>
                <a:close/>
              </a:path>
              <a:path w="6668134" h="104775">
                <a:moveTo>
                  <a:pt x="4749673" y="40767"/>
                </a:moveTo>
                <a:lnTo>
                  <a:pt x="4724273" y="40893"/>
                </a:lnTo>
                <a:lnTo>
                  <a:pt x="4724400" y="66293"/>
                </a:lnTo>
                <a:lnTo>
                  <a:pt x="4749800" y="66167"/>
                </a:lnTo>
                <a:lnTo>
                  <a:pt x="4749673" y="40767"/>
                </a:lnTo>
                <a:close/>
              </a:path>
              <a:path w="6668134" h="104775">
                <a:moveTo>
                  <a:pt x="4800473" y="40258"/>
                </a:moveTo>
                <a:lnTo>
                  <a:pt x="4775073" y="40512"/>
                </a:lnTo>
                <a:lnTo>
                  <a:pt x="4775200" y="65912"/>
                </a:lnTo>
                <a:lnTo>
                  <a:pt x="4800600" y="65658"/>
                </a:lnTo>
                <a:lnTo>
                  <a:pt x="4800473" y="40258"/>
                </a:lnTo>
                <a:close/>
              </a:path>
              <a:path w="6668134" h="104775">
                <a:moveTo>
                  <a:pt x="4851273" y="39877"/>
                </a:moveTo>
                <a:lnTo>
                  <a:pt x="4825873" y="40131"/>
                </a:lnTo>
                <a:lnTo>
                  <a:pt x="4826000" y="65531"/>
                </a:lnTo>
                <a:lnTo>
                  <a:pt x="4851400" y="65277"/>
                </a:lnTo>
                <a:lnTo>
                  <a:pt x="4851273" y="39877"/>
                </a:lnTo>
                <a:close/>
              </a:path>
              <a:path w="6668134" h="104775">
                <a:moveTo>
                  <a:pt x="4902073" y="39497"/>
                </a:moveTo>
                <a:lnTo>
                  <a:pt x="4876673" y="39624"/>
                </a:lnTo>
                <a:lnTo>
                  <a:pt x="4876800" y="65024"/>
                </a:lnTo>
                <a:lnTo>
                  <a:pt x="4902200" y="64897"/>
                </a:lnTo>
                <a:lnTo>
                  <a:pt x="4902073" y="39497"/>
                </a:lnTo>
                <a:close/>
              </a:path>
              <a:path w="6668134" h="104775">
                <a:moveTo>
                  <a:pt x="4952873" y="38988"/>
                </a:moveTo>
                <a:lnTo>
                  <a:pt x="4927473" y="39243"/>
                </a:lnTo>
                <a:lnTo>
                  <a:pt x="4927600" y="64643"/>
                </a:lnTo>
                <a:lnTo>
                  <a:pt x="4953000" y="64388"/>
                </a:lnTo>
                <a:lnTo>
                  <a:pt x="4952873" y="38988"/>
                </a:lnTo>
                <a:close/>
              </a:path>
              <a:path w="6668134" h="104775">
                <a:moveTo>
                  <a:pt x="5003673" y="38607"/>
                </a:moveTo>
                <a:lnTo>
                  <a:pt x="4978273" y="38862"/>
                </a:lnTo>
                <a:lnTo>
                  <a:pt x="4978400" y="64262"/>
                </a:lnTo>
                <a:lnTo>
                  <a:pt x="5003800" y="64007"/>
                </a:lnTo>
                <a:lnTo>
                  <a:pt x="5003673" y="38607"/>
                </a:lnTo>
                <a:close/>
              </a:path>
              <a:path w="6668134" h="104775">
                <a:moveTo>
                  <a:pt x="5054473" y="38226"/>
                </a:moveTo>
                <a:lnTo>
                  <a:pt x="5029073" y="38481"/>
                </a:lnTo>
                <a:lnTo>
                  <a:pt x="5029200" y="63881"/>
                </a:lnTo>
                <a:lnTo>
                  <a:pt x="5054600" y="63626"/>
                </a:lnTo>
                <a:lnTo>
                  <a:pt x="5054473" y="38226"/>
                </a:lnTo>
                <a:close/>
              </a:path>
              <a:path w="6668134" h="104775">
                <a:moveTo>
                  <a:pt x="5105273" y="37845"/>
                </a:moveTo>
                <a:lnTo>
                  <a:pt x="5079873" y="37973"/>
                </a:lnTo>
                <a:lnTo>
                  <a:pt x="5080000" y="63373"/>
                </a:lnTo>
                <a:lnTo>
                  <a:pt x="5105400" y="63245"/>
                </a:lnTo>
                <a:lnTo>
                  <a:pt x="5105273" y="37845"/>
                </a:lnTo>
                <a:close/>
              </a:path>
              <a:path w="6668134" h="104775">
                <a:moveTo>
                  <a:pt x="5156073" y="37337"/>
                </a:moveTo>
                <a:lnTo>
                  <a:pt x="5130673" y="37592"/>
                </a:lnTo>
                <a:lnTo>
                  <a:pt x="5130800" y="62992"/>
                </a:lnTo>
                <a:lnTo>
                  <a:pt x="5156200" y="62737"/>
                </a:lnTo>
                <a:lnTo>
                  <a:pt x="5156073" y="37337"/>
                </a:lnTo>
                <a:close/>
              </a:path>
              <a:path w="6668134" h="104775">
                <a:moveTo>
                  <a:pt x="5206873" y="36956"/>
                </a:moveTo>
                <a:lnTo>
                  <a:pt x="5181473" y="37211"/>
                </a:lnTo>
                <a:lnTo>
                  <a:pt x="5181600" y="62611"/>
                </a:lnTo>
                <a:lnTo>
                  <a:pt x="5207000" y="62356"/>
                </a:lnTo>
                <a:lnTo>
                  <a:pt x="5206873" y="36956"/>
                </a:lnTo>
                <a:close/>
              </a:path>
              <a:path w="6668134" h="104775">
                <a:moveTo>
                  <a:pt x="5257673" y="36575"/>
                </a:moveTo>
                <a:lnTo>
                  <a:pt x="5232273" y="36830"/>
                </a:lnTo>
                <a:lnTo>
                  <a:pt x="5232400" y="62230"/>
                </a:lnTo>
                <a:lnTo>
                  <a:pt x="5257800" y="61975"/>
                </a:lnTo>
                <a:lnTo>
                  <a:pt x="5257673" y="36575"/>
                </a:lnTo>
                <a:close/>
              </a:path>
              <a:path w="6668134" h="104775">
                <a:moveTo>
                  <a:pt x="5308473" y="36194"/>
                </a:moveTo>
                <a:lnTo>
                  <a:pt x="5283073" y="36322"/>
                </a:lnTo>
                <a:lnTo>
                  <a:pt x="5283200" y="61722"/>
                </a:lnTo>
                <a:lnTo>
                  <a:pt x="5308600" y="61594"/>
                </a:lnTo>
                <a:lnTo>
                  <a:pt x="5308473" y="36194"/>
                </a:lnTo>
                <a:close/>
              </a:path>
              <a:path w="6668134" h="104775">
                <a:moveTo>
                  <a:pt x="5359273" y="35687"/>
                </a:moveTo>
                <a:lnTo>
                  <a:pt x="5333873" y="35941"/>
                </a:lnTo>
                <a:lnTo>
                  <a:pt x="5334000" y="61341"/>
                </a:lnTo>
                <a:lnTo>
                  <a:pt x="5359400" y="61087"/>
                </a:lnTo>
                <a:lnTo>
                  <a:pt x="5359273" y="35687"/>
                </a:lnTo>
                <a:close/>
              </a:path>
              <a:path w="6668134" h="104775">
                <a:moveTo>
                  <a:pt x="5410073" y="35306"/>
                </a:moveTo>
                <a:lnTo>
                  <a:pt x="5384673" y="35560"/>
                </a:lnTo>
                <a:lnTo>
                  <a:pt x="5384800" y="60960"/>
                </a:lnTo>
                <a:lnTo>
                  <a:pt x="5410200" y="60706"/>
                </a:lnTo>
                <a:lnTo>
                  <a:pt x="5410073" y="35306"/>
                </a:lnTo>
                <a:close/>
              </a:path>
              <a:path w="6668134" h="104775">
                <a:moveTo>
                  <a:pt x="5460873" y="34925"/>
                </a:moveTo>
                <a:lnTo>
                  <a:pt x="5435473" y="35179"/>
                </a:lnTo>
                <a:lnTo>
                  <a:pt x="5435600" y="60579"/>
                </a:lnTo>
                <a:lnTo>
                  <a:pt x="5461000" y="60325"/>
                </a:lnTo>
                <a:lnTo>
                  <a:pt x="5460873" y="34925"/>
                </a:lnTo>
                <a:close/>
              </a:path>
              <a:path w="6668134" h="104775">
                <a:moveTo>
                  <a:pt x="5511673" y="34543"/>
                </a:moveTo>
                <a:lnTo>
                  <a:pt x="5486273" y="34670"/>
                </a:lnTo>
                <a:lnTo>
                  <a:pt x="5486400" y="60070"/>
                </a:lnTo>
                <a:lnTo>
                  <a:pt x="5511800" y="59943"/>
                </a:lnTo>
                <a:lnTo>
                  <a:pt x="5511673" y="34543"/>
                </a:lnTo>
                <a:close/>
              </a:path>
              <a:path w="6668134" h="104775">
                <a:moveTo>
                  <a:pt x="5562473" y="34036"/>
                </a:moveTo>
                <a:lnTo>
                  <a:pt x="5537073" y="34289"/>
                </a:lnTo>
                <a:lnTo>
                  <a:pt x="5537200" y="59689"/>
                </a:lnTo>
                <a:lnTo>
                  <a:pt x="5562600" y="59436"/>
                </a:lnTo>
                <a:lnTo>
                  <a:pt x="5562473" y="34036"/>
                </a:lnTo>
                <a:close/>
              </a:path>
              <a:path w="6668134" h="104775">
                <a:moveTo>
                  <a:pt x="5613273" y="33655"/>
                </a:moveTo>
                <a:lnTo>
                  <a:pt x="5587873" y="33908"/>
                </a:lnTo>
                <a:lnTo>
                  <a:pt x="5588000" y="59308"/>
                </a:lnTo>
                <a:lnTo>
                  <a:pt x="5613400" y="59055"/>
                </a:lnTo>
                <a:lnTo>
                  <a:pt x="5613273" y="33655"/>
                </a:lnTo>
                <a:close/>
              </a:path>
              <a:path w="6668134" h="104775">
                <a:moveTo>
                  <a:pt x="5664073" y="33274"/>
                </a:moveTo>
                <a:lnTo>
                  <a:pt x="5638673" y="33527"/>
                </a:lnTo>
                <a:lnTo>
                  <a:pt x="5638800" y="58927"/>
                </a:lnTo>
                <a:lnTo>
                  <a:pt x="5664200" y="58674"/>
                </a:lnTo>
                <a:lnTo>
                  <a:pt x="5664073" y="33274"/>
                </a:lnTo>
                <a:close/>
              </a:path>
              <a:path w="6668134" h="104775">
                <a:moveTo>
                  <a:pt x="5714873" y="32893"/>
                </a:moveTo>
                <a:lnTo>
                  <a:pt x="5689473" y="33019"/>
                </a:lnTo>
                <a:lnTo>
                  <a:pt x="5689600" y="58419"/>
                </a:lnTo>
                <a:lnTo>
                  <a:pt x="5715000" y="58293"/>
                </a:lnTo>
                <a:lnTo>
                  <a:pt x="5714873" y="32893"/>
                </a:lnTo>
                <a:close/>
              </a:path>
              <a:path w="6668134" h="104775">
                <a:moveTo>
                  <a:pt x="5765673" y="32385"/>
                </a:moveTo>
                <a:lnTo>
                  <a:pt x="5740273" y="32638"/>
                </a:lnTo>
                <a:lnTo>
                  <a:pt x="5740400" y="58038"/>
                </a:lnTo>
                <a:lnTo>
                  <a:pt x="5765800" y="57785"/>
                </a:lnTo>
                <a:lnTo>
                  <a:pt x="5765673" y="32385"/>
                </a:lnTo>
                <a:close/>
              </a:path>
              <a:path w="6668134" h="104775">
                <a:moveTo>
                  <a:pt x="5816473" y="32004"/>
                </a:moveTo>
                <a:lnTo>
                  <a:pt x="5791073" y="32257"/>
                </a:lnTo>
                <a:lnTo>
                  <a:pt x="5791200" y="57657"/>
                </a:lnTo>
                <a:lnTo>
                  <a:pt x="5816600" y="57404"/>
                </a:lnTo>
                <a:lnTo>
                  <a:pt x="5816473" y="32004"/>
                </a:lnTo>
                <a:close/>
              </a:path>
              <a:path w="6668134" h="104775">
                <a:moveTo>
                  <a:pt x="5867273" y="31623"/>
                </a:moveTo>
                <a:lnTo>
                  <a:pt x="5841873" y="31750"/>
                </a:lnTo>
                <a:lnTo>
                  <a:pt x="5842000" y="57150"/>
                </a:lnTo>
                <a:lnTo>
                  <a:pt x="5867400" y="57023"/>
                </a:lnTo>
                <a:lnTo>
                  <a:pt x="5867273" y="31623"/>
                </a:lnTo>
                <a:close/>
              </a:path>
              <a:path w="6668134" h="104775">
                <a:moveTo>
                  <a:pt x="5918073" y="31242"/>
                </a:moveTo>
                <a:lnTo>
                  <a:pt x="5892673" y="31368"/>
                </a:lnTo>
                <a:lnTo>
                  <a:pt x="5892800" y="56768"/>
                </a:lnTo>
                <a:lnTo>
                  <a:pt x="5918200" y="56642"/>
                </a:lnTo>
                <a:lnTo>
                  <a:pt x="5918073" y="31242"/>
                </a:lnTo>
                <a:close/>
              </a:path>
              <a:path w="6668134" h="104775">
                <a:moveTo>
                  <a:pt x="5968873" y="30733"/>
                </a:moveTo>
                <a:lnTo>
                  <a:pt x="5943473" y="30987"/>
                </a:lnTo>
                <a:lnTo>
                  <a:pt x="5943600" y="56387"/>
                </a:lnTo>
                <a:lnTo>
                  <a:pt x="5969000" y="56133"/>
                </a:lnTo>
                <a:lnTo>
                  <a:pt x="5968873" y="30733"/>
                </a:lnTo>
                <a:close/>
              </a:path>
              <a:path w="6668134" h="104775">
                <a:moveTo>
                  <a:pt x="6019673" y="30352"/>
                </a:moveTo>
                <a:lnTo>
                  <a:pt x="5994273" y="30606"/>
                </a:lnTo>
                <a:lnTo>
                  <a:pt x="5994400" y="56006"/>
                </a:lnTo>
                <a:lnTo>
                  <a:pt x="6019800" y="55752"/>
                </a:lnTo>
                <a:lnTo>
                  <a:pt x="6019673" y="30352"/>
                </a:lnTo>
                <a:close/>
              </a:path>
              <a:path w="6668134" h="104775">
                <a:moveTo>
                  <a:pt x="6070473" y="29972"/>
                </a:moveTo>
                <a:lnTo>
                  <a:pt x="6045073" y="30099"/>
                </a:lnTo>
                <a:lnTo>
                  <a:pt x="6045200" y="55499"/>
                </a:lnTo>
                <a:lnTo>
                  <a:pt x="6070600" y="55372"/>
                </a:lnTo>
                <a:lnTo>
                  <a:pt x="6070473" y="29972"/>
                </a:lnTo>
                <a:close/>
              </a:path>
              <a:path w="6668134" h="104775">
                <a:moveTo>
                  <a:pt x="6121273" y="29591"/>
                </a:moveTo>
                <a:lnTo>
                  <a:pt x="6095873" y="29718"/>
                </a:lnTo>
                <a:lnTo>
                  <a:pt x="6096000" y="55118"/>
                </a:lnTo>
                <a:lnTo>
                  <a:pt x="6121400" y="54991"/>
                </a:lnTo>
                <a:lnTo>
                  <a:pt x="6121273" y="29591"/>
                </a:lnTo>
                <a:close/>
              </a:path>
              <a:path w="6668134" h="104775">
                <a:moveTo>
                  <a:pt x="6172073" y="29082"/>
                </a:moveTo>
                <a:lnTo>
                  <a:pt x="6146673" y="29337"/>
                </a:lnTo>
                <a:lnTo>
                  <a:pt x="6146800" y="54737"/>
                </a:lnTo>
                <a:lnTo>
                  <a:pt x="6172200" y="54482"/>
                </a:lnTo>
                <a:lnTo>
                  <a:pt x="6172073" y="29082"/>
                </a:lnTo>
                <a:close/>
              </a:path>
              <a:path w="6668134" h="104775">
                <a:moveTo>
                  <a:pt x="6222873" y="28701"/>
                </a:moveTo>
                <a:lnTo>
                  <a:pt x="6197473" y="28956"/>
                </a:lnTo>
                <a:lnTo>
                  <a:pt x="6197600" y="54356"/>
                </a:lnTo>
                <a:lnTo>
                  <a:pt x="6223000" y="54101"/>
                </a:lnTo>
                <a:lnTo>
                  <a:pt x="6222873" y="28701"/>
                </a:lnTo>
                <a:close/>
              </a:path>
              <a:path w="6668134" h="104775">
                <a:moveTo>
                  <a:pt x="6273673" y="28320"/>
                </a:moveTo>
                <a:lnTo>
                  <a:pt x="6248273" y="28448"/>
                </a:lnTo>
                <a:lnTo>
                  <a:pt x="6248400" y="53848"/>
                </a:lnTo>
                <a:lnTo>
                  <a:pt x="6273800" y="53720"/>
                </a:lnTo>
                <a:lnTo>
                  <a:pt x="6273673" y="28320"/>
                </a:lnTo>
                <a:close/>
              </a:path>
              <a:path w="6668134" h="104775">
                <a:moveTo>
                  <a:pt x="6324346" y="27939"/>
                </a:moveTo>
                <a:lnTo>
                  <a:pt x="6298946" y="28067"/>
                </a:lnTo>
                <a:lnTo>
                  <a:pt x="6299200" y="53467"/>
                </a:lnTo>
                <a:lnTo>
                  <a:pt x="6324600" y="53339"/>
                </a:lnTo>
                <a:lnTo>
                  <a:pt x="6324346" y="27939"/>
                </a:lnTo>
                <a:close/>
              </a:path>
              <a:path w="6668134" h="104775">
                <a:moveTo>
                  <a:pt x="6375146" y="27431"/>
                </a:moveTo>
                <a:lnTo>
                  <a:pt x="6349746" y="27686"/>
                </a:lnTo>
                <a:lnTo>
                  <a:pt x="6350000" y="53086"/>
                </a:lnTo>
                <a:lnTo>
                  <a:pt x="6375400" y="52831"/>
                </a:lnTo>
                <a:lnTo>
                  <a:pt x="6375146" y="27431"/>
                </a:lnTo>
                <a:close/>
              </a:path>
              <a:path w="6668134" h="104775">
                <a:moveTo>
                  <a:pt x="6425946" y="27050"/>
                </a:moveTo>
                <a:lnTo>
                  <a:pt x="6400546" y="27305"/>
                </a:lnTo>
                <a:lnTo>
                  <a:pt x="6400800" y="52705"/>
                </a:lnTo>
                <a:lnTo>
                  <a:pt x="6426200" y="52450"/>
                </a:lnTo>
                <a:lnTo>
                  <a:pt x="6425946" y="27050"/>
                </a:lnTo>
                <a:close/>
              </a:path>
              <a:path w="6668134" h="104775">
                <a:moveTo>
                  <a:pt x="6476746" y="26669"/>
                </a:moveTo>
                <a:lnTo>
                  <a:pt x="6451346" y="26797"/>
                </a:lnTo>
                <a:lnTo>
                  <a:pt x="6451600" y="52197"/>
                </a:lnTo>
                <a:lnTo>
                  <a:pt x="6477000" y="52069"/>
                </a:lnTo>
                <a:lnTo>
                  <a:pt x="6476746" y="26669"/>
                </a:lnTo>
                <a:close/>
              </a:path>
              <a:path w="6668134" h="104775">
                <a:moveTo>
                  <a:pt x="6527546" y="26288"/>
                </a:moveTo>
                <a:lnTo>
                  <a:pt x="6502146" y="26416"/>
                </a:lnTo>
                <a:lnTo>
                  <a:pt x="6502400" y="51816"/>
                </a:lnTo>
                <a:lnTo>
                  <a:pt x="6527800" y="51688"/>
                </a:lnTo>
                <a:lnTo>
                  <a:pt x="6527546" y="26288"/>
                </a:lnTo>
                <a:close/>
              </a:path>
              <a:path w="6668134" h="104775">
                <a:moveTo>
                  <a:pt x="6578346" y="25781"/>
                </a:moveTo>
                <a:lnTo>
                  <a:pt x="6552946" y="26035"/>
                </a:lnTo>
                <a:lnTo>
                  <a:pt x="6553200" y="51435"/>
                </a:lnTo>
                <a:lnTo>
                  <a:pt x="6578600" y="51181"/>
                </a:lnTo>
                <a:lnTo>
                  <a:pt x="6578346" y="25781"/>
                </a:lnTo>
                <a:close/>
              </a:path>
              <a:path w="6668134" h="104775">
                <a:moveTo>
                  <a:pt x="6629273" y="0"/>
                </a:moveTo>
                <a:lnTo>
                  <a:pt x="6614447" y="3099"/>
                </a:lnTo>
                <a:lnTo>
                  <a:pt x="6602396" y="11366"/>
                </a:lnTo>
                <a:lnTo>
                  <a:pt x="6594322" y="23538"/>
                </a:lnTo>
                <a:lnTo>
                  <a:pt x="6591427" y="38354"/>
                </a:lnTo>
                <a:lnTo>
                  <a:pt x="6594526" y="53179"/>
                </a:lnTo>
                <a:lnTo>
                  <a:pt x="6602793" y="65230"/>
                </a:lnTo>
                <a:lnTo>
                  <a:pt x="6614965" y="73304"/>
                </a:lnTo>
                <a:lnTo>
                  <a:pt x="6629781" y="76200"/>
                </a:lnTo>
                <a:lnTo>
                  <a:pt x="6644606" y="73100"/>
                </a:lnTo>
                <a:lnTo>
                  <a:pt x="6656657" y="64833"/>
                </a:lnTo>
                <a:lnTo>
                  <a:pt x="6664731" y="52661"/>
                </a:lnTo>
                <a:lnTo>
                  <a:pt x="6665045" y="51054"/>
                </a:lnTo>
                <a:lnTo>
                  <a:pt x="6604000" y="51054"/>
                </a:lnTo>
                <a:lnTo>
                  <a:pt x="6603746" y="25654"/>
                </a:lnTo>
                <a:lnTo>
                  <a:pt x="6629146" y="25400"/>
                </a:lnTo>
                <a:lnTo>
                  <a:pt x="6665024" y="25400"/>
                </a:lnTo>
                <a:lnTo>
                  <a:pt x="6664527" y="23020"/>
                </a:lnTo>
                <a:lnTo>
                  <a:pt x="6656260" y="10969"/>
                </a:lnTo>
                <a:lnTo>
                  <a:pt x="6644088" y="2895"/>
                </a:lnTo>
                <a:lnTo>
                  <a:pt x="6629273" y="0"/>
                </a:lnTo>
                <a:close/>
              </a:path>
              <a:path w="6668134" h="104775">
                <a:moveTo>
                  <a:pt x="6629146" y="25400"/>
                </a:moveTo>
                <a:lnTo>
                  <a:pt x="6603746" y="25654"/>
                </a:lnTo>
                <a:lnTo>
                  <a:pt x="6604000" y="51054"/>
                </a:lnTo>
                <a:lnTo>
                  <a:pt x="6629400" y="50800"/>
                </a:lnTo>
                <a:lnTo>
                  <a:pt x="6629146" y="25400"/>
                </a:lnTo>
                <a:close/>
              </a:path>
              <a:path w="6668134" h="104775">
                <a:moveTo>
                  <a:pt x="6665024" y="25400"/>
                </a:moveTo>
                <a:lnTo>
                  <a:pt x="6629146" y="25400"/>
                </a:lnTo>
                <a:lnTo>
                  <a:pt x="6629400" y="50800"/>
                </a:lnTo>
                <a:lnTo>
                  <a:pt x="6604000" y="51054"/>
                </a:lnTo>
                <a:lnTo>
                  <a:pt x="6665045" y="51054"/>
                </a:lnTo>
                <a:lnTo>
                  <a:pt x="6667627" y="37845"/>
                </a:lnTo>
                <a:lnTo>
                  <a:pt x="6665024" y="25400"/>
                </a:lnTo>
                <a:close/>
              </a:path>
            </a:pathLst>
          </a:custGeom>
          <a:solidFill>
            <a:srgbClr val="565F6C"/>
          </a:solidFill>
        </p:spPr>
        <p:txBody>
          <a:bodyPr wrap="square" lIns="0" tIns="0" rIns="0" bIns="0" rtlCol="0"/>
          <a:lstStyle/>
          <a:p>
            <a:endParaRPr/>
          </a:p>
        </p:txBody>
      </p:sp>
      <p:sp>
        <p:nvSpPr>
          <p:cNvPr id="34" name="object 34"/>
          <p:cNvSpPr txBox="1"/>
          <p:nvPr/>
        </p:nvSpPr>
        <p:spPr>
          <a:xfrm>
            <a:off x="2136394" y="3394659"/>
            <a:ext cx="4314190" cy="391795"/>
          </a:xfrm>
          <a:prstGeom prst="rect">
            <a:avLst/>
          </a:prstGeom>
        </p:spPr>
        <p:txBody>
          <a:bodyPr vert="horz" wrap="square" lIns="0" tIns="12700" rIns="0" bIns="0" rtlCol="0">
            <a:spAutoFit/>
          </a:bodyPr>
          <a:lstStyle/>
          <a:p>
            <a:pPr marL="12700">
              <a:lnSpc>
                <a:spcPct val="100000"/>
              </a:lnSpc>
              <a:spcBef>
                <a:spcPts val="100"/>
              </a:spcBef>
            </a:pPr>
            <a:r>
              <a:rPr sz="2400" spc="-5" dirty="0">
                <a:latin typeface="Times New Roman"/>
                <a:cs typeface="Times New Roman"/>
              </a:rPr>
              <a:t>Ví dụ </a:t>
            </a:r>
            <a:r>
              <a:rPr sz="2400" dirty="0">
                <a:latin typeface="Times New Roman"/>
                <a:cs typeface="Times New Roman"/>
              </a:rPr>
              <a:t>triển khai </a:t>
            </a:r>
            <a:r>
              <a:rPr sz="2400" spc="-10" dirty="0">
                <a:latin typeface="Times New Roman"/>
                <a:cs typeface="Times New Roman"/>
              </a:rPr>
              <a:t>một </a:t>
            </a:r>
            <a:r>
              <a:rPr sz="2400" spc="-5" dirty="0">
                <a:latin typeface="Times New Roman"/>
                <a:cs typeface="Times New Roman"/>
              </a:rPr>
              <a:t>hệ </a:t>
            </a:r>
            <a:r>
              <a:rPr sz="2400" dirty="0">
                <a:latin typeface="Times New Roman"/>
                <a:cs typeface="Times New Roman"/>
              </a:rPr>
              <a:t>thống</a:t>
            </a:r>
            <a:r>
              <a:rPr sz="2400" spc="-75" dirty="0">
                <a:latin typeface="Times New Roman"/>
                <a:cs typeface="Times New Roman"/>
              </a:rPr>
              <a:t> </a:t>
            </a:r>
            <a:r>
              <a:rPr sz="2400" spc="-5" dirty="0">
                <a:latin typeface="Times New Roman"/>
                <a:cs typeface="Times New Roman"/>
              </a:rPr>
              <a:t>SOA</a:t>
            </a:r>
            <a:endParaRPr sz="2400" dirty="0">
              <a:latin typeface="Times New Roman"/>
              <a:cs typeface="Times New Roman"/>
            </a:endParaRPr>
          </a:p>
        </p:txBody>
      </p:sp>
      <p:sp>
        <p:nvSpPr>
          <p:cNvPr id="35" name="object 35"/>
          <p:cNvSpPr txBox="1"/>
          <p:nvPr/>
        </p:nvSpPr>
        <p:spPr>
          <a:xfrm>
            <a:off x="1495425" y="3302584"/>
            <a:ext cx="195580" cy="39179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FFFFFF"/>
                </a:solidFill>
                <a:latin typeface="Arial"/>
                <a:cs typeface="Arial"/>
              </a:rPr>
              <a:t>3</a:t>
            </a:r>
            <a:endParaRPr sz="2400">
              <a:latin typeface="Arial"/>
              <a:cs typeface="Arial"/>
            </a:endParaRPr>
          </a:p>
        </p:txBody>
      </p:sp>
      <p:sp>
        <p:nvSpPr>
          <p:cNvPr id="36" name="object 36"/>
          <p:cNvSpPr/>
          <p:nvPr/>
        </p:nvSpPr>
        <p:spPr>
          <a:xfrm>
            <a:off x="1828673" y="4609465"/>
            <a:ext cx="6668134" cy="105410"/>
          </a:xfrm>
          <a:custGeom>
            <a:avLst/>
            <a:gdLst/>
            <a:ahLst/>
            <a:cxnLst/>
            <a:rect l="l" t="t" r="r" b="b"/>
            <a:pathLst>
              <a:path w="6668134" h="105410">
                <a:moveTo>
                  <a:pt x="25400" y="79756"/>
                </a:moveTo>
                <a:lnTo>
                  <a:pt x="0" y="80010"/>
                </a:lnTo>
                <a:lnTo>
                  <a:pt x="253" y="105410"/>
                </a:lnTo>
                <a:lnTo>
                  <a:pt x="25653" y="105156"/>
                </a:lnTo>
                <a:lnTo>
                  <a:pt x="25400" y="79756"/>
                </a:lnTo>
                <a:close/>
              </a:path>
              <a:path w="6668134" h="105410">
                <a:moveTo>
                  <a:pt x="76200" y="79375"/>
                </a:moveTo>
                <a:lnTo>
                  <a:pt x="50800" y="79629"/>
                </a:lnTo>
                <a:lnTo>
                  <a:pt x="51053" y="105029"/>
                </a:lnTo>
                <a:lnTo>
                  <a:pt x="76453" y="104775"/>
                </a:lnTo>
                <a:lnTo>
                  <a:pt x="76200" y="79375"/>
                </a:lnTo>
                <a:close/>
              </a:path>
              <a:path w="6668134" h="105410">
                <a:moveTo>
                  <a:pt x="127000" y="78993"/>
                </a:moveTo>
                <a:lnTo>
                  <a:pt x="101600" y="79121"/>
                </a:lnTo>
                <a:lnTo>
                  <a:pt x="101853" y="104521"/>
                </a:lnTo>
                <a:lnTo>
                  <a:pt x="127253" y="104393"/>
                </a:lnTo>
                <a:lnTo>
                  <a:pt x="127000" y="78993"/>
                </a:lnTo>
                <a:close/>
              </a:path>
              <a:path w="6668134" h="105410">
                <a:moveTo>
                  <a:pt x="177800" y="78486"/>
                </a:moveTo>
                <a:lnTo>
                  <a:pt x="152400" y="78740"/>
                </a:lnTo>
                <a:lnTo>
                  <a:pt x="152653" y="104140"/>
                </a:lnTo>
                <a:lnTo>
                  <a:pt x="178053" y="103886"/>
                </a:lnTo>
                <a:lnTo>
                  <a:pt x="177800" y="78486"/>
                </a:lnTo>
                <a:close/>
              </a:path>
              <a:path w="6668134" h="105410">
                <a:moveTo>
                  <a:pt x="228600" y="78105"/>
                </a:moveTo>
                <a:lnTo>
                  <a:pt x="203200" y="78359"/>
                </a:lnTo>
                <a:lnTo>
                  <a:pt x="203453" y="103759"/>
                </a:lnTo>
                <a:lnTo>
                  <a:pt x="228853" y="103505"/>
                </a:lnTo>
                <a:lnTo>
                  <a:pt x="228600" y="78105"/>
                </a:lnTo>
                <a:close/>
              </a:path>
              <a:path w="6668134" h="105410">
                <a:moveTo>
                  <a:pt x="279400" y="77724"/>
                </a:moveTo>
                <a:lnTo>
                  <a:pt x="254000" y="77978"/>
                </a:lnTo>
                <a:lnTo>
                  <a:pt x="254253" y="103378"/>
                </a:lnTo>
                <a:lnTo>
                  <a:pt x="279653" y="103124"/>
                </a:lnTo>
                <a:lnTo>
                  <a:pt x="279400" y="77724"/>
                </a:lnTo>
                <a:close/>
              </a:path>
              <a:path w="6668134" h="105410">
                <a:moveTo>
                  <a:pt x="330200" y="77343"/>
                </a:moveTo>
                <a:lnTo>
                  <a:pt x="304800" y="77470"/>
                </a:lnTo>
                <a:lnTo>
                  <a:pt x="305053" y="102870"/>
                </a:lnTo>
                <a:lnTo>
                  <a:pt x="330453" y="102743"/>
                </a:lnTo>
                <a:lnTo>
                  <a:pt x="330200" y="77343"/>
                </a:lnTo>
                <a:close/>
              </a:path>
              <a:path w="6668134" h="105410">
                <a:moveTo>
                  <a:pt x="381000" y="76835"/>
                </a:moveTo>
                <a:lnTo>
                  <a:pt x="355600" y="77089"/>
                </a:lnTo>
                <a:lnTo>
                  <a:pt x="355853" y="102489"/>
                </a:lnTo>
                <a:lnTo>
                  <a:pt x="381253" y="102235"/>
                </a:lnTo>
                <a:lnTo>
                  <a:pt x="381000" y="76835"/>
                </a:lnTo>
                <a:close/>
              </a:path>
              <a:path w="6668134" h="105410">
                <a:moveTo>
                  <a:pt x="431800" y="76454"/>
                </a:moveTo>
                <a:lnTo>
                  <a:pt x="406400" y="76708"/>
                </a:lnTo>
                <a:lnTo>
                  <a:pt x="406653" y="102108"/>
                </a:lnTo>
                <a:lnTo>
                  <a:pt x="432053" y="101854"/>
                </a:lnTo>
                <a:lnTo>
                  <a:pt x="431800" y="76454"/>
                </a:lnTo>
                <a:close/>
              </a:path>
              <a:path w="6668134" h="105410">
                <a:moveTo>
                  <a:pt x="482600" y="76073"/>
                </a:moveTo>
                <a:lnTo>
                  <a:pt x="457200" y="76200"/>
                </a:lnTo>
                <a:lnTo>
                  <a:pt x="457453" y="101600"/>
                </a:lnTo>
                <a:lnTo>
                  <a:pt x="482853" y="101473"/>
                </a:lnTo>
                <a:lnTo>
                  <a:pt x="482600" y="76073"/>
                </a:lnTo>
                <a:close/>
              </a:path>
              <a:path w="6668134" h="105410">
                <a:moveTo>
                  <a:pt x="533400" y="75565"/>
                </a:moveTo>
                <a:lnTo>
                  <a:pt x="508000" y="75818"/>
                </a:lnTo>
                <a:lnTo>
                  <a:pt x="508253" y="101218"/>
                </a:lnTo>
                <a:lnTo>
                  <a:pt x="533653" y="100965"/>
                </a:lnTo>
                <a:lnTo>
                  <a:pt x="533400" y="75565"/>
                </a:lnTo>
                <a:close/>
              </a:path>
              <a:path w="6668134" h="105410">
                <a:moveTo>
                  <a:pt x="584200" y="75184"/>
                </a:moveTo>
                <a:lnTo>
                  <a:pt x="558800" y="75437"/>
                </a:lnTo>
                <a:lnTo>
                  <a:pt x="559053" y="100837"/>
                </a:lnTo>
                <a:lnTo>
                  <a:pt x="584453" y="100584"/>
                </a:lnTo>
                <a:lnTo>
                  <a:pt x="584200" y="75184"/>
                </a:lnTo>
                <a:close/>
              </a:path>
              <a:path w="6668134" h="105410">
                <a:moveTo>
                  <a:pt x="635000" y="74803"/>
                </a:moveTo>
                <a:lnTo>
                  <a:pt x="609600" y="74930"/>
                </a:lnTo>
                <a:lnTo>
                  <a:pt x="609853" y="100330"/>
                </a:lnTo>
                <a:lnTo>
                  <a:pt x="635253" y="100203"/>
                </a:lnTo>
                <a:lnTo>
                  <a:pt x="635000" y="74803"/>
                </a:lnTo>
                <a:close/>
              </a:path>
              <a:path w="6668134" h="105410">
                <a:moveTo>
                  <a:pt x="685800" y="74422"/>
                </a:moveTo>
                <a:lnTo>
                  <a:pt x="660400" y="74549"/>
                </a:lnTo>
                <a:lnTo>
                  <a:pt x="660653" y="99949"/>
                </a:lnTo>
                <a:lnTo>
                  <a:pt x="686053" y="99822"/>
                </a:lnTo>
                <a:lnTo>
                  <a:pt x="685800" y="74422"/>
                </a:lnTo>
                <a:close/>
              </a:path>
              <a:path w="6668134" h="105410">
                <a:moveTo>
                  <a:pt x="736600" y="73914"/>
                </a:moveTo>
                <a:lnTo>
                  <a:pt x="711200" y="74168"/>
                </a:lnTo>
                <a:lnTo>
                  <a:pt x="711453" y="99568"/>
                </a:lnTo>
                <a:lnTo>
                  <a:pt x="736853" y="99314"/>
                </a:lnTo>
                <a:lnTo>
                  <a:pt x="736600" y="73914"/>
                </a:lnTo>
                <a:close/>
              </a:path>
              <a:path w="6668134" h="105410">
                <a:moveTo>
                  <a:pt x="787400" y="73533"/>
                </a:moveTo>
                <a:lnTo>
                  <a:pt x="762000" y="73787"/>
                </a:lnTo>
                <a:lnTo>
                  <a:pt x="762253" y="99187"/>
                </a:lnTo>
                <a:lnTo>
                  <a:pt x="787653" y="98933"/>
                </a:lnTo>
                <a:lnTo>
                  <a:pt x="787400" y="73533"/>
                </a:lnTo>
                <a:close/>
              </a:path>
              <a:path w="6668134" h="105410">
                <a:moveTo>
                  <a:pt x="838200" y="73152"/>
                </a:moveTo>
                <a:lnTo>
                  <a:pt x="812800" y="73279"/>
                </a:lnTo>
                <a:lnTo>
                  <a:pt x="813053" y="98679"/>
                </a:lnTo>
                <a:lnTo>
                  <a:pt x="838453" y="98552"/>
                </a:lnTo>
                <a:lnTo>
                  <a:pt x="838200" y="73152"/>
                </a:lnTo>
                <a:close/>
              </a:path>
              <a:path w="6668134" h="105410">
                <a:moveTo>
                  <a:pt x="889000" y="72643"/>
                </a:moveTo>
                <a:lnTo>
                  <a:pt x="863600" y="72898"/>
                </a:lnTo>
                <a:lnTo>
                  <a:pt x="863853" y="98298"/>
                </a:lnTo>
                <a:lnTo>
                  <a:pt x="889253" y="98043"/>
                </a:lnTo>
                <a:lnTo>
                  <a:pt x="889000" y="72643"/>
                </a:lnTo>
                <a:close/>
              </a:path>
              <a:path w="6668134" h="105410">
                <a:moveTo>
                  <a:pt x="939800" y="72262"/>
                </a:moveTo>
                <a:lnTo>
                  <a:pt x="914400" y="72517"/>
                </a:lnTo>
                <a:lnTo>
                  <a:pt x="914653" y="97917"/>
                </a:lnTo>
                <a:lnTo>
                  <a:pt x="940053" y="97662"/>
                </a:lnTo>
                <a:lnTo>
                  <a:pt x="939800" y="72262"/>
                </a:lnTo>
                <a:close/>
              </a:path>
              <a:path w="6668134" h="105410">
                <a:moveTo>
                  <a:pt x="990600" y="71882"/>
                </a:moveTo>
                <a:lnTo>
                  <a:pt x="965200" y="72009"/>
                </a:lnTo>
                <a:lnTo>
                  <a:pt x="965453" y="97409"/>
                </a:lnTo>
                <a:lnTo>
                  <a:pt x="990853" y="97282"/>
                </a:lnTo>
                <a:lnTo>
                  <a:pt x="990600" y="71882"/>
                </a:lnTo>
                <a:close/>
              </a:path>
              <a:path w="6668134" h="105410">
                <a:moveTo>
                  <a:pt x="1041400" y="71374"/>
                </a:moveTo>
                <a:lnTo>
                  <a:pt x="1016000" y="71628"/>
                </a:lnTo>
                <a:lnTo>
                  <a:pt x="1016253" y="97028"/>
                </a:lnTo>
                <a:lnTo>
                  <a:pt x="1041653" y="96774"/>
                </a:lnTo>
                <a:lnTo>
                  <a:pt x="1041400" y="71374"/>
                </a:lnTo>
                <a:close/>
              </a:path>
              <a:path w="6668134" h="105410">
                <a:moveTo>
                  <a:pt x="1092200" y="70993"/>
                </a:moveTo>
                <a:lnTo>
                  <a:pt x="1066800" y="71247"/>
                </a:lnTo>
                <a:lnTo>
                  <a:pt x="1067053" y="96647"/>
                </a:lnTo>
                <a:lnTo>
                  <a:pt x="1092453" y="96393"/>
                </a:lnTo>
                <a:lnTo>
                  <a:pt x="1092200" y="70993"/>
                </a:lnTo>
                <a:close/>
              </a:path>
              <a:path w="6668134" h="105410">
                <a:moveTo>
                  <a:pt x="1143000" y="70612"/>
                </a:moveTo>
                <a:lnTo>
                  <a:pt x="1117600" y="70866"/>
                </a:lnTo>
                <a:lnTo>
                  <a:pt x="1117853" y="96266"/>
                </a:lnTo>
                <a:lnTo>
                  <a:pt x="1143253" y="96012"/>
                </a:lnTo>
                <a:lnTo>
                  <a:pt x="1143000" y="70612"/>
                </a:lnTo>
                <a:close/>
              </a:path>
              <a:path w="6668134" h="105410">
                <a:moveTo>
                  <a:pt x="1193800" y="70231"/>
                </a:moveTo>
                <a:lnTo>
                  <a:pt x="1168400" y="70358"/>
                </a:lnTo>
                <a:lnTo>
                  <a:pt x="1168527" y="95758"/>
                </a:lnTo>
                <a:lnTo>
                  <a:pt x="1193927" y="95631"/>
                </a:lnTo>
                <a:lnTo>
                  <a:pt x="1193800" y="70231"/>
                </a:lnTo>
                <a:close/>
              </a:path>
              <a:path w="6668134" h="105410">
                <a:moveTo>
                  <a:pt x="1244600" y="69723"/>
                </a:moveTo>
                <a:lnTo>
                  <a:pt x="1219200" y="69977"/>
                </a:lnTo>
                <a:lnTo>
                  <a:pt x="1219327" y="95377"/>
                </a:lnTo>
                <a:lnTo>
                  <a:pt x="1244727" y="95123"/>
                </a:lnTo>
                <a:lnTo>
                  <a:pt x="1244600" y="69723"/>
                </a:lnTo>
                <a:close/>
              </a:path>
              <a:path w="6668134" h="105410">
                <a:moveTo>
                  <a:pt x="1295400" y="69342"/>
                </a:moveTo>
                <a:lnTo>
                  <a:pt x="1270000" y="69596"/>
                </a:lnTo>
                <a:lnTo>
                  <a:pt x="1270127" y="94996"/>
                </a:lnTo>
                <a:lnTo>
                  <a:pt x="1295527" y="94742"/>
                </a:lnTo>
                <a:lnTo>
                  <a:pt x="1295400" y="69342"/>
                </a:lnTo>
                <a:close/>
              </a:path>
              <a:path w="6668134" h="105410">
                <a:moveTo>
                  <a:pt x="1346200" y="68961"/>
                </a:moveTo>
                <a:lnTo>
                  <a:pt x="1320800" y="69087"/>
                </a:lnTo>
                <a:lnTo>
                  <a:pt x="1320927" y="94487"/>
                </a:lnTo>
                <a:lnTo>
                  <a:pt x="1346327" y="94361"/>
                </a:lnTo>
                <a:lnTo>
                  <a:pt x="1346200" y="68961"/>
                </a:lnTo>
                <a:close/>
              </a:path>
              <a:path w="6668134" h="105410">
                <a:moveTo>
                  <a:pt x="1397000" y="68453"/>
                </a:moveTo>
                <a:lnTo>
                  <a:pt x="1371600" y="68707"/>
                </a:lnTo>
                <a:lnTo>
                  <a:pt x="1371727" y="94107"/>
                </a:lnTo>
                <a:lnTo>
                  <a:pt x="1397127" y="93853"/>
                </a:lnTo>
                <a:lnTo>
                  <a:pt x="1397000" y="68453"/>
                </a:lnTo>
                <a:close/>
              </a:path>
              <a:path w="6668134" h="105410">
                <a:moveTo>
                  <a:pt x="1447800" y="68072"/>
                </a:moveTo>
                <a:lnTo>
                  <a:pt x="1422400" y="68326"/>
                </a:lnTo>
                <a:lnTo>
                  <a:pt x="1422527" y="93726"/>
                </a:lnTo>
                <a:lnTo>
                  <a:pt x="1447927" y="93472"/>
                </a:lnTo>
                <a:lnTo>
                  <a:pt x="1447800" y="68072"/>
                </a:lnTo>
                <a:close/>
              </a:path>
              <a:path w="6668134" h="105410">
                <a:moveTo>
                  <a:pt x="1498600" y="67691"/>
                </a:moveTo>
                <a:lnTo>
                  <a:pt x="1473200" y="67818"/>
                </a:lnTo>
                <a:lnTo>
                  <a:pt x="1473327" y="93218"/>
                </a:lnTo>
                <a:lnTo>
                  <a:pt x="1498727" y="93091"/>
                </a:lnTo>
                <a:lnTo>
                  <a:pt x="1498600" y="67691"/>
                </a:lnTo>
                <a:close/>
              </a:path>
              <a:path w="6668134" h="105410">
                <a:moveTo>
                  <a:pt x="1549400" y="67310"/>
                </a:moveTo>
                <a:lnTo>
                  <a:pt x="1524000" y="67437"/>
                </a:lnTo>
                <a:lnTo>
                  <a:pt x="1524127" y="92837"/>
                </a:lnTo>
                <a:lnTo>
                  <a:pt x="1549527" y="92710"/>
                </a:lnTo>
                <a:lnTo>
                  <a:pt x="1549400" y="67310"/>
                </a:lnTo>
                <a:close/>
              </a:path>
              <a:path w="6668134" h="105410">
                <a:moveTo>
                  <a:pt x="1600200" y="66802"/>
                </a:moveTo>
                <a:lnTo>
                  <a:pt x="1574800" y="67056"/>
                </a:lnTo>
                <a:lnTo>
                  <a:pt x="1574927" y="92456"/>
                </a:lnTo>
                <a:lnTo>
                  <a:pt x="1600327" y="92202"/>
                </a:lnTo>
                <a:lnTo>
                  <a:pt x="1600200" y="66802"/>
                </a:lnTo>
                <a:close/>
              </a:path>
              <a:path w="6668134" h="105410">
                <a:moveTo>
                  <a:pt x="1651000" y="66421"/>
                </a:moveTo>
                <a:lnTo>
                  <a:pt x="1625600" y="66675"/>
                </a:lnTo>
                <a:lnTo>
                  <a:pt x="1625727" y="92075"/>
                </a:lnTo>
                <a:lnTo>
                  <a:pt x="1651127" y="91821"/>
                </a:lnTo>
                <a:lnTo>
                  <a:pt x="1651000" y="66421"/>
                </a:lnTo>
                <a:close/>
              </a:path>
              <a:path w="6668134" h="105410">
                <a:moveTo>
                  <a:pt x="1701800" y="66040"/>
                </a:moveTo>
                <a:lnTo>
                  <a:pt x="1676400" y="66167"/>
                </a:lnTo>
                <a:lnTo>
                  <a:pt x="1676527" y="91567"/>
                </a:lnTo>
                <a:lnTo>
                  <a:pt x="1701927" y="91440"/>
                </a:lnTo>
                <a:lnTo>
                  <a:pt x="1701800" y="66040"/>
                </a:lnTo>
                <a:close/>
              </a:path>
              <a:path w="6668134" h="105410">
                <a:moveTo>
                  <a:pt x="1752600" y="65532"/>
                </a:moveTo>
                <a:lnTo>
                  <a:pt x="1727200" y="65786"/>
                </a:lnTo>
                <a:lnTo>
                  <a:pt x="1727327" y="91186"/>
                </a:lnTo>
                <a:lnTo>
                  <a:pt x="1752727" y="90932"/>
                </a:lnTo>
                <a:lnTo>
                  <a:pt x="1752600" y="65532"/>
                </a:lnTo>
                <a:close/>
              </a:path>
              <a:path w="6668134" h="105410">
                <a:moveTo>
                  <a:pt x="1803400" y="65151"/>
                </a:moveTo>
                <a:lnTo>
                  <a:pt x="1778000" y="65405"/>
                </a:lnTo>
                <a:lnTo>
                  <a:pt x="1778127" y="90805"/>
                </a:lnTo>
                <a:lnTo>
                  <a:pt x="1803527" y="90551"/>
                </a:lnTo>
                <a:lnTo>
                  <a:pt x="1803400" y="65151"/>
                </a:lnTo>
                <a:close/>
              </a:path>
              <a:path w="6668134" h="105410">
                <a:moveTo>
                  <a:pt x="1854200" y="64770"/>
                </a:moveTo>
                <a:lnTo>
                  <a:pt x="1828800" y="64897"/>
                </a:lnTo>
                <a:lnTo>
                  <a:pt x="1828927" y="90297"/>
                </a:lnTo>
                <a:lnTo>
                  <a:pt x="1854327" y="90170"/>
                </a:lnTo>
                <a:lnTo>
                  <a:pt x="1854200" y="64770"/>
                </a:lnTo>
                <a:close/>
              </a:path>
              <a:path w="6668134" h="105410">
                <a:moveTo>
                  <a:pt x="1905000" y="64262"/>
                </a:moveTo>
                <a:lnTo>
                  <a:pt x="1879600" y="64516"/>
                </a:lnTo>
                <a:lnTo>
                  <a:pt x="1879727" y="89916"/>
                </a:lnTo>
                <a:lnTo>
                  <a:pt x="1905127" y="89662"/>
                </a:lnTo>
                <a:lnTo>
                  <a:pt x="1905000" y="64262"/>
                </a:lnTo>
                <a:close/>
              </a:path>
              <a:path w="6668134" h="105410">
                <a:moveTo>
                  <a:pt x="1955800" y="63881"/>
                </a:moveTo>
                <a:lnTo>
                  <a:pt x="1930400" y="64135"/>
                </a:lnTo>
                <a:lnTo>
                  <a:pt x="1930527" y="89535"/>
                </a:lnTo>
                <a:lnTo>
                  <a:pt x="1955927" y="89281"/>
                </a:lnTo>
                <a:lnTo>
                  <a:pt x="1955800" y="63881"/>
                </a:lnTo>
                <a:close/>
              </a:path>
              <a:path w="6668134" h="105410">
                <a:moveTo>
                  <a:pt x="2006600" y="63500"/>
                </a:moveTo>
                <a:lnTo>
                  <a:pt x="1981200" y="63754"/>
                </a:lnTo>
                <a:lnTo>
                  <a:pt x="1981327" y="89154"/>
                </a:lnTo>
                <a:lnTo>
                  <a:pt x="2006727" y="88900"/>
                </a:lnTo>
                <a:lnTo>
                  <a:pt x="2006600" y="63500"/>
                </a:lnTo>
                <a:close/>
              </a:path>
              <a:path w="6668134" h="105410">
                <a:moveTo>
                  <a:pt x="2057400" y="63118"/>
                </a:moveTo>
                <a:lnTo>
                  <a:pt x="2032000" y="63246"/>
                </a:lnTo>
                <a:lnTo>
                  <a:pt x="2032127" y="88646"/>
                </a:lnTo>
                <a:lnTo>
                  <a:pt x="2057527" y="88518"/>
                </a:lnTo>
                <a:lnTo>
                  <a:pt x="2057400" y="63118"/>
                </a:lnTo>
                <a:close/>
              </a:path>
              <a:path w="6668134" h="105410">
                <a:moveTo>
                  <a:pt x="2108200" y="62611"/>
                </a:moveTo>
                <a:lnTo>
                  <a:pt x="2082800" y="62865"/>
                </a:lnTo>
                <a:lnTo>
                  <a:pt x="2082927" y="88265"/>
                </a:lnTo>
                <a:lnTo>
                  <a:pt x="2108327" y="88011"/>
                </a:lnTo>
                <a:lnTo>
                  <a:pt x="2108200" y="62611"/>
                </a:lnTo>
                <a:close/>
              </a:path>
              <a:path w="6668134" h="105410">
                <a:moveTo>
                  <a:pt x="2159000" y="62230"/>
                </a:moveTo>
                <a:lnTo>
                  <a:pt x="2133600" y="62484"/>
                </a:lnTo>
                <a:lnTo>
                  <a:pt x="2133727" y="87884"/>
                </a:lnTo>
                <a:lnTo>
                  <a:pt x="2159127" y="87630"/>
                </a:lnTo>
                <a:lnTo>
                  <a:pt x="2159000" y="62230"/>
                </a:lnTo>
                <a:close/>
              </a:path>
              <a:path w="6668134" h="105410">
                <a:moveTo>
                  <a:pt x="2209800" y="61849"/>
                </a:moveTo>
                <a:lnTo>
                  <a:pt x="2184400" y="61976"/>
                </a:lnTo>
                <a:lnTo>
                  <a:pt x="2184527" y="87376"/>
                </a:lnTo>
                <a:lnTo>
                  <a:pt x="2209927" y="87249"/>
                </a:lnTo>
                <a:lnTo>
                  <a:pt x="2209800" y="61849"/>
                </a:lnTo>
                <a:close/>
              </a:path>
              <a:path w="6668134" h="105410">
                <a:moveTo>
                  <a:pt x="2260600" y="61341"/>
                </a:moveTo>
                <a:lnTo>
                  <a:pt x="2235200" y="61595"/>
                </a:lnTo>
                <a:lnTo>
                  <a:pt x="2235327" y="86995"/>
                </a:lnTo>
                <a:lnTo>
                  <a:pt x="2260727" y="86741"/>
                </a:lnTo>
                <a:lnTo>
                  <a:pt x="2260600" y="61341"/>
                </a:lnTo>
                <a:close/>
              </a:path>
              <a:path w="6668134" h="105410">
                <a:moveTo>
                  <a:pt x="2311400" y="60960"/>
                </a:moveTo>
                <a:lnTo>
                  <a:pt x="2286000" y="61214"/>
                </a:lnTo>
                <a:lnTo>
                  <a:pt x="2286127" y="86614"/>
                </a:lnTo>
                <a:lnTo>
                  <a:pt x="2311527" y="86360"/>
                </a:lnTo>
                <a:lnTo>
                  <a:pt x="2311400" y="60960"/>
                </a:lnTo>
                <a:close/>
              </a:path>
              <a:path w="6668134" h="105410">
                <a:moveTo>
                  <a:pt x="2362200" y="60579"/>
                </a:moveTo>
                <a:lnTo>
                  <a:pt x="2336800" y="60706"/>
                </a:lnTo>
                <a:lnTo>
                  <a:pt x="2336927" y="86106"/>
                </a:lnTo>
                <a:lnTo>
                  <a:pt x="2362327" y="85979"/>
                </a:lnTo>
                <a:lnTo>
                  <a:pt x="2362200" y="60579"/>
                </a:lnTo>
                <a:close/>
              </a:path>
              <a:path w="6668134" h="105410">
                <a:moveTo>
                  <a:pt x="2412873" y="60198"/>
                </a:moveTo>
                <a:lnTo>
                  <a:pt x="2387600" y="60325"/>
                </a:lnTo>
                <a:lnTo>
                  <a:pt x="2387727" y="85725"/>
                </a:lnTo>
                <a:lnTo>
                  <a:pt x="2413127" y="85598"/>
                </a:lnTo>
                <a:lnTo>
                  <a:pt x="2412873" y="60198"/>
                </a:lnTo>
                <a:close/>
              </a:path>
              <a:path w="6668134" h="105410">
                <a:moveTo>
                  <a:pt x="2463673" y="59690"/>
                </a:moveTo>
                <a:lnTo>
                  <a:pt x="2438273" y="59943"/>
                </a:lnTo>
                <a:lnTo>
                  <a:pt x="2438527" y="85343"/>
                </a:lnTo>
                <a:lnTo>
                  <a:pt x="2463927" y="85090"/>
                </a:lnTo>
                <a:lnTo>
                  <a:pt x="2463673" y="59690"/>
                </a:lnTo>
                <a:close/>
              </a:path>
              <a:path w="6668134" h="105410">
                <a:moveTo>
                  <a:pt x="2514473" y="59309"/>
                </a:moveTo>
                <a:lnTo>
                  <a:pt x="2489073" y="59562"/>
                </a:lnTo>
                <a:lnTo>
                  <a:pt x="2489327" y="84962"/>
                </a:lnTo>
                <a:lnTo>
                  <a:pt x="2514727" y="84709"/>
                </a:lnTo>
                <a:lnTo>
                  <a:pt x="2514473" y="59309"/>
                </a:lnTo>
                <a:close/>
              </a:path>
              <a:path w="6668134" h="105410">
                <a:moveTo>
                  <a:pt x="2565273" y="58928"/>
                </a:moveTo>
                <a:lnTo>
                  <a:pt x="2539873" y="59055"/>
                </a:lnTo>
                <a:lnTo>
                  <a:pt x="2540127" y="84455"/>
                </a:lnTo>
                <a:lnTo>
                  <a:pt x="2565527" y="84328"/>
                </a:lnTo>
                <a:lnTo>
                  <a:pt x="2565273" y="58928"/>
                </a:lnTo>
                <a:close/>
              </a:path>
              <a:path w="6668134" h="105410">
                <a:moveTo>
                  <a:pt x="2616073" y="58420"/>
                </a:moveTo>
                <a:lnTo>
                  <a:pt x="2590673" y="58674"/>
                </a:lnTo>
                <a:lnTo>
                  <a:pt x="2590927" y="84074"/>
                </a:lnTo>
                <a:lnTo>
                  <a:pt x="2616327" y="83820"/>
                </a:lnTo>
                <a:lnTo>
                  <a:pt x="2616073" y="58420"/>
                </a:lnTo>
                <a:close/>
              </a:path>
              <a:path w="6668134" h="105410">
                <a:moveTo>
                  <a:pt x="2666873" y="58039"/>
                </a:moveTo>
                <a:lnTo>
                  <a:pt x="2641473" y="58293"/>
                </a:lnTo>
                <a:lnTo>
                  <a:pt x="2641727" y="83693"/>
                </a:lnTo>
                <a:lnTo>
                  <a:pt x="2667127" y="83439"/>
                </a:lnTo>
                <a:lnTo>
                  <a:pt x="2666873" y="58039"/>
                </a:lnTo>
                <a:close/>
              </a:path>
              <a:path w="6668134" h="105410">
                <a:moveTo>
                  <a:pt x="2717673" y="57658"/>
                </a:moveTo>
                <a:lnTo>
                  <a:pt x="2692273" y="57785"/>
                </a:lnTo>
                <a:lnTo>
                  <a:pt x="2692527" y="83185"/>
                </a:lnTo>
                <a:lnTo>
                  <a:pt x="2717927" y="83058"/>
                </a:lnTo>
                <a:lnTo>
                  <a:pt x="2717673" y="57658"/>
                </a:lnTo>
                <a:close/>
              </a:path>
              <a:path w="6668134" h="105410">
                <a:moveTo>
                  <a:pt x="2768473" y="57150"/>
                </a:moveTo>
                <a:lnTo>
                  <a:pt x="2743073" y="57404"/>
                </a:lnTo>
                <a:lnTo>
                  <a:pt x="2743327" y="82804"/>
                </a:lnTo>
                <a:lnTo>
                  <a:pt x="2768727" y="82550"/>
                </a:lnTo>
                <a:lnTo>
                  <a:pt x="2768473" y="57150"/>
                </a:lnTo>
                <a:close/>
              </a:path>
              <a:path w="6668134" h="105410">
                <a:moveTo>
                  <a:pt x="2819273" y="56768"/>
                </a:moveTo>
                <a:lnTo>
                  <a:pt x="2793873" y="57023"/>
                </a:lnTo>
                <a:lnTo>
                  <a:pt x="2794127" y="82423"/>
                </a:lnTo>
                <a:lnTo>
                  <a:pt x="2819527" y="82168"/>
                </a:lnTo>
                <a:lnTo>
                  <a:pt x="2819273" y="56768"/>
                </a:lnTo>
                <a:close/>
              </a:path>
              <a:path w="6668134" h="105410">
                <a:moveTo>
                  <a:pt x="2870073" y="56387"/>
                </a:moveTo>
                <a:lnTo>
                  <a:pt x="2844673" y="56642"/>
                </a:lnTo>
                <a:lnTo>
                  <a:pt x="2844927" y="82042"/>
                </a:lnTo>
                <a:lnTo>
                  <a:pt x="2870327" y="81787"/>
                </a:lnTo>
                <a:lnTo>
                  <a:pt x="2870073" y="56387"/>
                </a:lnTo>
                <a:close/>
              </a:path>
              <a:path w="6668134" h="105410">
                <a:moveTo>
                  <a:pt x="2920873" y="56007"/>
                </a:moveTo>
                <a:lnTo>
                  <a:pt x="2895473" y="56134"/>
                </a:lnTo>
                <a:lnTo>
                  <a:pt x="2895727" y="81534"/>
                </a:lnTo>
                <a:lnTo>
                  <a:pt x="2921127" y="81407"/>
                </a:lnTo>
                <a:lnTo>
                  <a:pt x="2920873" y="56007"/>
                </a:lnTo>
                <a:close/>
              </a:path>
              <a:path w="6668134" h="105410">
                <a:moveTo>
                  <a:pt x="2971673" y="55499"/>
                </a:moveTo>
                <a:lnTo>
                  <a:pt x="2946273" y="55753"/>
                </a:lnTo>
                <a:lnTo>
                  <a:pt x="2946527" y="81153"/>
                </a:lnTo>
                <a:lnTo>
                  <a:pt x="2971927" y="80899"/>
                </a:lnTo>
                <a:lnTo>
                  <a:pt x="2971673" y="55499"/>
                </a:lnTo>
                <a:close/>
              </a:path>
              <a:path w="6668134" h="105410">
                <a:moveTo>
                  <a:pt x="3022473" y="55118"/>
                </a:moveTo>
                <a:lnTo>
                  <a:pt x="2997073" y="55372"/>
                </a:lnTo>
                <a:lnTo>
                  <a:pt x="2997327" y="80772"/>
                </a:lnTo>
                <a:lnTo>
                  <a:pt x="3022727" y="80518"/>
                </a:lnTo>
                <a:lnTo>
                  <a:pt x="3022473" y="55118"/>
                </a:lnTo>
                <a:close/>
              </a:path>
              <a:path w="6668134" h="105410">
                <a:moveTo>
                  <a:pt x="3073273" y="54737"/>
                </a:moveTo>
                <a:lnTo>
                  <a:pt x="3047873" y="54864"/>
                </a:lnTo>
                <a:lnTo>
                  <a:pt x="3048127" y="80264"/>
                </a:lnTo>
                <a:lnTo>
                  <a:pt x="3073527" y="80137"/>
                </a:lnTo>
                <a:lnTo>
                  <a:pt x="3073273" y="54737"/>
                </a:lnTo>
                <a:close/>
              </a:path>
              <a:path w="6668134" h="105410">
                <a:moveTo>
                  <a:pt x="3124073" y="54229"/>
                </a:moveTo>
                <a:lnTo>
                  <a:pt x="3098673" y="54483"/>
                </a:lnTo>
                <a:lnTo>
                  <a:pt x="3098927" y="79883"/>
                </a:lnTo>
                <a:lnTo>
                  <a:pt x="3124327" y="79629"/>
                </a:lnTo>
                <a:lnTo>
                  <a:pt x="3124073" y="54229"/>
                </a:lnTo>
                <a:close/>
              </a:path>
              <a:path w="6668134" h="105410">
                <a:moveTo>
                  <a:pt x="3174873" y="53848"/>
                </a:moveTo>
                <a:lnTo>
                  <a:pt x="3149473" y="54102"/>
                </a:lnTo>
                <a:lnTo>
                  <a:pt x="3149727" y="79502"/>
                </a:lnTo>
                <a:lnTo>
                  <a:pt x="3175127" y="79248"/>
                </a:lnTo>
                <a:lnTo>
                  <a:pt x="3174873" y="53848"/>
                </a:lnTo>
                <a:close/>
              </a:path>
              <a:path w="6668134" h="105410">
                <a:moveTo>
                  <a:pt x="3225673" y="53467"/>
                </a:moveTo>
                <a:lnTo>
                  <a:pt x="3200273" y="53593"/>
                </a:lnTo>
                <a:lnTo>
                  <a:pt x="3200527" y="78993"/>
                </a:lnTo>
                <a:lnTo>
                  <a:pt x="3225927" y="78867"/>
                </a:lnTo>
                <a:lnTo>
                  <a:pt x="3225673" y="53467"/>
                </a:lnTo>
                <a:close/>
              </a:path>
              <a:path w="6668134" h="105410">
                <a:moveTo>
                  <a:pt x="3276473" y="53086"/>
                </a:moveTo>
                <a:lnTo>
                  <a:pt x="3251073" y="53212"/>
                </a:lnTo>
                <a:lnTo>
                  <a:pt x="3251327" y="78612"/>
                </a:lnTo>
                <a:lnTo>
                  <a:pt x="3276727" y="78486"/>
                </a:lnTo>
                <a:lnTo>
                  <a:pt x="3276473" y="53086"/>
                </a:lnTo>
                <a:close/>
              </a:path>
              <a:path w="6668134" h="105410">
                <a:moveTo>
                  <a:pt x="3327273" y="52578"/>
                </a:moveTo>
                <a:lnTo>
                  <a:pt x="3301873" y="52832"/>
                </a:lnTo>
                <a:lnTo>
                  <a:pt x="3302127" y="78232"/>
                </a:lnTo>
                <a:lnTo>
                  <a:pt x="3327527" y="77978"/>
                </a:lnTo>
                <a:lnTo>
                  <a:pt x="3327273" y="52578"/>
                </a:lnTo>
                <a:close/>
              </a:path>
              <a:path w="6668134" h="105410">
                <a:moveTo>
                  <a:pt x="3378073" y="52197"/>
                </a:moveTo>
                <a:lnTo>
                  <a:pt x="3352673" y="52451"/>
                </a:lnTo>
                <a:lnTo>
                  <a:pt x="3352927" y="77851"/>
                </a:lnTo>
                <a:lnTo>
                  <a:pt x="3378327" y="77597"/>
                </a:lnTo>
                <a:lnTo>
                  <a:pt x="3378073" y="52197"/>
                </a:lnTo>
                <a:close/>
              </a:path>
              <a:path w="6668134" h="105410">
                <a:moveTo>
                  <a:pt x="3428873" y="51816"/>
                </a:moveTo>
                <a:lnTo>
                  <a:pt x="3403473" y="51943"/>
                </a:lnTo>
                <a:lnTo>
                  <a:pt x="3403727" y="77343"/>
                </a:lnTo>
                <a:lnTo>
                  <a:pt x="3429127" y="77216"/>
                </a:lnTo>
                <a:lnTo>
                  <a:pt x="3428873" y="51816"/>
                </a:lnTo>
                <a:close/>
              </a:path>
              <a:path w="6668134" h="105410">
                <a:moveTo>
                  <a:pt x="3479673" y="51308"/>
                </a:moveTo>
                <a:lnTo>
                  <a:pt x="3454273" y="51562"/>
                </a:lnTo>
                <a:lnTo>
                  <a:pt x="3454527" y="76962"/>
                </a:lnTo>
                <a:lnTo>
                  <a:pt x="3479927" y="76708"/>
                </a:lnTo>
                <a:lnTo>
                  <a:pt x="3479673" y="51308"/>
                </a:lnTo>
                <a:close/>
              </a:path>
              <a:path w="6668134" h="105410">
                <a:moveTo>
                  <a:pt x="3530473" y="50927"/>
                </a:moveTo>
                <a:lnTo>
                  <a:pt x="3505073" y="51181"/>
                </a:lnTo>
                <a:lnTo>
                  <a:pt x="3505327" y="76581"/>
                </a:lnTo>
                <a:lnTo>
                  <a:pt x="3530727" y="76327"/>
                </a:lnTo>
                <a:lnTo>
                  <a:pt x="3530473" y="50927"/>
                </a:lnTo>
                <a:close/>
              </a:path>
              <a:path w="6668134" h="105410">
                <a:moveTo>
                  <a:pt x="3581273" y="50546"/>
                </a:moveTo>
                <a:lnTo>
                  <a:pt x="3555873" y="50673"/>
                </a:lnTo>
                <a:lnTo>
                  <a:pt x="3556127" y="76073"/>
                </a:lnTo>
                <a:lnTo>
                  <a:pt x="3581527" y="75946"/>
                </a:lnTo>
                <a:lnTo>
                  <a:pt x="3581273" y="50546"/>
                </a:lnTo>
                <a:close/>
              </a:path>
              <a:path w="6668134" h="105410">
                <a:moveTo>
                  <a:pt x="3632073" y="50037"/>
                </a:moveTo>
                <a:lnTo>
                  <a:pt x="3606673" y="50292"/>
                </a:lnTo>
                <a:lnTo>
                  <a:pt x="3606927" y="75692"/>
                </a:lnTo>
                <a:lnTo>
                  <a:pt x="3632327" y="75437"/>
                </a:lnTo>
                <a:lnTo>
                  <a:pt x="3632073" y="50037"/>
                </a:lnTo>
                <a:close/>
              </a:path>
              <a:path w="6668134" h="105410">
                <a:moveTo>
                  <a:pt x="3682873" y="49657"/>
                </a:moveTo>
                <a:lnTo>
                  <a:pt x="3657473" y="49911"/>
                </a:lnTo>
                <a:lnTo>
                  <a:pt x="3657727" y="75311"/>
                </a:lnTo>
                <a:lnTo>
                  <a:pt x="3683127" y="75057"/>
                </a:lnTo>
                <a:lnTo>
                  <a:pt x="3682873" y="49657"/>
                </a:lnTo>
                <a:close/>
              </a:path>
              <a:path w="6668134" h="105410">
                <a:moveTo>
                  <a:pt x="3733673" y="49276"/>
                </a:moveTo>
                <a:lnTo>
                  <a:pt x="3708273" y="49530"/>
                </a:lnTo>
                <a:lnTo>
                  <a:pt x="3708527" y="74930"/>
                </a:lnTo>
                <a:lnTo>
                  <a:pt x="3733927" y="74676"/>
                </a:lnTo>
                <a:lnTo>
                  <a:pt x="3733673" y="49276"/>
                </a:lnTo>
                <a:close/>
              </a:path>
              <a:path w="6668134" h="105410">
                <a:moveTo>
                  <a:pt x="3784473" y="48895"/>
                </a:moveTo>
                <a:lnTo>
                  <a:pt x="3759073" y="49022"/>
                </a:lnTo>
                <a:lnTo>
                  <a:pt x="3759327" y="74422"/>
                </a:lnTo>
                <a:lnTo>
                  <a:pt x="3784727" y="74295"/>
                </a:lnTo>
                <a:lnTo>
                  <a:pt x="3784473" y="48895"/>
                </a:lnTo>
                <a:close/>
              </a:path>
              <a:path w="6668134" h="105410">
                <a:moveTo>
                  <a:pt x="3835273" y="48387"/>
                </a:moveTo>
                <a:lnTo>
                  <a:pt x="3809873" y="48641"/>
                </a:lnTo>
                <a:lnTo>
                  <a:pt x="3810127" y="74041"/>
                </a:lnTo>
                <a:lnTo>
                  <a:pt x="3835527" y="73787"/>
                </a:lnTo>
                <a:lnTo>
                  <a:pt x="3835273" y="48387"/>
                </a:lnTo>
                <a:close/>
              </a:path>
              <a:path w="6668134" h="105410">
                <a:moveTo>
                  <a:pt x="3886073" y="48006"/>
                </a:moveTo>
                <a:lnTo>
                  <a:pt x="3860673" y="48260"/>
                </a:lnTo>
                <a:lnTo>
                  <a:pt x="3860927" y="73660"/>
                </a:lnTo>
                <a:lnTo>
                  <a:pt x="3886327" y="73406"/>
                </a:lnTo>
                <a:lnTo>
                  <a:pt x="3886073" y="48006"/>
                </a:lnTo>
                <a:close/>
              </a:path>
              <a:path w="6668134" h="105410">
                <a:moveTo>
                  <a:pt x="3936873" y="47625"/>
                </a:moveTo>
                <a:lnTo>
                  <a:pt x="3911473" y="47752"/>
                </a:lnTo>
                <a:lnTo>
                  <a:pt x="3911727" y="73152"/>
                </a:lnTo>
                <a:lnTo>
                  <a:pt x="3937127" y="73025"/>
                </a:lnTo>
                <a:lnTo>
                  <a:pt x="3936873" y="47625"/>
                </a:lnTo>
                <a:close/>
              </a:path>
              <a:path w="6668134" h="105410">
                <a:moveTo>
                  <a:pt x="3987673" y="47117"/>
                </a:moveTo>
                <a:lnTo>
                  <a:pt x="3962273" y="47371"/>
                </a:lnTo>
                <a:lnTo>
                  <a:pt x="3962527" y="72771"/>
                </a:lnTo>
                <a:lnTo>
                  <a:pt x="3987927" y="72517"/>
                </a:lnTo>
                <a:lnTo>
                  <a:pt x="3987673" y="47117"/>
                </a:lnTo>
                <a:close/>
              </a:path>
              <a:path w="6668134" h="105410">
                <a:moveTo>
                  <a:pt x="4038473" y="46736"/>
                </a:moveTo>
                <a:lnTo>
                  <a:pt x="4013073" y="46990"/>
                </a:lnTo>
                <a:lnTo>
                  <a:pt x="4013327" y="72390"/>
                </a:lnTo>
                <a:lnTo>
                  <a:pt x="4038727" y="72136"/>
                </a:lnTo>
                <a:lnTo>
                  <a:pt x="4038473" y="46736"/>
                </a:lnTo>
                <a:close/>
              </a:path>
              <a:path w="6668134" h="105410">
                <a:moveTo>
                  <a:pt x="4089273" y="46355"/>
                </a:moveTo>
                <a:lnTo>
                  <a:pt x="4063873" y="46482"/>
                </a:lnTo>
                <a:lnTo>
                  <a:pt x="4064127" y="71882"/>
                </a:lnTo>
                <a:lnTo>
                  <a:pt x="4089527" y="71755"/>
                </a:lnTo>
                <a:lnTo>
                  <a:pt x="4089273" y="46355"/>
                </a:lnTo>
                <a:close/>
              </a:path>
              <a:path w="6668134" h="105410">
                <a:moveTo>
                  <a:pt x="4140073" y="45974"/>
                </a:moveTo>
                <a:lnTo>
                  <a:pt x="4114673" y="46101"/>
                </a:lnTo>
                <a:lnTo>
                  <a:pt x="4114927" y="71501"/>
                </a:lnTo>
                <a:lnTo>
                  <a:pt x="4140327" y="71247"/>
                </a:lnTo>
                <a:lnTo>
                  <a:pt x="4140073" y="45974"/>
                </a:lnTo>
                <a:close/>
              </a:path>
              <a:path w="6668134" h="105410">
                <a:moveTo>
                  <a:pt x="4190873" y="45466"/>
                </a:moveTo>
                <a:lnTo>
                  <a:pt x="4165473" y="45720"/>
                </a:lnTo>
                <a:lnTo>
                  <a:pt x="4165727" y="71120"/>
                </a:lnTo>
                <a:lnTo>
                  <a:pt x="4191127" y="70866"/>
                </a:lnTo>
                <a:lnTo>
                  <a:pt x="4190873" y="45466"/>
                </a:lnTo>
                <a:close/>
              </a:path>
              <a:path w="6668134" h="105410">
                <a:moveTo>
                  <a:pt x="4241673" y="45085"/>
                </a:moveTo>
                <a:lnTo>
                  <a:pt x="4216273" y="45339"/>
                </a:lnTo>
                <a:lnTo>
                  <a:pt x="4216527" y="70739"/>
                </a:lnTo>
                <a:lnTo>
                  <a:pt x="4241927" y="70485"/>
                </a:lnTo>
                <a:lnTo>
                  <a:pt x="4241673" y="45085"/>
                </a:lnTo>
                <a:close/>
              </a:path>
              <a:path w="6668134" h="105410">
                <a:moveTo>
                  <a:pt x="4292473" y="44704"/>
                </a:moveTo>
                <a:lnTo>
                  <a:pt x="4267073" y="44831"/>
                </a:lnTo>
                <a:lnTo>
                  <a:pt x="4267327" y="70231"/>
                </a:lnTo>
                <a:lnTo>
                  <a:pt x="4292727" y="70104"/>
                </a:lnTo>
                <a:lnTo>
                  <a:pt x="4292473" y="44704"/>
                </a:lnTo>
                <a:close/>
              </a:path>
              <a:path w="6668134" h="105410">
                <a:moveTo>
                  <a:pt x="4343273" y="44196"/>
                </a:moveTo>
                <a:lnTo>
                  <a:pt x="4317873" y="44450"/>
                </a:lnTo>
                <a:lnTo>
                  <a:pt x="4318127" y="69850"/>
                </a:lnTo>
                <a:lnTo>
                  <a:pt x="4343527" y="69596"/>
                </a:lnTo>
                <a:lnTo>
                  <a:pt x="4343273" y="44196"/>
                </a:lnTo>
                <a:close/>
              </a:path>
              <a:path w="6668134" h="105410">
                <a:moveTo>
                  <a:pt x="4394073" y="43815"/>
                </a:moveTo>
                <a:lnTo>
                  <a:pt x="4368673" y="44068"/>
                </a:lnTo>
                <a:lnTo>
                  <a:pt x="4368927" y="69468"/>
                </a:lnTo>
                <a:lnTo>
                  <a:pt x="4394327" y="69215"/>
                </a:lnTo>
                <a:lnTo>
                  <a:pt x="4394073" y="43815"/>
                </a:lnTo>
                <a:close/>
              </a:path>
              <a:path w="6668134" h="105410">
                <a:moveTo>
                  <a:pt x="4444873" y="43434"/>
                </a:moveTo>
                <a:lnTo>
                  <a:pt x="4419473" y="43561"/>
                </a:lnTo>
                <a:lnTo>
                  <a:pt x="4419727" y="68961"/>
                </a:lnTo>
                <a:lnTo>
                  <a:pt x="4445127" y="68834"/>
                </a:lnTo>
                <a:lnTo>
                  <a:pt x="4444873" y="43434"/>
                </a:lnTo>
                <a:close/>
              </a:path>
              <a:path w="6668134" h="105410">
                <a:moveTo>
                  <a:pt x="4495673" y="42926"/>
                </a:moveTo>
                <a:lnTo>
                  <a:pt x="4470273" y="43180"/>
                </a:lnTo>
                <a:lnTo>
                  <a:pt x="4470527" y="68580"/>
                </a:lnTo>
                <a:lnTo>
                  <a:pt x="4495927" y="68326"/>
                </a:lnTo>
                <a:lnTo>
                  <a:pt x="4495673" y="42926"/>
                </a:lnTo>
                <a:close/>
              </a:path>
              <a:path w="6668134" h="105410">
                <a:moveTo>
                  <a:pt x="4546473" y="42545"/>
                </a:moveTo>
                <a:lnTo>
                  <a:pt x="4521073" y="42799"/>
                </a:lnTo>
                <a:lnTo>
                  <a:pt x="4521327" y="68199"/>
                </a:lnTo>
                <a:lnTo>
                  <a:pt x="4546727" y="67945"/>
                </a:lnTo>
                <a:lnTo>
                  <a:pt x="4546473" y="42545"/>
                </a:lnTo>
                <a:close/>
              </a:path>
              <a:path w="6668134" h="105410">
                <a:moveTo>
                  <a:pt x="4597273" y="42164"/>
                </a:moveTo>
                <a:lnTo>
                  <a:pt x="4571873" y="42418"/>
                </a:lnTo>
                <a:lnTo>
                  <a:pt x="4572000" y="67691"/>
                </a:lnTo>
                <a:lnTo>
                  <a:pt x="4597400" y="67564"/>
                </a:lnTo>
                <a:lnTo>
                  <a:pt x="4597273" y="42164"/>
                </a:lnTo>
                <a:close/>
              </a:path>
              <a:path w="6668134" h="105410">
                <a:moveTo>
                  <a:pt x="4648073" y="41783"/>
                </a:moveTo>
                <a:lnTo>
                  <a:pt x="4622673" y="41910"/>
                </a:lnTo>
                <a:lnTo>
                  <a:pt x="4622800" y="67310"/>
                </a:lnTo>
                <a:lnTo>
                  <a:pt x="4648200" y="67183"/>
                </a:lnTo>
                <a:lnTo>
                  <a:pt x="4648073" y="41783"/>
                </a:lnTo>
                <a:close/>
              </a:path>
              <a:path w="6668134" h="105410">
                <a:moveTo>
                  <a:pt x="4698873" y="41275"/>
                </a:moveTo>
                <a:lnTo>
                  <a:pt x="4673473" y="41529"/>
                </a:lnTo>
                <a:lnTo>
                  <a:pt x="4673600" y="66929"/>
                </a:lnTo>
                <a:lnTo>
                  <a:pt x="4699000" y="66675"/>
                </a:lnTo>
                <a:lnTo>
                  <a:pt x="4698873" y="41275"/>
                </a:lnTo>
                <a:close/>
              </a:path>
              <a:path w="6668134" h="105410">
                <a:moveTo>
                  <a:pt x="4749673" y="40893"/>
                </a:moveTo>
                <a:lnTo>
                  <a:pt x="4724273" y="41148"/>
                </a:lnTo>
                <a:lnTo>
                  <a:pt x="4724400" y="66548"/>
                </a:lnTo>
                <a:lnTo>
                  <a:pt x="4749800" y="66293"/>
                </a:lnTo>
                <a:lnTo>
                  <a:pt x="4749673" y="40893"/>
                </a:lnTo>
                <a:close/>
              </a:path>
              <a:path w="6668134" h="105410">
                <a:moveTo>
                  <a:pt x="4800473" y="40512"/>
                </a:moveTo>
                <a:lnTo>
                  <a:pt x="4775073" y="40640"/>
                </a:lnTo>
                <a:lnTo>
                  <a:pt x="4775200" y="66040"/>
                </a:lnTo>
                <a:lnTo>
                  <a:pt x="4800600" y="65912"/>
                </a:lnTo>
                <a:lnTo>
                  <a:pt x="4800473" y="40512"/>
                </a:lnTo>
                <a:close/>
              </a:path>
              <a:path w="6668134" h="105410">
                <a:moveTo>
                  <a:pt x="4851273" y="40005"/>
                </a:moveTo>
                <a:lnTo>
                  <a:pt x="4825873" y="40259"/>
                </a:lnTo>
                <a:lnTo>
                  <a:pt x="4826000" y="65659"/>
                </a:lnTo>
                <a:lnTo>
                  <a:pt x="4851400" y="65405"/>
                </a:lnTo>
                <a:lnTo>
                  <a:pt x="4851273" y="40005"/>
                </a:lnTo>
                <a:close/>
              </a:path>
              <a:path w="6668134" h="105410">
                <a:moveTo>
                  <a:pt x="4902073" y="39624"/>
                </a:moveTo>
                <a:lnTo>
                  <a:pt x="4876673" y="39878"/>
                </a:lnTo>
                <a:lnTo>
                  <a:pt x="4876800" y="65278"/>
                </a:lnTo>
                <a:lnTo>
                  <a:pt x="4902200" y="65024"/>
                </a:lnTo>
                <a:lnTo>
                  <a:pt x="4902073" y="39624"/>
                </a:lnTo>
                <a:close/>
              </a:path>
              <a:path w="6668134" h="105410">
                <a:moveTo>
                  <a:pt x="4952873" y="39243"/>
                </a:moveTo>
                <a:lnTo>
                  <a:pt x="4927473" y="39370"/>
                </a:lnTo>
                <a:lnTo>
                  <a:pt x="4927600" y="64770"/>
                </a:lnTo>
                <a:lnTo>
                  <a:pt x="4953000" y="64643"/>
                </a:lnTo>
                <a:lnTo>
                  <a:pt x="4952873" y="39243"/>
                </a:lnTo>
                <a:close/>
              </a:path>
              <a:path w="6668134" h="105410">
                <a:moveTo>
                  <a:pt x="5003673" y="38735"/>
                </a:moveTo>
                <a:lnTo>
                  <a:pt x="4978273" y="38989"/>
                </a:lnTo>
                <a:lnTo>
                  <a:pt x="4978400" y="64389"/>
                </a:lnTo>
                <a:lnTo>
                  <a:pt x="5003800" y="64135"/>
                </a:lnTo>
                <a:lnTo>
                  <a:pt x="5003673" y="38735"/>
                </a:lnTo>
                <a:close/>
              </a:path>
              <a:path w="6668134" h="105410">
                <a:moveTo>
                  <a:pt x="5054473" y="38354"/>
                </a:moveTo>
                <a:lnTo>
                  <a:pt x="5029073" y="38608"/>
                </a:lnTo>
                <a:lnTo>
                  <a:pt x="5029200" y="64008"/>
                </a:lnTo>
                <a:lnTo>
                  <a:pt x="5054600" y="63754"/>
                </a:lnTo>
                <a:lnTo>
                  <a:pt x="5054473" y="38354"/>
                </a:lnTo>
                <a:close/>
              </a:path>
              <a:path w="6668134" h="105410">
                <a:moveTo>
                  <a:pt x="5105273" y="37973"/>
                </a:moveTo>
                <a:lnTo>
                  <a:pt x="5079873" y="38227"/>
                </a:lnTo>
                <a:lnTo>
                  <a:pt x="5080000" y="63627"/>
                </a:lnTo>
                <a:lnTo>
                  <a:pt x="5105400" y="63373"/>
                </a:lnTo>
                <a:lnTo>
                  <a:pt x="5105273" y="37973"/>
                </a:lnTo>
                <a:close/>
              </a:path>
              <a:path w="6668134" h="105410">
                <a:moveTo>
                  <a:pt x="5156073" y="37592"/>
                </a:moveTo>
                <a:lnTo>
                  <a:pt x="5130673" y="37718"/>
                </a:lnTo>
                <a:lnTo>
                  <a:pt x="5130800" y="63118"/>
                </a:lnTo>
                <a:lnTo>
                  <a:pt x="5156200" y="62992"/>
                </a:lnTo>
                <a:lnTo>
                  <a:pt x="5156073" y="37592"/>
                </a:lnTo>
                <a:close/>
              </a:path>
              <a:path w="6668134" h="105410">
                <a:moveTo>
                  <a:pt x="5206873" y="37084"/>
                </a:moveTo>
                <a:lnTo>
                  <a:pt x="5181473" y="37337"/>
                </a:lnTo>
                <a:lnTo>
                  <a:pt x="5181600" y="62737"/>
                </a:lnTo>
                <a:lnTo>
                  <a:pt x="5207000" y="62484"/>
                </a:lnTo>
                <a:lnTo>
                  <a:pt x="5206873" y="37084"/>
                </a:lnTo>
                <a:close/>
              </a:path>
              <a:path w="6668134" h="105410">
                <a:moveTo>
                  <a:pt x="5257673" y="36703"/>
                </a:moveTo>
                <a:lnTo>
                  <a:pt x="5232273" y="36957"/>
                </a:lnTo>
                <a:lnTo>
                  <a:pt x="5232400" y="62357"/>
                </a:lnTo>
                <a:lnTo>
                  <a:pt x="5257800" y="62103"/>
                </a:lnTo>
                <a:lnTo>
                  <a:pt x="5257673" y="36703"/>
                </a:lnTo>
                <a:close/>
              </a:path>
              <a:path w="6668134" h="105410">
                <a:moveTo>
                  <a:pt x="5308473" y="36322"/>
                </a:moveTo>
                <a:lnTo>
                  <a:pt x="5283073" y="36449"/>
                </a:lnTo>
                <a:lnTo>
                  <a:pt x="5283200" y="61849"/>
                </a:lnTo>
                <a:lnTo>
                  <a:pt x="5308600" y="61722"/>
                </a:lnTo>
                <a:lnTo>
                  <a:pt x="5308473" y="36322"/>
                </a:lnTo>
                <a:close/>
              </a:path>
              <a:path w="6668134" h="105410">
                <a:moveTo>
                  <a:pt x="5359273" y="35814"/>
                </a:moveTo>
                <a:lnTo>
                  <a:pt x="5333873" y="36068"/>
                </a:lnTo>
                <a:lnTo>
                  <a:pt x="5334000" y="61468"/>
                </a:lnTo>
                <a:lnTo>
                  <a:pt x="5359400" y="61214"/>
                </a:lnTo>
                <a:lnTo>
                  <a:pt x="5359273" y="35814"/>
                </a:lnTo>
                <a:close/>
              </a:path>
              <a:path w="6668134" h="105410">
                <a:moveTo>
                  <a:pt x="5410073" y="35433"/>
                </a:moveTo>
                <a:lnTo>
                  <a:pt x="5384673" y="35687"/>
                </a:lnTo>
                <a:lnTo>
                  <a:pt x="5384800" y="61087"/>
                </a:lnTo>
                <a:lnTo>
                  <a:pt x="5410200" y="60833"/>
                </a:lnTo>
                <a:lnTo>
                  <a:pt x="5410073" y="35433"/>
                </a:lnTo>
                <a:close/>
              </a:path>
              <a:path w="6668134" h="105410">
                <a:moveTo>
                  <a:pt x="5460873" y="35052"/>
                </a:moveTo>
                <a:lnTo>
                  <a:pt x="5435473" y="35179"/>
                </a:lnTo>
                <a:lnTo>
                  <a:pt x="5435600" y="60579"/>
                </a:lnTo>
                <a:lnTo>
                  <a:pt x="5461000" y="60452"/>
                </a:lnTo>
                <a:lnTo>
                  <a:pt x="5460873" y="35052"/>
                </a:lnTo>
                <a:close/>
              </a:path>
              <a:path w="6668134" h="105410">
                <a:moveTo>
                  <a:pt x="5511673" y="34671"/>
                </a:moveTo>
                <a:lnTo>
                  <a:pt x="5486273" y="34798"/>
                </a:lnTo>
                <a:lnTo>
                  <a:pt x="5486400" y="60198"/>
                </a:lnTo>
                <a:lnTo>
                  <a:pt x="5511800" y="60071"/>
                </a:lnTo>
                <a:lnTo>
                  <a:pt x="5511673" y="34671"/>
                </a:lnTo>
                <a:close/>
              </a:path>
              <a:path w="6668134" h="105410">
                <a:moveTo>
                  <a:pt x="5562473" y="34162"/>
                </a:moveTo>
                <a:lnTo>
                  <a:pt x="5537073" y="34417"/>
                </a:lnTo>
                <a:lnTo>
                  <a:pt x="5537200" y="59817"/>
                </a:lnTo>
                <a:lnTo>
                  <a:pt x="5562600" y="59562"/>
                </a:lnTo>
                <a:lnTo>
                  <a:pt x="5562473" y="34162"/>
                </a:lnTo>
                <a:close/>
              </a:path>
              <a:path w="6668134" h="105410">
                <a:moveTo>
                  <a:pt x="5613273" y="33782"/>
                </a:moveTo>
                <a:lnTo>
                  <a:pt x="5587873" y="34036"/>
                </a:lnTo>
                <a:lnTo>
                  <a:pt x="5588000" y="59436"/>
                </a:lnTo>
                <a:lnTo>
                  <a:pt x="5613400" y="59182"/>
                </a:lnTo>
                <a:lnTo>
                  <a:pt x="5613273" y="33782"/>
                </a:lnTo>
                <a:close/>
              </a:path>
              <a:path w="6668134" h="105410">
                <a:moveTo>
                  <a:pt x="5664073" y="33401"/>
                </a:moveTo>
                <a:lnTo>
                  <a:pt x="5638673" y="33528"/>
                </a:lnTo>
                <a:lnTo>
                  <a:pt x="5638800" y="58928"/>
                </a:lnTo>
                <a:lnTo>
                  <a:pt x="5664200" y="58801"/>
                </a:lnTo>
                <a:lnTo>
                  <a:pt x="5664073" y="33401"/>
                </a:lnTo>
                <a:close/>
              </a:path>
              <a:path w="6668134" h="105410">
                <a:moveTo>
                  <a:pt x="5714873" y="32893"/>
                </a:moveTo>
                <a:lnTo>
                  <a:pt x="5689473" y="33147"/>
                </a:lnTo>
                <a:lnTo>
                  <a:pt x="5689600" y="58547"/>
                </a:lnTo>
                <a:lnTo>
                  <a:pt x="5715000" y="58293"/>
                </a:lnTo>
                <a:lnTo>
                  <a:pt x="5714873" y="32893"/>
                </a:lnTo>
                <a:close/>
              </a:path>
              <a:path w="6668134" h="105410">
                <a:moveTo>
                  <a:pt x="5765673" y="32512"/>
                </a:moveTo>
                <a:lnTo>
                  <a:pt x="5740273" y="32766"/>
                </a:lnTo>
                <a:lnTo>
                  <a:pt x="5740400" y="58166"/>
                </a:lnTo>
                <a:lnTo>
                  <a:pt x="5765800" y="57912"/>
                </a:lnTo>
                <a:lnTo>
                  <a:pt x="5765673" y="32512"/>
                </a:lnTo>
                <a:close/>
              </a:path>
              <a:path w="6668134" h="105410">
                <a:moveTo>
                  <a:pt x="5816473" y="32131"/>
                </a:moveTo>
                <a:lnTo>
                  <a:pt x="5791073" y="32258"/>
                </a:lnTo>
                <a:lnTo>
                  <a:pt x="5791200" y="57658"/>
                </a:lnTo>
                <a:lnTo>
                  <a:pt x="5816600" y="57531"/>
                </a:lnTo>
                <a:lnTo>
                  <a:pt x="5816473" y="32131"/>
                </a:lnTo>
                <a:close/>
              </a:path>
              <a:path w="6668134" h="105410">
                <a:moveTo>
                  <a:pt x="5867273" y="31623"/>
                </a:moveTo>
                <a:lnTo>
                  <a:pt x="5841873" y="31877"/>
                </a:lnTo>
                <a:lnTo>
                  <a:pt x="5842000" y="57277"/>
                </a:lnTo>
                <a:lnTo>
                  <a:pt x="5867400" y="57023"/>
                </a:lnTo>
                <a:lnTo>
                  <a:pt x="5867273" y="31623"/>
                </a:lnTo>
                <a:close/>
              </a:path>
              <a:path w="6668134" h="105410">
                <a:moveTo>
                  <a:pt x="5918073" y="31242"/>
                </a:moveTo>
                <a:lnTo>
                  <a:pt x="5892673" y="31496"/>
                </a:lnTo>
                <a:lnTo>
                  <a:pt x="5892800" y="56896"/>
                </a:lnTo>
                <a:lnTo>
                  <a:pt x="5918200" y="56642"/>
                </a:lnTo>
                <a:lnTo>
                  <a:pt x="5918073" y="31242"/>
                </a:lnTo>
                <a:close/>
              </a:path>
              <a:path w="6668134" h="105410">
                <a:moveTo>
                  <a:pt x="5968746" y="30861"/>
                </a:moveTo>
                <a:lnTo>
                  <a:pt x="5943346" y="31115"/>
                </a:lnTo>
                <a:lnTo>
                  <a:pt x="5943600" y="56515"/>
                </a:lnTo>
                <a:lnTo>
                  <a:pt x="5969000" y="56261"/>
                </a:lnTo>
                <a:lnTo>
                  <a:pt x="5968746" y="30861"/>
                </a:lnTo>
                <a:close/>
              </a:path>
              <a:path w="6668134" h="105410">
                <a:moveTo>
                  <a:pt x="6019546" y="30480"/>
                </a:moveTo>
                <a:lnTo>
                  <a:pt x="5994146" y="30607"/>
                </a:lnTo>
                <a:lnTo>
                  <a:pt x="5994400" y="56007"/>
                </a:lnTo>
                <a:lnTo>
                  <a:pt x="6019800" y="55880"/>
                </a:lnTo>
                <a:lnTo>
                  <a:pt x="6019546" y="30480"/>
                </a:lnTo>
                <a:close/>
              </a:path>
              <a:path w="6668134" h="105410">
                <a:moveTo>
                  <a:pt x="6070346" y="29972"/>
                </a:moveTo>
                <a:lnTo>
                  <a:pt x="6044946" y="30226"/>
                </a:lnTo>
                <a:lnTo>
                  <a:pt x="6045200" y="55626"/>
                </a:lnTo>
                <a:lnTo>
                  <a:pt x="6070600" y="55372"/>
                </a:lnTo>
                <a:lnTo>
                  <a:pt x="6070346" y="29972"/>
                </a:lnTo>
                <a:close/>
              </a:path>
              <a:path w="6668134" h="105410">
                <a:moveTo>
                  <a:pt x="6121146" y="29591"/>
                </a:moveTo>
                <a:lnTo>
                  <a:pt x="6095746" y="29845"/>
                </a:lnTo>
                <a:lnTo>
                  <a:pt x="6096000" y="55245"/>
                </a:lnTo>
                <a:lnTo>
                  <a:pt x="6121400" y="54991"/>
                </a:lnTo>
                <a:lnTo>
                  <a:pt x="6121146" y="29591"/>
                </a:lnTo>
                <a:close/>
              </a:path>
              <a:path w="6668134" h="105410">
                <a:moveTo>
                  <a:pt x="6171946" y="29210"/>
                </a:moveTo>
                <a:lnTo>
                  <a:pt x="6146546" y="29337"/>
                </a:lnTo>
                <a:lnTo>
                  <a:pt x="6146800" y="54737"/>
                </a:lnTo>
                <a:lnTo>
                  <a:pt x="6172200" y="54610"/>
                </a:lnTo>
                <a:lnTo>
                  <a:pt x="6171946" y="29210"/>
                </a:lnTo>
                <a:close/>
              </a:path>
              <a:path w="6668134" h="105410">
                <a:moveTo>
                  <a:pt x="6222746" y="28702"/>
                </a:moveTo>
                <a:lnTo>
                  <a:pt x="6197346" y="28956"/>
                </a:lnTo>
                <a:lnTo>
                  <a:pt x="6197600" y="54356"/>
                </a:lnTo>
                <a:lnTo>
                  <a:pt x="6223000" y="54102"/>
                </a:lnTo>
                <a:lnTo>
                  <a:pt x="6222746" y="28702"/>
                </a:lnTo>
                <a:close/>
              </a:path>
              <a:path w="6668134" h="105410">
                <a:moveTo>
                  <a:pt x="6273546" y="28321"/>
                </a:moveTo>
                <a:lnTo>
                  <a:pt x="6248146" y="28575"/>
                </a:lnTo>
                <a:lnTo>
                  <a:pt x="6248400" y="53975"/>
                </a:lnTo>
                <a:lnTo>
                  <a:pt x="6273800" y="53721"/>
                </a:lnTo>
                <a:lnTo>
                  <a:pt x="6273546" y="28321"/>
                </a:lnTo>
                <a:close/>
              </a:path>
              <a:path w="6668134" h="105410">
                <a:moveTo>
                  <a:pt x="6324346" y="27940"/>
                </a:moveTo>
                <a:lnTo>
                  <a:pt x="6298946" y="28067"/>
                </a:lnTo>
                <a:lnTo>
                  <a:pt x="6299200" y="53467"/>
                </a:lnTo>
                <a:lnTo>
                  <a:pt x="6324600" y="53340"/>
                </a:lnTo>
                <a:lnTo>
                  <a:pt x="6324346" y="27940"/>
                </a:lnTo>
                <a:close/>
              </a:path>
              <a:path w="6668134" h="105410">
                <a:moveTo>
                  <a:pt x="6375146" y="27559"/>
                </a:moveTo>
                <a:lnTo>
                  <a:pt x="6349746" y="27686"/>
                </a:lnTo>
                <a:lnTo>
                  <a:pt x="6350000" y="53086"/>
                </a:lnTo>
                <a:lnTo>
                  <a:pt x="6375400" y="52959"/>
                </a:lnTo>
                <a:lnTo>
                  <a:pt x="6375146" y="27559"/>
                </a:lnTo>
                <a:close/>
              </a:path>
              <a:path w="6668134" h="105410">
                <a:moveTo>
                  <a:pt x="6425946" y="27051"/>
                </a:moveTo>
                <a:lnTo>
                  <a:pt x="6400546" y="27305"/>
                </a:lnTo>
                <a:lnTo>
                  <a:pt x="6400800" y="52705"/>
                </a:lnTo>
                <a:lnTo>
                  <a:pt x="6426200" y="52451"/>
                </a:lnTo>
                <a:lnTo>
                  <a:pt x="6425946" y="27051"/>
                </a:lnTo>
                <a:close/>
              </a:path>
              <a:path w="6668134" h="105410">
                <a:moveTo>
                  <a:pt x="6476746" y="26670"/>
                </a:moveTo>
                <a:lnTo>
                  <a:pt x="6451346" y="26924"/>
                </a:lnTo>
                <a:lnTo>
                  <a:pt x="6451600" y="52324"/>
                </a:lnTo>
                <a:lnTo>
                  <a:pt x="6477000" y="52070"/>
                </a:lnTo>
                <a:lnTo>
                  <a:pt x="6476746" y="26670"/>
                </a:lnTo>
                <a:close/>
              </a:path>
              <a:path w="6668134" h="105410">
                <a:moveTo>
                  <a:pt x="6527546" y="26289"/>
                </a:moveTo>
                <a:lnTo>
                  <a:pt x="6502146" y="26416"/>
                </a:lnTo>
                <a:lnTo>
                  <a:pt x="6502400" y="51816"/>
                </a:lnTo>
                <a:lnTo>
                  <a:pt x="6527800" y="51689"/>
                </a:lnTo>
                <a:lnTo>
                  <a:pt x="6527546" y="26289"/>
                </a:lnTo>
                <a:close/>
              </a:path>
              <a:path w="6668134" h="105410">
                <a:moveTo>
                  <a:pt x="6578346" y="25781"/>
                </a:moveTo>
                <a:lnTo>
                  <a:pt x="6552946" y="26035"/>
                </a:lnTo>
                <a:lnTo>
                  <a:pt x="6553200" y="51435"/>
                </a:lnTo>
                <a:lnTo>
                  <a:pt x="6578600" y="51181"/>
                </a:lnTo>
                <a:lnTo>
                  <a:pt x="6578346" y="25781"/>
                </a:lnTo>
                <a:close/>
              </a:path>
              <a:path w="6668134" h="105410">
                <a:moveTo>
                  <a:pt x="6629273" y="0"/>
                </a:moveTo>
                <a:lnTo>
                  <a:pt x="6614447" y="3101"/>
                </a:lnTo>
                <a:lnTo>
                  <a:pt x="6602396" y="11382"/>
                </a:lnTo>
                <a:lnTo>
                  <a:pt x="6594322" y="23592"/>
                </a:lnTo>
                <a:lnTo>
                  <a:pt x="6591427" y="38481"/>
                </a:lnTo>
                <a:lnTo>
                  <a:pt x="6594526" y="53232"/>
                </a:lnTo>
                <a:lnTo>
                  <a:pt x="6602793" y="65246"/>
                </a:lnTo>
                <a:lnTo>
                  <a:pt x="6614965" y="73306"/>
                </a:lnTo>
                <a:lnTo>
                  <a:pt x="6629781" y="76200"/>
                </a:lnTo>
                <a:lnTo>
                  <a:pt x="6644606" y="73100"/>
                </a:lnTo>
                <a:lnTo>
                  <a:pt x="6656657" y="64833"/>
                </a:lnTo>
                <a:lnTo>
                  <a:pt x="6664731" y="52661"/>
                </a:lnTo>
                <a:lnTo>
                  <a:pt x="6665045" y="51054"/>
                </a:lnTo>
                <a:lnTo>
                  <a:pt x="6604000" y="51054"/>
                </a:lnTo>
                <a:lnTo>
                  <a:pt x="6603746" y="25654"/>
                </a:lnTo>
                <a:lnTo>
                  <a:pt x="6629146" y="25400"/>
                </a:lnTo>
                <a:lnTo>
                  <a:pt x="6665024" y="25400"/>
                </a:lnTo>
                <a:lnTo>
                  <a:pt x="6664527" y="23020"/>
                </a:lnTo>
                <a:lnTo>
                  <a:pt x="6656260" y="10969"/>
                </a:lnTo>
                <a:lnTo>
                  <a:pt x="6644088" y="2895"/>
                </a:lnTo>
                <a:lnTo>
                  <a:pt x="6629273" y="0"/>
                </a:lnTo>
                <a:close/>
              </a:path>
              <a:path w="6668134" h="105410">
                <a:moveTo>
                  <a:pt x="6629146" y="25400"/>
                </a:moveTo>
                <a:lnTo>
                  <a:pt x="6603746" y="25654"/>
                </a:lnTo>
                <a:lnTo>
                  <a:pt x="6604000" y="51054"/>
                </a:lnTo>
                <a:lnTo>
                  <a:pt x="6629400" y="50800"/>
                </a:lnTo>
                <a:lnTo>
                  <a:pt x="6629146" y="25400"/>
                </a:lnTo>
                <a:close/>
              </a:path>
              <a:path w="6668134" h="105410">
                <a:moveTo>
                  <a:pt x="6665024" y="25400"/>
                </a:moveTo>
                <a:lnTo>
                  <a:pt x="6629146" y="25400"/>
                </a:lnTo>
                <a:lnTo>
                  <a:pt x="6629400" y="50800"/>
                </a:lnTo>
                <a:lnTo>
                  <a:pt x="6604000" y="51054"/>
                </a:lnTo>
                <a:lnTo>
                  <a:pt x="6665045" y="51054"/>
                </a:lnTo>
                <a:lnTo>
                  <a:pt x="6667627" y="37846"/>
                </a:lnTo>
                <a:lnTo>
                  <a:pt x="6665024" y="25400"/>
                </a:lnTo>
                <a:close/>
              </a:path>
            </a:pathLst>
          </a:custGeom>
          <a:solidFill>
            <a:srgbClr val="565F6C"/>
          </a:solidFill>
        </p:spPr>
        <p:txBody>
          <a:bodyPr wrap="square" lIns="0" tIns="0" rIns="0" bIns="0" rtlCol="0"/>
          <a:lstStyle/>
          <a:p>
            <a:endParaRPr/>
          </a:p>
        </p:txBody>
      </p:sp>
      <p:sp>
        <p:nvSpPr>
          <p:cNvPr id="37" name="object 37"/>
          <p:cNvSpPr txBox="1"/>
          <p:nvPr/>
        </p:nvSpPr>
        <p:spPr>
          <a:xfrm>
            <a:off x="2136394" y="4309364"/>
            <a:ext cx="4069715"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Times New Roman"/>
                <a:cs typeface="Times New Roman"/>
              </a:rPr>
              <a:t>Vấn </a:t>
            </a:r>
            <a:r>
              <a:rPr sz="2400" dirty="0">
                <a:latin typeface="Times New Roman"/>
                <a:cs typeface="Times New Roman"/>
              </a:rPr>
              <a:t>đề bảo </a:t>
            </a:r>
            <a:r>
              <a:rPr sz="2400" spc="-10" dirty="0">
                <a:latin typeface="Times New Roman"/>
                <a:cs typeface="Times New Roman"/>
              </a:rPr>
              <a:t>mật </a:t>
            </a:r>
            <a:r>
              <a:rPr sz="2400" dirty="0">
                <a:latin typeface="Times New Roman"/>
                <a:cs typeface="Times New Roman"/>
              </a:rPr>
              <a:t>trong trong</a:t>
            </a:r>
            <a:r>
              <a:rPr sz="2400" spc="-70" dirty="0">
                <a:latin typeface="Times New Roman"/>
                <a:cs typeface="Times New Roman"/>
              </a:rPr>
              <a:t> </a:t>
            </a:r>
            <a:r>
              <a:rPr sz="2400" spc="-5" dirty="0">
                <a:latin typeface="Times New Roman"/>
                <a:cs typeface="Times New Roman"/>
              </a:rPr>
              <a:t>SOA</a:t>
            </a:r>
            <a:endParaRPr sz="2400">
              <a:latin typeface="Times New Roman"/>
              <a:cs typeface="Times New Roman"/>
            </a:endParaRPr>
          </a:p>
        </p:txBody>
      </p:sp>
      <p:sp>
        <p:nvSpPr>
          <p:cNvPr id="38" name="object 38"/>
          <p:cNvSpPr txBox="1"/>
          <p:nvPr/>
        </p:nvSpPr>
        <p:spPr>
          <a:xfrm>
            <a:off x="1495425" y="4217289"/>
            <a:ext cx="194945" cy="391160"/>
          </a:xfrm>
          <a:prstGeom prst="rect">
            <a:avLst/>
          </a:prstGeom>
        </p:spPr>
        <p:txBody>
          <a:bodyPr vert="horz" wrap="square" lIns="0" tIns="12700" rIns="0" bIns="0" rtlCol="0">
            <a:spAutoFit/>
          </a:bodyPr>
          <a:lstStyle/>
          <a:p>
            <a:pPr marL="12700">
              <a:lnSpc>
                <a:spcPct val="100000"/>
              </a:lnSpc>
              <a:spcBef>
                <a:spcPts val="100"/>
              </a:spcBef>
            </a:pPr>
            <a:r>
              <a:rPr sz="2400" b="1" spc="-5" dirty="0">
                <a:solidFill>
                  <a:srgbClr val="FFFFFF"/>
                </a:solidFill>
                <a:latin typeface="Arial"/>
                <a:cs typeface="Arial"/>
              </a:rPr>
              <a:t>4</a:t>
            </a:r>
            <a:endParaRPr sz="2400">
              <a:latin typeface="Arial"/>
              <a:cs typeface="Arial"/>
            </a:endParaRPr>
          </a:p>
        </p:txBody>
      </p:sp>
      <p:sp>
        <p:nvSpPr>
          <p:cNvPr id="39" name="object 39"/>
          <p:cNvSpPr/>
          <p:nvPr/>
        </p:nvSpPr>
        <p:spPr>
          <a:xfrm>
            <a:off x="1225600" y="5073903"/>
            <a:ext cx="755650" cy="654050"/>
          </a:xfrm>
          <a:custGeom>
            <a:avLst/>
            <a:gdLst/>
            <a:ahLst/>
            <a:cxnLst/>
            <a:rect l="l" t="t" r="r" b="b"/>
            <a:pathLst>
              <a:path w="755650" h="654050">
                <a:moveTo>
                  <a:pt x="566496" y="0"/>
                </a:moveTo>
                <a:lnTo>
                  <a:pt x="189052" y="0"/>
                </a:lnTo>
                <a:lnTo>
                  <a:pt x="0" y="326898"/>
                </a:lnTo>
                <a:lnTo>
                  <a:pt x="189052" y="653796"/>
                </a:lnTo>
                <a:lnTo>
                  <a:pt x="566496" y="653796"/>
                </a:lnTo>
                <a:lnTo>
                  <a:pt x="755599" y="326898"/>
                </a:lnTo>
                <a:lnTo>
                  <a:pt x="566496" y="0"/>
                </a:lnTo>
                <a:close/>
              </a:path>
            </a:pathLst>
          </a:custGeom>
          <a:solidFill>
            <a:srgbClr val="808080"/>
          </a:solidFill>
        </p:spPr>
        <p:txBody>
          <a:bodyPr wrap="square" lIns="0" tIns="0" rIns="0" bIns="0" rtlCol="0"/>
          <a:lstStyle/>
          <a:p>
            <a:endParaRPr/>
          </a:p>
        </p:txBody>
      </p:sp>
      <p:sp>
        <p:nvSpPr>
          <p:cNvPr id="40" name="object 40"/>
          <p:cNvSpPr/>
          <p:nvPr/>
        </p:nvSpPr>
        <p:spPr>
          <a:xfrm>
            <a:off x="1219200" y="5062473"/>
            <a:ext cx="755650" cy="653897"/>
          </a:xfrm>
          <a:prstGeom prst="rect">
            <a:avLst/>
          </a:prstGeom>
          <a:blipFill>
            <a:blip r:embed="rId14" cstate="print"/>
            <a:stretch>
              <a:fillRect/>
            </a:stretch>
          </a:blipFill>
        </p:spPr>
        <p:txBody>
          <a:bodyPr wrap="square" lIns="0" tIns="0" rIns="0" bIns="0" rtlCol="0"/>
          <a:lstStyle/>
          <a:p>
            <a:endParaRPr/>
          </a:p>
        </p:txBody>
      </p:sp>
      <p:sp>
        <p:nvSpPr>
          <p:cNvPr id="41" name="object 41"/>
          <p:cNvSpPr/>
          <p:nvPr/>
        </p:nvSpPr>
        <p:spPr>
          <a:xfrm>
            <a:off x="1219200" y="5062473"/>
            <a:ext cx="755650" cy="654050"/>
          </a:xfrm>
          <a:custGeom>
            <a:avLst/>
            <a:gdLst/>
            <a:ahLst/>
            <a:cxnLst/>
            <a:rect l="l" t="t" r="r" b="b"/>
            <a:pathLst>
              <a:path w="755650" h="654050">
                <a:moveTo>
                  <a:pt x="0" y="327025"/>
                </a:moveTo>
                <a:lnTo>
                  <a:pt x="189103" y="0"/>
                </a:lnTo>
                <a:lnTo>
                  <a:pt x="566547" y="0"/>
                </a:lnTo>
                <a:lnTo>
                  <a:pt x="755650" y="327025"/>
                </a:lnTo>
                <a:lnTo>
                  <a:pt x="566547" y="653897"/>
                </a:lnTo>
                <a:lnTo>
                  <a:pt x="189103" y="653897"/>
                </a:lnTo>
                <a:lnTo>
                  <a:pt x="0" y="327025"/>
                </a:lnTo>
                <a:close/>
              </a:path>
            </a:pathLst>
          </a:custGeom>
          <a:ln w="9525">
            <a:solidFill>
              <a:srgbClr val="C0C0C0"/>
            </a:solidFill>
          </a:ln>
        </p:spPr>
        <p:txBody>
          <a:bodyPr wrap="square" lIns="0" tIns="0" rIns="0" bIns="0" rtlCol="0"/>
          <a:lstStyle/>
          <a:p>
            <a:endParaRPr/>
          </a:p>
        </p:txBody>
      </p:sp>
      <p:sp>
        <p:nvSpPr>
          <p:cNvPr id="42" name="object 42"/>
          <p:cNvSpPr/>
          <p:nvPr/>
        </p:nvSpPr>
        <p:spPr>
          <a:xfrm>
            <a:off x="1263472" y="5101971"/>
            <a:ext cx="664133" cy="575017"/>
          </a:xfrm>
          <a:prstGeom prst="rect">
            <a:avLst/>
          </a:prstGeom>
          <a:blipFill>
            <a:blip r:embed="rId15" cstate="print"/>
            <a:stretch>
              <a:fillRect/>
            </a:stretch>
          </a:blipFill>
        </p:spPr>
        <p:txBody>
          <a:bodyPr wrap="square" lIns="0" tIns="0" rIns="0" bIns="0" rtlCol="0"/>
          <a:lstStyle/>
          <a:p>
            <a:endParaRPr/>
          </a:p>
        </p:txBody>
      </p:sp>
      <p:sp>
        <p:nvSpPr>
          <p:cNvPr id="43" name="object 43"/>
          <p:cNvSpPr/>
          <p:nvPr/>
        </p:nvSpPr>
        <p:spPr>
          <a:xfrm>
            <a:off x="1263472" y="5101971"/>
            <a:ext cx="664210" cy="575310"/>
          </a:xfrm>
          <a:custGeom>
            <a:avLst/>
            <a:gdLst/>
            <a:ahLst/>
            <a:cxnLst/>
            <a:rect l="l" t="t" r="r" b="b"/>
            <a:pathLst>
              <a:path w="664210" h="575310">
                <a:moveTo>
                  <a:pt x="0" y="287527"/>
                </a:moveTo>
                <a:lnTo>
                  <a:pt x="166166" y="0"/>
                </a:lnTo>
                <a:lnTo>
                  <a:pt x="497890" y="0"/>
                </a:lnTo>
                <a:lnTo>
                  <a:pt x="664133" y="287527"/>
                </a:lnTo>
                <a:lnTo>
                  <a:pt x="497890" y="575017"/>
                </a:lnTo>
                <a:lnTo>
                  <a:pt x="166166" y="575017"/>
                </a:lnTo>
                <a:lnTo>
                  <a:pt x="0" y="287527"/>
                </a:lnTo>
                <a:close/>
              </a:path>
            </a:pathLst>
          </a:custGeom>
          <a:ln w="9525">
            <a:solidFill>
              <a:srgbClr val="000000"/>
            </a:solidFill>
          </a:ln>
        </p:spPr>
        <p:txBody>
          <a:bodyPr wrap="square" lIns="0" tIns="0" rIns="0" bIns="0" rtlCol="0"/>
          <a:lstStyle/>
          <a:p>
            <a:endParaRPr/>
          </a:p>
        </p:txBody>
      </p:sp>
      <p:sp>
        <p:nvSpPr>
          <p:cNvPr id="44" name="object 44"/>
          <p:cNvSpPr/>
          <p:nvPr/>
        </p:nvSpPr>
        <p:spPr>
          <a:xfrm>
            <a:off x="1828673" y="5600700"/>
            <a:ext cx="6668134" cy="84455"/>
          </a:xfrm>
          <a:custGeom>
            <a:avLst/>
            <a:gdLst/>
            <a:ahLst/>
            <a:cxnLst/>
            <a:rect l="l" t="t" r="r" b="b"/>
            <a:pathLst>
              <a:path w="6668134" h="84454">
                <a:moveTo>
                  <a:pt x="25400" y="58610"/>
                </a:moveTo>
                <a:lnTo>
                  <a:pt x="0" y="58737"/>
                </a:lnTo>
                <a:lnTo>
                  <a:pt x="126" y="84137"/>
                </a:lnTo>
                <a:lnTo>
                  <a:pt x="25526" y="84010"/>
                </a:lnTo>
                <a:lnTo>
                  <a:pt x="25400" y="58610"/>
                </a:lnTo>
                <a:close/>
              </a:path>
              <a:path w="6668134" h="84454">
                <a:moveTo>
                  <a:pt x="76200" y="58356"/>
                </a:moveTo>
                <a:lnTo>
                  <a:pt x="50800" y="58483"/>
                </a:lnTo>
                <a:lnTo>
                  <a:pt x="50926" y="83883"/>
                </a:lnTo>
                <a:lnTo>
                  <a:pt x="76326" y="83756"/>
                </a:lnTo>
                <a:lnTo>
                  <a:pt x="76200" y="58356"/>
                </a:lnTo>
                <a:close/>
              </a:path>
              <a:path w="6668134" h="84454">
                <a:moveTo>
                  <a:pt x="127000" y="58102"/>
                </a:moveTo>
                <a:lnTo>
                  <a:pt x="101600" y="58229"/>
                </a:lnTo>
                <a:lnTo>
                  <a:pt x="101726" y="83629"/>
                </a:lnTo>
                <a:lnTo>
                  <a:pt x="127126" y="83502"/>
                </a:lnTo>
                <a:lnTo>
                  <a:pt x="127000" y="58102"/>
                </a:lnTo>
                <a:close/>
              </a:path>
              <a:path w="6668134" h="84454">
                <a:moveTo>
                  <a:pt x="177800" y="57848"/>
                </a:moveTo>
                <a:lnTo>
                  <a:pt x="152400" y="57975"/>
                </a:lnTo>
                <a:lnTo>
                  <a:pt x="152526" y="83375"/>
                </a:lnTo>
                <a:lnTo>
                  <a:pt x="177926" y="83248"/>
                </a:lnTo>
                <a:lnTo>
                  <a:pt x="177800" y="57848"/>
                </a:lnTo>
                <a:close/>
              </a:path>
              <a:path w="6668134" h="84454">
                <a:moveTo>
                  <a:pt x="228600" y="57594"/>
                </a:moveTo>
                <a:lnTo>
                  <a:pt x="203200" y="57721"/>
                </a:lnTo>
                <a:lnTo>
                  <a:pt x="203326" y="83121"/>
                </a:lnTo>
                <a:lnTo>
                  <a:pt x="228726" y="82981"/>
                </a:lnTo>
                <a:lnTo>
                  <a:pt x="228600" y="57594"/>
                </a:lnTo>
                <a:close/>
              </a:path>
              <a:path w="6668134" h="84454">
                <a:moveTo>
                  <a:pt x="279400" y="57327"/>
                </a:moveTo>
                <a:lnTo>
                  <a:pt x="254000" y="57454"/>
                </a:lnTo>
                <a:lnTo>
                  <a:pt x="254126" y="82854"/>
                </a:lnTo>
                <a:lnTo>
                  <a:pt x="279526" y="82727"/>
                </a:lnTo>
                <a:lnTo>
                  <a:pt x="279400" y="57327"/>
                </a:lnTo>
                <a:close/>
              </a:path>
              <a:path w="6668134" h="84454">
                <a:moveTo>
                  <a:pt x="330200" y="57073"/>
                </a:moveTo>
                <a:lnTo>
                  <a:pt x="304800" y="57200"/>
                </a:lnTo>
                <a:lnTo>
                  <a:pt x="304926" y="82600"/>
                </a:lnTo>
                <a:lnTo>
                  <a:pt x="330326" y="82473"/>
                </a:lnTo>
                <a:lnTo>
                  <a:pt x="330200" y="57073"/>
                </a:lnTo>
                <a:close/>
              </a:path>
              <a:path w="6668134" h="84454">
                <a:moveTo>
                  <a:pt x="381000" y="56819"/>
                </a:moveTo>
                <a:lnTo>
                  <a:pt x="355600" y="56946"/>
                </a:lnTo>
                <a:lnTo>
                  <a:pt x="355726" y="82346"/>
                </a:lnTo>
                <a:lnTo>
                  <a:pt x="381126" y="82219"/>
                </a:lnTo>
                <a:lnTo>
                  <a:pt x="381000" y="56819"/>
                </a:lnTo>
                <a:close/>
              </a:path>
              <a:path w="6668134" h="84454">
                <a:moveTo>
                  <a:pt x="431800" y="56565"/>
                </a:moveTo>
                <a:lnTo>
                  <a:pt x="406400" y="56692"/>
                </a:lnTo>
                <a:lnTo>
                  <a:pt x="406526" y="82092"/>
                </a:lnTo>
                <a:lnTo>
                  <a:pt x="431926" y="81965"/>
                </a:lnTo>
                <a:lnTo>
                  <a:pt x="431800" y="56565"/>
                </a:lnTo>
                <a:close/>
              </a:path>
              <a:path w="6668134" h="84454">
                <a:moveTo>
                  <a:pt x="482600" y="56311"/>
                </a:moveTo>
                <a:lnTo>
                  <a:pt x="457200" y="56438"/>
                </a:lnTo>
                <a:lnTo>
                  <a:pt x="457326" y="81838"/>
                </a:lnTo>
                <a:lnTo>
                  <a:pt x="482726" y="81711"/>
                </a:lnTo>
                <a:lnTo>
                  <a:pt x="482600" y="56311"/>
                </a:lnTo>
                <a:close/>
              </a:path>
              <a:path w="6668134" h="84454">
                <a:moveTo>
                  <a:pt x="533400" y="56057"/>
                </a:moveTo>
                <a:lnTo>
                  <a:pt x="508000" y="56184"/>
                </a:lnTo>
                <a:lnTo>
                  <a:pt x="508126" y="81584"/>
                </a:lnTo>
                <a:lnTo>
                  <a:pt x="533526" y="81457"/>
                </a:lnTo>
                <a:lnTo>
                  <a:pt x="533400" y="56057"/>
                </a:lnTo>
                <a:close/>
              </a:path>
              <a:path w="6668134" h="84454">
                <a:moveTo>
                  <a:pt x="584200" y="55803"/>
                </a:moveTo>
                <a:lnTo>
                  <a:pt x="558800" y="55930"/>
                </a:lnTo>
                <a:lnTo>
                  <a:pt x="558926" y="81330"/>
                </a:lnTo>
                <a:lnTo>
                  <a:pt x="584326" y="81203"/>
                </a:lnTo>
                <a:lnTo>
                  <a:pt x="584200" y="55803"/>
                </a:lnTo>
                <a:close/>
              </a:path>
              <a:path w="6668134" h="84454">
                <a:moveTo>
                  <a:pt x="635000" y="55549"/>
                </a:moveTo>
                <a:lnTo>
                  <a:pt x="609600" y="55676"/>
                </a:lnTo>
                <a:lnTo>
                  <a:pt x="609726" y="81076"/>
                </a:lnTo>
                <a:lnTo>
                  <a:pt x="635126" y="80949"/>
                </a:lnTo>
                <a:lnTo>
                  <a:pt x="635000" y="55549"/>
                </a:lnTo>
                <a:close/>
              </a:path>
              <a:path w="6668134" h="84454">
                <a:moveTo>
                  <a:pt x="685800" y="55283"/>
                </a:moveTo>
                <a:lnTo>
                  <a:pt x="660400" y="55422"/>
                </a:lnTo>
                <a:lnTo>
                  <a:pt x="660526" y="80810"/>
                </a:lnTo>
                <a:lnTo>
                  <a:pt x="685926" y="80683"/>
                </a:lnTo>
                <a:lnTo>
                  <a:pt x="685800" y="55283"/>
                </a:lnTo>
                <a:close/>
              </a:path>
              <a:path w="6668134" h="84454">
                <a:moveTo>
                  <a:pt x="736600" y="55029"/>
                </a:moveTo>
                <a:lnTo>
                  <a:pt x="711200" y="55156"/>
                </a:lnTo>
                <a:lnTo>
                  <a:pt x="711326" y="80556"/>
                </a:lnTo>
                <a:lnTo>
                  <a:pt x="736726" y="80429"/>
                </a:lnTo>
                <a:lnTo>
                  <a:pt x="736600" y="55029"/>
                </a:lnTo>
                <a:close/>
              </a:path>
              <a:path w="6668134" h="84454">
                <a:moveTo>
                  <a:pt x="787400" y="54775"/>
                </a:moveTo>
                <a:lnTo>
                  <a:pt x="762000" y="54902"/>
                </a:lnTo>
                <a:lnTo>
                  <a:pt x="762126" y="80302"/>
                </a:lnTo>
                <a:lnTo>
                  <a:pt x="787526" y="80175"/>
                </a:lnTo>
                <a:lnTo>
                  <a:pt x="787400" y="54775"/>
                </a:lnTo>
                <a:close/>
              </a:path>
              <a:path w="6668134" h="84454">
                <a:moveTo>
                  <a:pt x="838200" y="54521"/>
                </a:moveTo>
                <a:lnTo>
                  <a:pt x="812800" y="54648"/>
                </a:lnTo>
                <a:lnTo>
                  <a:pt x="812926" y="80048"/>
                </a:lnTo>
                <a:lnTo>
                  <a:pt x="838326" y="79921"/>
                </a:lnTo>
                <a:lnTo>
                  <a:pt x="838200" y="54521"/>
                </a:lnTo>
                <a:close/>
              </a:path>
              <a:path w="6668134" h="84454">
                <a:moveTo>
                  <a:pt x="889000" y="54267"/>
                </a:moveTo>
                <a:lnTo>
                  <a:pt x="863600" y="54394"/>
                </a:lnTo>
                <a:lnTo>
                  <a:pt x="863726" y="79794"/>
                </a:lnTo>
                <a:lnTo>
                  <a:pt x="889126" y="79667"/>
                </a:lnTo>
                <a:lnTo>
                  <a:pt x="889000" y="54267"/>
                </a:lnTo>
                <a:close/>
              </a:path>
              <a:path w="6668134" h="84454">
                <a:moveTo>
                  <a:pt x="939800" y="54013"/>
                </a:moveTo>
                <a:lnTo>
                  <a:pt x="914400" y="54140"/>
                </a:lnTo>
                <a:lnTo>
                  <a:pt x="914526" y="79540"/>
                </a:lnTo>
                <a:lnTo>
                  <a:pt x="939926" y="79413"/>
                </a:lnTo>
                <a:lnTo>
                  <a:pt x="939800" y="54013"/>
                </a:lnTo>
                <a:close/>
              </a:path>
              <a:path w="6668134" h="84454">
                <a:moveTo>
                  <a:pt x="990600" y="53759"/>
                </a:moveTo>
                <a:lnTo>
                  <a:pt x="965200" y="53886"/>
                </a:lnTo>
                <a:lnTo>
                  <a:pt x="965326" y="79286"/>
                </a:lnTo>
                <a:lnTo>
                  <a:pt x="990726" y="79159"/>
                </a:lnTo>
                <a:lnTo>
                  <a:pt x="990600" y="53759"/>
                </a:lnTo>
                <a:close/>
              </a:path>
              <a:path w="6668134" h="84454">
                <a:moveTo>
                  <a:pt x="1041400" y="53505"/>
                </a:moveTo>
                <a:lnTo>
                  <a:pt x="1016000" y="53632"/>
                </a:lnTo>
                <a:lnTo>
                  <a:pt x="1016126" y="79032"/>
                </a:lnTo>
                <a:lnTo>
                  <a:pt x="1041526" y="78905"/>
                </a:lnTo>
                <a:lnTo>
                  <a:pt x="1041400" y="53505"/>
                </a:lnTo>
                <a:close/>
              </a:path>
              <a:path w="6668134" h="84454">
                <a:moveTo>
                  <a:pt x="1092200" y="53251"/>
                </a:moveTo>
                <a:lnTo>
                  <a:pt x="1066800" y="53378"/>
                </a:lnTo>
                <a:lnTo>
                  <a:pt x="1066927" y="78778"/>
                </a:lnTo>
                <a:lnTo>
                  <a:pt x="1092327" y="78651"/>
                </a:lnTo>
                <a:lnTo>
                  <a:pt x="1092200" y="53251"/>
                </a:lnTo>
                <a:close/>
              </a:path>
              <a:path w="6668134" h="84454">
                <a:moveTo>
                  <a:pt x="1143000" y="52984"/>
                </a:moveTo>
                <a:lnTo>
                  <a:pt x="1117600" y="53111"/>
                </a:lnTo>
                <a:lnTo>
                  <a:pt x="1117727" y="78511"/>
                </a:lnTo>
                <a:lnTo>
                  <a:pt x="1143127" y="78384"/>
                </a:lnTo>
                <a:lnTo>
                  <a:pt x="1143000" y="52984"/>
                </a:lnTo>
                <a:close/>
              </a:path>
              <a:path w="6668134" h="84454">
                <a:moveTo>
                  <a:pt x="1193800" y="52730"/>
                </a:moveTo>
                <a:lnTo>
                  <a:pt x="1168400" y="52857"/>
                </a:lnTo>
                <a:lnTo>
                  <a:pt x="1168527" y="78257"/>
                </a:lnTo>
                <a:lnTo>
                  <a:pt x="1193927" y="78130"/>
                </a:lnTo>
                <a:lnTo>
                  <a:pt x="1193800" y="52730"/>
                </a:lnTo>
                <a:close/>
              </a:path>
              <a:path w="6668134" h="84454">
                <a:moveTo>
                  <a:pt x="1244600" y="52476"/>
                </a:moveTo>
                <a:lnTo>
                  <a:pt x="1219200" y="52603"/>
                </a:lnTo>
                <a:lnTo>
                  <a:pt x="1219327" y="78003"/>
                </a:lnTo>
                <a:lnTo>
                  <a:pt x="1244727" y="77876"/>
                </a:lnTo>
                <a:lnTo>
                  <a:pt x="1244600" y="52476"/>
                </a:lnTo>
                <a:close/>
              </a:path>
              <a:path w="6668134" h="84454">
                <a:moveTo>
                  <a:pt x="1295400" y="52222"/>
                </a:moveTo>
                <a:lnTo>
                  <a:pt x="1270000" y="52349"/>
                </a:lnTo>
                <a:lnTo>
                  <a:pt x="1270127" y="77749"/>
                </a:lnTo>
                <a:lnTo>
                  <a:pt x="1295527" y="77622"/>
                </a:lnTo>
                <a:lnTo>
                  <a:pt x="1295400" y="52222"/>
                </a:lnTo>
                <a:close/>
              </a:path>
              <a:path w="6668134" h="84454">
                <a:moveTo>
                  <a:pt x="1346200" y="51968"/>
                </a:moveTo>
                <a:lnTo>
                  <a:pt x="1320800" y="52095"/>
                </a:lnTo>
                <a:lnTo>
                  <a:pt x="1320927" y="77495"/>
                </a:lnTo>
                <a:lnTo>
                  <a:pt x="1346327" y="77368"/>
                </a:lnTo>
                <a:lnTo>
                  <a:pt x="1346200" y="51968"/>
                </a:lnTo>
                <a:close/>
              </a:path>
              <a:path w="6668134" h="84454">
                <a:moveTo>
                  <a:pt x="1397000" y="51714"/>
                </a:moveTo>
                <a:lnTo>
                  <a:pt x="1371600" y="51841"/>
                </a:lnTo>
                <a:lnTo>
                  <a:pt x="1371727" y="77241"/>
                </a:lnTo>
                <a:lnTo>
                  <a:pt x="1397127" y="77114"/>
                </a:lnTo>
                <a:lnTo>
                  <a:pt x="1397000" y="51714"/>
                </a:lnTo>
                <a:close/>
              </a:path>
              <a:path w="6668134" h="84454">
                <a:moveTo>
                  <a:pt x="1447800" y="51460"/>
                </a:moveTo>
                <a:lnTo>
                  <a:pt x="1422400" y="51587"/>
                </a:lnTo>
                <a:lnTo>
                  <a:pt x="1422527" y="76987"/>
                </a:lnTo>
                <a:lnTo>
                  <a:pt x="1447927" y="76860"/>
                </a:lnTo>
                <a:lnTo>
                  <a:pt x="1447800" y="51460"/>
                </a:lnTo>
                <a:close/>
              </a:path>
              <a:path w="6668134" h="84454">
                <a:moveTo>
                  <a:pt x="1498600" y="51206"/>
                </a:moveTo>
                <a:lnTo>
                  <a:pt x="1473200" y="51333"/>
                </a:lnTo>
                <a:lnTo>
                  <a:pt x="1473327" y="76733"/>
                </a:lnTo>
                <a:lnTo>
                  <a:pt x="1498727" y="76606"/>
                </a:lnTo>
                <a:lnTo>
                  <a:pt x="1498600" y="51206"/>
                </a:lnTo>
                <a:close/>
              </a:path>
              <a:path w="6668134" h="84454">
                <a:moveTo>
                  <a:pt x="1549400" y="50952"/>
                </a:moveTo>
                <a:lnTo>
                  <a:pt x="1524000" y="51079"/>
                </a:lnTo>
                <a:lnTo>
                  <a:pt x="1524127" y="76479"/>
                </a:lnTo>
                <a:lnTo>
                  <a:pt x="1549527" y="76352"/>
                </a:lnTo>
                <a:lnTo>
                  <a:pt x="1549400" y="50952"/>
                </a:lnTo>
                <a:close/>
              </a:path>
              <a:path w="6668134" h="84454">
                <a:moveTo>
                  <a:pt x="1600200" y="50685"/>
                </a:moveTo>
                <a:lnTo>
                  <a:pt x="1574800" y="50812"/>
                </a:lnTo>
                <a:lnTo>
                  <a:pt x="1574927" y="76212"/>
                </a:lnTo>
                <a:lnTo>
                  <a:pt x="1600327" y="76085"/>
                </a:lnTo>
                <a:lnTo>
                  <a:pt x="1600200" y="50685"/>
                </a:lnTo>
                <a:close/>
              </a:path>
              <a:path w="6668134" h="84454">
                <a:moveTo>
                  <a:pt x="1651000" y="50431"/>
                </a:moveTo>
                <a:lnTo>
                  <a:pt x="1625600" y="50558"/>
                </a:lnTo>
                <a:lnTo>
                  <a:pt x="1625727" y="75958"/>
                </a:lnTo>
                <a:lnTo>
                  <a:pt x="1651127" y="75831"/>
                </a:lnTo>
                <a:lnTo>
                  <a:pt x="1651000" y="50431"/>
                </a:lnTo>
                <a:close/>
              </a:path>
              <a:path w="6668134" h="84454">
                <a:moveTo>
                  <a:pt x="1701800" y="50177"/>
                </a:moveTo>
                <a:lnTo>
                  <a:pt x="1676400" y="50304"/>
                </a:lnTo>
                <a:lnTo>
                  <a:pt x="1676527" y="75704"/>
                </a:lnTo>
                <a:lnTo>
                  <a:pt x="1701927" y="75577"/>
                </a:lnTo>
                <a:lnTo>
                  <a:pt x="1701800" y="50177"/>
                </a:lnTo>
                <a:close/>
              </a:path>
              <a:path w="6668134" h="84454">
                <a:moveTo>
                  <a:pt x="1752600" y="49923"/>
                </a:moveTo>
                <a:lnTo>
                  <a:pt x="1727200" y="50050"/>
                </a:lnTo>
                <a:lnTo>
                  <a:pt x="1727327" y="75450"/>
                </a:lnTo>
                <a:lnTo>
                  <a:pt x="1752727" y="75323"/>
                </a:lnTo>
                <a:lnTo>
                  <a:pt x="1752600" y="49923"/>
                </a:lnTo>
                <a:close/>
              </a:path>
              <a:path w="6668134" h="84454">
                <a:moveTo>
                  <a:pt x="1803400" y="49669"/>
                </a:moveTo>
                <a:lnTo>
                  <a:pt x="1778000" y="49796"/>
                </a:lnTo>
                <a:lnTo>
                  <a:pt x="1778127" y="75196"/>
                </a:lnTo>
                <a:lnTo>
                  <a:pt x="1803527" y="75069"/>
                </a:lnTo>
                <a:lnTo>
                  <a:pt x="1803400" y="49669"/>
                </a:lnTo>
                <a:close/>
              </a:path>
              <a:path w="6668134" h="84454">
                <a:moveTo>
                  <a:pt x="1854200" y="49415"/>
                </a:moveTo>
                <a:lnTo>
                  <a:pt x="1828800" y="49542"/>
                </a:lnTo>
                <a:lnTo>
                  <a:pt x="1828927" y="74942"/>
                </a:lnTo>
                <a:lnTo>
                  <a:pt x="1854327" y="74815"/>
                </a:lnTo>
                <a:lnTo>
                  <a:pt x="1854200" y="49415"/>
                </a:lnTo>
                <a:close/>
              </a:path>
              <a:path w="6668134" h="84454">
                <a:moveTo>
                  <a:pt x="1905000" y="49161"/>
                </a:moveTo>
                <a:lnTo>
                  <a:pt x="1879600" y="49288"/>
                </a:lnTo>
                <a:lnTo>
                  <a:pt x="1879727" y="74688"/>
                </a:lnTo>
                <a:lnTo>
                  <a:pt x="1905127" y="74561"/>
                </a:lnTo>
                <a:lnTo>
                  <a:pt x="1905000" y="49161"/>
                </a:lnTo>
                <a:close/>
              </a:path>
              <a:path w="6668134" h="84454">
                <a:moveTo>
                  <a:pt x="1955800" y="48907"/>
                </a:moveTo>
                <a:lnTo>
                  <a:pt x="1930400" y="49034"/>
                </a:lnTo>
                <a:lnTo>
                  <a:pt x="1930527" y="74434"/>
                </a:lnTo>
                <a:lnTo>
                  <a:pt x="1955927" y="74307"/>
                </a:lnTo>
                <a:lnTo>
                  <a:pt x="1955800" y="48907"/>
                </a:lnTo>
                <a:close/>
              </a:path>
              <a:path w="6668134" h="84454">
                <a:moveTo>
                  <a:pt x="2006600" y="48653"/>
                </a:moveTo>
                <a:lnTo>
                  <a:pt x="1981200" y="48780"/>
                </a:lnTo>
                <a:lnTo>
                  <a:pt x="1981327" y="74180"/>
                </a:lnTo>
                <a:lnTo>
                  <a:pt x="2006727" y="74040"/>
                </a:lnTo>
                <a:lnTo>
                  <a:pt x="2006600" y="48653"/>
                </a:lnTo>
                <a:close/>
              </a:path>
              <a:path w="6668134" h="84454">
                <a:moveTo>
                  <a:pt x="2057400" y="48387"/>
                </a:moveTo>
                <a:lnTo>
                  <a:pt x="2032000" y="48513"/>
                </a:lnTo>
                <a:lnTo>
                  <a:pt x="2032127" y="73913"/>
                </a:lnTo>
                <a:lnTo>
                  <a:pt x="2057527" y="73787"/>
                </a:lnTo>
                <a:lnTo>
                  <a:pt x="2057400" y="48387"/>
                </a:lnTo>
                <a:close/>
              </a:path>
              <a:path w="6668134" h="84454">
                <a:moveTo>
                  <a:pt x="2108200" y="48133"/>
                </a:moveTo>
                <a:lnTo>
                  <a:pt x="2082800" y="48259"/>
                </a:lnTo>
                <a:lnTo>
                  <a:pt x="2082927" y="73659"/>
                </a:lnTo>
                <a:lnTo>
                  <a:pt x="2108327" y="73533"/>
                </a:lnTo>
                <a:lnTo>
                  <a:pt x="2108200" y="48133"/>
                </a:lnTo>
                <a:close/>
              </a:path>
              <a:path w="6668134" h="84454">
                <a:moveTo>
                  <a:pt x="2159000" y="47878"/>
                </a:moveTo>
                <a:lnTo>
                  <a:pt x="2133600" y="48006"/>
                </a:lnTo>
                <a:lnTo>
                  <a:pt x="2133727" y="73406"/>
                </a:lnTo>
                <a:lnTo>
                  <a:pt x="2159127" y="73278"/>
                </a:lnTo>
                <a:lnTo>
                  <a:pt x="2159000" y="47878"/>
                </a:lnTo>
                <a:close/>
              </a:path>
              <a:path w="6668134" h="84454">
                <a:moveTo>
                  <a:pt x="2209800" y="47625"/>
                </a:moveTo>
                <a:lnTo>
                  <a:pt x="2184400" y="47752"/>
                </a:lnTo>
                <a:lnTo>
                  <a:pt x="2184527" y="73152"/>
                </a:lnTo>
                <a:lnTo>
                  <a:pt x="2209927" y="73025"/>
                </a:lnTo>
                <a:lnTo>
                  <a:pt x="2209800" y="47625"/>
                </a:lnTo>
                <a:close/>
              </a:path>
              <a:path w="6668134" h="84454">
                <a:moveTo>
                  <a:pt x="2260600" y="47371"/>
                </a:moveTo>
                <a:lnTo>
                  <a:pt x="2235200" y="47497"/>
                </a:lnTo>
                <a:lnTo>
                  <a:pt x="2235327" y="72897"/>
                </a:lnTo>
                <a:lnTo>
                  <a:pt x="2260727" y="72771"/>
                </a:lnTo>
                <a:lnTo>
                  <a:pt x="2260600" y="47371"/>
                </a:lnTo>
                <a:close/>
              </a:path>
              <a:path w="6668134" h="84454">
                <a:moveTo>
                  <a:pt x="2311400" y="47116"/>
                </a:moveTo>
                <a:lnTo>
                  <a:pt x="2286000" y="47243"/>
                </a:lnTo>
                <a:lnTo>
                  <a:pt x="2286127" y="72643"/>
                </a:lnTo>
                <a:lnTo>
                  <a:pt x="2311527" y="72516"/>
                </a:lnTo>
                <a:lnTo>
                  <a:pt x="2311400" y="47116"/>
                </a:lnTo>
                <a:close/>
              </a:path>
              <a:path w="6668134" h="84454">
                <a:moveTo>
                  <a:pt x="2362200" y="46862"/>
                </a:moveTo>
                <a:lnTo>
                  <a:pt x="2336800" y="46990"/>
                </a:lnTo>
                <a:lnTo>
                  <a:pt x="2336927" y="72390"/>
                </a:lnTo>
                <a:lnTo>
                  <a:pt x="2362327" y="72262"/>
                </a:lnTo>
                <a:lnTo>
                  <a:pt x="2362200" y="46862"/>
                </a:lnTo>
                <a:close/>
              </a:path>
              <a:path w="6668134" h="84454">
                <a:moveTo>
                  <a:pt x="2413000" y="46609"/>
                </a:moveTo>
                <a:lnTo>
                  <a:pt x="2387600" y="46736"/>
                </a:lnTo>
                <a:lnTo>
                  <a:pt x="2387727" y="72136"/>
                </a:lnTo>
                <a:lnTo>
                  <a:pt x="2413127" y="72009"/>
                </a:lnTo>
                <a:lnTo>
                  <a:pt x="2413000" y="46609"/>
                </a:lnTo>
                <a:close/>
              </a:path>
              <a:path w="6668134" h="84454">
                <a:moveTo>
                  <a:pt x="2463800" y="46342"/>
                </a:moveTo>
                <a:lnTo>
                  <a:pt x="2438400" y="46481"/>
                </a:lnTo>
                <a:lnTo>
                  <a:pt x="2438527" y="71881"/>
                </a:lnTo>
                <a:lnTo>
                  <a:pt x="2463927" y="71742"/>
                </a:lnTo>
                <a:lnTo>
                  <a:pt x="2463800" y="46342"/>
                </a:lnTo>
                <a:close/>
              </a:path>
              <a:path w="6668134" h="84454">
                <a:moveTo>
                  <a:pt x="2514600" y="46088"/>
                </a:moveTo>
                <a:lnTo>
                  <a:pt x="2489200" y="46215"/>
                </a:lnTo>
                <a:lnTo>
                  <a:pt x="2489327" y="71615"/>
                </a:lnTo>
                <a:lnTo>
                  <a:pt x="2514727" y="71488"/>
                </a:lnTo>
                <a:lnTo>
                  <a:pt x="2514600" y="46088"/>
                </a:lnTo>
                <a:close/>
              </a:path>
              <a:path w="6668134" h="84454">
                <a:moveTo>
                  <a:pt x="2565400" y="45834"/>
                </a:moveTo>
                <a:lnTo>
                  <a:pt x="2540000" y="45961"/>
                </a:lnTo>
                <a:lnTo>
                  <a:pt x="2540127" y="71361"/>
                </a:lnTo>
                <a:lnTo>
                  <a:pt x="2565527" y="71234"/>
                </a:lnTo>
                <a:lnTo>
                  <a:pt x="2565400" y="45834"/>
                </a:lnTo>
                <a:close/>
              </a:path>
              <a:path w="6668134" h="84454">
                <a:moveTo>
                  <a:pt x="2616200" y="45580"/>
                </a:moveTo>
                <a:lnTo>
                  <a:pt x="2590800" y="45707"/>
                </a:lnTo>
                <a:lnTo>
                  <a:pt x="2590927" y="71107"/>
                </a:lnTo>
                <a:lnTo>
                  <a:pt x="2616327" y="70980"/>
                </a:lnTo>
                <a:lnTo>
                  <a:pt x="2616200" y="45580"/>
                </a:lnTo>
                <a:close/>
              </a:path>
              <a:path w="6668134" h="84454">
                <a:moveTo>
                  <a:pt x="2667000" y="45326"/>
                </a:moveTo>
                <a:lnTo>
                  <a:pt x="2641600" y="45453"/>
                </a:lnTo>
                <a:lnTo>
                  <a:pt x="2641727" y="70853"/>
                </a:lnTo>
                <a:lnTo>
                  <a:pt x="2667127" y="70726"/>
                </a:lnTo>
                <a:lnTo>
                  <a:pt x="2667000" y="45326"/>
                </a:lnTo>
                <a:close/>
              </a:path>
              <a:path w="6668134" h="84454">
                <a:moveTo>
                  <a:pt x="2717800" y="45072"/>
                </a:moveTo>
                <a:lnTo>
                  <a:pt x="2692400" y="45199"/>
                </a:lnTo>
                <a:lnTo>
                  <a:pt x="2692527" y="70599"/>
                </a:lnTo>
                <a:lnTo>
                  <a:pt x="2717927" y="70472"/>
                </a:lnTo>
                <a:lnTo>
                  <a:pt x="2717800" y="45072"/>
                </a:lnTo>
                <a:close/>
              </a:path>
              <a:path w="6668134" h="84454">
                <a:moveTo>
                  <a:pt x="2768600" y="44818"/>
                </a:moveTo>
                <a:lnTo>
                  <a:pt x="2743200" y="44945"/>
                </a:lnTo>
                <a:lnTo>
                  <a:pt x="2743327" y="70345"/>
                </a:lnTo>
                <a:lnTo>
                  <a:pt x="2768727" y="70218"/>
                </a:lnTo>
                <a:lnTo>
                  <a:pt x="2768600" y="44818"/>
                </a:lnTo>
                <a:close/>
              </a:path>
              <a:path w="6668134" h="84454">
                <a:moveTo>
                  <a:pt x="2819400" y="44564"/>
                </a:moveTo>
                <a:lnTo>
                  <a:pt x="2794000" y="44691"/>
                </a:lnTo>
                <a:lnTo>
                  <a:pt x="2794127" y="70091"/>
                </a:lnTo>
                <a:lnTo>
                  <a:pt x="2819527" y="69964"/>
                </a:lnTo>
                <a:lnTo>
                  <a:pt x="2819400" y="44564"/>
                </a:lnTo>
                <a:close/>
              </a:path>
              <a:path w="6668134" h="84454">
                <a:moveTo>
                  <a:pt x="2870200" y="44310"/>
                </a:moveTo>
                <a:lnTo>
                  <a:pt x="2844800" y="44437"/>
                </a:lnTo>
                <a:lnTo>
                  <a:pt x="2844927" y="69837"/>
                </a:lnTo>
                <a:lnTo>
                  <a:pt x="2870327" y="69710"/>
                </a:lnTo>
                <a:lnTo>
                  <a:pt x="2870200" y="44310"/>
                </a:lnTo>
                <a:close/>
              </a:path>
              <a:path w="6668134" h="84454">
                <a:moveTo>
                  <a:pt x="2921000" y="44043"/>
                </a:moveTo>
                <a:lnTo>
                  <a:pt x="2895600" y="44170"/>
                </a:lnTo>
                <a:lnTo>
                  <a:pt x="2895727" y="69570"/>
                </a:lnTo>
                <a:lnTo>
                  <a:pt x="2921127" y="69443"/>
                </a:lnTo>
                <a:lnTo>
                  <a:pt x="2921000" y="44043"/>
                </a:lnTo>
                <a:close/>
              </a:path>
              <a:path w="6668134" h="84454">
                <a:moveTo>
                  <a:pt x="2971800" y="43789"/>
                </a:moveTo>
                <a:lnTo>
                  <a:pt x="2946400" y="43916"/>
                </a:lnTo>
                <a:lnTo>
                  <a:pt x="2946527" y="69316"/>
                </a:lnTo>
                <a:lnTo>
                  <a:pt x="2971927" y="69189"/>
                </a:lnTo>
                <a:lnTo>
                  <a:pt x="2971800" y="43789"/>
                </a:lnTo>
                <a:close/>
              </a:path>
              <a:path w="6668134" h="84454">
                <a:moveTo>
                  <a:pt x="3022600" y="43535"/>
                </a:moveTo>
                <a:lnTo>
                  <a:pt x="2997200" y="43662"/>
                </a:lnTo>
                <a:lnTo>
                  <a:pt x="2997327" y="69062"/>
                </a:lnTo>
                <a:lnTo>
                  <a:pt x="3022727" y="68935"/>
                </a:lnTo>
                <a:lnTo>
                  <a:pt x="3022600" y="43535"/>
                </a:lnTo>
                <a:close/>
              </a:path>
              <a:path w="6668134" h="84454">
                <a:moveTo>
                  <a:pt x="3073400" y="43281"/>
                </a:moveTo>
                <a:lnTo>
                  <a:pt x="3048000" y="43408"/>
                </a:lnTo>
                <a:lnTo>
                  <a:pt x="3048127" y="68808"/>
                </a:lnTo>
                <a:lnTo>
                  <a:pt x="3073527" y="68681"/>
                </a:lnTo>
                <a:lnTo>
                  <a:pt x="3073400" y="43281"/>
                </a:lnTo>
                <a:close/>
              </a:path>
              <a:path w="6668134" h="84454">
                <a:moveTo>
                  <a:pt x="3124200" y="43027"/>
                </a:moveTo>
                <a:lnTo>
                  <a:pt x="3098800" y="43154"/>
                </a:lnTo>
                <a:lnTo>
                  <a:pt x="3098927" y="68554"/>
                </a:lnTo>
                <a:lnTo>
                  <a:pt x="3124327" y="68427"/>
                </a:lnTo>
                <a:lnTo>
                  <a:pt x="3124200" y="43027"/>
                </a:lnTo>
                <a:close/>
              </a:path>
              <a:path w="6668134" h="84454">
                <a:moveTo>
                  <a:pt x="3175000" y="42773"/>
                </a:moveTo>
                <a:lnTo>
                  <a:pt x="3149600" y="42900"/>
                </a:lnTo>
                <a:lnTo>
                  <a:pt x="3149727" y="68300"/>
                </a:lnTo>
                <a:lnTo>
                  <a:pt x="3175127" y="68173"/>
                </a:lnTo>
                <a:lnTo>
                  <a:pt x="3175000" y="42773"/>
                </a:lnTo>
                <a:close/>
              </a:path>
              <a:path w="6668134" h="84454">
                <a:moveTo>
                  <a:pt x="3225800" y="42519"/>
                </a:moveTo>
                <a:lnTo>
                  <a:pt x="3200400" y="42646"/>
                </a:lnTo>
                <a:lnTo>
                  <a:pt x="3200527" y="68046"/>
                </a:lnTo>
                <a:lnTo>
                  <a:pt x="3225927" y="67919"/>
                </a:lnTo>
                <a:lnTo>
                  <a:pt x="3225800" y="42519"/>
                </a:lnTo>
                <a:close/>
              </a:path>
              <a:path w="6668134" h="84454">
                <a:moveTo>
                  <a:pt x="3276600" y="42265"/>
                </a:moveTo>
                <a:lnTo>
                  <a:pt x="3251200" y="42392"/>
                </a:lnTo>
                <a:lnTo>
                  <a:pt x="3251327" y="67792"/>
                </a:lnTo>
                <a:lnTo>
                  <a:pt x="3276727" y="67665"/>
                </a:lnTo>
                <a:lnTo>
                  <a:pt x="3276600" y="42265"/>
                </a:lnTo>
                <a:close/>
              </a:path>
              <a:path w="6668134" h="84454">
                <a:moveTo>
                  <a:pt x="3327400" y="42011"/>
                </a:moveTo>
                <a:lnTo>
                  <a:pt x="3302000" y="42138"/>
                </a:lnTo>
                <a:lnTo>
                  <a:pt x="3302127" y="67538"/>
                </a:lnTo>
                <a:lnTo>
                  <a:pt x="3327527" y="67398"/>
                </a:lnTo>
                <a:lnTo>
                  <a:pt x="3327400" y="42011"/>
                </a:lnTo>
                <a:close/>
              </a:path>
              <a:path w="6668134" h="84454">
                <a:moveTo>
                  <a:pt x="3378200" y="41744"/>
                </a:moveTo>
                <a:lnTo>
                  <a:pt x="3352800" y="41871"/>
                </a:lnTo>
                <a:lnTo>
                  <a:pt x="3352927" y="67271"/>
                </a:lnTo>
                <a:lnTo>
                  <a:pt x="3378327" y="67144"/>
                </a:lnTo>
                <a:lnTo>
                  <a:pt x="3378200" y="41744"/>
                </a:lnTo>
                <a:close/>
              </a:path>
              <a:path w="6668134" h="84454">
                <a:moveTo>
                  <a:pt x="3429000" y="41490"/>
                </a:moveTo>
                <a:lnTo>
                  <a:pt x="3403600" y="41617"/>
                </a:lnTo>
                <a:lnTo>
                  <a:pt x="3403727" y="67017"/>
                </a:lnTo>
                <a:lnTo>
                  <a:pt x="3429127" y="66890"/>
                </a:lnTo>
                <a:lnTo>
                  <a:pt x="3429000" y="41490"/>
                </a:lnTo>
                <a:close/>
              </a:path>
              <a:path w="6668134" h="84454">
                <a:moveTo>
                  <a:pt x="3479800" y="41236"/>
                </a:moveTo>
                <a:lnTo>
                  <a:pt x="3454400" y="41363"/>
                </a:lnTo>
                <a:lnTo>
                  <a:pt x="3454527" y="66763"/>
                </a:lnTo>
                <a:lnTo>
                  <a:pt x="3479927" y="66636"/>
                </a:lnTo>
                <a:lnTo>
                  <a:pt x="3479800" y="41236"/>
                </a:lnTo>
                <a:close/>
              </a:path>
              <a:path w="6668134" h="84454">
                <a:moveTo>
                  <a:pt x="3530600" y="40982"/>
                </a:moveTo>
                <a:lnTo>
                  <a:pt x="3505200" y="41109"/>
                </a:lnTo>
                <a:lnTo>
                  <a:pt x="3505327" y="66509"/>
                </a:lnTo>
                <a:lnTo>
                  <a:pt x="3530727" y="66382"/>
                </a:lnTo>
                <a:lnTo>
                  <a:pt x="3530600" y="40982"/>
                </a:lnTo>
                <a:close/>
              </a:path>
              <a:path w="6668134" h="84454">
                <a:moveTo>
                  <a:pt x="3581400" y="40728"/>
                </a:moveTo>
                <a:lnTo>
                  <a:pt x="3556000" y="40855"/>
                </a:lnTo>
                <a:lnTo>
                  <a:pt x="3556127" y="66255"/>
                </a:lnTo>
                <a:lnTo>
                  <a:pt x="3581527" y="66128"/>
                </a:lnTo>
                <a:lnTo>
                  <a:pt x="3581400" y="40728"/>
                </a:lnTo>
                <a:close/>
              </a:path>
              <a:path w="6668134" h="84454">
                <a:moveTo>
                  <a:pt x="3632200" y="40474"/>
                </a:moveTo>
                <a:lnTo>
                  <a:pt x="3606800" y="40601"/>
                </a:lnTo>
                <a:lnTo>
                  <a:pt x="3606927" y="66001"/>
                </a:lnTo>
                <a:lnTo>
                  <a:pt x="3632327" y="65874"/>
                </a:lnTo>
                <a:lnTo>
                  <a:pt x="3632200" y="40474"/>
                </a:lnTo>
                <a:close/>
              </a:path>
              <a:path w="6668134" h="84454">
                <a:moveTo>
                  <a:pt x="3683000" y="40220"/>
                </a:moveTo>
                <a:lnTo>
                  <a:pt x="3657600" y="40347"/>
                </a:lnTo>
                <a:lnTo>
                  <a:pt x="3657727" y="65747"/>
                </a:lnTo>
                <a:lnTo>
                  <a:pt x="3683127" y="65620"/>
                </a:lnTo>
                <a:lnTo>
                  <a:pt x="3683000" y="40220"/>
                </a:lnTo>
                <a:close/>
              </a:path>
              <a:path w="6668134" h="84454">
                <a:moveTo>
                  <a:pt x="3733800" y="39966"/>
                </a:moveTo>
                <a:lnTo>
                  <a:pt x="3708400" y="40093"/>
                </a:lnTo>
                <a:lnTo>
                  <a:pt x="3708527" y="65493"/>
                </a:lnTo>
                <a:lnTo>
                  <a:pt x="3733927" y="65366"/>
                </a:lnTo>
                <a:lnTo>
                  <a:pt x="3733800" y="39966"/>
                </a:lnTo>
                <a:close/>
              </a:path>
              <a:path w="6668134" h="84454">
                <a:moveTo>
                  <a:pt x="3784600" y="39700"/>
                </a:moveTo>
                <a:lnTo>
                  <a:pt x="3759200" y="39839"/>
                </a:lnTo>
                <a:lnTo>
                  <a:pt x="3759327" y="65239"/>
                </a:lnTo>
                <a:lnTo>
                  <a:pt x="3784727" y="65100"/>
                </a:lnTo>
                <a:lnTo>
                  <a:pt x="3784600" y="39700"/>
                </a:lnTo>
                <a:close/>
              </a:path>
              <a:path w="6668134" h="84454">
                <a:moveTo>
                  <a:pt x="3835400" y="39446"/>
                </a:moveTo>
                <a:lnTo>
                  <a:pt x="3810000" y="39573"/>
                </a:lnTo>
                <a:lnTo>
                  <a:pt x="3810127" y="64973"/>
                </a:lnTo>
                <a:lnTo>
                  <a:pt x="3835527" y="64846"/>
                </a:lnTo>
                <a:lnTo>
                  <a:pt x="3835400" y="39446"/>
                </a:lnTo>
                <a:close/>
              </a:path>
              <a:path w="6668134" h="84454">
                <a:moveTo>
                  <a:pt x="3886200" y="39192"/>
                </a:moveTo>
                <a:lnTo>
                  <a:pt x="3860800" y="39319"/>
                </a:lnTo>
                <a:lnTo>
                  <a:pt x="3860927" y="64719"/>
                </a:lnTo>
                <a:lnTo>
                  <a:pt x="3886327" y="64592"/>
                </a:lnTo>
                <a:lnTo>
                  <a:pt x="3886200" y="39192"/>
                </a:lnTo>
                <a:close/>
              </a:path>
              <a:path w="6668134" h="84454">
                <a:moveTo>
                  <a:pt x="3937000" y="38938"/>
                </a:moveTo>
                <a:lnTo>
                  <a:pt x="3911600" y="39065"/>
                </a:lnTo>
                <a:lnTo>
                  <a:pt x="3911727" y="64465"/>
                </a:lnTo>
                <a:lnTo>
                  <a:pt x="3937127" y="64338"/>
                </a:lnTo>
                <a:lnTo>
                  <a:pt x="3937000" y="38938"/>
                </a:lnTo>
                <a:close/>
              </a:path>
              <a:path w="6668134" h="84454">
                <a:moveTo>
                  <a:pt x="3987800" y="38684"/>
                </a:moveTo>
                <a:lnTo>
                  <a:pt x="3962400" y="38811"/>
                </a:lnTo>
                <a:lnTo>
                  <a:pt x="3962527" y="64211"/>
                </a:lnTo>
                <a:lnTo>
                  <a:pt x="3987927" y="64084"/>
                </a:lnTo>
                <a:lnTo>
                  <a:pt x="3987800" y="38684"/>
                </a:lnTo>
                <a:close/>
              </a:path>
              <a:path w="6668134" h="84454">
                <a:moveTo>
                  <a:pt x="4038600" y="38430"/>
                </a:moveTo>
                <a:lnTo>
                  <a:pt x="4013200" y="38557"/>
                </a:lnTo>
                <a:lnTo>
                  <a:pt x="4013327" y="63957"/>
                </a:lnTo>
                <a:lnTo>
                  <a:pt x="4038727" y="63830"/>
                </a:lnTo>
                <a:lnTo>
                  <a:pt x="4038600" y="38430"/>
                </a:lnTo>
                <a:close/>
              </a:path>
              <a:path w="6668134" h="84454">
                <a:moveTo>
                  <a:pt x="4089400" y="38176"/>
                </a:moveTo>
                <a:lnTo>
                  <a:pt x="4064000" y="38303"/>
                </a:lnTo>
                <a:lnTo>
                  <a:pt x="4064127" y="63703"/>
                </a:lnTo>
                <a:lnTo>
                  <a:pt x="4089527" y="63576"/>
                </a:lnTo>
                <a:lnTo>
                  <a:pt x="4089400" y="38176"/>
                </a:lnTo>
                <a:close/>
              </a:path>
              <a:path w="6668134" h="84454">
                <a:moveTo>
                  <a:pt x="4140200" y="37922"/>
                </a:moveTo>
                <a:lnTo>
                  <a:pt x="4114800" y="38049"/>
                </a:lnTo>
                <a:lnTo>
                  <a:pt x="4114927" y="63449"/>
                </a:lnTo>
                <a:lnTo>
                  <a:pt x="4140327" y="63322"/>
                </a:lnTo>
                <a:lnTo>
                  <a:pt x="4140200" y="37922"/>
                </a:lnTo>
                <a:close/>
              </a:path>
              <a:path w="6668134" h="84454">
                <a:moveTo>
                  <a:pt x="4191000" y="37668"/>
                </a:moveTo>
                <a:lnTo>
                  <a:pt x="4165600" y="37795"/>
                </a:lnTo>
                <a:lnTo>
                  <a:pt x="4165727" y="63195"/>
                </a:lnTo>
                <a:lnTo>
                  <a:pt x="4191127" y="63068"/>
                </a:lnTo>
                <a:lnTo>
                  <a:pt x="4191000" y="37668"/>
                </a:lnTo>
                <a:close/>
              </a:path>
              <a:path w="6668134" h="84454">
                <a:moveTo>
                  <a:pt x="4241800" y="37401"/>
                </a:moveTo>
                <a:lnTo>
                  <a:pt x="4216400" y="37541"/>
                </a:lnTo>
                <a:lnTo>
                  <a:pt x="4216527" y="62941"/>
                </a:lnTo>
                <a:lnTo>
                  <a:pt x="4241927" y="62801"/>
                </a:lnTo>
                <a:lnTo>
                  <a:pt x="4241800" y="37401"/>
                </a:lnTo>
                <a:close/>
              </a:path>
              <a:path w="6668134" h="84454">
                <a:moveTo>
                  <a:pt x="4292600" y="37147"/>
                </a:moveTo>
                <a:lnTo>
                  <a:pt x="4267200" y="37274"/>
                </a:lnTo>
                <a:lnTo>
                  <a:pt x="4267327" y="62674"/>
                </a:lnTo>
                <a:lnTo>
                  <a:pt x="4292727" y="62547"/>
                </a:lnTo>
                <a:lnTo>
                  <a:pt x="4292600" y="37147"/>
                </a:lnTo>
                <a:close/>
              </a:path>
              <a:path w="6668134" h="84454">
                <a:moveTo>
                  <a:pt x="4343400" y="36893"/>
                </a:moveTo>
                <a:lnTo>
                  <a:pt x="4318000" y="37020"/>
                </a:lnTo>
                <a:lnTo>
                  <a:pt x="4318127" y="62420"/>
                </a:lnTo>
                <a:lnTo>
                  <a:pt x="4343527" y="62293"/>
                </a:lnTo>
                <a:lnTo>
                  <a:pt x="4343400" y="36893"/>
                </a:lnTo>
                <a:close/>
              </a:path>
              <a:path w="6668134" h="84454">
                <a:moveTo>
                  <a:pt x="4394200" y="36639"/>
                </a:moveTo>
                <a:lnTo>
                  <a:pt x="4368800" y="36766"/>
                </a:lnTo>
                <a:lnTo>
                  <a:pt x="4368927" y="62166"/>
                </a:lnTo>
                <a:lnTo>
                  <a:pt x="4394327" y="62039"/>
                </a:lnTo>
                <a:lnTo>
                  <a:pt x="4394200" y="36639"/>
                </a:lnTo>
                <a:close/>
              </a:path>
              <a:path w="6668134" h="84454">
                <a:moveTo>
                  <a:pt x="4445000" y="36385"/>
                </a:moveTo>
                <a:lnTo>
                  <a:pt x="4419600" y="36512"/>
                </a:lnTo>
                <a:lnTo>
                  <a:pt x="4419727" y="61912"/>
                </a:lnTo>
                <a:lnTo>
                  <a:pt x="4445127" y="61785"/>
                </a:lnTo>
                <a:lnTo>
                  <a:pt x="4445000" y="36385"/>
                </a:lnTo>
                <a:close/>
              </a:path>
              <a:path w="6668134" h="84454">
                <a:moveTo>
                  <a:pt x="4495800" y="36131"/>
                </a:moveTo>
                <a:lnTo>
                  <a:pt x="4470400" y="36258"/>
                </a:lnTo>
                <a:lnTo>
                  <a:pt x="4470527" y="61658"/>
                </a:lnTo>
                <a:lnTo>
                  <a:pt x="4495927" y="61531"/>
                </a:lnTo>
                <a:lnTo>
                  <a:pt x="4495800" y="36131"/>
                </a:lnTo>
                <a:close/>
              </a:path>
              <a:path w="6668134" h="84454">
                <a:moveTo>
                  <a:pt x="4546600" y="35877"/>
                </a:moveTo>
                <a:lnTo>
                  <a:pt x="4521200" y="36004"/>
                </a:lnTo>
                <a:lnTo>
                  <a:pt x="4521327" y="61404"/>
                </a:lnTo>
                <a:lnTo>
                  <a:pt x="4546727" y="61277"/>
                </a:lnTo>
                <a:lnTo>
                  <a:pt x="4546600" y="35877"/>
                </a:lnTo>
                <a:close/>
              </a:path>
              <a:path w="6668134" h="84454">
                <a:moveTo>
                  <a:pt x="4597400" y="35623"/>
                </a:moveTo>
                <a:lnTo>
                  <a:pt x="4572000" y="35750"/>
                </a:lnTo>
                <a:lnTo>
                  <a:pt x="4572127" y="61150"/>
                </a:lnTo>
                <a:lnTo>
                  <a:pt x="4597527" y="61023"/>
                </a:lnTo>
                <a:lnTo>
                  <a:pt x="4597400" y="35623"/>
                </a:lnTo>
                <a:close/>
              </a:path>
              <a:path w="6668134" h="84454">
                <a:moveTo>
                  <a:pt x="4648200" y="35369"/>
                </a:moveTo>
                <a:lnTo>
                  <a:pt x="4622800" y="35496"/>
                </a:lnTo>
                <a:lnTo>
                  <a:pt x="4622927" y="60896"/>
                </a:lnTo>
                <a:lnTo>
                  <a:pt x="4648327" y="60769"/>
                </a:lnTo>
                <a:lnTo>
                  <a:pt x="4648200" y="35369"/>
                </a:lnTo>
                <a:close/>
              </a:path>
              <a:path w="6668134" h="84454">
                <a:moveTo>
                  <a:pt x="4699000" y="35102"/>
                </a:moveTo>
                <a:lnTo>
                  <a:pt x="4673600" y="35242"/>
                </a:lnTo>
                <a:lnTo>
                  <a:pt x="4673727" y="60629"/>
                </a:lnTo>
                <a:lnTo>
                  <a:pt x="4699127" y="60502"/>
                </a:lnTo>
                <a:lnTo>
                  <a:pt x="4699000" y="35102"/>
                </a:lnTo>
                <a:close/>
              </a:path>
              <a:path w="6668134" h="84454">
                <a:moveTo>
                  <a:pt x="4749800" y="34848"/>
                </a:moveTo>
                <a:lnTo>
                  <a:pt x="4724400" y="34975"/>
                </a:lnTo>
                <a:lnTo>
                  <a:pt x="4724527" y="60375"/>
                </a:lnTo>
                <a:lnTo>
                  <a:pt x="4749927" y="60248"/>
                </a:lnTo>
                <a:lnTo>
                  <a:pt x="4749800" y="34848"/>
                </a:lnTo>
                <a:close/>
              </a:path>
              <a:path w="6668134" h="84454">
                <a:moveTo>
                  <a:pt x="4800600" y="34594"/>
                </a:moveTo>
                <a:lnTo>
                  <a:pt x="4775200" y="34721"/>
                </a:lnTo>
                <a:lnTo>
                  <a:pt x="4775327" y="60121"/>
                </a:lnTo>
                <a:lnTo>
                  <a:pt x="4800727" y="59994"/>
                </a:lnTo>
                <a:lnTo>
                  <a:pt x="4800600" y="34594"/>
                </a:lnTo>
                <a:close/>
              </a:path>
              <a:path w="6668134" h="84454">
                <a:moveTo>
                  <a:pt x="4851400" y="34340"/>
                </a:moveTo>
                <a:lnTo>
                  <a:pt x="4826000" y="34467"/>
                </a:lnTo>
                <a:lnTo>
                  <a:pt x="4826127" y="59867"/>
                </a:lnTo>
                <a:lnTo>
                  <a:pt x="4851527" y="59740"/>
                </a:lnTo>
                <a:lnTo>
                  <a:pt x="4851400" y="34340"/>
                </a:lnTo>
                <a:close/>
              </a:path>
              <a:path w="6668134" h="84454">
                <a:moveTo>
                  <a:pt x="4902200" y="34086"/>
                </a:moveTo>
                <a:lnTo>
                  <a:pt x="4876800" y="34213"/>
                </a:lnTo>
                <a:lnTo>
                  <a:pt x="4876927" y="59613"/>
                </a:lnTo>
                <a:lnTo>
                  <a:pt x="4902327" y="59486"/>
                </a:lnTo>
                <a:lnTo>
                  <a:pt x="4902200" y="34086"/>
                </a:lnTo>
                <a:close/>
              </a:path>
              <a:path w="6668134" h="84454">
                <a:moveTo>
                  <a:pt x="4953000" y="33832"/>
                </a:moveTo>
                <a:lnTo>
                  <a:pt x="4927600" y="33959"/>
                </a:lnTo>
                <a:lnTo>
                  <a:pt x="4927727" y="59359"/>
                </a:lnTo>
                <a:lnTo>
                  <a:pt x="4953127" y="59232"/>
                </a:lnTo>
                <a:lnTo>
                  <a:pt x="4953000" y="33832"/>
                </a:lnTo>
                <a:close/>
              </a:path>
              <a:path w="6668134" h="84454">
                <a:moveTo>
                  <a:pt x="5003800" y="33578"/>
                </a:moveTo>
                <a:lnTo>
                  <a:pt x="4978400" y="33705"/>
                </a:lnTo>
                <a:lnTo>
                  <a:pt x="4978527" y="59105"/>
                </a:lnTo>
                <a:lnTo>
                  <a:pt x="5003927" y="58978"/>
                </a:lnTo>
                <a:lnTo>
                  <a:pt x="5003800" y="33578"/>
                </a:lnTo>
                <a:close/>
              </a:path>
              <a:path w="6668134" h="84454">
                <a:moveTo>
                  <a:pt x="5054600" y="33324"/>
                </a:moveTo>
                <a:lnTo>
                  <a:pt x="5029200" y="33451"/>
                </a:lnTo>
                <a:lnTo>
                  <a:pt x="5029327" y="58851"/>
                </a:lnTo>
                <a:lnTo>
                  <a:pt x="5054727" y="58724"/>
                </a:lnTo>
                <a:lnTo>
                  <a:pt x="5054600" y="33324"/>
                </a:lnTo>
                <a:close/>
              </a:path>
              <a:path w="6668134" h="84454">
                <a:moveTo>
                  <a:pt x="5105400" y="33070"/>
                </a:moveTo>
                <a:lnTo>
                  <a:pt x="5080000" y="33197"/>
                </a:lnTo>
                <a:lnTo>
                  <a:pt x="5080127" y="58597"/>
                </a:lnTo>
                <a:lnTo>
                  <a:pt x="5105527" y="58458"/>
                </a:lnTo>
                <a:lnTo>
                  <a:pt x="5105400" y="33070"/>
                </a:lnTo>
                <a:close/>
              </a:path>
              <a:path w="6668134" h="84454">
                <a:moveTo>
                  <a:pt x="5156200" y="32804"/>
                </a:moveTo>
                <a:lnTo>
                  <a:pt x="5130800" y="32931"/>
                </a:lnTo>
                <a:lnTo>
                  <a:pt x="5130927" y="58331"/>
                </a:lnTo>
                <a:lnTo>
                  <a:pt x="5156327" y="58204"/>
                </a:lnTo>
                <a:lnTo>
                  <a:pt x="5156200" y="32804"/>
                </a:lnTo>
                <a:close/>
              </a:path>
              <a:path w="6668134" h="84454">
                <a:moveTo>
                  <a:pt x="5207000" y="32550"/>
                </a:moveTo>
                <a:lnTo>
                  <a:pt x="5181600" y="32677"/>
                </a:lnTo>
                <a:lnTo>
                  <a:pt x="5181727" y="58077"/>
                </a:lnTo>
                <a:lnTo>
                  <a:pt x="5207127" y="57950"/>
                </a:lnTo>
                <a:lnTo>
                  <a:pt x="5207000" y="32550"/>
                </a:lnTo>
                <a:close/>
              </a:path>
              <a:path w="6668134" h="84454">
                <a:moveTo>
                  <a:pt x="5257800" y="32296"/>
                </a:moveTo>
                <a:lnTo>
                  <a:pt x="5232400" y="32423"/>
                </a:lnTo>
                <a:lnTo>
                  <a:pt x="5232527" y="57823"/>
                </a:lnTo>
                <a:lnTo>
                  <a:pt x="5257927" y="57696"/>
                </a:lnTo>
                <a:lnTo>
                  <a:pt x="5257800" y="32296"/>
                </a:lnTo>
                <a:close/>
              </a:path>
              <a:path w="6668134" h="84454">
                <a:moveTo>
                  <a:pt x="5308600" y="32042"/>
                </a:moveTo>
                <a:lnTo>
                  <a:pt x="5283200" y="32169"/>
                </a:lnTo>
                <a:lnTo>
                  <a:pt x="5283327" y="57569"/>
                </a:lnTo>
                <a:lnTo>
                  <a:pt x="5308727" y="57442"/>
                </a:lnTo>
                <a:lnTo>
                  <a:pt x="5308600" y="32042"/>
                </a:lnTo>
                <a:close/>
              </a:path>
              <a:path w="6668134" h="84454">
                <a:moveTo>
                  <a:pt x="5359400" y="31788"/>
                </a:moveTo>
                <a:lnTo>
                  <a:pt x="5334000" y="31915"/>
                </a:lnTo>
                <a:lnTo>
                  <a:pt x="5334127" y="57315"/>
                </a:lnTo>
                <a:lnTo>
                  <a:pt x="5359527" y="57188"/>
                </a:lnTo>
                <a:lnTo>
                  <a:pt x="5359400" y="31788"/>
                </a:lnTo>
                <a:close/>
              </a:path>
              <a:path w="6668134" h="84454">
                <a:moveTo>
                  <a:pt x="5410200" y="31534"/>
                </a:moveTo>
                <a:lnTo>
                  <a:pt x="5384800" y="31661"/>
                </a:lnTo>
                <a:lnTo>
                  <a:pt x="5384927" y="57061"/>
                </a:lnTo>
                <a:lnTo>
                  <a:pt x="5410327" y="56934"/>
                </a:lnTo>
                <a:lnTo>
                  <a:pt x="5410200" y="31534"/>
                </a:lnTo>
                <a:close/>
              </a:path>
              <a:path w="6668134" h="84454">
                <a:moveTo>
                  <a:pt x="5461000" y="31280"/>
                </a:moveTo>
                <a:lnTo>
                  <a:pt x="5435600" y="31407"/>
                </a:lnTo>
                <a:lnTo>
                  <a:pt x="5435727" y="56807"/>
                </a:lnTo>
                <a:lnTo>
                  <a:pt x="5461127" y="56680"/>
                </a:lnTo>
                <a:lnTo>
                  <a:pt x="5461000" y="31280"/>
                </a:lnTo>
                <a:close/>
              </a:path>
              <a:path w="6668134" h="84454">
                <a:moveTo>
                  <a:pt x="5511800" y="31026"/>
                </a:moveTo>
                <a:lnTo>
                  <a:pt x="5486400" y="31153"/>
                </a:lnTo>
                <a:lnTo>
                  <a:pt x="5486527" y="56553"/>
                </a:lnTo>
                <a:lnTo>
                  <a:pt x="5511927" y="56426"/>
                </a:lnTo>
                <a:lnTo>
                  <a:pt x="5511800" y="31026"/>
                </a:lnTo>
                <a:close/>
              </a:path>
              <a:path w="6668134" h="84454">
                <a:moveTo>
                  <a:pt x="5562600" y="30759"/>
                </a:moveTo>
                <a:lnTo>
                  <a:pt x="5537200" y="30899"/>
                </a:lnTo>
                <a:lnTo>
                  <a:pt x="5537327" y="56299"/>
                </a:lnTo>
                <a:lnTo>
                  <a:pt x="5562727" y="56159"/>
                </a:lnTo>
                <a:lnTo>
                  <a:pt x="5562600" y="30759"/>
                </a:lnTo>
                <a:close/>
              </a:path>
              <a:path w="6668134" h="84454">
                <a:moveTo>
                  <a:pt x="5613400" y="30505"/>
                </a:moveTo>
                <a:lnTo>
                  <a:pt x="5588000" y="30632"/>
                </a:lnTo>
                <a:lnTo>
                  <a:pt x="5588127" y="56032"/>
                </a:lnTo>
                <a:lnTo>
                  <a:pt x="5613527" y="55905"/>
                </a:lnTo>
                <a:lnTo>
                  <a:pt x="5613400" y="30505"/>
                </a:lnTo>
                <a:close/>
              </a:path>
              <a:path w="6668134" h="84454">
                <a:moveTo>
                  <a:pt x="5664200" y="30251"/>
                </a:moveTo>
                <a:lnTo>
                  <a:pt x="5638800" y="30378"/>
                </a:lnTo>
                <a:lnTo>
                  <a:pt x="5638927" y="55778"/>
                </a:lnTo>
                <a:lnTo>
                  <a:pt x="5664327" y="55651"/>
                </a:lnTo>
                <a:lnTo>
                  <a:pt x="5664200" y="30251"/>
                </a:lnTo>
                <a:close/>
              </a:path>
              <a:path w="6668134" h="84454">
                <a:moveTo>
                  <a:pt x="5715000" y="29997"/>
                </a:moveTo>
                <a:lnTo>
                  <a:pt x="5689600" y="30124"/>
                </a:lnTo>
                <a:lnTo>
                  <a:pt x="5689727" y="55524"/>
                </a:lnTo>
                <a:lnTo>
                  <a:pt x="5715127" y="55397"/>
                </a:lnTo>
                <a:lnTo>
                  <a:pt x="5715000" y="29997"/>
                </a:lnTo>
                <a:close/>
              </a:path>
              <a:path w="6668134" h="84454">
                <a:moveTo>
                  <a:pt x="5765800" y="29743"/>
                </a:moveTo>
                <a:lnTo>
                  <a:pt x="5740400" y="29870"/>
                </a:lnTo>
                <a:lnTo>
                  <a:pt x="5740527" y="55270"/>
                </a:lnTo>
                <a:lnTo>
                  <a:pt x="5765927" y="55143"/>
                </a:lnTo>
                <a:lnTo>
                  <a:pt x="5765800" y="29743"/>
                </a:lnTo>
                <a:close/>
              </a:path>
              <a:path w="6668134" h="84454">
                <a:moveTo>
                  <a:pt x="5816600" y="29489"/>
                </a:moveTo>
                <a:lnTo>
                  <a:pt x="5791200" y="29616"/>
                </a:lnTo>
                <a:lnTo>
                  <a:pt x="5791327" y="55016"/>
                </a:lnTo>
                <a:lnTo>
                  <a:pt x="5816727" y="54889"/>
                </a:lnTo>
                <a:lnTo>
                  <a:pt x="5816600" y="29489"/>
                </a:lnTo>
                <a:close/>
              </a:path>
              <a:path w="6668134" h="84454">
                <a:moveTo>
                  <a:pt x="5867400" y="29235"/>
                </a:moveTo>
                <a:lnTo>
                  <a:pt x="5842000" y="29362"/>
                </a:lnTo>
                <a:lnTo>
                  <a:pt x="5842127" y="54762"/>
                </a:lnTo>
                <a:lnTo>
                  <a:pt x="5867527" y="54635"/>
                </a:lnTo>
                <a:lnTo>
                  <a:pt x="5867400" y="29235"/>
                </a:lnTo>
                <a:close/>
              </a:path>
              <a:path w="6668134" h="84454">
                <a:moveTo>
                  <a:pt x="5918200" y="28981"/>
                </a:moveTo>
                <a:lnTo>
                  <a:pt x="5892800" y="29108"/>
                </a:lnTo>
                <a:lnTo>
                  <a:pt x="5892927" y="54508"/>
                </a:lnTo>
                <a:lnTo>
                  <a:pt x="5918327" y="54381"/>
                </a:lnTo>
                <a:lnTo>
                  <a:pt x="5918200" y="28981"/>
                </a:lnTo>
                <a:close/>
              </a:path>
              <a:path w="6668134" h="84454">
                <a:moveTo>
                  <a:pt x="5969000" y="28727"/>
                </a:moveTo>
                <a:lnTo>
                  <a:pt x="5943600" y="28854"/>
                </a:lnTo>
                <a:lnTo>
                  <a:pt x="5943727" y="54254"/>
                </a:lnTo>
                <a:lnTo>
                  <a:pt x="5969127" y="54127"/>
                </a:lnTo>
                <a:lnTo>
                  <a:pt x="5969000" y="28727"/>
                </a:lnTo>
                <a:close/>
              </a:path>
              <a:path w="6668134" h="84454">
                <a:moveTo>
                  <a:pt x="6019800" y="28460"/>
                </a:moveTo>
                <a:lnTo>
                  <a:pt x="5994400" y="28600"/>
                </a:lnTo>
                <a:lnTo>
                  <a:pt x="5994527" y="53987"/>
                </a:lnTo>
                <a:lnTo>
                  <a:pt x="6019927" y="53860"/>
                </a:lnTo>
                <a:lnTo>
                  <a:pt x="6019800" y="28460"/>
                </a:lnTo>
                <a:close/>
              </a:path>
              <a:path w="6668134" h="84454">
                <a:moveTo>
                  <a:pt x="6070600" y="28206"/>
                </a:moveTo>
                <a:lnTo>
                  <a:pt x="6045200" y="28333"/>
                </a:lnTo>
                <a:lnTo>
                  <a:pt x="6045327" y="53733"/>
                </a:lnTo>
                <a:lnTo>
                  <a:pt x="6070727" y="53606"/>
                </a:lnTo>
                <a:lnTo>
                  <a:pt x="6070600" y="28206"/>
                </a:lnTo>
                <a:close/>
              </a:path>
              <a:path w="6668134" h="84454">
                <a:moveTo>
                  <a:pt x="6121400" y="27952"/>
                </a:moveTo>
                <a:lnTo>
                  <a:pt x="6096000" y="28079"/>
                </a:lnTo>
                <a:lnTo>
                  <a:pt x="6096127" y="53479"/>
                </a:lnTo>
                <a:lnTo>
                  <a:pt x="6121527" y="53352"/>
                </a:lnTo>
                <a:lnTo>
                  <a:pt x="6121400" y="27952"/>
                </a:lnTo>
                <a:close/>
              </a:path>
              <a:path w="6668134" h="84454">
                <a:moveTo>
                  <a:pt x="6172200" y="27698"/>
                </a:moveTo>
                <a:lnTo>
                  <a:pt x="6146800" y="27825"/>
                </a:lnTo>
                <a:lnTo>
                  <a:pt x="6146927" y="53225"/>
                </a:lnTo>
                <a:lnTo>
                  <a:pt x="6172327" y="53098"/>
                </a:lnTo>
                <a:lnTo>
                  <a:pt x="6172200" y="27698"/>
                </a:lnTo>
                <a:close/>
              </a:path>
              <a:path w="6668134" h="84454">
                <a:moveTo>
                  <a:pt x="6223000" y="27444"/>
                </a:moveTo>
                <a:lnTo>
                  <a:pt x="6197600" y="27571"/>
                </a:lnTo>
                <a:lnTo>
                  <a:pt x="6197727" y="52971"/>
                </a:lnTo>
                <a:lnTo>
                  <a:pt x="6223127" y="52844"/>
                </a:lnTo>
                <a:lnTo>
                  <a:pt x="6223000" y="27444"/>
                </a:lnTo>
                <a:close/>
              </a:path>
              <a:path w="6668134" h="84454">
                <a:moveTo>
                  <a:pt x="6273800" y="27190"/>
                </a:moveTo>
                <a:lnTo>
                  <a:pt x="6248400" y="27317"/>
                </a:lnTo>
                <a:lnTo>
                  <a:pt x="6248527" y="52717"/>
                </a:lnTo>
                <a:lnTo>
                  <a:pt x="6273927" y="52590"/>
                </a:lnTo>
                <a:lnTo>
                  <a:pt x="6273800" y="27190"/>
                </a:lnTo>
                <a:close/>
              </a:path>
              <a:path w="6668134" h="84454">
                <a:moveTo>
                  <a:pt x="6324600" y="26936"/>
                </a:moveTo>
                <a:lnTo>
                  <a:pt x="6299200" y="27063"/>
                </a:lnTo>
                <a:lnTo>
                  <a:pt x="6299327" y="52463"/>
                </a:lnTo>
                <a:lnTo>
                  <a:pt x="6324727" y="52336"/>
                </a:lnTo>
                <a:lnTo>
                  <a:pt x="6324600" y="26936"/>
                </a:lnTo>
                <a:close/>
              </a:path>
              <a:path w="6668134" h="84454">
                <a:moveTo>
                  <a:pt x="6375400" y="26682"/>
                </a:moveTo>
                <a:lnTo>
                  <a:pt x="6350000" y="26809"/>
                </a:lnTo>
                <a:lnTo>
                  <a:pt x="6350127" y="52209"/>
                </a:lnTo>
                <a:lnTo>
                  <a:pt x="6375527" y="52082"/>
                </a:lnTo>
                <a:lnTo>
                  <a:pt x="6375400" y="26682"/>
                </a:lnTo>
                <a:close/>
              </a:path>
              <a:path w="6668134" h="84454">
                <a:moveTo>
                  <a:pt x="6426200" y="26428"/>
                </a:moveTo>
                <a:lnTo>
                  <a:pt x="6400800" y="26555"/>
                </a:lnTo>
                <a:lnTo>
                  <a:pt x="6400927" y="51955"/>
                </a:lnTo>
                <a:lnTo>
                  <a:pt x="6426327" y="51828"/>
                </a:lnTo>
                <a:lnTo>
                  <a:pt x="6426200" y="26428"/>
                </a:lnTo>
                <a:close/>
              </a:path>
              <a:path w="6668134" h="84454">
                <a:moveTo>
                  <a:pt x="6477000" y="26162"/>
                </a:moveTo>
                <a:lnTo>
                  <a:pt x="6451600" y="26288"/>
                </a:lnTo>
                <a:lnTo>
                  <a:pt x="6451727" y="51688"/>
                </a:lnTo>
                <a:lnTo>
                  <a:pt x="6477127" y="51562"/>
                </a:lnTo>
                <a:lnTo>
                  <a:pt x="6477000" y="26162"/>
                </a:lnTo>
                <a:close/>
              </a:path>
              <a:path w="6668134" h="84454">
                <a:moveTo>
                  <a:pt x="6527800" y="25908"/>
                </a:moveTo>
                <a:lnTo>
                  <a:pt x="6502400" y="26034"/>
                </a:lnTo>
                <a:lnTo>
                  <a:pt x="6502527" y="51434"/>
                </a:lnTo>
                <a:lnTo>
                  <a:pt x="6527927" y="51308"/>
                </a:lnTo>
                <a:lnTo>
                  <a:pt x="6527800" y="25908"/>
                </a:lnTo>
                <a:close/>
              </a:path>
              <a:path w="6668134" h="84454">
                <a:moveTo>
                  <a:pt x="6578600" y="25653"/>
                </a:moveTo>
                <a:lnTo>
                  <a:pt x="6553200" y="25781"/>
                </a:lnTo>
                <a:lnTo>
                  <a:pt x="6553327" y="51181"/>
                </a:lnTo>
                <a:lnTo>
                  <a:pt x="6578727" y="51053"/>
                </a:lnTo>
                <a:lnTo>
                  <a:pt x="6578600" y="25653"/>
                </a:lnTo>
                <a:close/>
              </a:path>
              <a:path w="6668134" h="84454">
                <a:moveTo>
                  <a:pt x="6629273" y="0"/>
                </a:moveTo>
                <a:lnTo>
                  <a:pt x="6614501" y="3066"/>
                </a:lnTo>
                <a:lnTo>
                  <a:pt x="6602444" y="11291"/>
                </a:lnTo>
                <a:lnTo>
                  <a:pt x="6594340" y="23444"/>
                </a:lnTo>
                <a:lnTo>
                  <a:pt x="6591427" y="38290"/>
                </a:lnTo>
                <a:lnTo>
                  <a:pt x="6594506" y="53106"/>
                </a:lnTo>
                <a:lnTo>
                  <a:pt x="6602730" y="65174"/>
                </a:lnTo>
                <a:lnTo>
                  <a:pt x="6614858" y="73278"/>
                </a:lnTo>
                <a:lnTo>
                  <a:pt x="6629654" y="76200"/>
                </a:lnTo>
                <a:lnTo>
                  <a:pt x="6644499" y="73133"/>
                </a:lnTo>
                <a:lnTo>
                  <a:pt x="6656593" y="64908"/>
                </a:lnTo>
                <a:lnTo>
                  <a:pt x="6664711" y="52755"/>
                </a:lnTo>
                <a:lnTo>
                  <a:pt x="6665071" y="50927"/>
                </a:lnTo>
                <a:lnTo>
                  <a:pt x="6604127" y="50927"/>
                </a:lnTo>
                <a:lnTo>
                  <a:pt x="6604000" y="25527"/>
                </a:lnTo>
                <a:lnTo>
                  <a:pt x="6665024" y="25400"/>
                </a:lnTo>
                <a:lnTo>
                  <a:pt x="6664545" y="23093"/>
                </a:lnTo>
                <a:lnTo>
                  <a:pt x="6656308" y="11025"/>
                </a:lnTo>
                <a:lnTo>
                  <a:pt x="6644141" y="2921"/>
                </a:lnTo>
                <a:lnTo>
                  <a:pt x="6629273" y="0"/>
                </a:lnTo>
                <a:close/>
              </a:path>
              <a:path w="6668134" h="84454">
                <a:moveTo>
                  <a:pt x="6629400" y="25400"/>
                </a:moveTo>
                <a:lnTo>
                  <a:pt x="6604000" y="25527"/>
                </a:lnTo>
                <a:lnTo>
                  <a:pt x="6604127" y="50927"/>
                </a:lnTo>
                <a:lnTo>
                  <a:pt x="6629527" y="50800"/>
                </a:lnTo>
                <a:lnTo>
                  <a:pt x="6629400" y="25400"/>
                </a:lnTo>
                <a:close/>
              </a:path>
              <a:path w="6668134" h="84454">
                <a:moveTo>
                  <a:pt x="6665024" y="25400"/>
                </a:moveTo>
                <a:lnTo>
                  <a:pt x="6629400" y="25400"/>
                </a:lnTo>
                <a:lnTo>
                  <a:pt x="6629527" y="50800"/>
                </a:lnTo>
                <a:lnTo>
                  <a:pt x="6604127" y="50927"/>
                </a:lnTo>
                <a:lnTo>
                  <a:pt x="6665071" y="50927"/>
                </a:lnTo>
                <a:lnTo>
                  <a:pt x="6667627" y="37909"/>
                </a:lnTo>
                <a:lnTo>
                  <a:pt x="6665024" y="25400"/>
                </a:lnTo>
                <a:close/>
              </a:path>
            </a:pathLst>
          </a:custGeom>
          <a:solidFill>
            <a:srgbClr val="565F6C"/>
          </a:solidFill>
        </p:spPr>
        <p:txBody>
          <a:bodyPr wrap="square" lIns="0" tIns="0" rIns="0" bIns="0" rtlCol="0"/>
          <a:lstStyle/>
          <a:p>
            <a:endParaRPr/>
          </a:p>
        </p:txBody>
      </p:sp>
      <p:sp>
        <p:nvSpPr>
          <p:cNvPr id="45" name="object 45"/>
          <p:cNvSpPr txBox="1"/>
          <p:nvPr/>
        </p:nvSpPr>
        <p:spPr>
          <a:xfrm>
            <a:off x="2136394" y="5246370"/>
            <a:ext cx="4830445"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Times New Roman"/>
                <a:cs typeface="Times New Roman"/>
              </a:rPr>
              <a:t>Vấn </a:t>
            </a:r>
            <a:r>
              <a:rPr sz="2400" dirty="0">
                <a:latin typeface="Times New Roman"/>
                <a:cs typeface="Times New Roman"/>
              </a:rPr>
              <a:t>đề về quản lý tiến trình trong</a:t>
            </a:r>
            <a:r>
              <a:rPr sz="2400" spc="-125" dirty="0">
                <a:latin typeface="Times New Roman"/>
                <a:cs typeface="Times New Roman"/>
              </a:rPr>
              <a:t> </a:t>
            </a:r>
            <a:r>
              <a:rPr sz="2400" spc="-5" dirty="0">
                <a:latin typeface="Times New Roman"/>
                <a:cs typeface="Times New Roman"/>
              </a:rPr>
              <a:t>SOA</a:t>
            </a:r>
            <a:endParaRPr sz="2400">
              <a:latin typeface="Times New Roman"/>
              <a:cs typeface="Times New Roman"/>
            </a:endParaRPr>
          </a:p>
        </p:txBody>
      </p:sp>
      <p:sp>
        <p:nvSpPr>
          <p:cNvPr id="46" name="object 46"/>
          <p:cNvSpPr txBox="1"/>
          <p:nvPr/>
        </p:nvSpPr>
        <p:spPr>
          <a:xfrm>
            <a:off x="1496694" y="5187441"/>
            <a:ext cx="194945" cy="391160"/>
          </a:xfrm>
          <a:prstGeom prst="rect">
            <a:avLst/>
          </a:prstGeom>
        </p:spPr>
        <p:txBody>
          <a:bodyPr vert="horz" wrap="square" lIns="0" tIns="12700" rIns="0" bIns="0" rtlCol="0">
            <a:spAutoFit/>
          </a:bodyPr>
          <a:lstStyle/>
          <a:p>
            <a:pPr marL="12700">
              <a:lnSpc>
                <a:spcPct val="100000"/>
              </a:lnSpc>
              <a:spcBef>
                <a:spcPts val="100"/>
              </a:spcBef>
            </a:pPr>
            <a:r>
              <a:rPr sz="2400" b="1" spc="-5" dirty="0">
                <a:solidFill>
                  <a:srgbClr val="FFFFFF"/>
                </a:solidFill>
                <a:latin typeface="Arial"/>
                <a:cs typeface="Arial"/>
              </a:rPr>
              <a:t>5</a:t>
            </a:r>
            <a:endParaRPr sz="2400">
              <a:latin typeface="Arial"/>
              <a:cs typeface="Arial"/>
            </a:endParaRPr>
          </a:p>
        </p:txBody>
      </p:sp>
      <p:sp>
        <p:nvSpPr>
          <p:cNvPr id="47" name="object 47"/>
          <p:cNvSpPr/>
          <p:nvPr/>
        </p:nvSpPr>
        <p:spPr>
          <a:xfrm>
            <a:off x="1225600" y="5884278"/>
            <a:ext cx="755650" cy="654050"/>
          </a:xfrm>
          <a:custGeom>
            <a:avLst/>
            <a:gdLst/>
            <a:ahLst/>
            <a:cxnLst/>
            <a:rect l="l" t="t" r="r" b="b"/>
            <a:pathLst>
              <a:path w="755650" h="654050">
                <a:moveTo>
                  <a:pt x="566496" y="0"/>
                </a:moveTo>
                <a:lnTo>
                  <a:pt x="189052" y="0"/>
                </a:lnTo>
                <a:lnTo>
                  <a:pt x="0" y="326923"/>
                </a:lnTo>
                <a:lnTo>
                  <a:pt x="189052" y="653834"/>
                </a:lnTo>
                <a:lnTo>
                  <a:pt x="566496" y="653834"/>
                </a:lnTo>
                <a:lnTo>
                  <a:pt x="755599" y="326923"/>
                </a:lnTo>
                <a:lnTo>
                  <a:pt x="566496" y="0"/>
                </a:lnTo>
                <a:close/>
              </a:path>
            </a:pathLst>
          </a:custGeom>
          <a:solidFill>
            <a:srgbClr val="808080"/>
          </a:solidFill>
        </p:spPr>
        <p:txBody>
          <a:bodyPr wrap="square" lIns="0" tIns="0" rIns="0" bIns="0" rtlCol="0"/>
          <a:lstStyle/>
          <a:p>
            <a:endParaRPr/>
          </a:p>
        </p:txBody>
      </p:sp>
      <p:sp>
        <p:nvSpPr>
          <p:cNvPr id="48" name="object 48"/>
          <p:cNvSpPr/>
          <p:nvPr/>
        </p:nvSpPr>
        <p:spPr>
          <a:xfrm>
            <a:off x="1219200" y="5872950"/>
            <a:ext cx="755650" cy="653846"/>
          </a:xfrm>
          <a:prstGeom prst="rect">
            <a:avLst/>
          </a:prstGeom>
          <a:blipFill>
            <a:blip r:embed="rId16" cstate="print"/>
            <a:stretch>
              <a:fillRect/>
            </a:stretch>
          </a:blipFill>
        </p:spPr>
        <p:txBody>
          <a:bodyPr wrap="square" lIns="0" tIns="0" rIns="0" bIns="0" rtlCol="0"/>
          <a:lstStyle/>
          <a:p>
            <a:endParaRPr/>
          </a:p>
        </p:txBody>
      </p:sp>
      <p:sp>
        <p:nvSpPr>
          <p:cNvPr id="49" name="object 49"/>
          <p:cNvSpPr/>
          <p:nvPr/>
        </p:nvSpPr>
        <p:spPr>
          <a:xfrm>
            <a:off x="1219200" y="5872950"/>
            <a:ext cx="755650" cy="654050"/>
          </a:xfrm>
          <a:custGeom>
            <a:avLst/>
            <a:gdLst/>
            <a:ahLst/>
            <a:cxnLst/>
            <a:rect l="l" t="t" r="r" b="b"/>
            <a:pathLst>
              <a:path w="755650" h="654050">
                <a:moveTo>
                  <a:pt x="0" y="326923"/>
                </a:moveTo>
                <a:lnTo>
                  <a:pt x="189103" y="0"/>
                </a:lnTo>
                <a:lnTo>
                  <a:pt x="566547" y="0"/>
                </a:lnTo>
                <a:lnTo>
                  <a:pt x="755650" y="326923"/>
                </a:lnTo>
                <a:lnTo>
                  <a:pt x="566547" y="653846"/>
                </a:lnTo>
                <a:lnTo>
                  <a:pt x="189103" y="653846"/>
                </a:lnTo>
                <a:lnTo>
                  <a:pt x="0" y="326923"/>
                </a:lnTo>
                <a:close/>
              </a:path>
            </a:pathLst>
          </a:custGeom>
          <a:ln w="9525">
            <a:solidFill>
              <a:srgbClr val="C0C0C0"/>
            </a:solidFill>
          </a:ln>
        </p:spPr>
        <p:txBody>
          <a:bodyPr wrap="square" lIns="0" tIns="0" rIns="0" bIns="0" rtlCol="0"/>
          <a:lstStyle/>
          <a:p>
            <a:endParaRPr/>
          </a:p>
        </p:txBody>
      </p:sp>
      <p:sp>
        <p:nvSpPr>
          <p:cNvPr id="50" name="object 50"/>
          <p:cNvSpPr/>
          <p:nvPr/>
        </p:nvSpPr>
        <p:spPr>
          <a:xfrm>
            <a:off x="1263472" y="5912345"/>
            <a:ext cx="664133" cy="575056"/>
          </a:xfrm>
          <a:prstGeom prst="rect">
            <a:avLst/>
          </a:prstGeom>
          <a:blipFill>
            <a:blip r:embed="rId17" cstate="print"/>
            <a:stretch>
              <a:fillRect/>
            </a:stretch>
          </a:blipFill>
        </p:spPr>
        <p:txBody>
          <a:bodyPr wrap="square" lIns="0" tIns="0" rIns="0" bIns="0" rtlCol="0"/>
          <a:lstStyle/>
          <a:p>
            <a:endParaRPr/>
          </a:p>
        </p:txBody>
      </p:sp>
      <p:sp>
        <p:nvSpPr>
          <p:cNvPr id="51" name="object 51"/>
          <p:cNvSpPr/>
          <p:nvPr/>
        </p:nvSpPr>
        <p:spPr>
          <a:xfrm>
            <a:off x="1263472" y="5912345"/>
            <a:ext cx="664210" cy="575310"/>
          </a:xfrm>
          <a:custGeom>
            <a:avLst/>
            <a:gdLst/>
            <a:ahLst/>
            <a:cxnLst/>
            <a:rect l="l" t="t" r="r" b="b"/>
            <a:pathLst>
              <a:path w="664210" h="575310">
                <a:moveTo>
                  <a:pt x="0" y="287528"/>
                </a:moveTo>
                <a:lnTo>
                  <a:pt x="166166" y="0"/>
                </a:lnTo>
                <a:lnTo>
                  <a:pt x="497890" y="0"/>
                </a:lnTo>
                <a:lnTo>
                  <a:pt x="664133" y="287528"/>
                </a:lnTo>
                <a:lnTo>
                  <a:pt x="497890" y="575056"/>
                </a:lnTo>
                <a:lnTo>
                  <a:pt x="166166" y="575056"/>
                </a:lnTo>
                <a:lnTo>
                  <a:pt x="0" y="287528"/>
                </a:lnTo>
                <a:close/>
              </a:path>
            </a:pathLst>
          </a:custGeom>
          <a:ln w="9525">
            <a:solidFill>
              <a:srgbClr val="000000"/>
            </a:solidFill>
          </a:ln>
        </p:spPr>
        <p:txBody>
          <a:bodyPr wrap="square" lIns="0" tIns="0" rIns="0" bIns="0" rtlCol="0"/>
          <a:lstStyle/>
          <a:p>
            <a:endParaRPr/>
          </a:p>
        </p:txBody>
      </p:sp>
      <p:sp>
        <p:nvSpPr>
          <p:cNvPr id="52" name="object 52"/>
          <p:cNvSpPr/>
          <p:nvPr/>
        </p:nvSpPr>
        <p:spPr>
          <a:xfrm>
            <a:off x="1828800" y="6438900"/>
            <a:ext cx="6667500" cy="76200"/>
          </a:xfrm>
          <a:custGeom>
            <a:avLst/>
            <a:gdLst/>
            <a:ahLst/>
            <a:cxnLst/>
            <a:rect l="l" t="t" r="r" b="b"/>
            <a:pathLst>
              <a:path w="6667500" h="76200">
                <a:moveTo>
                  <a:pt x="25400" y="30937"/>
                </a:moveTo>
                <a:lnTo>
                  <a:pt x="0" y="30949"/>
                </a:lnTo>
                <a:lnTo>
                  <a:pt x="0" y="56349"/>
                </a:lnTo>
                <a:lnTo>
                  <a:pt x="25400" y="56337"/>
                </a:lnTo>
                <a:lnTo>
                  <a:pt x="25400" y="30937"/>
                </a:lnTo>
                <a:close/>
              </a:path>
              <a:path w="6667500" h="76200">
                <a:moveTo>
                  <a:pt x="76200" y="30886"/>
                </a:moveTo>
                <a:lnTo>
                  <a:pt x="50800" y="30911"/>
                </a:lnTo>
                <a:lnTo>
                  <a:pt x="50800" y="56311"/>
                </a:lnTo>
                <a:lnTo>
                  <a:pt x="76200" y="56286"/>
                </a:lnTo>
                <a:lnTo>
                  <a:pt x="76200" y="30886"/>
                </a:lnTo>
                <a:close/>
              </a:path>
              <a:path w="6667500" h="76200">
                <a:moveTo>
                  <a:pt x="127000" y="30848"/>
                </a:moveTo>
                <a:lnTo>
                  <a:pt x="101600" y="30873"/>
                </a:lnTo>
                <a:lnTo>
                  <a:pt x="101600" y="56273"/>
                </a:lnTo>
                <a:lnTo>
                  <a:pt x="127000" y="56248"/>
                </a:lnTo>
                <a:lnTo>
                  <a:pt x="127000" y="30848"/>
                </a:lnTo>
                <a:close/>
              </a:path>
              <a:path w="6667500" h="76200">
                <a:moveTo>
                  <a:pt x="177800" y="30810"/>
                </a:moveTo>
                <a:lnTo>
                  <a:pt x="152400" y="30822"/>
                </a:lnTo>
                <a:lnTo>
                  <a:pt x="152400" y="56222"/>
                </a:lnTo>
                <a:lnTo>
                  <a:pt x="177800" y="56210"/>
                </a:lnTo>
                <a:lnTo>
                  <a:pt x="177800" y="30810"/>
                </a:lnTo>
                <a:close/>
              </a:path>
              <a:path w="6667500" h="76200">
                <a:moveTo>
                  <a:pt x="228600" y="30759"/>
                </a:moveTo>
                <a:lnTo>
                  <a:pt x="203200" y="30784"/>
                </a:lnTo>
                <a:lnTo>
                  <a:pt x="203200" y="56184"/>
                </a:lnTo>
                <a:lnTo>
                  <a:pt x="228600" y="56159"/>
                </a:lnTo>
                <a:lnTo>
                  <a:pt x="228600" y="30759"/>
                </a:lnTo>
                <a:close/>
              </a:path>
              <a:path w="6667500" h="76200">
                <a:moveTo>
                  <a:pt x="279400" y="30721"/>
                </a:moveTo>
                <a:lnTo>
                  <a:pt x="254000" y="30746"/>
                </a:lnTo>
                <a:lnTo>
                  <a:pt x="254000" y="56146"/>
                </a:lnTo>
                <a:lnTo>
                  <a:pt x="279400" y="56121"/>
                </a:lnTo>
                <a:lnTo>
                  <a:pt x="279400" y="30721"/>
                </a:lnTo>
                <a:close/>
              </a:path>
              <a:path w="6667500" h="76200">
                <a:moveTo>
                  <a:pt x="330200" y="30683"/>
                </a:moveTo>
                <a:lnTo>
                  <a:pt x="304800" y="30695"/>
                </a:lnTo>
                <a:lnTo>
                  <a:pt x="304800" y="56095"/>
                </a:lnTo>
                <a:lnTo>
                  <a:pt x="330200" y="56083"/>
                </a:lnTo>
                <a:lnTo>
                  <a:pt x="330200" y="30683"/>
                </a:lnTo>
                <a:close/>
              </a:path>
              <a:path w="6667500" h="76200">
                <a:moveTo>
                  <a:pt x="381000" y="30632"/>
                </a:moveTo>
                <a:lnTo>
                  <a:pt x="355600" y="30657"/>
                </a:lnTo>
                <a:lnTo>
                  <a:pt x="355600" y="56057"/>
                </a:lnTo>
                <a:lnTo>
                  <a:pt x="381000" y="56032"/>
                </a:lnTo>
                <a:lnTo>
                  <a:pt x="381000" y="30632"/>
                </a:lnTo>
                <a:close/>
              </a:path>
              <a:path w="6667500" h="76200">
                <a:moveTo>
                  <a:pt x="431800" y="30594"/>
                </a:moveTo>
                <a:lnTo>
                  <a:pt x="406400" y="30619"/>
                </a:lnTo>
                <a:lnTo>
                  <a:pt x="406400" y="56019"/>
                </a:lnTo>
                <a:lnTo>
                  <a:pt x="431800" y="55994"/>
                </a:lnTo>
                <a:lnTo>
                  <a:pt x="431800" y="30594"/>
                </a:lnTo>
                <a:close/>
              </a:path>
              <a:path w="6667500" h="76200">
                <a:moveTo>
                  <a:pt x="482600" y="30556"/>
                </a:moveTo>
                <a:lnTo>
                  <a:pt x="457200" y="30568"/>
                </a:lnTo>
                <a:lnTo>
                  <a:pt x="457200" y="55968"/>
                </a:lnTo>
                <a:lnTo>
                  <a:pt x="482600" y="55956"/>
                </a:lnTo>
                <a:lnTo>
                  <a:pt x="482600" y="30556"/>
                </a:lnTo>
                <a:close/>
              </a:path>
              <a:path w="6667500" h="76200">
                <a:moveTo>
                  <a:pt x="533400" y="30505"/>
                </a:moveTo>
                <a:lnTo>
                  <a:pt x="508000" y="30530"/>
                </a:lnTo>
                <a:lnTo>
                  <a:pt x="508000" y="55930"/>
                </a:lnTo>
                <a:lnTo>
                  <a:pt x="533400" y="55905"/>
                </a:lnTo>
                <a:lnTo>
                  <a:pt x="533400" y="30505"/>
                </a:lnTo>
                <a:close/>
              </a:path>
              <a:path w="6667500" h="76200">
                <a:moveTo>
                  <a:pt x="584200" y="30467"/>
                </a:moveTo>
                <a:lnTo>
                  <a:pt x="558800" y="30492"/>
                </a:lnTo>
                <a:lnTo>
                  <a:pt x="558800" y="55892"/>
                </a:lnTo>
                <a:lnTo>
                  <a:pt x="584200" y="55867"/>
                </a:lnTo>
                <a:lnTo>
                  <a:pt x="584200" y="30467"/>
                </a:lnTo>
                <a:close/>
              </a:path>
              <a:path w="6667500" h="76200">
                <a:moveTo>
                  <a:pt x="635000" y="30429"/>
                </a:moveTo>
                <a:lnTo>
                  <a:pt x="609600" y="30441"/>
                </a:lnTo>
                <a:lnTo>
                  <a:pt x="609600" y="55841"/>
                </a:lnTo>
                <a:lnTo>
                  <a:pt x="635000" y="55816"/>
                </a:lnTo>
                <a:lnTo>
                  <a:pt x="635000" y="30429"/>
                </a:lnTo>
                <a:close/>
              </a:path>
              <a:path w="6667500" h="76200">
                <a:moveTo>
                  <a:pt x="685800" y="30378"/>
                </a:moveTo>
                <a:lnTo>
                  <a:pt x="660400" y="30403"/>
                </a:lnTo>
                <a:lnTo>
                  <a:pt x="660400" y="55803"/>
                </a:lnTo>
                <a:lnTo>
                  <a:pt x="685800" y="55778"/>
                </a:lnTo>
                <a:lnTo>
                  <a:pt x="685800" y="30378"/>
                </a:lnTo>
                <a:close/>
              </a:path>
              <a:path w="6667500" h="76200">
                <a:moveTo>
                  <a:pt x="736600" y="30340"/>
                </a:moveTo>
                <a:lnTo>
                  <a:pt x="711200" y="30353"/>
                </a:lnTo>
                <a:lnTo>
                  <a:pt x="711200" y="55753"/>
                </a:lnTo>
                <a:lnTo>
                  <a:pt x="736600" y="55740"/>
                </a:lnTo>
                <a:lnTo>
                  <a:pt x="736600" y="30340"/>
                </a:lnTo>
                <a:close/>
              </a:path>
              <a:path w="6667500" h="76200">
                <a:moveTo>
                  <a:pt x="787400" y="30289"/>
                </a:moveTo>
                <a:lnTo>
                  <a:pt x="762000" y="30314"/>
                </a:lnTo>
                <a:lnTo>
                  <a:pt x="762000" y="55714"/>
                </a:lnTo>
                <a:lnTo>
                  <a:pt x="787400" y="55689"/>
                </a:lnTo>
                <a:lnTo>
                  <a:pt x="787400" y="30289"/>
                </a:lnTo>
                <a:close/>
              </a:path>
              <a:path w="6667500" h="76200">
                <a:moveTo>
                  <a:pt x="838200" y="30251"/>
                </a:moveTo>
                <a:lnTo>
                  <a:pt x="812800" y="30276"/>
                </a:lnTo>
                <a:lnTo>
                  <a:pt x="812800" y="55676"/>
                </a:lnTo>
                <a:lnTo>
                  <a:pt x="838200" y="55651"/>
                </a:lnTo>
                <a:lnTo>
                  <a:pt x="838200" y="30251"/>
                </a:lnTo>
                <a:close/>
              </a:path>
              <a:path w="6667500" h="76200">
                <a:moveTo>
                  <a:pt x="889000" y="30213"/>
                </a:moveTo>
                <a:lnTo>
                  <a:pt x="863600" y="30225"/>
                </a:lnTo>
                <a:lnTo>
                  <a:pt x="863600" y="55625"/>
                </a:lnTo>
                <a:lnTo>
                  <a:pt x="889000" y="55613"/>
                </a:lnTo>
                <a:lnTo>
                  <a:pt x="889000" y="30213"/>
                </a:lnTo>
                <a:close/>
              </a:path>
              <a:path w="6667500" h="76200">
                <a:moveTo>
                  <a:pt x="939800" y="30162"/>
                </a:moveTo>
                <a:lnTo>
                  <a:pt x="914400" y="30187"/>
                </a:lnTo>
                <a:lnTo>
                  <a:pt x="914400" y="55587"/>
                </a:lnTo>
                <a:lnTo>
                  <a:pt x="939800" y="55562"/>
                </a:lnTo>
                <a:lnTo>
                  <a:pt x="939800" y="30162"/>
                </a:lnTo>
                <a:close/>
              </a:path>
              <a:path w="6667500" h="76200">
                <a:moveTo>
                  <a:pt x="990600" y="30124"/>
                </a:moveTo>
                <a:lnTo>
                  <a:pt x="965200" y="30149"/>
                </a:lnTo>
                <a:lnTo>
                  <a:pt x="965200" y="55549"/>
                </a:lnTo>
                <a:lnTo>
                  <a:pt x="990600" y="55524"/>
                </a:lnTo>
                <a:lnTo>
                  <a:pt x="990600" y="30124"/>
                </a:lnTo>
                <a:close/>
              </a:path>
              <a:path w="6667500" h="76200">
                <a:moveTo>
                  <a:pt x="1041400" y="30086"/>
                </a:moveTo>
                <a:lnTo>
                  <a:pt x="1016000" y="30099"/>
                </a:lnTo>
                <a:lnTo>
                  <a:pt x="1016000" y="55499"/>
                </a:lnTo>
                <a:lnTo>
                  <a:pt x="1041400" y="55486"/>
                </a:lnTo>
                <a:lnTo>
                  <a:pt x="1041400" y="30086"/>
                </a:lnTo>
                <a:close/>
              </a:path>
              <a:path w="6667500" h="76200">
                <a:moveTo>
                  <a:pt x="1092200" y="30035"/>
                </a:moveTo>
                <a:lnTo>
                  <a:pt x="1066800" y="30060"/>
                </a:lnTo>
                <a:lnTo>
                  <a:pt x="1066800" y="55460"/>
                </a:lnTo>
                <a:lnTo>
                  <a:pt x="1092200" y="55435"/>
                </a:lnTo>
                <a:lnTo>
                  <a:pt x="1092200" y="30035"/>
                </a:lnTo>
                <a:close/>
              </a:path>
              <a:path w="6667500" h="76200">
                <a:moveTo>
                  <a:pt x="1143000" y="29997"/>
                </a:moveTo>
                <a:lnTo>
                  <a:pt x="1117600" y="30022"/>
                </a:lnTo>
                <a:lnTo>
                  <a:pt x="1117600" y="55422"/>
                </a:lnTo>
                <a:lnTo>
                  <a:pt x="1143000" y="55397"/>
                </a:lnTo>
                <a:lnTo>
                  <a:pt x="1143000" y="29997"/>
                </a:lnTo>
                <a:close/>
              </a:path>
              <a:path w="6667500" h="76200">
                <a:moveTo>
                  <a:pt x="1193800" y="29959"/>
                </a:moveTo>
                <a:lnTo>
                  <a:pt x="1168400" y="29971"/>
                </a:lnTo>
                <a:lnTo>
                  <a:pt x="1168400" y="55371"/>
                </a:lnTo>
                <a:lnTo>
                  <a:pt x="1193800" y="55359"/>
                </a:lnTo>
                <a:lnTo>
                  <a:pt x="1193800" y="29959"/>
                </a:lnTo>
                <a:close/>
              </a:path>
              <a:path w="6667500" h="76200">
                <a:moveTo>
                  <a:pt x="1244600" y="29908"/>
                </a:moveTo>
                <a:lnTo>
                  <a:pt x="1219200" y="29933"/>
                </a:lnTo>
                <a:lnTo>
                  <a:pt x="1219200" y="55333"/>
                </a:lnTo>
                <a:lnTo>
                  <a:pt x="1244600" y="55308"/>
                </a:lnTo>
                <a:lnTo>
                  <a:pt x="1244600" y="29908"/>
                </a:lnTo>
                <a:close/>
              </a:path>
              <a:path w="6667500" h="76200">
                <a:moveTo>
                  <a:pt x="1295400" y="29870"/>
                </a:moveTo>
                <a:lnTo>
                  <a:pt x="1270000" y="29895"/>
                </a:lnTo>
                <a:lnTo>
                  <a:pt x="1270000" y="55295"/>
                </a:lnTo>
                <a:lnTo>
                  <a:pt x="1295400" y="55270"/>
                </a:lnTo>
                <a:lnTo>
                  <a:pt x="1295400" y="29870"/>
                </a:lnTo>
                <a:close/>
              </a:path>
              <a:path w="6667500" h="76200">
                <a:moveTo>
                  <a:pt x="1346200" y="29832"/>
                </a:moveTo>
                <a:lnTo>
                  <a:pt x="1320800" y="29845"/>
                </a:lnTo>
                <a:lnTo>
                  <a:pt x="1320800" y="55245"/>
                </a:lnTo>
                <a:lnTo>
                  <a:pt x="1346200" y="55232"/>
                </a:lnTo>
                <a:lnTo>
                  <a:pt x="1346200" y="29832"/>
                </a:lnTo>
                <a:close/>
              </a:path>
              <a:path w="6667500" h="76200">
                <a:moveTo>
                  <a:pt x="1397000" y="29781"/>
                </a:moveTo>
                <a:lnTo>
                  <a:pt x="1371600" y="29806"/>
                </a:lnTo>
                <a:lnTo>
                  <a:pt x="1371600" y="55206"/>
                </a:lnTo>
                <a:lnTo>
                  <a:pt x="1397000" y="55181"/>
                </a:lnTo>
                <a:lnTo>
                  <a:pt x="1397000" y="29781"/>
                </a:lnTo>
                <a:close/>
              </a:path>
              <a:path w="6667500" h="76200">
                <a:moveTo>
                  <a:pt x="1447800" y="29743"/>
                </a:moveTo>
                <a:lnTo>
                  <a:pt x="1422400" y="29768"/>
                </a:lnTo>
                <a:lnTo>
                  <a:pt x="1422400" y="55168"/>
                </a:lnTo>
                <a:lnTo>
                  <a:pt x="1447800" y="55143"/>
                </a:lnTo>
                <a:lnTo>
                  <a:pt x="1447800" y="29743"/>
                </a:lnTo>
                <a:close/>
              </a:path>
              <a:path w="6667500" h="76200">
                <a:moveTo>
                  <a:pt x="1498600" y="29705"/>
                </a:moveTo>
                <a:lnTo>
                  <a:pt x="1473200" y="29718"/>
                </a:lnTo>
                <a:lnTo>
                  <a:pt x="1473200" y="55118"/>
                </a:lnTo>
                <a:lnTo>
                  <a:pt x="1498600" y="55105"/>
                </a:lnTo>
                <a:lnTo>
                  <a:pt x="1498600" y="29705"/>
                </a:lnTo>
                <a:close/>
              </a:path>
              <a:path w="6667500" h="76200">
                <a:moveTo>
                  <a:pt x="1549400" y="29654"/>
                </a:moveTo>
                <a:lnTo>
                  <a:pt x="1524000" y="29679"/>
                </a:lnTo>
                <a:lnTo>
                  <a:pt x="1524000" y="55079"/>
                </a:lnTo>
                <a:lnTo>
                  <a:pt x="1549400" y="55054"/>
                </a:lnTo>
                <a:lnTo>
                  <a:pt x="1549400" y="29654"/>
                </a:lnTo>
                <a:close/>
              </a:path>
              <a:path w="6667500" h="76200">
                <a:moveTo>
                  <a:pt x="1600200" y="29616"/>
                </a:moveTo>
                <a:lnTo>
                  <a:pt x="1574800" y="29629"/>
                </a:lnTo>
                <a:lnTo>
                  <a:pt x="1574800" y="55029"/>
                </a:lnTo>
                <a:lnTo>
                  <a:pt x="1600200" y="55016"/>
                </a:lnTo>
                <a:lnTo>
                  <a:pt x="1600200" y="29616"/>
                </a:lnTo>
                <a:close/>
              </a:path>
              <a:path w="6667500" h="76200">
                <a:moveTo>
                  <a:pt x="1651000" y="29565"/>
                </a:moveTo>
                <a:lnTo>
                  <a:pt x="1625600" y="29590"/>
                </a:lnTo>
                <a:lnTo>
                  <a:pt x="1625600" y="54990"/>
                </a:lnTo>
                <a:lnTo>
                  <a:pt x="1651000" y="54965"/>
                </a:lnTo>
                <a:lnTo>
                  <a:pt x="1651000" y="29565"/>
                </a:lnTo>
                <a:close/>
              </a:path>
              <a:path w="6667500" h="76200">
                <a:moveTo>
                  <a:pt x="1701800" y="29527"/>
                </a:moveTo>
                <a:lnTo>
                  <a:pt x="1676400" y="29552"/>
                </a:lnTo>
                <a:lnTo>
                  <a:pt x="1676400" y="54952"/>
                </a:lnTo>
                <a:lnTo>
                  <a:pt x="1701800" y="54927"/>
                </a:lnTo>
                <a:lnTo>
                  <a:pt x="1701800" y="29527"/>
                </a:lnTo>
                <a:close/>
              </a:path>
              <a:path w="6667500" h="76200">
                <a:moveTo>
                  <a:pt x="1752600" y="29489"/>
                </a:moveTo>
                <a:lnTo>
                  <a:pt x="1727200" y="29502"/>
                </a:lnTo>
                <a:lnTo>
                  <a:pt x="1727200" y="54902"/>
                </a:lnTo>
                <a:lnTo>
                  <a:pt x="1752600" y="54889"/>
                </a:lnTo>
                <a:lnTo>
                  <a:pt x="1752600" y="29489"/>
                </a:lnTo>
                <a:close/>
              </a:path>
              <a:path w="6667500" h="76200">
                <a:moveTo>
                  <a:pt x="1803400" y="29438"/>
                </a:moveTo>
                <a:lnTo>
                  <a:pt x="1778000" y="29464"/>
                </a:lnTo>
                <a:lnTo>
                  <a:pt x="1778000" y="54864"/>
                </a:lnTo>
                <a:lnTo>
                  <a:pt x="1803400" y="54838"/>
                </a:lnTo>
                <a:lnTo>
                  <a:pt x="1803400" y="29438"/>
                </a:lnTo>
                <a:close/>
              </a:path>
              <a:path w="6667500" h="76200">
                <a:moveTo>
                  <a:pt x="1854200" y="29400"/>
                </a:moveTo>
                <a:lnTo>
                  <a:pt x="1828800" y="29425"/>
                </a:lnTo>
                <a:lnTo>
                  <a:pt x="1828800" y="54825"/>
                </a:lnTo>
                <a:lnTo>
                  <a:pt x="1854200" y="54800"/>
                </a:lnTo>
                <a:lnTo>
                  <a:pt x="1854200" y="29400"/>
                </a:lnTo>
                <a:close/>
              </a:path>
              <a:path w="6667500" h="76200">
                <a:moveTo>
                  <a:pt x="1905000" y="29362"/>
                </a:moveTo>
                <a:lnTo>
                  <a:pt x="1879600" y="29375"/>
                </a:lnTo>
                <a:lnTo>
                  <a:pt x="1879600" y="54775"/>
                </a:lnTo>
                <a:lnTo>
                  <a:pt x="1905000" y="54762"/>
                </a:lnTo>
                <a:lnTo>
                  <a:pt x="1905000" y="29362"/>
                </a:lnTo>
                <a:close/>
              </a:path>
              <a:path w="6667500" h="76200">
                <a:moveTo>
                  <a:pt x="1955800" y="29311"/>
                </a:moveTo>
                <a:lnTo>
                  <a:pt x="1930400" y="29336"/>
                </a:lnTo>
                <a:lnTo>
                  <a:pt x="1930400" y="54736"/>
                </a:lnTo>
                <a:lnTo>
                  <a:pt x="1955800" y="54711"/>
                </a:lnTo>
                <a:lnTo>
                  <a:pt x="1955800" y="29311"/>
                </a:lnTo>
                <a:close/>
              </a:path>
              <a:path w="6667500" h="76200">
                <a:moveTo>
                  <a:pt x="2006600" y="29273"/>
                </a:moveTo>
                <a:lnTo>
                  <a:pt x="1981200" y="29298"/>
                </a:lnTo>
                <a:lnTo>
                  <a:pt x="1981200" y="54698"/>
                </a:lnTo>
                <a:lnTo>
                  <a:pt x="2006600" y="54673"/>
                </a:lnTo>
                <a:lnTo>
                  <a:pt x="2006600" y="29273"/>
                </a:lnTo>
                <a:close/>
              </a:path>
              <a:path w="6667500" h="76200">
                <a:moveTo>
                  <a:pt x="2057400" y="29235"/>
                </a:moveTo>
                <a:lnTo>
                  <a:pt x="2032000" y="29248"/>
                </a:lnTo>
                <a:lnTo>
                  <a:pt x="2032000" y="54648"/>
                </a:lnTo>
                <a:lnTo>
                  <a:pt x="2057400" y="54635"/>
                </a:lnTo>
                <a:lnTo>
                  <a:pt x="2057400" y="29235"/>
                </a:lnTo>
                <a:close/>
              </a:path>
              <a:path w="6667500" h="76200">
                <a:moveTo>
                  <a:pt x="2108200" y="29184"/>
                </a:moveTo>
                <a:lnTo>
                  <a:pt x="2082800" y="29210"/>
                </a:lnTo>
                <a:lnTo>
                  <a:pt x="2082800" y="54610"/>
                </a:lnTo>
                <a:lnTo>
                  <a:pt x="2108200" y="54584"/>
                </a:lnTo>
                <a:lnTo>
                  <a:pt x="2108200" y="29184"/>
                </a:lnTo>
                <a:close/>
              </a:path>
              <a:path w="6667500" h="76200">
                <a:moveTo>
                  <a:pt x="2159000" y="29146"/>
                </a:moveTo>
                <a:lnTo>
                  <a:pt x="2133600" y="29171"/>
                </a:lnTo>
                <a:lnTo>
                  <a:pt x="2133600" y="54571"/>
                </a:lnTo>
                <a:lnTo>
                  <a:pt x="2159000" y="54546"/>
                </a:lnTo>
                <a:lnTo>
                  <a:pt x="2159000" y="29146"/>
                </a:lnTo>
                <a:close/>
              </a:path>
              <a:path w="6667500" h="76200">
                <a:moveTo>
                  <a:pt x="2209800" y="29108"/>
                </a:moveTo>
                <a:lnTo>
                  <a:pt x="2184400" y="29121"/>
                </a:lnTo>
                <a:lnTo>
                  <a:pt x="2184400" y="54521"/>
                </a:lnTo>
                <a:lnTo>
                  <a:pt x="2209800" y="54508"/>
                </a:lnTo>
                <a:lnTo>
                  <a:pt x="2209800" y="29108"/>
                </a:lnTo>
                <a:close/>
              </a:path>
              <a:path w="6667500" h="76200">
                <a:moveTo>
                  <a:pt x="2260600" y="29057"/>
                </a:moveTo>
                <a:lnTo>
                  <a:pt x="2235200" y="29082"/>
                </a:lnTo>
                <a:lnTo>
                  <a:pt x="2235200" y="54482"/>
                </a:lnTo>
                <a:lnTo>
                  <a:pt x="2260600" y="54457"/>
                </a:lnTo>
                <a:lnTo>
                  <a:pt x="2260600" y="29057"/>
                </a:lnTo>
                <a:close/>
              </a:path>
              <a:path w="6667500" h="76200">
                <a:moveTo>
                  <a:pt x="2311400" y="29019"/>
                </a:moveTo>
                <a:lnTo>
                  <a:pt x="2286000" y="29044"/>
                </a:lnTo>
                <a:lnTo>
                  <a:pt x="2286000" y="54444"/>
                </a:lnTo>
                <a:lnTo>
                  <a:pt x="2311400" y="54419"/>
                </a:lnTo>
                <a:lnTo>
                  <a:pt x="2311400" y="29019"/>
                </a:lnTo>
                <a:close/>
              </a:path>
              <a:path w="6667500" h="76200">
                <a:moveTo>
                  <a:pt x="2362200" y="28981"/>
                </a:moveTo>
                <a:lnTo>
                  <a:pt x="2336800" y="28994"/>
                </a:lnTo>
                <a:lnTo>
                  <a:pt x="2336800" y="54394"/>
                </a:lnTo>
                <a:lnTo>
                  <a:pt x="2362200" y="54381"/>
                </a:lnTo>
                <a:lnTo>
                  <a:pt x="2362200" y="28981"/>
                </a:lnTo>
                <a:close/>
              </a:path>
              <a:path w="6667500" h="76200">
                <a:moveTo>
                  <a:pt x="2413000" y="28930"/>
                </a:moveTo>
                <a:lnTo>
                  <a:pt x="2387600" y="28956"/>
                </a:lnTo>
                <a:lnTo>
                  <a:pt x="2387600" y="54356"/>
                </a:lnTo>
                <a:lnTo>
                  <a:pt x="2413000" y="54330"/>
                </a:lnTo>
                <a:lnTo>
                  <a:pt x="2413000" y="28930"/>
                </a:lnTo>
                <a:close/>
              </a:path>
              <a:path w="6667500" h="76200">
                <a:moveTo>
                  <a:pt x="2463800" y="28892"/>
                </a:moveTo>
                <a:lnTo>
                  <a:pt x="2438400" y="28905"/>
                </a:lnTo>
                <a:lnTo>
                  <a:pt x="2438400" y="54305"/>
                </a:lnTo>
                <a:lnTo>
                  <a:pt x="2463800" y="54292"/>
                </a:lnTo>
                <a:lnTo>
                  <a:pt x="2463800" y="28892"/>
                </a:lnTo>
                <a:close/>
              </a:path>
              <a:path w="6667500" h="76200">
                <a:moveTo>
                  <a:pt x="2514600" y="28841"/>
                </a:moveTo>
                <a:lnTo>
                  <a:pt x="2489200" y="28867"/>
                </a:lnTo>
                <a:lnTo>
                  <a:pt x="2489200" y="54267"/>
                </a:lnTo>
                <a:lnTo>
                  <a:pt x="2514600" y="54241"/>
                </a:lnTo>
                <a:lnTo>
                  <a:pt x="2514600" y="28841"/>
                </a:lnTo>
                <a:close/>
              </a:path>
              <a:path w="6667500" h="76200">
                <a:moveTo>
                  <a:pt x="2565400" y="28803"/>
                </a:moveTo>
                <a:lnTo>
                  <a:pt x="2540000" y="28828"/>
                </a:lnTo>
                <a:lnTo>
                  <a:pt x="2540000" y="54228"/>
                </a:lnTo>
                <a:lnTo>
                  <a:pt x="2565400" y="54203"/>
                </a:lnTo>
                <a:lnTo>
                  <a:pt x="2565400" y="28803"/>
                </a:lnTo>
                <a:close/>
              </a:path>
              <a:path w="6667500" h="76200">
                <a:moveTo>
                  <a:pt x="2616200" y="28765"/>
                </a:moveTo>
                <a:lnTo>
                  <a:pt x="2590800" y="28778"/>
                </a:lnTo>
                <a:lnTo>
                  <a:pt x="2590800" y="54178"/>
                </a:lnTo>
                <a:lnTo>
                  <a:pt x="2616200" y="54165"/>
                </a:lnTo>
                <a:lnTo>
                  <a:pt x="2616200" y="28765"/>
                </a:lnTo>
                <a:close/>
              </a:path>
              <a:path w="6667500" h="76200">
                <a:moveTo>
                  <a:pt x="2667000" y="28714"/>
                </a:moveTo>
                <a:lnTo>
                  <a:pt x="2641600" y="28740"/>
                </a:lnTo>
                <a:lnTo>
                  <a:pt x="2641600" y="54140"/>
                </a:lnTo>
                <a:lnTo>
                  <a:pt x="2667000" y="54114"/>
                </a:lnTo>
                <a:lnTo>
                  <a:pt x="2667000" y="28714"/>
                </a:lnTo>
                <a:close/>
              </a:path>
              <a:path w="6667500" h="76200">
                <a:moveTo>
                  <a:pt x="2717800" y="28676"/>
                </a:moveTo>
                <a:lnTo>
                  <a:pt x="2692400" y="28702"/>
                </a:lnTo>
                <a:lnTo>
                  <a:pt x="2692400" y="54102"/>
                </a:lnTo>
                <a:lnTo>
                  <a:pt x="2717800" y="54076"/>
                </a:lnTo>
                <a:lnTo>
                  <a:pt x="2717800" y="28676"/>
                </a:lnTo>
                <a:close/>
              </a:path>
              <a:path w="6667500" h="76200">
                <a:moveTo>
                  <a:pt x="2768600" y="28638"/>
                </a:moveTo>
                <a:lnTo>
                  <a:pt x="2743200" y="28651"/>
                </a:lnTo>
                <a:lnTo>
                  <a:pt x="2743200" y="54051"/>
                </a:lnTo>
                <a:lnTo>
                  <a:pt x="2768600" y="54038"/>
                </a:lnTo>
                <a:lnTo>
                  <a:pt x="2768600" y="28638"/>
                </a:lnTo>
                <a:close/>
              </a:path>
              <a:path w="6667500" h="76200">
                <a:moveTo>
                  <a:pt x="2819400" y="28587"/>
                </a:moveTo>
                <a:lnTo>
                  <a:pt x="2794000" y="28613"/>
                </a:lnTo>
                <a:lnTo>
                  <a:pt x="2794000" y="54013"/>
                </a:lnTo>
                <a:lnTo>
                  <a:pt x="2819400" y="53987"/>
                </a:lnTo>
                <a:lnTo>
                  <a:pt x="2819400" y="28587"/>
                </a:lnTo>
                <a:close/>
              </a:path>
              <a:path w="6667500" h="76200">
                <a:moveTo>
                  <a:pt x="2870200" y="28549"/>
                </a:moveTo>
                <a:lnTo>
                  <a:pt x="2844800" y="28575"/>
                </a:lnTo>
                <a:lnTo>
                  <a:pt x="2844800" y="53975"/>
                </a:lnTo>
                <a:lnTo>
                  <a:pt x="2870200" y="53949"/>
                </a:lnTo>
                <a:lnTo>
                  <a:pt x="2870200" y="28549"/>
                </a:lnTo>
                <a:close/>
              </a:path>
              <a:path w="6667500" h="76200">
                <a:moveTo>
                  <a:pt x="2921000" y="28511"/>
                </a:moveTo>
                <a:lnTo>
                  <a:pt x="2895600" y="28524"/>
                </a:lnTo>
                <a:lnTo>
                  <a:pt x="2895600" y="53924"/>
                </a:lnTo>
                <a:lnTo>
                  <a:pt x="2921000" y="53911"/>
                </a:lnTo>
                <a:lnTo>
                  <a:pt x="2921000" y="28511"/>
                </a:lnTo>
                <a:close/>
              </a:path>
              <a:path w="6667500" h="76200">
                <a:moveTo>
                  <a:pt x="2971800" y="28460"/>
                </a:moveTo>
                <a:lnTo>
                  <a:pt x="2946400" y="28486"/>
                </a:lnTo>
                <a:lnTo>
                  <a:pt x="2946400" y="53886"/>
                </a:lnTo>
                <a:lnTo>
                  <a:pt x="2971800" y="53860"/>
                </a:lnTo>
                <a:lnTo>
                  <a:pt x="2971800" y="28460"/>
                </a:lnTo>
                <a:close/>
              </a:path>
              <a:path w="6667500" h="76200">
                <a:moveTo>
                  <a:pt x="3022600" y="28422"/>
                </a:moveTo>
                <a:lnTo>
                  <a:pt x="2997200" y="28447"/>
                </a:lnTo>
                <a:lnTo>
                  <a:pt x="2997200" y="53847"/>
                </a:lnTo>
                <a:lnTo>
                  <a:pt x="3022600" y="53822"/>
                </a:lnTo>
                <a:lnTo>
                  <a:pt x="3022600" y="28422"/>
                </a:lnTo>
                <a:close/>
              </a:path>
              <a:path w="6667500" h="76200">
                <a:moveTo>
                  <a:pt x="3073400" y="28384"/>
                </a:moveTo>
                <a:lnTo>
                  <a:pt x="3048000" y="28397"/>
                </a:lnTo>
                <a:lnTo>
                  <a:pt x="3048000" y="53797"/>
                </a:lnTo>
                <a:lnTo>
                  <a:pt x="3073400" y="53784"/>
                </a:lnTo>
                <a:lnTo>
                  <a:pt x="3073400" y="28384"/>
                </a:lnTo>
                <a:close/>
              </a:path>
              <a:path w="6667500" h="76200">
                <a:moveTo>
                  <a:pt x="3124200" y="28333"/>
                </a:moveTo>
                <a:lnTo>
                  <a:pt x="3098800" y="28359"/>
                </a:lnTo>
                <a:lnTo>
                  <a:pt x="3098800" y="53759"/>
                </a:lnTo>
                <a:lnTo>
                  <a:pt x="3124200" y="53733"/>
                </a:lnTo>
                <a:lnTo>
                  <a:pt x="3124200" y="28333"/>
                </a:lnTo>
                <a:close/>
              </a:path>
              <a:path w="6667500" h="76200">
                <a:moveTo>
                  <a:pt x="3175000" y="28295"/>
                </a:moveTo>
                <a:lnTo>
                  <a:pt x="3149600" y="28321"/>
                </a:lnTo>
                <a:lnTo>
                  <a:pt x="3149600" y="53721"/>
                </a:lnTo>
                <a:lnTo>
                  <a:pt x="3175000" y="53695"/>
                </a:lnTo>
                <a:lnTo>
                  <a:pt x="3175000" y="28295"/>
                </a:lnTo>
                <a:close/>
              </a:path>
              <a:path w="6667500" h="76200">
                <a:moveTo>
                  <a:pt x="3225800" y="28257"/>
                </a:moveTo>
                <a:lnTo>
                  <a:pt x="3200400" y="28270"/>
                </a:lnTo>
                <a:lnTo>
                  <a:pt x="3200400" y="53670"/>
                </a:lnTo>
                <a:lnTo>
                  <a:pt x="3225800" y="53657"/>
                </a:lnTo>
                <a:lnTo>
                  <a:pt x="3225800" y="28257"/>
                </a:lnTo>
                <a:close/>
              </a:path>
              <a:path w="6667500" h="76200">
                <a:moveTo>
                  <a:pt x="3276600" y="28206"/>
                </a:moveTo>
                <a:lnTo>
                  <a:pt x="3251200" y="28232"/>
                </a:lnTo>
                <a:lnTo>
                  <a:pt x="3251200" y="53632"/>
                </a:lnTo>
                <a:lnTo>
                  <a:pt x="3276600" y="53606"/>
                </a:lnTo>
                <a:lnTo>
                  <a:pt x="3276600" y="28206"/>
                </a:lnTo>
                <a:close/>
              </a:path>
              <a:path w="6667500" h="76200">
                <a:moveTo>
                  <a:pt x="3327400" y="28168"/>
                </a:moveTo>
                <a:lnTo>
                  <a:pt x="3302000" y="28181"/>
                </a:lnTo>
                <a:lnTo>
                  <a:pt x="3302000" y="53581"/>
                </a:lnTo>
                <a:lnTo>
                  <a:pt x="3327400" y="53568"/>
                </a:lnTo>
                <a:lnTo>
                  <a:pt x="3327400" y="28168"/>
                </a:lnTo>
                <a:close/>
              </a:path>
              <a:path w="6667500" h="76200">
                <a:moveTo>
                  <a:pt x="3378200" y="28117"/>
                </a:moveTo>
                <a:lnTo>
                  <a:pt x="3352800" y="28143"/>
                </a:lnTo>
                <a:lnTo>
                  <a:pt x="3352800" y="53543"/>
                </a:lnTo>
                <a:lnTo>
                  <a:pt x="3378200" y="53517"/>
                </a:lnTo>
                <a:lnTo>
                  <a:pt x="3378200" y="28117"/>
                </a:lnTo>
                <a:close/>
              </a:path>
              <a:path w="6667500" h="76200">
                <a:moveTo>
                  <a:pt x="3429000" y="28079"/>
                </a:moveTo>
                <a:lnTo>
                  <a:pt x="3403600" y="28105"/>
                </a:lnTo>
                <a:lnTo>
                  <a:pt x="3403600" y="53505"/>
                </a:lnTo>
                <a:lnTo>
                  <a:pt x="3429000" y="53479"/>
                </a:lnTo>
                <a:lnTo>
                  <a:pt x="3429000" y="28079"/>
                </a:lnTo>
                <a:close/>
              </a:path>
              <a:path w="6667500" h="76200">
                <a:moveTo>
                  <a:pt x="3479800" y="28041"/>
                </a:moveTo>
                <a:lnTo>
                  <a:pt x="3454400" y="28054"/>
                </a:lnTo>
                <a:lnTo>
                  <a:pt x="3454400" y="53454"/>
                </a:lnTo>
                <a:lnTo>
                  <a:pt x="3479800" y="53441"/>
                </a:lnTo>
                <a:lnTo>
                  <a:pt x="3479800" y="28041"/>
                </a:lnTo>
                <a:close/>
              </a:path>
              <a:path w="6667500" h="76200">
                <a:moveTo>
                  <a:pt x="3530600" y="27990"/>
                </a:moveTo>
                <a:lnTo>
                  <a:pt x="3505200" y="28016"/>
                </a:lnTo>
                <a:lnTo>
                  <a:pt x="3505200" y="53416"/>
                </a:lnTo>
                <a:lnTo>
                  <a:pt x="3530600" y="53390"/>
                </a:lnTo>
                <a:lnTo>
                  <a:pt x="3530600" y="27990"/>
                </a:lnTo>
                <a:close/>
              </a:path>
              <a:path w="6667500" h="76200">
                <a:moveTo>
                  <a:pt x="3581400" y="27952"/>
                </a:moveTo>
                <a:lnTo>
                  <a:pt x="3556000" y="27978"/>
                </a:lnTo>
                <a:lnTo>
                  <a:pt x="3556000" y="53378"/>
                </a:lnTo>
                <a:lnTo>
                  <a:pt x="3581400" y="53352"/>
                </a:lnTo>
                <a:lnTo>
                  <a:pt x="3581400" y="27952"/>
                </a:lnTo>
                <a:close/>
              </a:path>
              <a:path w="6667500" h="76200">
                <a:moveTo>
                  <a:pt x="3632200" y="27914"/>
                </a:moveTo>
                <a:lnTo>
                  <a:pt x="3606800" y="27927"/>
                </a:lnTo>
                <a:lnTo>
                  <a:pt x="3606800" y="53327"/>
                </a:lnTo>
                <a:lnTo>
                  <a:pt x="3632200" y="53314"/>
                </a:lnTo>
                <a:lnTo>
                  <a:pt x="3632200" y="27914"/>
                </a:lnTo>
                <a:close/>
              </a:path>
              <a:path w="6667500" h="76200">
                <a:moveTo>
                  <a:pt x="3683000" y="27863"/>
                </a:moveTo>
                <a:lnTo>
                  <a:pt x="3657600" y="27889"/>
                </a:lnTo>
                <a:lnTo>
                  <a:pt x="3657600" y="53289"/>
                </a:lnTo>
                <a:lnTo>
                  <a:pt x="3683000" y="53263"/>
                </a:lnTo>
                <a:lnTo>
                  <a:pt x="3683000" y="27863"/>
                </a:lnTo>
                <a:close/>
              </a:path>
              <a:path w="6667500" h="76200">
                <a:moveTo>
                  <a:pt x="3733800" y="27825"/>
                </a:moveTo>
                <a:lnTo>
                  <a:pt x="3708400" y="27851"/>
                </a:lnTo>
                <a:lnTo>
                  <a:pt x="3708400" y="53251"/>
                </a:lnTo>
                <a:lnTo>
                  <a:pt x="3733800" y="53225"/>
                </a:lnTo>
                <a:lnTo>
                  <a:pt x="3733800" y="27825"/>
                </a:lnTo>
                <a:close/>
              </a:path>
              <a:path w="6667500" h="76200">
                <a:moveTo>
                  <a:pt x="3784600" y="27787"/>
                </a:moveTo>
                <a:lnTo>
                  <a:pt x="3759200" y="27800"/>
                </a:lnTo>
                <a:lnTo>
                  <a:pt x="3759200" y="53200"/>
                </a:lnTo>
                <a:lnTo>
                  <a:pt x="3784600" y="53187"/>
                </a:lnTo>
                <a:lnTo>
                  <a:pt x="3784600" y="27787"/>
                </a:lnTo>
                <a:close/>
              </a:path>
              <a:path w="6667500" h="76200">
                <a:moveTo>
                  <a:pt x="3835400" y="27736"/>
                </a:moveTo>
                <a:lnTo>
                  <a:pt x="3810000" y="27762"/>
                </a:lnTo>
                <a:lnTo>
                  <a:pt x="3810000" y="53162"/>
                </a:lnTo>
                <a:lnTo>
                  <a:pt x="3835400" y="53136"/>
                </a:lnTo>
                <a:lnTo>
                  <a:pt x="3835400" y="27736"/>
                </a:lnTo>
                <a:close/>
              </a:path>
              <a:path w="6667500" h="76200">
                <a:moveTo>
                  <a:pt x="3886200" y="27698"/>
                </a:moveTo>
                <a:lnTo>
                  <a:pt x="3860800" y="27724"/>
                </a:lnTo>
                <a:lnTo>
                  <a:pt x="3860800" y="53124"/>
                </a:lnTo>
                <a:lnTo>
                  <a:pt x="3886200" y="53098"/>
                </a:lnTo>
                <a:lnTo>
                  <a:pt x="3886200" y="27698"/>
                </a:lnTo>
                <a:close/>
              </a:path>
              <a:path w="6667500" h="76200">
                <a:moveTo>
                  <a:pt x="3937000" y="27660"/>
                </a:moveTo>
                <a:lnTo>
                  <a:pt x="3911600" y="27673"/>
                </a:lnTo>
                <a:lnTo>
                  <a:pt x="3911600" y="53073"/>
                </a:lnTo>
                <a:lnTo>
                  <a:pt x="3937000" y="53060"/>
                </a:lnTo>
                <a:lnTo>
                  <a:pt x="3937000" y="27660"/>
                </a:lnTo>
                <a:close/>
              </a:path>
              <a:path w="6667500" h="76200">
                <a:moveTo>
                  <a:pt x="3987800" y="27609"/>
                </a:moveTo>
                <a:lnTo>
                  <a:pt x="3962400" y="27635"/>
                </a:lnTo>
                <a:lnTo>
                  <a:pt x="3962400" y="53035"/>
                </a:lnTo>
                <a:lnTo>
                  <a:pt x="3987800" y="53009"/>
                </a:lnTo>
                <a:lnTo>
                  <a:pt x="3987800" y="27609"/>
                </a:lnTo>
                <a:close/>
              </a:path>
              <a:path w="6667500" h="76200">
                <a:moveTo>
                  <a:pt x="4038600" y="27571"/>
                </a:moveTo>
                <a:lnTo>
                  <a:pt x="4013200" y="27597"/>
                </a:lnTo>
                <a:lnTo>
                  <a:pt x="4013200" y="52997"/>
                </a:lnTo>
                <a:lnTo>
                  <a:pt x="4038600" y="52971"/>
                </a:lnTo>
                <a:lnTo>
                  <a:pt x="4038600" y="27571"/>
                </a:lnTo>
                <a:close/>
              </a:path>
              <a:path w="6667500" h="76200">
                <a:moveTo>
                  <a:pt x="4089400" y="27533"/>
                </a:moveTo>
                <a:lnTo>
                  <a:pt x="4064000" y="27546"/>
                </a:lnTo>
                <a:lnTo>
                  <a:pt x="4064000" y="52946"/>
                </a:lnTo>
                <a:lnTo>
                  <a:pt x="4089400" y="52933"/>
                </a:lnTo>
                <a:lnTo>
                  <a:pt x="4089400" y="27533"/>
                </a:lnTo>
                <a:close/>
              </a:path>
              <a:path w="6667500" h="76200">
                <a:moveTo>
                  <a:pt x="4140200" y="27482"/>
                </a:moveTo>
                <a:lnTo>
                  <a:pt x="4114800" y="27508"/>
                </a:lnTo>
                <a:lnTo>
                  <a:pt x="4114800" y="52908"/>
                </a:lnTo>
                <a:lnTo>
                  <a:pt x="4140200" y="52882"/>
                </a:lnTo>
                <a:lnTo>
                  <a:pt x="4140200" y="27482"/>
                </a:lnTo>
                <a:close/>
              </a:path>
              <a:path w="6667500" h="76200">
                <a:moveTo>
                  <a:pt x="4191000" y="27444"/>
                </a:moveTo>
                <a:lnTo>
                  <a:pt x="4165600" y="27457"/>
                </a:lnTo>
                <a:lnTo>
                  <a:pt x="4165600" y="52870"/>
                </a:lnTo>
                <a:lnTo>
                  <a:pt x="4191000" y="52844"/>
                </a:lnTo>
                <a:lnTo>
                  <a:pt x="4191000" y="27444"/>
                </a:lnTo>
                <a:close/>
              </a:path>
              <a:path w="6667500" h="76200">
                <a:moveTo>
                  <a:pt x="4241800" y="27393"/>
                </a:moveTo>
                <a:lnTo>
                  <a:pt x="4216400" y="27419"/>
                </a:lnTo>
                <a:lnTo>
                  <a:pt x="4216400" y="52819"/>
                </a:lnTo>
                <a:lnTo>
                  <a:pt x="4241800" y="52793"/>
                </a:lnTo>
                <a:lnTo>
                  <a:pt x="4241800" y="27393"/>
                </a:lnTo>
                <a:close/>
              </a:path>
              <a:path w="6667500" h="76200">
                <a:moveTo>
                  <a:pt x="4292600" y="27355"/>
                </a:moveTo>
                <a:lnTo>
                  <a:pt x="4267200" y="27381"/>
                </a:lnTo>
                <a:lnTo>
                  <a:pt x="4267200" y="52781"/>
                </a:lnTo>
                <a:lnTo>
                  <a:pt x="4292600" y="52755"/>
                </a:lnTo>
                <a:lnTo>
                  <a:pt x="4292600" y="27355"/>
                </a:lnTo>
                <a:close/>
              </a:path>
              <a:path w="6667500" h="76200">
                <a:moveTo>
                  <a:pt x="4343400" y="27317"/>
                </a:moveTo>
                <a:lnTo>
                  <a:pt x="4318000" y="27330"/>
                </a:lnTo>
                <a:lnTo>
                  <a:pt x="4318000" y="52730"/>
                </a:lnTo>
                <a:lnTo>
                  <a:pt x="4343400" y="52717"/>
                </a:lnTo>
                <a:lnTo>
                  <a:pt x="4343400" y="27317"/>
                </a:lnTo>
                <a:close/>
              </a:path>
              <a:path w="6667500" h="76200">
                <a:moveTo>
                  <a:pt x="4394200" y="27266"/>
                </a:moveTo>
                <a:lnTo>
                  <a:pt x="4368800" y="27292"/>
                </a:lnTo>
                <a:lnTo>
                  <a:pt x="4368800" y="52692"/>
                </a:lnTo>
                <a:lnTo>
                  <a:pt x="4394200" y="52666"/>
                </a:lnTo>
                <a:lnTo>
                  <a:pt x="4394200" y="27266"/>
                </a:lnTo>
                <a:close/>
              </a:path>
              <a:path w="6667500" h="76200">
                <a:moveTo>
                  <a:pt x="4445000" y="27228"/>
                </a:moveTo>
                <a:lnTo>
                  <a:pt x="4419600" y="27254"/>
                </a:lnTo>
                <a:lnTo>
                  <a:pt x="4419600" y="52654"/>
                </a:lnTo>
                <a:lnTo>
                  <a:pt x="4445000" y="52628"/>
                </a:lnTo>
                <a:lnTo>
                  <a:pt x="4445000" y="27228"/>
                </a:lnTo>
                <a:close/>
              </a:path>
              <a:path w="6667500" h="76200">
                <a:moveTo>
                  <a:pt x="4495800" y="27190"/>
                </a:moveTo>
                <a:lnTo>
                  <a:pt x="4470400" y="27203"/>
                </a:lnTo>
                <a:lnTo>
                  <a:pt x="4470400" y="52603"/>
                </a:lnTo>
                <a:lnTo>
                  <a:pt x="4495800" y="52590"/>
                </a:lnTo>
                <a:lnTo>
                  <a:pt x="4495800" y="27190"/>
                </a:lnTo>
                <a:close/>
              </a:path>
              <a:path w="6667500" h="76200">
                <a:moveTo>
                  <a:pt x="4546600" y="27139"/>
                </a:moveTo>
                <a:lnTo>
                  <a:pt x="4521200" y="27165"/>
                </a:lnTo>
                <a:lnTo>
                  <a:pt x="4521200" y="52565"/>
                </a:lnTo>
                <a:lnTo>
                  <a:pt x="4546600" y="52539"/>
                </a:lnTo>
                <a:lnTo>
                  <a:pt x="4546600" y="27139"/>
                </a:lnTo>
                <a:close/>
              </a:path>
              <a:path w="6667500" h="76200">
                <a:moveTo>
                  <a:pt x="4597400" y="27101"/>
                </a:moveTo>
                <a:lnTo>
                  <a:pt x="4572000" y="27127"/>
                </a:lnTo>
                <a:lnTo>
                  <a:pt x="4572000" y="52527"/>
                </a:lnTo>
                <a:lnTo>
                  <a:pt x="4597400" y="52501"/>
                </a:lnTo>
                <a:lnTo>
                  <a:pt x="4597400" y="27101"/>
                </a:lnTo>
                <a:close/>
              </a:path>
              <a:path w="6667500" h="76200">
                <a:moveTo>
                  <a:pt x="4648200" y="27063"/>
                </a:moveTo>
                <a:lnTo>
                  <a:pt x="4622800" y="27076"/>
                </a:lnTo>
                <a:lnTo>
                  <a:pt x="4622800" y="52476"/>
                </a:lnTo>
                <a:lnTo>
                  <a:pt x="4648200" y="52463"/>
                </a:lnTo>
                <a:lnTo>
                  <a:pt x="4648200" y="27063"/>
                </a:lnTo>
                <a:close/>
              </a:path>
              <a:path w="6667500" h="76200">
                <a:moveTo>
                  <a:pt x="4699000" y="27012"/>
                </a:moveTo>
                <a:lnTo>
                  <a:pt x="4673600" y="27038"/>
                </a:lnTo>
                <a:lnTo>
                  <a:pt x="4673600" y="52438"/>
                </a:lnTo>
                <a:lnTo>
                  <a:pt x="4699000" y="52412"/>
                </a:lnTo>
                <a:lnTo>
                  <a:pt x="4699000" y="27012"/>
                </a:lnTo>
                <a:close/>
              </a:path>
              <a:path w="6667500" h="76200">
                <a:moveTo>
                  <a:pt x="4749800" y="26974"/>
                </a:moveTo>
                <a:lnTo>
                  <a:pt x="4724400" y="27000"/>
                </a:lnTo>
                <a:lnTo>
                  <a:pt x="4724400" y="52400"/>
                </a:lnTo>
                <a:lnTo>
                  <a:pt x="4749800" y="52374"/>
                </a:lnTo>
                <a:lnTo>
                  <a:pt x="4749800" y="26974"/>
                </a:lnTo>
                <a:close/>
              </a:path>
              <a:path w="6667500" h="76200">
                <a:moveTo>
                  <a:pt x="4800600" y="26936"/>
                </a:moveTo>
                <a:lnTo>
                  <a:pt x="4775200" y="26949"/>
                </a:lnTo>
                <a:lnTo>
                  <a:pt x="4775200" y="52349"/>
                </a:lnTo>
                <a:lnTo>
                  <a:pt x="4800600" y="52336"/>
                </a:lnTo>
                <a:lnTo>
                  <a:pt x="4800600" y="26936"/>
                </a:lnTo>
                <a:close/>
              </a:path>
              <a:path w="6667500" h="76200">
                <a:moveTo>
                  <a:pt x="4851400" y="26885"/>
                </a:moveTo>
                <a:lnTo>
                  <a:pt x="4826000" y="26911"/>
                </a:lnTo>
                <a:lnTo>
                  <a:pt x="4826000" y="52311"/>
                </a:lnTo>
                <a:lnTo>
                  <a:pt x="4851400" y="52285"/>
                </a:lnTo>
                <a:lnTo>
                  <a:pt x="4851400" y="26885"/>
                </a:lnTo>
                <a:close/>
              </a:path>
              <a:path w="6667500" h="76200">
                <a:moveTo>
                  <a:pt x="4902200" y="26847"/>
                </a:moveTo>
                <a:lnTo>
                  <a:pt x="4876800" y="26873"/>
                </a:lnTo>
                <a:lnTo>
                  <a:pt x="4876800" y="52273"/>
                </a:lnTo>
                <a:lnTo>
                  <a:pt x="4902200" y="52247"/>
                </a:lnTo>
                <a:lnTo>
                  <a:pt x="4902200" y="26847"/>
                </a:lnTo>
                <a:close/>
              </a:path>
              <a:path w="6667500" h="76200">
                <a:moveTo>
                  <a:pt x="4953000" y="26809"/>
                </a:moveTo>
                <a:lnTo>
                  <a:pt x="4927600" y="26822"/>
                </a:lnTo>
                <a:lnTo>
                  <a:pt x="4927600" y="52222"/>
                </a:lnTo>
                <a:lnTo>
                  <a:pt x="4953000" y="52209"/>
                </a:lnTo>
                <a:lnTo>
                  <a:pt x="4953000" y="26809"/>
                </a:lnTo>
                <a:close/>
              </a:path>
              <a:path w="6667500" h="76200">
                <a:moveTo>
                  <a:pt x="5003800" y="26758"/>
                </a:moveTo>
                <a:lnTo>
                  <a:pt x="4978400" y="26784"/>
                </a:lnTo>
                <a:lnTo>
                  <a:pt x="4978400" y="52184"/>
                </a:lnTo>
                <a:lnTo>
                  <a:pt x="5003800" y="52158"/>
                </a:lnTo>
                <a:lnTo>
                  <a:pt x="5003800" y="26758"/>
                </a:lnTo>
                <a:close/>
              </a:path>
              <a:path w="6667500" h="76200">
                <a:moveTo>
                  <a:pt x="5054600" y="26720"/>
                </a:moveTo>
                <a:lnTo>
                  <a:pt x="5029200" y="26746"/>
                </a:lnTo>
                <a:lnTo>
                  <a:pt x="5029200" y="52133"/>
                </a:lnTo>
                <a:lnTo>
                  <a:pt x="5054600" y="52120"/>
                </a:lnTo>
                <a:lnTo>
                  <a:pt x="5054600" y="26720"/>
                </a:lnTo>
                <a:close/>
              </a:path>
              <a:path w="6667500" h="76200">
                <a:moveTo>
                  <a:pt x="5105400" y="26670"/>
                </a:moveTo>
                <a:lnTo>
                  <a:pt x="5080000" y="26695"/>
                </a:lnTo>
                <a:lnTo>
                  <a:pt x="5080000" y="52095"/>
                </a:lnTo>
                <a:lnTo>
                  <a:pt x="5105400" y="52070"/>
                </a:lnTo>
                <a:lnTo>
                  <a:pt x="5105400" y="26670"/>
                </a:lnTo>
                <a:close/>
              </a:path>
              <a:path w="6667500" h="76200">
                <a:moveTo>
                  <a:pt x="5156200" y="26631"/>
                </a:moveTo>
                <a:lnTo>
                  <a:pt x="5130800" y="26657"/>
                </a:lnTo>
                <a:lnTo>
                  <a:pt x="5130800" y="52057"/>
                </a:lnTo>
                <a:lnTo>
                  <a:pt x="5156200" y="52031"/>
                </a:lnTo>
                <a:lnTo>
                  <a:pt x="5156200" y="26631"/>
                </a:lnTo>
                <a:close/>
              </a:path>
              <a:path w="6667500" h="76200">
                <a:moveTo>
                  <a:pt x="5207000" y="26593"/>
                </a:moveTo>
                <a:lnTo>
                  <a:pt x="5181600" y="26606"/>
                </a:lnTo>
                <a:lnTo>
                  <a:pt x="5181600" y="52006"/>
                </a:lnTo>
                <a:lnTo>
                  <a:pt x="5207000" y="51993"/>
                </a:lnTo>
                <a:lnTo>
                  <a:pt x="5207000" y="26593"/>
                </a:lnTo>
                <a:close/>
              </a:path>
              <a:path w="6667500" h="76200">
                <a:moveTo>
                  <a:pt x="5257800" y="26543"/>
                </a:moveTo>
                <a:lnTo>
                  <a:pt x="5232400" y="26568"/>
                </a:lnTo>
                <a:lnTo>
                  <a:pt x="5232400" y="51968"/>
                </a:lnTo>
                <a:lnTo>
                  <a:pt x="5257800" y="51943"/>
                </a:lnTo>
                <a:lnTo>
                  <a:pt x="5257800" y="26543"/>
                </a:lnTo>
                <a:close/>
              </a:path>
              <a:path w="6667500" h="76200">
                <a:moveTo>
                  <a:pt x="5308600" y="26504"/>
                </a:moveTo>
                <a:lnTo>
                  <a:pt x="5283200" y="26530"/>
                </a:lnTo>
                <a:lnTo>
                  <a:pt x="5283200" y="51930"/>
                </a:lnTo>
                <a:lnTo>
                  <a:pt x="5308600" y="51904"/>
                </a:lnTo>
                <a:lnTo>
                  <a:pt x="5308600" y="26504"/>
                </a:lnTo>
                <a:close/>
              </a:path>
              <a:path w="6667500" h="76200">
                <a:moveTo>
                  <a:pt x="5359400" y="26466"/>
                </a:moveTo>
                <a:lnTo>
                  <a:pt x="5334000" y="26479"/>
                </a:lnTo>
                <a:lnTo>
                  <a:pt x="5334000" y="51879"/>
                </a:lnTo>
                <a:lnTo>
                  <a:pt x="5359400" y="51866"/>
                </a:lnTo>
                <a:lnTo>
                  <a:pt x="5359400" y="26466"/>
                </a:lnTo>
                <a:close/>
              </a:path>
              <a:path w="6667500" h="76200">
                <a:moveTo>
                  <a:pt x="5410200" y="26415"/>
                </a:moveTo>
                <a:lnTo>
                  <a:pt x="5384800" y="26441"/>
                </a:lnTo>
                <a:lnTo>
                  <a:pt x="5384800" y="51841"/>
                </a:lnTo>
                <a:lnTo>
                  <a:pt x="5410200" y="51815"/>
                </a:lnTo>
                <a:lnTo>
                  <a:pt x="5410200" y="26415"/>
                </a:lnTo>
                <a:close/>
              </a:path>
              <a:path w="6667500" h="76200">
                <a:moveTo>
                  <a:pt x="5461000" y="26377"/>
                </a:moveTo>
                <a:lnTo>
                  <a:pt x="5435600" y="26403"/>
                </a:lnTo>
                <a:lnTo>
                  <a:pt x="5435600" y="51803"/>
                </a:lnTo>
                <a:lnTo>
                  <a:pt x="5461000" y="51777"/>
                </a:lnTo>
                <a:lnTo>
                  <a:pt x="5461000" y="26377"/>
                </a:lnTo>
                <a:close/>
              </a:path>
              <a:path w="6667500" h="76200">
                <a:moveTo>
                  <a:pt x="5511800" y="26339"/>
                </a:moveTo>
                <a:lnTo>
                  <a:pt x="5486400" y="26352"/>
                </a:lnTo>
                <a:lnTo>
                  <a:pt x="5486400" y="51752"/>
                </a:lnTo>
                <a:lnTo>
                  <a:pt x="5511800" y="51739"/>
                </a:lnTo>
                <a:lnTo>
                  <a:pt x="5511800" y="26339"/>
                </a:lnTo>
                <a:close/>
              </a:path>
              <a:path w="6667500" h="76200">
                <a:moveTo>
                  <a:pt x="5562600" y="26289"/>
                </a:moveTo>
                <a:lnTo>
                  <a:pt x="5537200" y="26314"/>
                </a:lnTo>
                <a:lnTo>
                  <a:pt x="5537200" y="51714"/>
                </a:lnTo>
                <a:lnTo>
                  <a:pt x="5562600" y="51689"/>
                </a:lnTo>
                <a:lnTo>
                  <a:pt x="5562600" y="26289"/>
                </a:lnTo>
                <a:close/>
              </a:path>
              <a:path w="6667500" h="76200">
                <a:moveTo>
                  <a:pt x="5613400" y="26250"/>
                </a:moveTo>
                <a:lnTo>
                  <a:pt x="5588000" y="26276"/>
                </a:lnTo>
                <a:lnTo>
                  <a:pt x="5588000" y="51676"/>
                </a:lnTo>
                <a:lnTo>
                  <a:pt x="5613400" y="51650"/>
                </a:lnTo>
                <a:lnTo>
                  <a:pt x="5613400" y="26250"/>
                </a:lnTo>
                <a:close/>
              </a:path>
              <a:path w="6667500" h="76200">
                <a:moveTo>
                  <a:pt x="5664200" y="26212"/>
                </a:moveTo>
                <a:lnTo>
                  <a:pt x="5638800" y="26225"/>
                </a:lnTo>
                <a:lnTo>
                  <a:pt x="5638800" y="51625"/>
                </a:lnTo>
                <a:lnTo>
                  <a:pt x="5664200" y="51612"/>
                </a:lnTo>
                <a:lnTo>
                  <a:pt x="5664200" y="26212"/>
                </a:lnTo>
                <a:close/>
              </a:path>
              <a:path w="6667500" h="76200">
                <a:moveTo>
                  <a:pt x="5715000" y="26161"/>
                </a:moveTo>
                <a:lnTo>
                  <a:pt x="5689600" y="26187"/>
                </a:lnTo>
                <a:lnTo>
                  <a:pt x="5689600" y="51587"/>
                </a:lnTo>
                <a:lnTo>
                  <a:pt x="5715000" y="51561"/>
                </a:lnTo>
                <a:lnTo>
                  <a:pt x="5715000" y="26161"/>
                </a:lnTo>
                <a:close/>
              </a:path>
              <a:path w="6667500" h="76200">
                <a:moveTo>
                  <a:pt x="5765800" y="26123"/>
                </a:moveTo>
                <a:lnTo>
                  <a:pt x="5740400" y="26149"/>
                </a:lnTo>
                <a:lnTo>
                  <a:pt x="5740400" y="51549"/>
                </a:lnTo>
                <a:lnTo>
                  <a:pt x="5765800" y="51523"/>
                </a:lnTo>
                <a:lnTo>
                  <a:pt x="5765800" y="26123"/>
                </a:lnTo>
                <a:close/>
              </a:path>
              <a:path w="6667500" h="76200">
                <a:moveTo>
                  <a:pt x="5816600" y="26085"/>
                </a:moveTo>
                <a:lnTo>
                  <a:pt x="5791200" y="26098"/>
                </a:lnTo>
                <a:lnTo>
                  <a:pt x="5791200" y="51498"/>
                </a:lnTo>
                <a:lnTo>
                  <a:pt x="5816600" y="51485"/>
                </a:lnTo>
                <a:lnTo>
                  <a:pt x="5816600" y="26085"/>
                </a:lnTo>
                <a:close/>
              </a:path>
              <a:path w="6667500" h="76200">
                <a:moveTo>
                  <a:pt x="5867400" y="26035"/>
                </a:moveTo>
                <a:lnTo>
                  <a:pt x="5842000" y="26060"/>
                </a:lnTo>
                <a:lnTo>
                  <a:pt x="5842000" y="51460"/>
                </a:lnTo>
                <a:lnTo>
                  <a:pt x="5867400" y="51435"/>
                </a:lnTo>
                <a:lnTo>
                  <a:pt x="5867400" y="26035"/>
                </a:lnTo>
                <a:close/>
              </a:path>
              <a:path w="6667500" h="76200">
                <a:moveTo>
                  <a:pt x="5918200" y="25996"/>
                </a:moveTo>
                <a:lnTo>
                  <a:pt x="5892800" y="26022"/>
                </a:lnTo>
                <a:lnTo>
                  <a:pt x="5892800" y="51409"/>
                </a:lnTo>
                <a:lnTo>
                  <a:pt x="5918200" y="51396"/>
                </a:lnTo>
                <a:lnTo>
                  <a:pt x="5918200" y="25996"/>
                </a:lnTo>
                <a:close/>
              </a:path>
              <a:path w="6667500" h="76200">
                <a:moveTo>
                  <a:pt x="5969000" y="25946"/>
                </a:moveTo>
                <a:lnTo>
                  <a:pt x="5943600" y="25971"/>
                </a:lnTo>
                <a:lnTo>
                  <a:pt x="5943600" y="51371"/>
                </a:lnTo>
                <a:lnTo>
                  <a:pt x="5969000" y="51346"/>
                </a:lnTo>
                <a:lnTo>
                  <a:pt x="5969000" y="25946"/>
                </a:lnTo>
                <a:close/>
              </a:path>
              <a:path w="6667500" h="76200">
                <a:moveTo>
                  <a:pt x="6019800" y="25907"/>
                </a:moveTo>
                <a:lnTo>
                  <a:pt x="5994400" y="25933"/>
                </a:lnTo>
                <a:lnTo>
                  <a:pt x="5994400" y="51333"/>
                </a:lnTo>
                <a:lnTo>
                  <a:pt x="6019800" y="51307"/>
                </a:lnTo>
                <a:lnTo>
                  <a:pt x="6019800" y="25907"/>
                </a:lnTo>
                <a:close/>
              </a:path>
              <a:path w="6667500" h="76200">
                <a:moveTo>
                  <a:pt x="6070600" y="25869"/>
                </a:moveTo>
                <a:lnTo>
                  <a:pt x="6045200" y="25882"/>
                </a:lnTo>
                <a:lnTo>
                  <a:pt x="6045200" y="51282"/>
                </a:lnTo>
                <a:lnTo>
                  <a:pt x="6070600" y="51269"/>
                </a:lnTo>
                <a:lnTo>
                  <a:pt x="6070600" y="25869"/>
                </a:lnTo>
                <a:close/>
              </a:path>
              <a:path w="6667500" h="76200">
                <a:moveTo>
                  <a:pt x="6121400" y="25819"/>
                </a:moveTo>
                <a:lnTo>
                  <a:pt x="6096000" y="25844"/>
                </a:lnTo>
                <a:lnTo>
                  <a:pt x="6096000" y="51244"/>
                </a:lnTo>
                <a:lnTo>
                  <a:pt x="6121400" y="51219"/>
                </a:lnTo>
                <a:lnTo>
                  <a:pt x="6121400" y="25819"/>
                </a:lnTo>
                <a:close/>
              </a:path>
              <a:path w="6667500" h="76200">
                <a:moveTo>
                  <a:pt x="6172200" y="25781"/>
                </a:moveTo>
                <a:lnTo>
                  <a:pt x="6146800" y="25806"/>
                </a:lnTo>
                <a:lnTo>
                  <a:pt x="6146800" y="51206"/>
                </a:lnTo>
                <a:lnTo>
                  <a:pt x="6172200" y="51181"/>
                </a:lnTo>
                <a:lnTo>
                  <a:pt x="6172200" y="25781"/>
                </a:lnTo>
                <a:close/>
              </a:path>
              <a:path w="6667500" h="76200">
                <a:moveTo>
                  <a:pt x="6223000" y="25742"/>
                </a:moveTo>
                <a:lnTo>
                  <a:pt x="6197600" y="25755"/>
                </a:lnTo>
                <a:lnTo>
                  <a:pt x="6197600" y="51155"/>
                </a:lnTo>
                <a:lnTo>
                  <a:pt x="6223000" y="51142"/>
                </a:lnTo>
                <a:lnTo>
                  <a:pt x="6223000" y="25742"/>
                </a:lnTo>
                <a:close/>
              </a:path>
              <a:path w="6667500" h="76200">
                <a:moveTo>
                  <a:pt x="6273800" y="25692"/>
                </a:moveTo>
                <a:lnTo>
                  <a:pt x="6248400" y="25717"/>
                </a:lnTo>
                <a:lnTo>
                  <a:pt x="6248400" y="51117"/>
                </a:lnTo>
                <a:lnTo>
                  <a:pt x="6273800" y="51092"/>
                </a:lnTo>
                <a:lnTo>
                  <a:pt x="6273800" y="25692"/>
                </a:lnTo>
                <a:close/>
              </a:path>
              <a:path w="6667500" h="76200">
                <a:moveTo>
                  <a:pt x="6324600" y="25653"/>
                </a:moveTo>
                <a:lnTo>
                  <a:pt x="6299200" y="25679"/>
                </a:lnTo>
                <a:lnTo>
                  <a:pt x="6299200" y="51079"/>
                </a:lnTo>
                <a:lnTo>
                  <a:pt x="6324600" y="51053"/>
                </a:lnTo>
                <a:lnTo>
                  <a:pt x="6324600" y="25653"/>
                </a:lnTo>
                <a:close/>
              </a:path>
              <a:path w="6667500" h="76200">
                <a:moveTo>
                  <a:pt x="6375400" y="25615"/>
                </a:moveTo>
                <a:lnTo>
                  <a:pt x="6350000" y="25628"/>
                </a:lnTo>
                <a:lnTo>
                  <a:pt x="6350000" y="51028"/>
                </a:lnTo>
                <a:lnTo>
                  <a:pt x="6375400" y="51015"/>
                </a:lnTo>
                <a:lnTo>
                  <a:pt x="6375400" y="25615"/>
                </a:lnTo>
                <a:close/>
              </a:path>
              <a:path w="6667500" h="76200">
                <a:moveTo>
                  <a:pt x="6426200" y="25565"/>
                </a:moveTo>
                <a:lnTo>
                  <a:pt x="6400800" y="25590"/>
                </a:lnTo>
                <a:lnTo>
                  <a:pt x="6400800" y="50990"/>
                </a:lnTo>
                <a:lnTo>
                  <a:pt x="6426200" y="50965"/>
                </a:lnTo>
                <a:lnTo>
                  <a:pt x="6426200" y="25565"/>
                </a:lnTo>
                <a:close/>
              </a:path>
              <a:path w="6667500" h="76200">
                <a:moveTo>
                  <a:pt x="6477000" y="25527"/>
                </a:moveTo>
                <a:lnTo>
                  <a:pt x="6451600" y="25552"/>
                </a:lnTo>
                <a:lnTo>
                  <a:pt x="6451600" y="50952"/>
                </a:lnTo>
                <a:lnTo>
                  <a:pt x="6477000" y="50927"/>
                </a:lnTo>
                <a:lnTo>
                  <a:pt x="6477000" y="25527"/>
                </a:lnTo>
                <a:close/>
              </a:path>
              <a:path w="6667500" h="76200">
                <a:moveTo>
                  <a:pt x="6527800" y="25488"/>
                </a:moveTo>
                <a:lnTo>
                  <a:pt x="6502400" y="25501"/>
                </a:lnTo>
                <a:lnTo>
                  <a:pt x="6502400" y="50901"/>
                </a:lnTo>
                <a:lnTo>
                  <a:pt x="6527800" y="50888"/>
                </a:lnTo>
                <a:lnTo>
                  <a:pt x="6527800" y="25488"/>
                </a:lnTo>
                <a:close/>
              </a:path>
              <a:path w="6667500" h="76200">
                <a:moveTo>
                  <a:pt x="6578600" y="25438"/>
                </a:moveTo>
                <a:lnTo>
                  <a:pt x="6553200" y="25463"/>
                </a:lnTo>
                <a:lnTo>
                  <a:pt x="6553200" y="50863"/>
                </a:lnTo>
                <a:lnTo>
                  <a:pt x="6578600" y="50838"/>
                </a:lnTo>
                <a:lnTo>
                  <a:pt x="6578600" y="25438"/>
                </a:lnTo>
                <a:close/>
              </a:path>
              <a:path w="6667500" h="76200">
                <a:moveTo>
                  <a:pt x="6629400" y="0"/>
                </a:moveTo>
                <a:lnTo>
                  <a:pt x="6614552" y="3004"/>
                </a:lnTo>
                <a:lnTo>
                  <a:pt x="6602444" y="11180"/>
                </a:lnTo>
                <a:lnTo>
                  <a:pt x="6594288" y="23297"/>
                </a:lnTo>
                <a:lnTo>
                  <a:pt x="6591300" y="38125"/>
                </a:lnTo>
                <a:lnTo>
                  <a:pt x="6594306" y="52954"/>
                </a:lnTo>
                <a:lnTo>
                  <a:pt x="6602491" y="65058"/>
                </a:lnTo>
                <a:lnTo>
                  <a:pt x="6614606" y="73215"/>
                </a:lnTo>
                <a:lnTo>
                  <a:pt x="6629400" y="76200"/>
                </a:lnTo>
                <a:lnTo>
                  <a:pt x="6644247" y="73189"/>
                </a:lnTo>
                <a:lnTo>
                  <a:pt x="6656355" y="65012"/>
                </a:lnTo>
                <a:lnTo>
                  <a:pt x="6664511" y="52895"/>
                </a:lnTo>
                <a:lnTo>
                  <a:pt x="6664928" y="50825"/>
                </a:lnTo>
                <a:lnTo>
                  <a:pt x="6604000" y="50825"/>
                </a:lnTo>
                <a:lnTo>
                  <a:pt x="6604000" y="25425"/>
                </a:lnTo>
                <a:lnTo>
                  <a:pt x="6664931" y="25400"/>
                </a:lnTo>
                <a:lnTo>
                  <a:pt x="6664493" y="23240"/>
                </a:lnTo>
                <a:lnTo>
                  <a:pt x="6656308" y="11139"/>
                </a:lnTo>
                <a:lnTo>
                  <a:pt x="6644193" y="2984"/>
                </a:lnTo>
                <a:lnTo>
                  <a:pt x="6629400" y="0"/>
                </a:lnTo>
                <a:close/>
              </a:path>
              <a:path w="6667500" h="76200">
                <a:moveTo>
                  <a:pt x="6629400" y="25400"/>
                </a:moveTo>
                <a:lnTo>
                  <a:pt x="6604000" y="25425"/>
                </a:lnTo>
                <a:lnTo>
                  <a:pt x="6604000" y="50825"/>
                </a:lnTo>
                <a:lnTo>
                  <a:pt x="6629400" y="50800"/>
                </a:lnTo>
                <a:lnTo>
                  <a:pt x="6629400" y="25400"/>
                </a:lnTo>
                <a:close/>
              </a:path>
              <a:path w="6667500" h="76200">
                <a:moveTo>
                  <a:pt x="6664931" y="25400"/>
                </a:moveTo>
                <a:lnTo>
                  <a:pt x="6629400" y="25400"/>
                </a:lnTo>
                <a:lnTo>
                  <a:pt x="6629400" y="50800"/>
                </a:lnTo>
                <a:lnTo>
                  <a:pt x="6604000" y="50825"/>
                </a:lnTo>
                <a:lnTo>
                  <a:pt x="6664928" y="50825"/>
                </a:lnTo>
                <a:lnTo>
                  <a:pt x="6667500" y="38061"/>
                </a:lnTo>
                <a:lnTo>
                  <a:pt x="6664931" y="25400"/>
                </a:lnTo>
                <a:close/>
              </a:path>
            </a:pathLst>
          </a:custGeom>
          <a:solidFill>
            <a:srgbClr val="565F6C"/>
          </a:solidFill>
        </p:spPr>
        <p:txBody>
          <a:bodyPr wrap="square" lIns="0" tIns="0" rIns="0" bIns="0" rtlCol="0"/>
          <a:lstStyle/>
          <a:p>
            <a:endParaRPr/>
          </a:p>
        </p:txBody>
      </p:sp>
      <p:sp>
        <p:nvSpPr>
          <p:cNvPr id="53" name="object 53"/>
          <p:cNvSpPr txBox="1"/>
          <p:nvPr/>
        </p:nvSpPr>
        <p:spPr>
          <a:xfrm>
            <a:off x="2136394" y="6090005"/>
            <a:ext cx="5203190" cy="391795"/>
          </a:xfrm>
          <a:prstGeom prst="rect">
            <a:avLst/>
          </a:prstGeom>
        </p:spPr>
        <p:txBody>
          <a:bodyPr vert="horz" wrap="square" lIns="0" tIns="12700" rIns="0" bIns="0" rtlCol="0">
            <a:spAutoFit/>
          </a:bodyPr>
          <a:lstStyle/>
          <a:p>
            <a:pPr marL="12700">
              <a:lnSpc>
                <a:spcPct val="100000"/>
              </a:lnSpc>
              <a:spcBef>
                <a:spcPts val="100"/>
              </a:spcBef>
            </a:pPr>
            <a:r>
              <a:rPr lang="en-US" sz="2400" spc="-5" dirty="0" err="1" smtClean="0">
                <a:latin typeface="Times New Roman"/>
                <a:cs typeface="Times New Roman"/>
              </a:rPr>
              <a:t>K</a:t>
            </a:r>
            <a:r>
              <a:rPr sz="2400" spc="-5" dirty="0" err="1" smtClean="0">
                <a:latin typeface="Times New Roman"/>
                <a:cs typeface="Times New Roman"/>
              </a:rPr>
              <a:t>hó</a:t>
            </a:r>
            <a:r>
              <a:rPr sz="2400" spc="-5" dirty="0" smtClean="0">
                <a:latin typeface="Times New Roman"/>
                <a:cs typeface="Times New Roman"/>
              </a:rPr>
              <a:t> </a:t>
            </a:r>
            <a:r>
              <a:rPr sz="2400" dirty="0">
                <a:latin typeface="Times New Roman"/>
                <a:cs typeface="Times New Roman"/>
              </a:rPr>
              <a:t>khăn </a:t>
            </a:r>
            <a:r>
              <a:rPr sz="2400" spc="-5" dirty="0">
                <a:latin typeface="Times New Roman"/>
                <a:cs typeface="Times New Roman"/>
              </a:rPr>
              <a:t>khi </a:t>
            </a:r>
            <a:r>
              <a:rPr sz="2400" dirty="0">
                <a:latin typeface="Times New Roman"/>
                <a:cs typeface="Times New Roman"/>
              </a:rPr>
              <a:t>triển khai</a:t>
            </a:r>
            <a:r>
              <a:rPr sz="2400" spc="-80" dirty="0">
                <a:latin typeface="Times New Roman"/>
                <a:cs typeface="Times New Roman"/>
              </a:rPr>
              <a:t> </a:t>
            </a:r>
            <a:r>
              <a:rPr sz="2400" spc="-5" dirty="0">
                <a:latin typeface="Times New Roman"/>
                <a:cs typeface="Times New Roman"/>
              </a:rPr>
              <a:t>SOA</a:t>
            </a:r>
            <a:endParaRPr sz="2400" dirty="0">
              <a:latin typeface="Times New Roman"/>
              <a:cs typeface="Times New Roman"/>
            </a:endParaRPr>
          </a:p>
        </p:txBody>
      </p:sp>
      <p:sp>
        <p:nvSpPr>
          <p:cNvPr id="54" name="object 54"/>
          <p:cNvSpPr txBox="1"/>
          <p:nvPr/>
        </p:nvSpPr>
        <p:spPr>
          <a:xfrm>
            <a:off x="1496694" y="5997955"/>
            <a:ext cx="195580" cy="39179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FFFFFF"/>
                </a:solidFill>
                <a:latin typeface="Arial"/>
                <a:cs typeface="Arial"/>
              </a:rPr>
              <a:t>6</a:t>
            </a:r>
            <a:endParaRPr sz="2400">
              <a:latin typeface="Arial"/>
              <a:cs typeface="Aria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3999" cy="1600199"/>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600075" y="115887"/>
            <a:ext cx="1079500" cy="792162"/>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0" y="333375"/>
            <a:ext cx="1427226" cy="1203325"/>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1174750" y="404875"/>
            <a:ext cx="649287" cy="542925"/>
          </a:xfrm>
          <a:prstGeom prst="rect">
            <a:avLst/>
          </a:prstGeom>
          <a:blipFill>
            <a:blip r:embed="rId5" cstate="print"/>
            <a:stretch>
              <a:fillRect/>
            </a:stretch>
          </a:blipFill>
        </p:spPr>
        <p:txBody>
          <a:bodyPr wrap="square" lIns="0" tIns="0" rIns="0" bIns="0" rtlCol="0"/>
          <a:lstStyle/>
          <a:p>
            <a:endParaRPr/>
          </a:p>
        </p:txBody>
      </p:sp>
      <p:sp>
        <p:nvSpPr>
          <p:cNvPr id="6" name="object 6"/>
          <p:cNvSpPr txBox="1"/>
          <p:nvPr/>
        </p:nvSpPr>
        <p:spPr>
          <a:xfrm>
            <a:off x="474370" y="1041018"/>
            <a:ext cx="7837170" cy="4351020"/>
          </a:xfrm>
          <a:prstGeom prst="rect">
            <a:avLst/>
          </a:prstGeom>
        </p:spPr>
        <p:txBody>
          <a:bodyPr vert="horz" wrap="square" lIns="0" tIns="12065" rIns="0" bIns="0" rtlCol="0">
            <a:spAutoFit/>
          </a:bodyPr>
          <a:lstStyle/>
          <a:p>
            <a:pPr marL="1035685">
              <a:lnSpc>
                <a:spcPct val="100000"/>
              </a:lnSpc>
              <a:spcBef>
                <a:spcPts val="95"/>
              </a:spcBef>
            </a:pPr>
            <a:r>
              <a:rPr sz="2200" b="1" spc="-5" dirty="0">
                <a:solidFill>
                  <a:srgbClr val="C00000"/>
                </a:solidFill>
                <a:latin typeface="Times New Roman"/>
                <a:cs typeface="Times New Roman"/>
              </a:rPr>
              <a:t>Nguyên tắc khi xây dựng </a:t>
            </a:r>
            <a:r>
              <a:rPr sz="2200" b="1" spc="-10" dirty="0">
                <a:solidFill>
                  <a:srgbClr val="C00000"/>
                </a:solidFill>
                <a:latin typeface="Times New Roman"/>
                <a:cs typeface="Times New Roman"/>
              </a:rPr>
              <a:t>một </a:t>
            </a:r>
            <a:r>
              <a:rPr sz="2200" b="1" spc="-5" dirty="0">
                <a:solidFill>
                  <a:srgbClr val="C00000"/>
                </a:solidFill>
                <a:latin typeface="Times New Roman"/>
                <a:cs typeface="Times New Roman"/>
              </a:rPr>
              <a:t>hệ thống</a:t>
            </a:r>
            <a:r>
              <a:rPr sz="2200" b="1" spc="75" dirty="0">
                <a:solidFill>
                  <a:srgbClr val="C00000"/>
                </a:solidFill>
                <a:latin typeface="Times New Roman"/>
                <a:cs typeface="Times New Roman"/>
              </a:rPr>
              <a:t> </a:t>
            </a:r>
            <a:r>
              <a:rPr sz="2200" b="1" spc="-5" dirty="0">
                <a:solidFill>
                  <a:srgbClr val="C00000"/>
                </a:solidFill>
                <a:latin typeface="Times New Roman"/>
                <a:cs typeface="Times New Roman"/>
              </a:rPr>
              <a:t>SOA:</a:t>
            </a:r>
            <a:endParaRPr sz="2200">
              <a:latin typeface="Times New Roman"/>
              <a:cs typeface="Times New Roman"/>
            </a:endParaRPr>
          </a:p>
          <a:p>
            <a:pPr>
              <a:lnSpc>
                <a:spcPct val="100000"/>
              </a:lnSpc>
              <a:spcBef>
                <a:spcPts val="35"/>
              </a:spcBef>
            </a:pPr>
            <a:endParaRPr sz="2950">
              <a:latin typeface="Times New Roman"/>
              <a:cs typeface="Times New Roman"/>
            </a:endParaRPr>
          </a:p>
          <a:p>
            <a:pPr marL="287020" indent="-274320">
              <a:lnSpc>
                <a:spcPct val="100000"/>
              </a:lnSpc>
              <a:buClr>
                <a:srgbClr val="FD8537"/>
              </a:buClr>
              <a:buSzPct val="68181"/>
              <a:buFont typeface="Times New Roman"/>
              <a:buChar char="•"/>
              <a:tabLst>
                <a:tab pos="286385" algn="l"/>
                <a:tab pos="287020" algn="l"/>
              </a:tabLst>
            </a:pPr>
            <a:r>
              <a:rPr sz="2200" b="1" spc="-5" dirty="0">
                <a:latin typeface="Times New Roman"/>
                <a:cs typeface="Times New Roman"/>
              </a:rPr>
              <a:t>Các </a:t>
            </a:r>
            <a:r>
              <a:rPr sz="2200" b="1" spc="-10" dirty="0">
                <a:latin typeface="Times New Roman"/>
                <a:cs typeface="Times New Roman"/>
              </a:rPr>
              <a:t>dịch </a:t>
            </a:r>
            <a:r>
              <a:rPr sz="2200" b="1" spc="-5" dirty="0">
                <a:latin typeface="Times New Roman"/>
                <a:cs typeface="Times New Roman"/>
              </a:rPr>
              <a:t>vụ chia sẻ lược</a:t>
            </a:r>
            <a:r>
              <a:rPr sz="2200" b="1" spc="30" dirty="0">
                <a:latin typeface="Times New Roman"/>
                <a:cs typeface="Times New Roman"/>
              </a:rPr>
              <a:t> </a:t>
            </a:r>
            <a:r>
              <a:rPr sz="2200" b="1" spc="-5" dirty="0">
                <a:latin typeface="Times New Roman"/>
                <a:cs typeface="Times New Roman"/>
              </a:rPr>
              <a:t>đồ</a:t>
            </a:r>
            <a:endParaRPr sz="2200">
              <a:latin typeface="Times New Roman"/>
              <a:cs typeface="Times New Roman"/>
            </a:endParaRPr>
          </a:p>
          <a:p>
            <a:pPr marL="733425" marR="5080" lvl="1" indent="-361315" algn="just">
              <a:lnSpc>
                <a:spcPct val="150000"/>
              </a:lnSpc>
              <a:spcBef>
                <a:spcPts val="530"/>
              </a:spcBef>
              <a:buClr>
                <a:srgbClr val="D2601C"/>
              </a:buClr>
              <a:buFont typeface="Wingdings"/>
              <a:buChar char=""/>
              <a:tabLst>
                <a:tab pos="734060" algn="l"/>
              </a:tabLst>
            </a:pPr>
            <a:r>
              <a:rPr sz="2200" spc="-5" dirty="0">
                <a:latin typeface="Times New Roman"/>
                <a:cs typeface="Times New Roman"/>
              </a:rPr>
              <a:t>Các dịch vụ nên cung </a:t>
            </a:r>
            <a:r>
              <a:rPr sz="2200" spc="-10" dirty="0">
                <a:latin typeface="Times New Roman"/>
                <a:cs typeface="Times New Roman"/>
              </a:rPr>
              <a:t>cấp </a:t>
            </a:r>
            <a:r>
              <a:rPr sz="2200" spc="-5" dirty="0">
                <a:latin typeface="Times New Roman"/>
                <a:cs typeface="Times New Roman"/>
              </a:rPr>
              <a:t>thành phần giao tiếp của nó  (interface) ra bên</a:t>
            </a:r>
            <a:r>
              <a:rPr sz="2200" spc="40" dirty="0">
                <a:latin typeface="Times New Roman"/>
                <a:cs typeface="Times New Roman"/>
              </a:rPr>
              <a:t> </a:t>
            </a:r>
            <a:r>
              <a:rPr sz="2200" spc="-5" dirty="0">
                <a:latin typeface="Times New Roman"/>
                <a:cs typeface="Times New Roman"/>
              </a:rPr>
              <a:t>ngoài,</a:t>
            </a:r>
            <a:endParaRPr sz="2200">
              <a:latin typeface="Times New Roman"/>
              <a:cs typeface="Times New Roman"/>
            </a:endParaRPr>
          </a:p>
          <a:p>
            <a:pPr marL="733425" marR="5080" lvl="1" indent="-361315" algn="just">
              <a:lnSpc>
                <a:spcPct val="150000"/>
              </a:lnSpc>
              <a:spcBef>
                <a:spcPts val="530"/>
              </a:spcBef>
              <a:buClr>
                <a:srgbClr val="D2601C"/>
              </a:buClr>
              <a:buFont typeface="Wingdings"/>
              <a:buChar char=""/>
              <a:tabLst>
                <a:tab pos="734060" algn="l"/>
              </a:tabLst>
            </a:pPr>
            <a:r>
              <a:rPr sz="2200" spc="-5" dirty="0">
                <a:latin typeface="Times New Roman"/>
                <a:cs typeface="Times New Roman"/>
              </a:rPr>
              <a:t>hỗ trợ chia </a:t>
            </a:r>
            <a:r>
              <a:rPr sz="2200" spc="-10" dirty="0">
                <a:latin typeface="Times New Roman"/>
                <a:cs typeface="Times New Roman"/>
              </a:rPr>
              <a:t>sẻ các cấu </a:t>
            </a:r>
            <a:r>
              <a:rPr sz="2200" spc="-5" dirty="0">
                <a:latin typeface="Times New Roman"/>
                <a:cs typeface="Times New Roman"/>
              </a:rPr>
              <a:t>trúc thông tin, </a:t>
            </a:r>
            <a:r>
              <a:rPr sz="2200" spc="-10" dirty="0">
                <a:latin typeface="Times New Roman"/>
                <a:cs typeface="Times New Roman"/>
              </a:rPr>
              <a:t>các </a:t>
            </a:r>
            <a:r>
              <a:rPr sz="2200" spc="-5" dirty="0">
                <a:latin typeface="Times New Roman"/>
                <a:cs typeface="Times New Roman"/>
              </a:rPr>
              <a:t>ràng buộc dữ liệu  thông qua </a:t>
            </a:r>
            <a:r>
              <a:rPr sz="2200" spc="-10" dirty="0">
                <a:latin typeface="Times New Roman"/>
                <a:cs typeface="Times New Roman"/>
              </a:rPr>
              <a:t>các </a:t>
            </a:r>
            <a:r>
              <a:rPr sz="2200" spc="-5" dirty="0">
                <a:latin typeface="Times New Roman"/>
                <a:cs typeface="Times New Roman"/>
              </a:rPr>
              <a:t>lược đồ dữ liệu (schema) chuẩn (độc lập ngôn  ngữ, độc lập hệ</a:t>
            </a:r>
            <a:r>
              <a:rPr sz="2200" spc="-15" dirty="0">
                <a:latin typeface="Times New Roman"/>
                <a:cs typeface="Times New Roman"/>
              </a:rPr>
              <a:t> </a:t>
            </a:r>
            <a:r>
              <a:rPr sz="2200" spc="-5" dirty="0">
                <a:latin typeface="Times New Roman"/>
                <a:cs typeface="Times New Roman"/>
              </a:rPr>
              <a:t>nền.).</a:t>
            </a:r>
            <a:endParaRPr sz="2200">
              <a:latin typeface="Times New Roman"/>
              <a:cs typeface="Times New Roman"/>
            </a:endParaRPr>
          </a:p>
          <a:p>
            <a:pPr marL="733425" lvl="1" indent="-361315">
              <a:lnSpc>
                <a:spcPct val="100000"/>
              </a:lnSpc>
              <a:spcBef>
                <a:spcPts val="1855"/>
              </a:spcBef>
              <a:buClr>
                <a:srgbClr val="D2601C"/>
              </a:buClr>
              <a:buChar char=""/>
              <a:tabLst>
                <a:tab pos="734060" algn="l"/>
              </a:tabLst>
            </a:pPr>
            <a:r>
              <a:rPr sz="2200" spc="-5" dirty="0">
                <a:latin typeface="Wingdings"/>
                <a:cs typeface="Wingdings"/>
              </a:rPr>
              <a:t></a:t>
            </a:r>
            <a:r>
              <a:rPr sz="2200" spc="-5" dirty="0">
                <a:latin typeface="Times New Roman"/>
                <a:cs typeface="Times New Roman"/>
              </a:rPr>
              <a:t>hệ thống sẽ có tính liên kết và khả năng dễ </a:t>
            </a:r>
            <a:r>
              <a:rPr sz="2200" spc="-15" dirty="0">
                <a:latin typeface="Times New Roman"/>
                <a:cs typeface="Times New Roman"/>
              </a:rPr>
              <a:t>mở</a:t>
            </a:r>
            <a:r>
              <a:rPr sz="2200" spc="50" dirty="0">
                <a:latin typeface="Times New Roman"/>
                <a:cs typeface="Times New Roman"/>
              </a:rPr>
              <a:t> </a:t>
            </a:r>
            <a:r>
              <a:rPr sz="2200" spc="-5" dirty="0">
                <a:latin typeface="Times New Roman"/>
                <a:cs typeface="Times New Roman"/>
              </a:rPr>
              <a:t>rộng.</a:t>
            </a:r>
            <a:endParaRPr sz="2200">
              <a:latin typeface="Times New Roman"/>
              <a:cs typeface="Times New Roman"/>
            </a:endParaRPr>
          </a:p>
        </p:txBody>
      </p:sp>
      <p:sp>
        <p:nvSpPr>
          <p:cNvPr id="7" name="object 7"/>
          <p:cNvSpPr txBox="1">
            <a:spLocks noGrp="1"/>
          </p:cNvSpPr>
          <p:nvPr>
            <p:ph type="title"/>
          </p:nvPr>
        </p:nvSpPr>
        <p:spPr>
          <a:prstGeom prst="rect">
            <a:avLst/>
          </a:prstGeom>
        </p:spPr>
        <p:txBody>
          <a:bodyPr vert="horz" wrap="square" lIns="0" tIns="12700" rIns="0" bIns="0" rtlCol="0">
            <a:spAutoFit/>
          </a:bodyPr>
          <a:lstStyle/>
          <a:p>
            <a:pPr marL="111125">
              <a:lnSpc>
                <a:spcPct val="100000"/>
              </a:lnSpc>
              <a:spcBef>
                <a:spcPts val="100"/>
              </a:spcBef>
            </a:pPr>
            <a:r>
              <a:rPr dirty="0"/>
              <a:t>2. Giới </a:t>
            </a:r>
            <a:r>
              <a:rPr spc="-5" dirty="0"/>
              <a:t>thiệu </a:t>
            </a:r>
            <a:r>
              <a:rPr dirty="0"/>
              <a:t>về kiến </a:t>
            </a:r>
            <a:r>
              <a:rPr spc="-5" dirty="0"/>
              <a:t>trúc hướng dịch</a:t>
            </a:r>
            <a:r>
              <a:rPr spc="-80" dirty="0"/>
              <a:t> </a:t>
            </a:r>
            <a:r>
              <a:rPr dirty="0"/>
              <a:t>vụ</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3999" cy="1600199"/>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600075" y="115887"/>
            <a:ext cx="1079500" cy="792162"/>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0" y="333375"/>
            <a:ext cx="1427226" cy="1203325"/>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1174750" y="404875"/>
            <a:ext cx="649287" cy="542925"/>
          </a:xfrm>
          <a:prstGeom prst="rect">
            <a:avLst/>
          </a:prstGeom>
          <a:blipFill>
            <a:blip r:embed="rId5" cstate="print"/>
            <a:stretch>
              <a:fillRect/>
            </a:stretch>
          </a:blipFill>
        </p:spPr>
        <p:txBody>
          <a:bodyPr wrap="square" lIns="0" tIns="0" rIns="0" bIns="0" rtlCol="0"/>
          <a:lstStyle/>
          <a:p>
            <a:endParaRPr/>
          </a:p>
        </p:txBody>
      </p:sp>
      <p:sp>
        <p:nvSpPr>
          <p:cNvPr id="6" name="object 6"/>
          <p:cNvSpPr txBox="1"/>
          <p:nvPr/>
        </p:nvSpPr>
        <p:spPr>
          <a:xfrm>
            <a:off x="474370" y="932815"/>
            <a:ext cx="7836534" cy="3812540"/>
          </a:xfrm>
          <a:prstGeom prst="rect">
            <a:avLst/>
          </a:prstGeom>
        </p:spPr>
        <p:txBody>
          <a:bodyPr vert="horz" wrap="square" lIns="0" tIns="12065" rIns="0" bIns="0" rtlCol="0">
            <a:spAutoFit/>
          </a:bodyPr>
          <a:lstStyle/>
          <a:p>
            <a:pPr marL="1035685">
              <a:lnSpc>
                <a:spcPct val="100000"/>
              </a:lnSpc>
              <a:spcBef>
                <a:spcPts val="95"/>
              </a:spcBef>
            </a:pPr>
            <a:r>
              <a:rPr sz="2200" b="1" spc="-5" dirty="0">
                <a:solidFill>
                  <a:srgbClr val="C00000"/>
                </a:solidFill>
                <a:latin typeface="Times New Roman"/>
                <a:cs typeface="Times New Roman"/>
              </a:rPr>
              <a:t>Nguyên tắc khi xây dựng </a:t>
            </a:r>
            <a:r>
              <a:rPr sz="2200" b="1" spc="-10" dirty="0">
                <a:solidFill>
                  <a:srgbClr val="C00000"/>
                </a:solidFill>
                <a:latin typeface="Times New Roman"/>
                <a:cs typeface="Times New Roman"/>
              </a:rPr>
              <a:t>một </a:t>
            </a:r>
            <a:r>
              <a:rPr sz="2200" b="1" spc="-5" dirty="0">
                <a:solidFill>
                  <a:srgbClr val="C00000"/>
                </a:solidFill>
                <a:latin typeface="Times New Roman"/>
                <a:cs typeface="Times New Roman"/>
              </a:rPr>
              <a:t>hệ thống</a:t>
            </a:r>
            <a:r>
              <a:rPr sz="2200" b="1" spc="75" dirty="0">
                <a:solidFill>
                  <a:srgbClr val="C00000"/>
                </a:solidFill>
                <a:latin typeface="Times New Roman"/>
                <a:cs typeface="Times New Roman"/>
              </a:rPr>
              <a:t> </a:t>
            </a:r>
            <a:r>
              <a:rPr sz="2200" b="1" spc="-5" dirty="0">
                <a:solidFill>
                  <a:srgbClr val="C00000"/>
                </a:solidFill>
                <a:latin typeface="Times New Roman"/>
                <a:cs typeface="Times New Roman"/>
              </a:rPr>
              <a:t>SOA:</a:t>
            </a:r>
            <a:endParaRPr sz="2200">
              <a:latin typeface="Times New Roman"/>
              <a:cs typeface="Times New Roman"/>
            </a:endParaRPr>
          </a:p>
          <a:p>
            <a:pPr>
              <a:lnSpc>
                <a:spcPct val="100000"/>
              </a:lnSpc>
            </a:pPr>
            <a:endParaRPr sz="3200">
              <a:latin typeface="Times New Roman"/>
              <a:cs typeface="Times New Roman"/>
            </a:endParaRPr>
          </a:p>
          <a:p>
            <a:pPr marL="287020" indent="-274320">
              <a:lnSpc>
                <a:spcPct val="100000"/>
              </a:lnSpc>
              <a:buClr>
                <a:srgbClr val="FD8537"/>
              </a:buClr>
              <a:buSzPct val="68181"/>
              <a:buFont typeface="Times New Roman"/>
              <a:buChar char="•"/>
              <a:tabLst>
                <a:tab pos="286385" algn="l"/>
                <a:tab pos="287020" algn="l"/>
              </a:tabLst>
            </a:pPr>
            <a:r>
              <a:rPr sz="2200" b="1" spc="-5" dirty="0">
                <a:latin typeface="Times New Roman"/>
                <a:cs typeface="Times New Roman"/>
              </a:rPr>
              <a:t>Tính </a:t>
            </a:r>
            <a:r>
              <a:rPr sz="2200" b="1" spc="-10" dirty="0">
                <a:latin typeface="Times New Roman"/>
                <a:cs typeface="Times New Roman"/>
              </a:rPr>
              <a:t>tương </a:t>
            </a:r>
            <a:r>
              <a:rPr sz="2200" b="1" spc="-5" dirty="0">
                <a:latin typeface="Times New Roman"/>
                <a:cs typeface="Times New Roman"/>
              </a:rPr>
              <a:t>thích của </a:t>
            </a:r>
            <a:r>
              <a:rPr sz="2200" b="1" spc="-10" dirty="0">
                <a:latin typeface="Times New Roman"/>
                <a:cs typeface="Times New Roman"/>
              </a:rPr>
              <a:t>dịch </a:t>
            </a:r>
            <a:r>
              <a:rPr sz="2200" b="1" spc="-5" dirty="0">
                <a:latin typeface="Times New Roman"/>
                <a:cs typeface="Times New Roman"/>
              </a:rPr>
              <a:t>vụ dựa trên chính</a:t>
            </a:r>
            <a:r>
              <a:rPr sz="2200" b="1" spc="110" dirty="0">
                <a:latin typeface="Times New Roman"/>
                <a:cs typeface="Times New Roman"/>
              </a:rPr>
              <a:t> </a:t>
            </a:r>
            <a:r>
              <a:rPr sz="2200" b="1" spc="-5" dirty="0">
                <a:latin typeface="Times New Roman"/>
                <a:cs typeface="Times New Roman"/>
              </a:rPr>
              <a:t>sách</a:t>
            </a:r>
            <a:endParaRPr sz="2200">
              <a:latin typeface="Times New Roman"/>
              <a:cs typeface="Times New Roman"/>
            </a:endParaRPr>
          </a:p>
          <a:p>
            <a:pPr marL="733425" marR="5715" lvl="1" indent="-361315" algn="just">
              <a:lnSpc>
                <a:spcPct val="150000"/>
              </a:lnSpc>
              <a:spcBef>
                <a:spcPts val="530"/>
              </a:spcBef>
              <a:buClr>
                <a:srgbClr val="D2601C"/>
              </a:buClr>
              <a:buFont typeface="Wingdings"/>
              <a:buChar char=""/>
              <a:tabLst>
                <a:tab pos="734060" algn="l"/>
              </a:tabLst>
            </a:pPr>
            <a:r>
              <a:rPr sz="2200" spc="-5" dirty="0">
                <a:latin typeface="Times New Roman"/>
                <a:cs typeface="Times New Roman"/>
              </a:rPr>
              <a:t>Một </a:t>
            </a:r>
            <a:r>
              <a:rPr sz="2200" spc="-10" dirty="0">
                <a:latin typeface="Times New Roman"/>
                <a:cs typeface="Times New Roman"/>
              </a:rPr>
              <a:t>dịch vụ </a:t>
            </a:r>
            <a:r>
              <a:rPr sz="2200" spc="-5" dirty="0">
                <a:latin typeface="Times New Roman"/>
                <a:cs typeface="Times New Roman"/>
              </a:rPr>
              <a:t>khi </a:t>
            </a:r>
            <a:r>
              <a:rPr sz="2200" spc="-10" dirty="0">
                <a:latin typeface="Times New Roman"/>
                <a:cs typeface="Times New Roman"/>
              </a:rPr>
              <a:t>muốn </a:t>
            </a:r>
            <a:r>
              <a:rPr sz="2200" spc="-5" dirty="0">
                <a:latin typeface="Times New Roman"/>
                <a:cs typeface="Times New Roman"/>
              </a:rPr>
              <a:t>tương tác với </a:t>
            </a:r>
            <a:r>
              <a:rPr sz="2200" spc="-10" dirty="0">
                <a:latin typeface="Times New Roman"/>
                <a:cs typeface="Times New Roman"/>
              </a:rPr>
              <a:t>một </a:t>
            </a:r>
            <a:r>
              <a:rPr sz="2200" spc="-5" dirty="0">
                <a:latin typeface="Times New Roman"/>
                <a:cs typeface="Times New Roman"/>
              </a:rPr>
              <a:t>dịch vụ khác thì phải  thỏa </a:t>
            </a:r>
            <a:r>
              <a:rPr sz="2200" spc="-10" dirty="0">
                <a:latin typeface="Times New Roman"/>
                <a:cs typeface="Times New Roman"/>
              </a:rPr>
              <a:t>mãn các </a:t>
            </a:r>
            <a:r>
              <a:rPr sz="2200" spc="-5" dirty="0">
                <a:latin typeface="Times New Roman"/>
                <a:cs typeface="Times New Roman"/>
              </a:rPr>
              <a:t>chính </a:t>
            </a:r>
            <a:r>
              <a:rPr sz="2200" spc="-10" dirty="0">
                <a:latin typeface="Times New Roman"/>
                <a:cs typeface="Times New Roman"/>
              </a:rPr>
              <a:t>sách </a:t>
            </a:r>
            <a:r>
              <a:rPr sz="2200" spc="-5" dirty="0">
                <a:latin typeface="Times New Roman"/>
                <a:cs typeface="Times New Roman"/>
              </a:rPr>
              <a:t>(policiy) và yêu </a:t>
            </a:r>
            <a:r>
              <a:rPr sz="2200" spc="-10" dirty="0">
                <a:latin typeface="Times New Roman"/>
                <a:cs typeface="Times New Roman"/>
              </a:rPr>
              <a:t>cầu </a:t>
            </a:r>
            <a:r>
              <a:rPr sz="2200" spc="-5" dirty="0">
                <a:latin typeface="Times New Roman"/>
                <a:cs typeface="Times New Roman"/>
              </a:rPr>
              <a:t>(requirements)  của dịch vụ đó như là </a:t>
            </a:r>
            <a:r>
              <a:rPr sz="2200" spc="-15" dirty="0">
                <a:latin typeface="Times New Roman"/>
                <a:cs typeface="Times New Roman"/>
              </a:rPr>
              <a:t>mã </a:t>
            </a:r>
            <a:r>
              <a:rPr sz="2200" spc="-5" dirty="0">
                <a:latin typeface="Times New Roman"/>
                <a:cs typeface="Times New Roman"/>
              </a:rPr>
              <a:t>hóa, bảo </a:t>
            </a:r>
            <a:r>
              <a:rPr sz="2200" spc="-10" dirty="0">
                <a:latin typeface="Times New Roman"/>
                <a:cs typeface="Times New Roman"/>
              </a:rPr>
              <a:t>mật,</a:t>
            </a:r>
            <a:r>
              <a:rPr sz="2200" spc="65" dirty="0">
                <a:latin typeface="Times New Roman"/>
                <a:cs typeface="Times New Roman"/>
              </a:rPr>
              <a:t> </a:t>
            </a:r>
            <a:r>
              <a:rPr sz="2200" spc="-5" dirty="0">
                <a:latin typeface="Times New Roman"/>
                <a:cs typeface="Times New Roman"/>
              </a:rPr>
              <a:t>vv.</a:t>
            </a:r>
            <a:endParaRPr sz="2200">
              <a:latin typeface="Times New Roman"/>
              <a:cs typeface="Times New Roman"/>
            </a:endParaRPr>
          </a:p>
          <a:p>
            <a:pPr marL="733425" marR="5080" lvl="1" indent="-361315" algn="just">
              <a:lnSpc>
                <a:spcPct val="150000"/>
              </a:lnSpc>
              <a:spcBef>
                <a:spcPts val="530"/>
              </a:spcBef>
              <a:buClr>
                <a:srgbClr val="D2601C"/>
              </a:buClr>
              <a:buChar char=""/>
              <a:tabLst>
                <a:tab pos="734060" algn="l"/>
              </a:tabLst>
            </a:pPr>
            <a:r>
              <a:rPr sz="2200" spc="-5" dirty="0">
                <a:latin typeface="Wingdings"/>
                <a:cs typeface="Wingdings"/>
              </a:rPr>
              <a:t></a:t>
            </a:r>
            <a:r>
              <a:rPr sz="2200" spc="-5" dirty="0">
                <a:latin typeface="Times New Roman"/>
                <a:cs typeface="Times New Roman"/>
              </a:rPr>
              <a:t> Để thực hiện điều này, </a:t>
            </a:r>
            <a:r>
              <a:rPr sz="2200" spc="-10" dirty="0">
                <a:latin typeface="Times New Roman"/>
                <a:cs typeface="Times New Roman"/>
              </a:rPr>
              <a:t>mỗi </a:t>
            </a:r>
            <a:r>
              <a:rPr sz="2200" spc="-5" dirty="0">
                <a:latin typeface="Times New Roman"/>
                <a:cs typeface="Times New Roman"/>
              </a:rPr>
              <a:t>dịch vụ </a:t>
            </a:r>
            <a:r>
              <a:rPr sz="2200" spc="-10" dirty="0">
                <a:latin typeface="Times New Roman"/>
                <a:cs typeface="Times New Roman"/>
              </a:rPr>
              <a:t>cần </a:t>
            </a:r>
            <a:r>
              <a:rPr sz="2200" spc="-5" dirty="0">
                <a:latin typeface="Times New Roman"/>
                <a:cs typeface="Times New Roman"/>
              </a:rPr>
              <a:t>phải cung </a:t>
            </a:r>
            <a:r>
              <a:rPr sz="2200" spc="-10" dirty="0">
                <a:latin typeface="Times New Roman"/>
                <a:cs typeface="Times New Roman"/>
              </a:rPr>
              <a:t>cấp </a:t>
            </a:r>
            <a:r>
              <a:rPr sz="2200" spc="-5" dirty="0">
                <a:latin typeface="Times New Roman"/>
                <a:cs typeface="Times New Roman"/>
              </a:rPr>
              <a:t>công  khai </a:t>
            </a:r>
            <a:r>
              <a:rPr sz="2200" spc="-10" dirty="0">
                <a:latin typeface="Times New Roman"/>
                <a:cs typeface="Times New Roman"/>
              </a:rPr>
              <a:t>các </a:t>
            </a:r>
            <a:r>
              <a:rPr sz="2200" dirty="0">
                <a:latin typeface="Times New Roman"/>
                <a:cs typeface="Times New Roman"/>
              </a:rPr>
              <a:t>yêu </a:t>
            </a:r>
            <a:r>
              <a:rPr sz="2200" spc="-5" dirty="0">
                <a:latin typeface="Times New Roman"/>
                <a:cs typeface="Times New Roman"/>
              </a:rPr>
              <a:t>cầu, chính </a:t>
            </a:r>
            <a:r>
              <a:rPr sz="2200" spc="-10" dirty="0">
                <a:latin typeface="Times New Roman"/>
                <a:cs typeface="Times New Roman"/>
              </a:rPr>
              <a:t>sách</a:t>
            </a:r>
            <a:r>
              <a:rPr sz="2200" spc="10" dirty="0">
                <a:latin typeface="Times New Roman"/>
                <a:cs typeface="Times New Roman"/>
              </a:rPr>
              <a:t> </a:t>
            </a:r>
            <a:r>
              <a:rPr sz="2200" spc="-5" dirty="0">
                <a:latin typeface="Times New Roman"/>
                <a:cs typeface="Times New Roman"/>
              </a:rPr>
              <a:t>đó</a:t>
            </a:r>
            <a:endParaRPr sz="2200">
              <a:latin typeface="Times New Roman"/>
              <a:cs typeface="Times New Roman"/>
            </a:endParaRPr>
          </a:p>
        </p:txBody>
      </p:sp>
      <p:sp>
        <p:nvSpPr>
          <p:cNvPr id="7" name="object 7"/>
          <p:cNvSpPr txBox="1">
            <a:spLocks noGrp="1"/>
          </p:cNvSpPr>
          <p:nvPr>
            <p:ph type="title"/>
          </p:nvPr>
        </p:nvSpPr>
        <p:spPr>
          <a:prstGeom prst="rect">
            <a:avLst/>
          </a:prstGeom>
        </p:spPr>
        <p:txBody>
          <a:bodyPr vert="horz" wrap="square" lIns="0" tIns="12700" rIns="0" bIns="0" rtlCol="0">
            <a:spAutoFit/>
          </a:bodyPr>
          <a:lstStyle/>
          <a:p>
            <a:pPr marL="111125">
              <a:lnSpc>
                <a:spcPct val="100000"/>
              </a:lnSpc>
              <a:spcBef>
                <a:spcPts val="100"/>
              </a:spcBef>
            </a:pPr>
            <a:r>
              <a:rPr dirty="0"/>
              <a:t>2. Giới </a:t>
            </a:r>
            <a:r>
              <a:rPr spc="-5" dirty="0"/>
              <a:t>thiệu </a:t>
            </a:r>
            <a:r>
              <a:rPr dirty="0"/>
              <a:t>về kiến </a:t>
            </a:r>
            <a:r>
              <a:rPr spc="-5" dirty="0"/>
              <a:t>trúc hướng dịch</a:t>
            </a:r>
            <a:r>
              <a:rPr spc="-80" dirty="0"/>
              <a:t> </a:t>
            </a:r>
            <a:r>
              <a:rPr dirty="0"/>
              <a:t>vụ</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90600" y="381000"/>
            <a:ext cx="8153400" cy="804863"/>
          </a:xfrm>
        </p:spPr>
        <p:txBody>
          <a:bodyPr>
            <a:noAutofit/>
          </a:bodyPr>
          <a:lstStyle/>
          <a:p>
            <a:pPr algn="ctr"/>
            <a:r>
              <a:rPr lang="en-US" dirty="0" err="1" smtClean="0">
                <a:latin typeface="Times New Roman" panose="02020603050405020304" pitchFamily="18" charset="0"/>
                <a:cs typeface="Times New Roman" panose="02020603050405020304" pitchFamily="18" charset="0"/>
              </a:rPr>
              <a:t>Ưu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điểm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của</a:t>
            </a:r>
            <a:r>
              <a:rPr lang="en-US" dirty="0" smtClean="0">
                <a:latin typeface="Times New Roman" panose="02020603050405020304" pitchFamily="18" charset="0"/>
                <a:cs typeface="Times New Roman" panose="02020603050405020304" pitchFamily="18" charset="0"/>
              </a:rPr>
              <a:t> SOA</a:t>
            </a:r>
            <a:endParaRPr lang="en-US"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type="body" idx="4294967295"/>
          </p:nvPr>
        </p:nvSpPr>
        <p:spPr>
          <a:xfrm>
            <a:off x="876299" y="1536700"/>
            <a:ext cx="7391400" cy="4976812"/>
          </a:xfrm>
        </p:spPr>
        <p:txBody>
          <a:bodyPr>
            <a:normAutofit lnSpcReduction="10000"/>
          </a:bodyPr>
          <a:lstStyle/>
          <a:p>
            <a:pPr marL="457200" indent="-457200" algn="just">
              <a:spcBef>
                <a:spcPts val="600"/>
              </a:spcBef>
              <a:buAutoNum type="arabicPeriod"/>
            </a:pPr>
            <a:r>
              <a:rPr lang="vi-VN" sz="2400" dirty="0" err="1" smtClean="0">
                <a:latin typeface="Times New Roman" panose="02020603050405020304" pitchFamily="18" charset="0"/>
                <a:cs typeface="Times New Roman" panose="02020603050405020304" pitchFamily="18" charset="0"/>
              </a:rPr>
              <a:t>Sử</a:t>
            </a:r>
            <a:r>
              <a:rPr lang="vi-VN" sz="2400" dirty="0" smtClean="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dụng</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lại</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những</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thành</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phần</a:t>
            </a:r>
            <a:r>
              <a:rPr lang="vi-VN" sz="2400" dirty="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hoặc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dịch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vụ</a:t>
            </a:r>
            <a:r>
              <a:rPr lang="en-US" sz="2400" dirty="0" smtClean="0">
                <a:latin typeface="Times New Roman" panose="02020603050405020304" pitchFamily="18" charset="0"/>
                <a:cs typeface="Times New Roman" panose="02020603050405020304" pitchFamily="18" charset="0"/>
              </a:rPr>
              <a:t> </a:t>
            </a:r>
            <a:r>
              <a:rPr lang="vi-VN" sz="2400" dirty="0" err="1" smtClean="0">
                <a:latin typeface="Times New Roman" panose="02020603050405020304" pitchFamily="18" charset="0"/>
                <a:cs typeface="Times New Roman" panose="02020603050405020304" pitchFamily="18" charset="0"/>
              </a:rPr>
              <a:t>có</a:t>
            </a:r>
            <a:r>
              <a:rPr lang="vi-VN" sz="2400" dirty="0" smtClean="0">
                <a:latin typeface="Times New Roman" panose="02020603050405020304" pitchFamily="18" charset="0"/>
                <a:cs typeface="Times New Roman" panose="02020603050405020304" pitchFamily="18" charset="0"/>
              </a:rPr>
              <a:t> </a:t>
            </a:r>
            <a:r>
              <a:rPr lang="vi-VN" sz="2400" dirty="0" err="1" smtClean="0">
                <a:latin typeface="Times New Roman" panose="02020603050405020304" pitchFamily="18" charset="0"/>
                <a:cs typeface="Times New Roman" panose="02020603050405020304" pitchFamily="18" charset="0"/>
              </a:rPr>
              <a:t>sẵn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giúp</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tiết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kiệm</a:t>
            </a:r>
            <a:r>
              <a:rPr lang="en-US" sz="2400" dirty="0" smtClean="0">
                <a:latin typeface="Times New Roman" panose="02020603050405020304" pitchFamily="18" charset="0"/>
                <a:cs typeface="Times New Roman" panose="02020603050405020304" pitchFamily="18" charset="0"/>
              </a:rPr>
              <a:t> chi </a:t>
            </a:r>
            <a:r>
              <a:rPr lang="en-US" sz="2400" dirty="0" err="1" smtClean="0">
                <a:latin typeface="Times New Roman" panose="02020603050405020304" pitchFamily="18" charset="0"/>
                <a:cs typeface="Times New Roman" panose="02020603050405020304" pitchFamily="18" charset="0"/>
              </a:rPr>
              <a:t>phí</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và</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thời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gian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xây</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dựng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ứng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dụng</a:t>
            </a:r>
            <a:endParaRPr lang="en-US" sz="2400" dirty="0" smtClean="0">
              <a:latin typeface="Times New Roman" panose="02020603050405020304" pitchFamily="18" charset="0"/>
              <a:cs typeface="Times New Roman" panose="02020603050405020304" pitchFamily="18" charset="0"/>
            </a:endParaRPr>
          </a:p>
          <a:p>
            <a:pPr marL="457200" indent="-457200" algn="just">
              <a:spcBef>
                <a:spcPts val="600"/>
              </a:spcBef>
              <a:buAutoNum type="arabicPeriod"/>
            </a:pPr>
            <a:r>
              <a:rPr lang="en-US" sz="2400" dirty="0" err="1" smtClean="0">
                <a:latin typeface="Times New Roman" panose="02020603050405020304" pitchFamily="18" charset="0"/>
                <a:cs typeface="Times New Roman" panose="02020603050405020304" pitchFamily="18" charset="0"/>
              </a:rPr>
              <a:t>Cung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cấp</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giải</a:t>
            </a:r>
            <a:r>
              <a:rPr lang="en-US" sz="2400" dirty="0" smtClean="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pháp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ứng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tổng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hợp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doanh</a:t>
            </a:r>
            <a:r>
              <a:rPr lang="en-US" sz="2400" dirty="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nghiệp</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tích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hợp</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các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ứng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dụng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rời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rạc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thành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hệ</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thống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đồng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nhất</a:t>
            </a:r>
            <a:r>
              <a:rPr lang="en-US" sz="2400" dirty="0" smtClean="0">
                <a:latin typeface="Times New Roman" panose="02020603050405020304" pitchFamily="18" charset="0"/>
                <a:cs typeface="Times New Roman" panose="02020603050405020304" pitchFamily="18" charset="0"/>
              </a:rPr>
              <a:t>)</a:t>
            </a:r>
          </a:p>
          <a:p>
            <a:pPr marL="457200" indent="-457200" algn="just">
              <a:spcBef>
                <a:spcPts val="600"/>
              </a:spcBef>
              <a:buAutoNum type="arabicPeriod"/>
            </a:pPr>
            <a:r>
              <a:rPr lang="en-US" sz="2400" dirty="0" err="1">
                <a:latin typeface="Times New Roman" panose="02020603050405020304" pitchFamily="18" charset="0"/>
                <a:cs typeface="Times New Roman" panose="02020603050405020304" pitchFamily="18" charset="0"/>
              </a:rPr>
              <a:t>Tính</a:t>
            </a:r>
            <a:r>
              <a:rPr lang="en-US" sz="2400" dirty="0">
                <a:latin typeface="Times New Roman" panose="02020603050405020304" pitchFamily="18" charset="0"/>
                <a:cs typeface="Times New Roman" panose="02020603050405020304" pitchFamily="18" charset="0"/>
              </a:rPr>
              <a:t> loose </a:t>
            </a:r>
            <a:r>
              <a:rPr lang="en-US" sz="2400" dirty="0" smtClean="0">
                <a:latin typeface="Times New Roman" panose="02020603050405020304" pitchFamily="18" charset="0"/>
                <a:cs typeface="Times New Roman" panose="02020603050405020304" pitchFamily="18" charset="0"/>
              </a:rPr>
              <a:t>coupling (</a:t>
            </a:r>
            <a:r>
              <a:rPr lang="en-US" sz="2400" dirty="0" err="1" smtClean="0">
                <a:latin typeface="Times New Roman" panose="02020603050405020304" pitchFamily="18" charset="0"/>
                <a:cs typeface="Times New Roman" panose="02020603050405020304" pitchFamily="18" charset="0"/>
              </a:rPr>
              <a:t>kết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nối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lỏng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lẻo</a:t>
            </a:r>
            <a:r>
              <a:rPr lang="en-US" sz="2400" dirty="0" smtClean="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giúp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tăng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tính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linh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hoạt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năng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triển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khai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cài</a:t>
            </a:r>
            <a:r>
              <a:rPr lang="en-US" sz="2400" dirty="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đặt</a:t>
            </a:r>
            <a:endParaRPr lang="en-US" sz="2400" dirty="0" smtClean="0">
              <a:latin typeface="Times New Roman" panose="02020603050405020304" pitchFamily="18" charset="0"/>
              <a:cs typeface="Times New Roman" panose="02020603050405020304" pitchFamily="18" charset="0"/>
            </a:endParaRPr>
          </a:p>
          <a:p>
            <a:pPr marL="457200" indent="-457200" algn="just">
              <a:spcBef>
                <a:spcPts val="600"/>
              </a:spcBef>
              <a:buAutoNum type="arabicPeriod"/>
            </a:pPr>
            <a:r>
              <a:rPr lang="vi-VN" sz="2400" dirty="0" err="1">
                <a:latin typeface="Times New Roman" panose="02020603050405020304" pitchFamily="18" charset="0"/>
                <a:cs typeface="Times New Roman" panose="02020603050405020304" pitchFamily="18" charset="0"/>
              </a:rPr>
              <a:t>Thích</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ứng</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với</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những</a:t>
            </a:r>
            <a:r>
              <a:rPr lang="vi-VN" sz="2400" dirty="0">
                <a:latin typeface="Times New Roman" panose="02020603050405020304" pitchFamily="18" charset="0"/>
                <a:cs typeface="Times New Roman" panose="02020603050405020304" pitchFamily="18" charset="0"/>
              </a:rPr>
              <a:t> thay </a:t>
            </a:r>
            <a:r>
              <a:rPr lang="vi-VN" sz="2400" dirty="0" err="1">
                <a:latin typeface="Times New Roman" panose="02020603050405020304" pitchFamily="18" charset="0"/>
                <a:cs typeface="Times New Roman" panose="02020603050405020304" pitchFamily="18" charset="0"/>
              </a:rPr>
              <a:t>đổi</a:t>
            </a:r>
            <a:r>
              <a:rPr lang="vi-VN" sz="2400" dirty="0">
                <a:latin typeface="Times New Roman" panose="02020603050405020304" pitchFamily="18" charset="0"/>
                <a:cs typeface="Times New Roman" panose="02020603050405020304" pitchFamily="18" charset="0"/>
              </a:rPr>
              <a:t> trong tương </a:t>
            </a:r>
            <a:r>
              <a:rPr lang="vi-VN" sz="2400" dirty="0" smtClean="0">
                <a:latin typeface="Times New Roman" panose="02020603050405020304" pitchFamily="18" charset="0"/>
                <a:cs typeface="Times New Roman" panose="02020603050405020304" pitchFamily="18" charset="0"/>
              </a:rPr>
              <a:t>lai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giảm</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rủi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ro</a:t>
            </a:r>
            <a:r>
              <a:rPr lang="en-US" sz="2400" dirty="0" smtClean="0">
                <a:latin typeface="Times New Roman" panose="02020603050405020304" pitchFamily="18" charset="0"/>
                <a:cs typeface="Times New Roman" panose="02020603050405020304" pitchFamily="18" charset="0"/>
              </a:rPr>
              <a:t> do </a:t>
            </a:r>
            <a:r>
              <a:rPr lang="en-US" sz="2400" dirty="0" err="1" smtClean="0">
                <a:latin typeface="Times New Roman" panose="02020603050405020304" pitchFamily="18" charset="0"/>
                <a:cs typeface="Times New Roman" panose="02020603050405020304" pitchFamily="18" charset="0"/>
              </a:rPr>
              <a:t>có</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thay</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đổi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hoặc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lỗi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trong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thiết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kế</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hệ</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thống</a:t>
            </a:r>
            <a:r>
              <a:rPr lang="en-US" sz="2400" dirty="0" smtClean="0">
                <a:latin typeface="Times New Roman" panose="02020603050405020304" pitchFamily="18" charset="0"/>
                <a:cs typeface="Times New Roman" panose="02020603050405020304" pitchFamily="18" charset="0"/>
              </a:rPr>
              <a:t>)</a:t>
            </a:r>
          </a:p>
          <a:p>
            <a:pPr marL="457200" indent="-457200" algn="just">
              <a:spcBef>
                <a:spcPts val="600"/>
              </a:spcBef>
              <a:buAutoNum type="arabicPeriod"/>
            </a:pPr>
            <a:r>
              <a:rPr lang="en-US" sz="2400" dirty="0" err="1">
                <a:latin typeface="Times New Roman" panose="02020603050405020304" pitchFamily="18" charset="0"/>
                <a:cs typeface="Times New Roman" panose="02020603050405020304" pitchFamily="18" charset="0"/>
              </a:rPr>
              <a:t>Hỗ</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thiết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bị</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nền</a:t>
            </a:r>
            <a:r>
              <a:rPr lang="en-US" sz="2400" dirty="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tảng</a:t>
            </a:r>
            <a:endParaRPr lang="en-US" sz="2400" dirty="0" smtClean="0">
              <a:latin typeface="Times New Roman" panose="02020603050405020304" pitchFamily="18" charset="0"/>
              <a:cs typeface="Times New Roman" panose="02020603050405020304" pitchFamily="18" charset="0"/>
            </a:endParaRPr>
          </a:p>
          <a:p>
            <a:pPr marL="457200" indent="-457200" algn="just">
              <a:spcBef>
                <a:spcPts val="600"/>
              </a:spcBef>
              <a:buAutoNum type="arabicPeriod"/>
            </a:pPr>
            <a:r>
              <a:rPr lang="en-US" sz="2400" dirty="0" err="1">
                <a:latin typeface="Times New Roman" panose="02020603050405020304" pitchFamily="18" charset="0"/>
                <a:cs typeface="Times New Roman" panose="02020603050405020304" pitchFamily="18" charset="0"/>
              </a:rPr>
              <a:t>Tăng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năng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mở</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rộng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năng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sẵn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sàng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cung</a:t>
            </a:r>
            <a:r>
              <a:rPr lang="en-US" sz="2400" dirty="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cấp</a:t>
            </a:r>
            <a:endParaRPr lang="en-US" sz="2400" dirty="0" smtClean="0">
              <a:latin typeface="Times New Roman" panose="02020603050405020304" pitchFamily="18" charset="0"/>
              <a:cs typeface="Times New Roman" panose="02020603050405020304" pitchFamily="18" charset="0"/>
            </a:endParaRPr>
          </a:p>
        </p:txBody>
      </p:sp>
      <p:sp>
        <p:nvSpPr>
          <p:cNvPr id="4" name="object 2"/>
          <p:cNvSpPr/>
          <p:nvPr/>
        </p:nvSpPr>
        <p:spPr>
          <a:xfrm>
            <a:off x="0" y="0"/>
            <a:ext cx="9143999" cy="1600199"/>
          </a:xfrm>
          <a:prstGeom prst="rect">
            <a:avLst/>
          </a:prstGeom>
          <a:blipFill>
            <a:blip r:embed="rId2" cstate="print"/>
            <a:stretch>
              <a:fillRect/>
            </a:stretch>
          </a:blipFill>
        </p:spPr>
        <p:txBody>
          <a:bodyPr wrap="square" lIns="0" tIns="0" rIns="0" bIns="0" rtlCol="0"/>
          <a:lstStyle/>
          <a:p>
            <a:endParaRPr dirty="0"/>
          </a:p>
        </p:txBody>
      </p:sp>
      <p:sp>
        <p:nvSpPr>
          <p:cNvPr id="5" name="object 3"/>
          <p:cNvSpPr/>
          <p:nvPr/>
        </p:nvSpPr>
        <p:spPr>
          <a:xfrm>
            <a:off x="600075" y="115887"/>
            <a:ext cx="1079500" cy="792162"/>
          </a:xfrm>
          <a:prstGeom prst="rect">
            <a:avLst/>
          </a:prstGeom>
          <a:blipFill>
            <a:blip r:embed="rId3" cstate="print"/>
            <a:stretch>
              <a:fillRect/>
            </a:stretch>
          </a:blipFill>
        </p:spPr>
        <p:txBody>
          <a:bodyPr wrap="square" lIns="0" tIns="0" rIns="0" bIns="0" rtlCol="0"/>
          <a:lstStyle/>
          <a:p>
            <a:endParaRPr/>
          </a:p>
        </p:txBody>
      </p:sp>
      <p:sp>
        <p:nvSpPr>
          <p:cNvPr id="6" name="object 4"/>
          <p:cNvSpPr/>
          <p:nvPr/>
        </p:nvSpPr>
        <p:spPr>
          <a:xfrm>
            <a:off x="0" y="333375"/>
            <a:ext cx="1427226" cy="1203325"/>
          </a:xfrm>
          <a:prstGeom prst="rect">
            <a:avLst/>
          </a:prstGeom>
          <a:blipFill>
            <a:blip r:embed="rId4" cstate="print"/>
            <a:stretch>
              <a:fillRect/>
            </a:stretch>
          </a:blipFill>
        </p:spPr>
        <p:txBody>
          <a:bodyPr wrap="square" lIns="0" tIns="0" rIns="0" bIns="0" rtlCol="0"/>
          <a:lstStyle/>
          <a:p>
            <a:endParaRPr/>
          </a:p>
        </p:txBody>
      </p:sp>
      <p:sp>
        <p:nvSpPr>
          <p:cNvPr id="7" name="object 5"/>
          <p:cNvSpPr/>
          <p:nvPr/>
        </p:nvSpPr>
        <p:spPr>
          <a:xfrm>
            <a:off x="1174750" y="404875"/>
            <a:ext cx="649287" cy="542925"/>
          </a:xfrm>
          <a:prstGeom prst="rect">
            <a:avLst/>
          </a:prstGeom>
          <a:blipFill>
            <a:blip r:embed="rId5" cstate="print"/>
            <a:stretch>
              <a:fillRect/>
            </a:stretch>
          </a:blipFill>
        </p:spPr>
        <p:txBody>
          <a:bodyPr wrap="square" lIns="0" tIns="0" rIns="0" bIns="0" rtlCol="0"/>
          <a:lstStyle/>
          <a:p>
            <a:endParaRPr/>
          </a:p>
        </p:txBody>
      </p:sp>
      <p:sp>
        <p:nvSpPr>
          <p:cNvPr id="8" name="TextBox 7"/>
          <p:cNvSpPr txBox="1"/>
          <p:nvPr/>
        </p:nvSpPr>
        <p:spPr>
          <a:xfrm>
            <a:off x="1732061" y="152400"/>
            <a:ext cx="6497539" cy="584775"/>
          </a:xfrm>
          <a:prstGeom prst="rect">
            <a:avLst/>
          </a:prstGeom>
          <a:noFill/>
        </p:spPr>
        <p:txBody>
          <a:bodyPr wrap="square" rtlCol="0">
            <a:spAutoFit/>
          </a:bodyPr>
          <a:lstStyle/>
          <a:p>
            <a:r>
              <a:rPr lang="en-US" sz="3200" dirty="0" err="1" smtClean="0">
                <a:solidFill>
                  <a:schemeClr val="bg1"/>
                </a:solidFill>
              </a:rPr>
              <a:t>Ưu</a:t>
            </a:r>
            <a:r>
              <a:rPr lang="en-US" sz="3200" dirty="0" smtClean="0">
                <a:solidFill>
                  <a:schemeClr val="bg1"/>
                </a:solidFill>
              </a:rPr>
              <a:t> </a:t>
            </a:r>
            <a:r>
              <a:rPr lang="en-US" sz="3200" dirty="0" err="1" smtClean="0">
                <a:solidFill>
                  <a:schemeClr val="bg1"/>
                </a:solidFill>
              </a:rPr>
              <a:t>điểm</a:t>
            </a:r>
            <a:r>
              <a:rPr lang="en-US" sz="3200" dirty="0" smtClean="0">
                <a:solidFill>
                  <a:schemeClr val="bg1"/>
                </a:solidFill>
              </a:rPr>
              <a:t> </a:t>
            </a:r>
            <a:r>
              <a:rPr lang="en-US" sz="3200" dirty="0" err="1" smtClean="0">
                <a:solidFill>
                  <a:schemeClr val="bg1"/>
                </a:solidFill>
              </a:rPr>
              <a:t>của</a:t>
            </a:r>
            <a:r>
              <a:rPr lang="en-US" sz="3200" dirty="0" smtClean="0">
                <a:solidFill>
                  <a:schemeClr val="bg1"/>
                </a:solidFill>
              </a:rPr>
              <a:t> SOA</a:t>
            </a:r>
            <a:endParaRPr lang="en-US" sz="3200" dirty="0">
              <a:solidFill>
                <a:schemeClr val="bg1"/>
              </a:solidFill>
            </a:endParaRPr>
          </a:p>
        </p:txBody>
      </p:sp>
    </p:spTree>
    <p:extLst>
      <p:ext uri="{BB962C8B-B14F-4D97-AF65-F5344CB8AC3E}">
        <p14:creationId xmlns:p14="http://schemas.microsoft.com/office/powerpoint/2010/main" val="413462117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3999" cy="1600199"/>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600075" y="115887"/>
            <a:ext cx="1079500" cy="792162"/>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0" y="333375"/>
            <a:ext cx="1427226" cy="1203325"/>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1174750" y="404875"/>
            <a:ext cx="649287" cy="542925"/>
          </a:xfrm>
          <a:prstGeom prst="rect">
            <a:avLst/>
          </a:prstGeom>
          <a:blipFill>
            <a:blip r:embed="rId5" cstate="print"/>
            <a:stretch>
              <a:fillRect/>
            </a:stretch>
          </a:blipFill>
        </p:spPr>
        <p:txBody>
          <a:bodyPr wrap="square" lIns="0" tIns="0" rIns="0" bIns="0" rtlCol="0"/>
          <a:lstStyle/>
          <a:p>
            <a:endParaRPr/>
          </a:p>
        </p:txBody>
      </p:sp>
      <p:sp>
        <p:nvSpPr>
          <p:cNvPr id="6" name="object 6"/>
          <p:cNvSpPr txBox="1"/>
          <p:nvPr/>
        </p:nvSpPr>
        <p:spPr>
          <a:xfrm>
            <a:off x="474370" y="1193418"/>
            <a:ext cx="7812405" cy="4378325"/>
          </a:xfrm>
          <a:prstGeom prst="rect">
            <a:avLst/>
          </a:prstGeom>
        </p:spPr>
        <p:txBody>
          <a:bodyPr vert="horz" wrap="square" lIns="0" tIns="12065" rIns="0" bIns="0" rtlCol="0">
            <a:spAutoFit/>
          </a:bodyPr>
          <a:lstStyle/>
          <a:p>
            <a:pPr marL="1703070">
              <a:lnSpc>
                <a:spcPct val="100000"/>
              </a:lnSpc>
              <a:spcBef>
                <a:spcPts val="95"/>
              </a:spcBef>
            </a:pPr>
            <a:r>
              <a:rPr lang="en-US" sz="2200" b="1" spc="-5" dirty="0" err="1" smtClean="0">
                <a:solidFill>
                  <a:srgbClr val="C00000"/>
                </a:solidFill>
                <a:latin typeface="Times New Roman"/>
                <a:cs typeface="Times New Roman"/>
              </a:rPr>
              <a:t>Ưu</a:t>
            </a:r>
            <a:r>
              <a:rPr lang="en-US" sz="2200" b="1" spc="-5" dirty="0" smtClean="0">
                <a:solidFill>
                  <a:srgbClr val="C00000"/>
                </a:solidFill>
                <a:latin typeface="Times New Roman"/>
                <a:cs typeface="Times New Roman"/>
              </a:rPr>
              <a:t> </a:t>
            </a:r>
            <a:r>
              <a:rPr lang="en-US" sz="2200" b="1" spc="-5" dirty="0" err="1" smtClean="0">
                <a:solidFill>
                  <a:srgbClr val="C00000"/>
                </a:solidFill>
                <a:latin typeface="Times New Roman"/>
                <a:cs typeface="Times New Roman"/>
              </a:rPr>
              <a:t>điểm</a:t>
            </a:r>
            <a:r>
              <a:rPr sz="2200" b="1" spc="-5" dirty="0" smtClean="0">
                <a:solidFill>
                  <a:srgbClr val="C00000"/>
                </a:solidFill>
                <a:latin typeface="Times New Roman"/>
                <a:cs typeface="Times New Roman"/>
              </a:rPr>
              <a:t> </a:t>
            </a:r>
            <a:r>
              <a:rPr sz="2200" b="1" spc="-5" dirty="0">
                <a:solidFill>
                  <a:srgbClr val="C00000"/>
                </a:solidFill>
                <a:latin typeface="Times New Roman"/>
                <a:cs typeface="Times New Roman"/>
              </a:rPr>
              <a:t>của </a:t>
            </a:r>
            <a:r>
              <a:rPr sz="2200" b="1" spc="-10" dirty="0">
                <a:solidFill>
                  <a:srgbClr val="C00000"/>
                </a:solidFill>
                <a:latin typeface="Times New Roman"/>
                <a:cs typeface="Times New Roman"/>
              </a:rPr>
              <a:t>một </a:t>
            </a:r>
            <a:r>
              <a:rPr sz="2200" b="1" spc="-5" dirty="0">
                <a:solidFill>
                  <a:srgbClr val="C00000"/>
                </a:solidFill>
                <a:latin typeface="Times New Roman"/>
                <a:cs typeface="Times New Roman"/>
              </a:rPr>
              <a:t>hệ thống</a:t>
            </a:r>
            <a:r>
              <a:rPr sz="2200" b="1" spc="55" dirty="0">
                <a:solidFill>
                  <a:srgbClr val="C00000"/>
                </a:solidFill>
                <a:latin typeface="Times New Roman"/>
                <a:cs typeface="Times New Roman"/>
              </a:rPr>
              <a:t> </a:t>
            </a:r>
            <a:r>
              <a:rPr sz="2200" b="1" spc="-5" dirty="0">
                <a:solidFill>
                  <a:srgbClr val="C00000"/>
                </a:solidFill>
                <a:latin typeface="Times New Roman"/>
                <a:cs typeface="Times New Roman"/>
              </a:rPr>
              <a:t>SOA:</a:t>
            </a:r>
            <a:endParaRPr sz="2200" dirty="0">
              <a:latin typeface="Times New Roman"/>
              <a:cs typeface="Times New Roman"/>
            </a:endParaRPr>
          </a:p>
          <a:p>
            <a:pPr>
              <a:lnSpc>
                <a:spcPct val="100000"/>
              </a:lnSpc>
              <a:spcBef>
                <a:spcPts val="40"/>
              </a:spcBef>
            </a:pPr>
            <a:endParaRPr sz="2950" dirty="0">
              <a:latin typeface="Times New Roman"/>
              <a:cs typeface="Times New Roman"/>
            </a:endParaRPr>
          </a:p>
          <a:p>
            <a:pPr marL="287020" indent="-274320">
              <a:lnSpc>
                <a:spcPct val="100000"/>
              </a:lnSpc>
              <a:buClr>
                <a:srgbClr val="FD8537"/>
              </a:buClr>
              <a:buSzPct val="68181"/>
              <a:buFont typeface="Times New Roman"/>
              <a:buChar char="•"/>
              <a:tabLst>
                <a:tab pos="286385" algn="l"/>
                <a:tab pos="287020" algn="l"/>
              </a:tabLst>
            </a:pPr>
            <a:r>
              <a:rPr sz="2200" b="1" spc="-5" dirty="0">
                <a:latin typeface="Times New Roman"/>
                <a:cs typeface="Times New Roman"/>
              </a:rPr>
              <a:t>Loose</a:t>
            </a:r>
            <a:r>
              <a:rPr sz="2200" b="1" spc="-25" dirty="0">
                <a:latin typeface="Times New Roman"/>
                <a:cs typeface="Times New Roman"/>
              </a:rPr>
              <a:t> </a:t>
            </a:r>
            <a:r>
              <a:rPr sz="2200" b="1" spc="-5" dirty="0">
                <a:latin typeface="Times New Roman"/>
                <a:cs typeface="Times New Roman"/>
              </a:rPr>
              <a:t>coupling</a:t>
            </a:r>
            <a:endParaRPr sz="2200" dirty="0">
              <a:latin typeface="Times New Roman"/>
              <a:cs typeface="Times New Roman"/>
            </a:endParaRPr>
          </a:p>
          <a:p>
            <a:pPr marL="733425" marR="480059" lvl="1" indent="-361315">
              <a:lnSpc>
                <a:spcPct val="150000"/>
              </a:lnSpc>
              <a:spcBef>
                <a:spcPts val="600"/>
              </a:spcBef>
              <a:buClr>
                <a:srgbClr val="FD8537"/>
              </a:buClr>
              <a:buSzPct val="68181"/>
              <a:buFont typeface="Wingdings"/>
              <a:buChar char=""/>
              <a:tabLst>
                <a:tab pos="733425" algn="l"/>
                <a:tab pos="734060" algn="l"/>
              </a:tabLst>
            </a:pPr>
            <a:r>
              <a:rPr sz="2200" spc="-10" dirty="0">
                <a:latin typeface="Times New Roman"/>
                <a:cs typeface="Times New Roman"/>
              </a:rPr>
              <a:t>các module </a:t>
            </a:r>
            <a:r>
              <a:rPr sz="2200" spc="-5" dirty="0">
                <a:latin typeface="Times New Roman"/>
                <a:cs typeface="Times New Roman"/>
              </a:rPr>
              <a:t>có tính loose coupling khi có </a:t>
            </a:r>
            <a:r>
              <a:rPr sz="2200" spc="-10" dirty="0">
                <a:latin typeface="Times New Roman"/>
                <a:cs typeface="Times New Roman"/>
              </a:rPr>
              <a:t>một </a:t>
            </a:r>
            <a:r>
              <a:rPr sz="2200" spc="-5" dirty="0">
                <a:latin typeface="Times New Roman"/>
                <a:cs typeface="Times New Roman"/>
              </a:rPr>
              <a:t>số ràng buộc  được </a:t>
            </a:r>
            <a:r>
              <a:rPr sz="2200" spc="-15" dirty="0">
                <a:latin typeface="Times New Roman"/>
                <a:cs typeface="Times New Roman"/>
              </a:rPr>
              <a:t>mô </a:t>
            </a:r>
            <a:r>
              <a:rPr sz="2200" spc="-5" dirty="0">
                <a:latin typeface="Times New Roman"/>
                <a:cs typeface="Times New Roman"/>
              </a:rPr>
              <a:t>tả rõ</a:t>
            </a:r>
            <a:r>
              <a:rPr sz="2200" spc="40" dirty="0">
                <a:latin typeface="Times New Roman"/>
                <a:cs typeface="Times New Roman"/>
              </a:rPr>
              <a:t> </a:t>
            </a:r>
            <a:r>
              <a:rPr sz="2200" spc="-5" dirty="0">
                <a:latin typeface="Times New Roman"/>
                <a:cs typeface="Times New Roman"/>
              </a:rPr>
              <a:t>ràng</a:t>
            </a:r>
            <a:endParaRPr sz="2200" dirty="0">
              <a:latin typeface="Times New Roman"/>
              <a:cs typeface="Times New Roman"/>
            </a:endParaRPr>
          </a:p>
          <a:p>
            <a:pPr marL="733425" lvl="1" indent="-361315">
              <a:lnSpc>
                <a:spcPct val="100000"/>
              </a:lnSpc>
              <a:spcBef>
                <a:spcPts val="1920"/>
              </a:spcBef>
              <a:buClr>
                <a:srgbClr val="FD8537"/>
              </a:buClr>
              <a:buSzPct val="68181"/>
              <a:buFont typeface="Wingdings"/>
              <a:buChar char=""/>
              <a:tabLst>
                <a:tab pos="733425" algn="l"/>
                <a:tab pos="734060" algn="l"/>
              </a:tabLst>
            </a:pPr>
            <a:r>
              <a:rPr sz="2200" spc="-5" dirty="0">
                <a:latin typeface="Times New Roman"/>
                <a:cs typeface="Times New Roman"/>
              </a:rPr>
              <a:t>Hầu như </a:t>
            </a:r>
            <a:r>
              <a:rPr sz="2200" spc="-10" dirty="0">
                <a:latin typeface="Times New Roman"/>
                <a:cs typeface="Times New Roman"/>
              </a:rPr>
              <a:t>mọi </a:t>
            </a:r>
            <a:r>
              <a:rPr sz="2200" spc="-5" dirty="0">
                <a:latin typeface="Times New Roman"/>
                <a:cs typeface="Times New Roman"/>
              </a:rPr>
              <a:t>kiến trúc phần </a:t>
            </a:r>
            <a:r>
              <a:rPr sz="2200" spc="-10" dirty="0">
                <a:latin typeface="Times New Roman"/>
                <a:cs typeface="Times New Roman"/>
              </a:rPr>
              <a:t>mềm </a:t>
            </a:r>
            <a:r>
              <a:rPr sz="2200" spc="-5" dirty="0">
                <a:latin typeface="Times New Roman"/>
                <a:cs typeface="Times New Roman"/>
              </a:rPr>
              <a:t>đều hướng đến tính</a:t>
            </a:r>
            <a:r>
              <a:rPr sz="2200" spc="114" dirty="0">
                <a:latin typeface="Times New Roman"/>
                <a:cs typeface="Times New Roman"/>
              </a:rPr>
              <a:t> </a:t>
            </a:r>
            <a:r>
              <a:rPr sz="2200" spc="-5" dirty="0">
                <a:latin typeface="Times New Roman"/>
                <a:cs typeface="Times New Roman"/>
              </a:rPr>
              <a:t>loose</a:t>
            </a:r>
            <a:endParaRPr sz="2200" dirty="0">
              <a:latin typeface="Times New Roman"/>
              <a:cs typeface="Times New Roman"/>
            </a:endParaRPr>
          </a:p>
          <a:p>
            <a:pPr marL="733425">
              <a:lnSpc>
                <a:spcPct val="100000"/>
              </a:lnSpc>
              <a:spcBef>
                <a:spcPts val="1320"/>
              </a:spcBef>
            </a:pPr>
            <a:r>
              <a:rPr sz="2200" spc="-5" dirty="0">
                <a:latin typeface="Times New Roman"/>
                <a:cs typeface="Times New Roman"/>
              </a:rPr>
              <a:t>coupling giữa </a:t>
            </a:r>
            <a:r>
              <a:rPr sz="2200" spc="-10" dirty="0">
                <a:latin typeface="Times New Roman"/>
                <a:cs typeface="Times New Roman"/>
              </a:rPr>
              <a:t>các</a:t>
            </a:r>
            <a:r>
              <a:rPr sz="2200" spc="5" dirty="0">
                <a:latin typeface="Times New Roman"/>
                <a:cs typeface="Times New Roman"/>
              </a:rPr>
              <a:t> </a:t>
            </a:r>
            <a:r>
              <a:rPr sz="2200" spc="-5" dirty="0">
                <a:latin typeface="Times New Roman"/>
                <a:cs typeface="Times New Roman"/>
              </a:rPr>
              <a:t>module.</a:t>
            </a:r>
            <a:endParaRPr sz="2200" dirty="0">
              <a:latin typeface="Times New Roman"/>
              <a:cs typeface="Times New Roman"/>
            </a:endParaRPr>
          </a:p>
          <a:p>
            <a:pPr marL="733425" marR="5080" lvl="1" indent="-361315">
              <a:lnSpc>
                <a:spcPct val="150100"/>
              </a:lnSpc>
              <a:spcBef>
                <a:spcPts val="600"/>
              </a:spcBef>
              <a:buClr>
                <a:srgbClr val="FD8537"/>
              </a:buClr>
              <a:buSzPct val="68181"/>
              <a:buFont typeface="Wingdings"/>
              <a:buChar char=""/>
              <a:tabLst>
                <a:tab pos="733425" algn="l"/>
                <a:tab pos="734060" algn="l"/>
              </a:tabLst>
            </a:pPr>
            <a:r>
              <a:rPr sz="2200" spc="-10" dirty="0">
                <a:latin typeface="Times New Roman"/>
                <a:cs typeface="Times New Roman"/>
              </a:rPr>
              <a:t>Mức </a:t>
            </a:r>
            <a:r>
              <a:rPr sz="2200" spc="-5" dirty="0">
                <a:latin typeface="Times New Roman"/>
                <a:cs typeface="Times New Roman"/>
              </a:rPr>
              <a:t>độ kết dính của </a:t>
            </a:r>
            <a:r>
              <a:rPr sz="2200" spc="-10" dirty="0">
                <a:latin typeface="Times New Roman"/>
                <a:cs typeface="Times New Roman"/>
              </a:rPr>
              <a:t>mỗi </a:t>
            </a:r>
            <a:r>
              <a:rPr sz="2200" spc="-5" dirty="0">
                <a:latin typeface="Times New Roman"/>
                <a:cs typeface="Times New Roman"/>
              </a:rPr>
              <a:t>hệ thống ảnh hưởng trực tiếp đến khả  năng chỉnh </a:t>
            </a:r>
            <a:r>
              <a:rPr sz="2200" spc="-10" dirty="0">
                <a:latin typeface="Times New Roman"/>
                <a:cs typeface="Times New Roman"/>
              </a:rPr>
              <a:t>sửa </a:t>
            </a:r>
            <a:r>
              <a:rPr sz="2200" spc="-5" dirty="0">
                <a:latin typeface="Times New Roman"/>
                <a:cs typeface="Times New Roman"/>
              </a:rPr>
              <a:t>hệ thống của chính</a:t>
            </a:r>
            <a:r>
              <a:rPr sz="2200" spc="15" dirty="0">
                <a:latin typeface="Times New Roman"/>
                <a:cs typeface="Times New Roman"/>
              </a:rPr>
              <a:t> </a:t>
            </a:r>
            <a:r>
              <a:rPr sz="2200" spc="-5" dirty="0">
                <a:latin typeface="Times New Roman"/>
                <a:cs typeface="Times New Roman"/>
              </a:rPr>
              <a:t>nó</a:t>
            </a:r>
            <a:endParaRPr sz="2200" dirty="0">
              <a:latin typeface="Times New Roman"/>
              <a:cs typeface="Times New Roman"/>
            </a:endParaRPr>
          </a:p>
        </p:txBody>
      </p:sp>
      <p:sp>
        <p:nvSpPr>
          <p:cNvPr id="7" name="object 7"/>
          <p:cNvSpPr txBox="1">
            <a:spLocks noGrp="1"/>
          </p:cNvSpPr>
          <p:nvPr>
            <p:ph type="title"/>
          </p:nvPr>
        </p:nvSpPr>
        <p:spPr>
          <a:prstGeom prst="rect">
            <a:avLst/>
          </a:prstGeom>
        </p:spPr>
        <p:txBody>
          <a:bodyPr vert="horz" wrap="square" lIns="0" tIns="12700" rIns="0" bIns="0" rtlCol="0">
            <a:spAutoFit/>
          </a:bodyPr>
          <a:lstStyle/>
          <a:p>
            <a:pPr marL="111125">
              <a:lnSpc>
                <a:spcPct val="100000"/>
              </a:lnSpc>
              <a:spcBef>
                <a:spcPts val="100"/>
              </a:spcBef>
            </a:pPr>
            <a:r>
              <a:rPr dirty="0"/>
              <a:t>2. Giới </a:t>
            </a:r>
            <a:r>
              <a:rPr spc="-5" dirty="0"/>
              <a:t>thiệu </a:t>
            </a:r>
            <a:r>
              <a:rPr dirty="0"/>
              <a:t>về kiến </a:t>
            </a:r>
            <a:r>
              <a:rPr spc="-5" dirty="0"/>
              <a:t>trúc hướng dịch</a:t>
            </a:r>
            <a:r>
              <a:rPr spc="-80" dirty="0"/>
              <a:t> </a:t>
            </a:r>
            <a:r>
              <a:rPr dirty="0"/>
              <a:t>vụ</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3999" cy="1600199"/>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600075" y="115887"/>
            <a:ext cx="1079500" cy="792162"/>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0" y="333375"/>
            <a:ext cx="1427226" cy="1203325"/>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1174750" y="404875"/>
            <a:ext cx="649287" cy="542925"/>
          </a:xfrm>
          <a:prstGeom prst="rect">
            <a:avLst/>
          </a:prstGeom>
          <a:blipFill>
            <a:blip r:embed="rId5" cstate="print"/>
            <a:stretch>
              <a:fillRect/>
            </a:stretch>
          </a:blipFill>
        </p:spPr>
        <p:txBody>
          <a:bodyPr wrap="square" lIns="0" tIns="0" rIns="0" bIns="0" rtlCol="0"/>
          <a:lstStyle/>
          <a:p>
            <a:endParaRPr/>
          </a:p>
        </p:txBody>
      </p:sp>
      <p:sp>
        <p:nvSpPr>
          <p:cNvPr id="6" name="object 6"/>
          <p:cNvSpPr txBox="1"/>
          <p:nvPr/>
        </p:nvSpPr>
        <p:spPr>
          <a:xfrm>
            <a:off x="474370" y="1041018"/>
            <a:ext cx="7837805" cy="4805045"/>
          </a:xfrm>
          <a:prstGeom prst="rect">
            <a:avLst/>
          </a:prstGeom>
        </p:spPr>
        <p:txBody>
          <a:bodyPr vert="horz" wrap="square" lIns="0" tIns="12065" rIns="0" bIns="0" rtlCol="0">
            <a:spAutoFit/>
          </a:bodyPr>
          <a:lstStyle/>
          <a:p>
            <a:pPr marL="1703070">
              <a:lnSpc>
                <a:spcPct val="100000"/>
              </a:lnSpc>
              <a:spcBef>
                <a:spcPts val="95"/>
              </a:spcBef>
            </a:pPr>
            <a:r>
              <a:rPr lang="en-US" sz="2200" b="1" spc="-5" dirty="0" err="1" smtClean="0">
                <a:solidFill>
                  <a:srgbClr val="C00000"/>
                </a:solidFill>
                <a:latin typeface="Times New Roman"/>
                <a:cs typeface="Times New Roman"/>
              </a:rPr>
              <a:t>Ưu</a:t>
            </a:r>
            <a:r>
              <a:rPr lang="en-US" sz="2200" b="1" spc="-5" dirty="0" smtClean="0">
                <a:solidFill>
                  <a:srgbClr val="C00000"/>
                </a:solidFill>
                <a:latin typeface="Times New Roman"/>
                <a:cs typeface="Times New Roman"/>
              </a:rPr>
              <a:t> </a:t>
            </a:r>
            <a:r>
              <a:rPr lang="en-US" sz="2200" b="1" spc="-5" dirty="0" err="1" smtClean="0">
                <a:solidFill>
                  <a:srgbClr val="C00000"/>
                </a:solidFill>
                <a:latin typeface="Times New Roman"/>
                <a:cs typeface="Times New Roman"/>
              </a:rPr>
              <a:t>điểm</a:t>
            </a:r>
            <a:r>
              <a:rPr lang="en-US" sz="2200" b="1" spc="-5" dirty="0" smtClean="0">
                <a:solidFill>
                  <a:srgbClr val="C00000"/>
                </a:solidFill>
                <a:latin typeface="Times New Roman"/>
                <a:cs typeface="Times New Roman"/>
              </a:rPr>
              <a:t> </a:t>
            </a:r>
            <a:r>
              <a:rPr sz="2200" b="1" spc="-5" dirty="0" err="1" smtClean="0">
                <a:solidFill>
                  <a:srgbClr val="C00000"/>
                </a:solidFill>
                <a:latin typeface="Times New Roman"/>
                <a:cs typeface="Times New Roman"/>
              </a:rPr>
              <a:t>của</a:t>
            </a:r>
            <a:r>
              <a:rPr sz="2200" b="1" spc="-5" dirty="0" smtClean="0">
                <a:solidFill>
                  <a:srgbClr val="C00000"/>
                </a:solidFill>
                <a:latin typeface="Times New Roman"/>
                <a:cs typeface="Times New Roman"/>
              </a:rPr>
              <a:t> </a:t>
            </a:r>
            <a:r>
              <a:rPr sz="2200" b="1" spc="-10" dirty="0">
                <a:solidFill>
                  <a:srgbClr val="C00000"/>
                </a:solidFill>
                <a:latin typeface="Times New Roman"/>
                <a:cs typeface="Times New Roman"/>
              </a:rPr>
              <a:t>một </a:t>
            </a:r>
            <a:r>
              <a:rPr sz="2200" b="1" spc="-5" dirty="0">
                <a:solidFill>
                  <a:srgbClr val="C00000"/>
                </a:solidFill>
                <a:latin typeface="Times New Roman"/>
                <a:cs typeface="Times New Roman"/>
              </a:rPr>
              <a:t>hệ thống</a:t>
            </a:r>
            <a:r>
              <a:rPr sz="2200" b="1" spc="55" dirty="0">
                <a:solidFill>
                  <a:srgbClr val="C00000"/>
                </a:solidFill>
                <a:latin typeface="Times New Roman"/>
                <a:cs typeface="Times New Roman"/>
              </a:rPr>
              <a:t> </a:t>
            </a:r>
            <a:r>
              <a:rPr sz="2200" b="1" spc="-5" dirty="0">
                <a:solidFill>
                  <a:srgbClr val="C00000"/>
                </a:solidFill>
                <a:latin typeface="Times New Roman"/>
                <a:cs typeface="Times New Roman"/>
              </a:rPr>
              <a:t>SOA:</a:t>
            </a:r>
            <a:endParaRPr sz="2200" dirty="0">
              <a:latin typeface="Times New Roman"/>
              <a:cs typeface="Times New Roman"/>
            </a:endParaRPr>
          </a:p>
          <a:p>
            <a:pPr>
              <a:lnSpc>
                <a:spcPct val="100000"/>
              </a:lnSpc>
              <a:spcBef>
                <a:spcPts val="10"/>
              </a:spcBef>
            </a:pPr>
            <a:endParaRPr sz="2450" dirty="0">
              <a:latin typeface="Times New Roman"/>
              <a:cs typeface="Times New Roman"/>
            </a:endParaRPr>
          </a:p>
          <a:p>
            <a:pPr marL="287020" indent="-274320">
              <a:lnSpc>
                <a:spcPct val="100000"/>
              </a:lnSpc>
              <a:buClr>
                <a:srgbClr val="FD8537"/>
              </a:buClr>
              <a:buSzPct val="68181"/>
              <a:buFont typeface="Times New Roman"/>
              <a:buChar char="•"/>
              <a:tabLst>
                <a:tab pos="286385" algn="l"/>
                <a:tab pos="287020" algn="l"/>
              </a:tabLst>
            </a:pPr>
            <a:r>
              <a:rPr sz="2200" b="1" spc="-5" dirty="0">
                <a:latin typeface="Times New Roman"/>
                <a:cs typeface="Times New Roman"/>
              </a:rPr>
              <a:t>Sử dụng lại </a:t>
            </a:r>
            <a:r>
              <a:rPr sz="2200" b="1" spc="-10" dirty="0">
                <a:latin typeface="Times New Roman"/>
                <a:cs typeface="Times New Roman"/>
              </a:rPr>
              <a:t>dịch</a:t>
            </a:r>
            <a:r>
              <a:rPr sz="2200" b="1" spc="25" dirty="0">
                <a:latin typeface="Times New Roman"/>
                <a:cs typeface="Times New Roman"/>
              </a:rPr>
              <a:t> </a:t>
            </a:r>
            <a:r>
              <a:rPr sz="2200" b="1" spc="-5" dirty="0">
                <a:latin typeface="Times New Roman"/>
                <a:cs typeface="Times New Roman"/>
              </a:rPr>
              <a:t>vụ</a:t>
            </a:r>
            <a:endParaRPr sz="2200" dirty="0">
              <a:latin typeface="Times New Roman"/>
              <a:cs typeface="Times New Roman"/>
            </a:endParaRPr>
          </a:p>
          <a:p>
            <a:pPr marL="551815" marR="6350" lvl="1" indent="-275590" algn="just">
              <a:lnSpc>
                <a:spcPct val="150000"/>
              </a:lnSpc>
              <a:spcBef>
                <a:spcPts val="605"/>
              </a:spcBef>
              <a:buClr>
                <a:srgbClr val="FD8537"/>
              </a:buClr>
              <a:buSzPct val="68181"/>
              <a:buFont typeface="Wingdings"/>
              <a:buChar char=""/>
              <a:tabLst>
                <a:tab pos="552450" algn="l"/>
              </a:tabLst>
            </a:pPr>
            <a:r>
              <a:rPr sz="2200" spc="-5" dirty="0">
                <a:latin typeface="Times New Roman"/>
                <a:cs typeface="Times New Roman"/>
              </a:rPr>
              <a:t>Bởi vì </a:t>
            </a:r>
            <a:r>
              <a:rPr sz="2200" spc="-10" dirty="0">
                <a:latin typeface="Times New Roman"/>
                <a:cs typeface="Times New Roman"/>
              </a:rPr>
              <a:t>các </a:t>
            </a:r>
            <a:r>
              <a:rPr sz="2200" spc="-5" dirty="0">
                <a:latin typeface="Times New Roman"/>
                <a:cs typeface="Times New Roman"/>
              </a:rPr>
              <a:t>dịch vụ được cung </a:t>
            </a:r>
            <a:r>
              <a:rPr sz="2200" spc="-10" dirty="0">
                <a:latin typeface="Times New Roman"/>
                <a:cs typeface="Times New Roman"/>
              </a:rPr>
              <a:t>cấp </a:t>
            </a:r>
            <a:r>
              <a:rPr sz="2200" spc="-5" dirty="0">
                <a:latin typeface="Times New Roman"/>
                <a:cs typeface="Times New Roman"/>
              </a:rPr>
              <a:t>lên trên </a:t>
            </a:r>
            <a:r>
              <a:rPr sz="2200" spc="-10" dirty="0">
                <a:latin typeface="Times New Roman"/>
                <a:cs typeface="Times New Roman"/>
              </a:rPr>
              <a:t>mạng </a:t>
            </a:r>
            <a:r>
              <a:rPr sz="2200" spc="-5" dirty="0">
                <a:latin typeface="Times New Roman"/>
                <a:cs typeface="Times New Roman"/>
              </a:rPr>
              <a:t>và được đăng  ký ở </a:t>
            </a:r>
            <a:r>
              <a:rPr sz="2200" spc="-10" dirty="0">
                <a:latin typeface="Times New Roman"/>
                <a:cs typeface="Times New Roman"/>
              </a:rPr>
              <a:t>một </a:t>
            </a:r>
            <a:r>
              <a:rPr sz="2200" spc="-5" dirty="0">
                <a:latin typeface="Times New Roman"/>
                <a:cs typeface="Times New Roman"/>
              </a:rPr>
              <a:t>nơi nhất định (service </a:t>
            </a:r>
            <a:r>
              <a:rPr sz="2200" dirty="0">
                <a:latin typeface="Times New Roman"/>
                <a:cs typeface="Times New Roman"/>
              </a:rPr>
              <a:t>registry) </a:t>
            </a:r>
            <a:r>
              <a:rPr sz="2200" spc="-5" dirty="0">
                <a:latin typeface="Times New Roman"/>
                <a:cs typeface="Times New Roman"/>
              </a:rPr>
              <a:t>nên chúng dễ dàng </a:t>
            </a:r>
            <a:r>
              <a:rPr sz="2200" spc="535" dirty="0">
                <a:latin typeface="Times New Roman"/>
                <a:cs typeface="Times New Roman"/>
              </a:rPr>
              <a:t> </a:t>
            </a:r>
            <a:r>
              <a:rPr sz="2200" spc="-5" dirty="0">
                <a:latin typeface="Times New Roman"/>
                <a:cs typeface="Times New Roman"/>
              </a:rPr>
              <a:t>được tìm thấy và tái sử</a:t>
            </a:r>
            <a:r>
              <a:rPr sz="2200" spc="5" dirty="0">
                <a:latin typeface="Times New Roman"/>
                <a:cs typeface="Times New Roman"/>
              </a:rPr>
              <a:t> </a:t>
            </a:r>
            <a:r>
              <a:rPr sz="2200" spc="-5" dirty="0">
                <a:latin typeface="Times New Roman"/>
                <a:cs typeface="Times New Roman"/>
              </a:rPr>
              <a:t>dụng</a:t>
            </a:r>
            <a:endParaRPr sz="2200" dirty="0">
              <a:latin typeface="Times New Roman"/>
              <a:cs typeface="Times New Roman"/>
            </a:endParaRPr>
          </a:p>
          <a:p>
            <a:pPr marL="551815" marR="5715" lvl="1" indent="-275590" algn="just">
              <a:lnSpc>
                <a:spcPct val="150000"/>
              </a:lnSpc>
              <a:spcBef>
                <a:spcPts val="600"/>
              </a:spcBef>
              <a:buClr>
                <a:srgbClr val="FD8537"/>
              </a:buClr>
              <a:buSzPct val="68181"/>
              <a:buFont typeface="Wingdings"/>
              <a:buChar char=""/>
              <a:tabLst>
                <a:tab pos="552450" algn="l"/>
              </a:tabLst>
            </a:pPr>
            <a:r>
              <a:rPr sz="2200" spc="-5" dirty="0">
                <a:latin typeface="Times New Roman"/>
                <a:cs typeface="Times New Roman"/>
              </a:rPr>
              <a:t>Tái sử dụng </a:t>
            </a:r>
            <a:r>
              <a:rPr sz="2200" spc="-10" dirty="0">
                <a:latin typeface="Times New Roman"/>
                <a:cs typeface="Times New Roman"/>
              </a:rPr>
              <a:t>lại các </a:t>
            </a:r>
            <a:r>
              <a:rPr sz="2200" spc="-5" dirty="0">
                <a:latin typeface="Times New Roman"/>
                <a:cs typeface="Times New Roman"/>
              </a:rPr>
              <a:t>dịch vụ giúp </a:t>
            </a:r>
            <a:r>
              <a:rPr sz="2200" spc="-10" dirty="0">
                <a:latin typeface="Times New Roman"/>
                <a:cs typeface="Times New Roman"/>
              </a:rPr>
              <a:t>loại bỏ </a:t>
            </a:r>
            <a:r>
              <a:rPr sz="2200" spc="-5" dirty="0">
                <a:latin typeface="Times New Roman"/>
                <a:cs typeface="Times New Roman"/>
              </a:rPr>
              <a:t>những thành phần trùng  lắp, tăng độ vững chắc trong cài đặt, đơn giản hoá việc quản</a:t>
            </a:r>
            <a:r>
              <a:rPr sz="2200" spc="130" dirty="0">
                <a:latin typeface="Times New Roman"/>
                <a:cs typeface="Times New Roman"/>
              </a:rPr>
              <a:t> </a:t>
            </a:r>
            <a:r>
              <a:rPr sz="2200" spc="-5" dirty="0">
                <a:latin typeface="Times New Roman"/>
                <a:cs typeface="Times New Roman"/>
              </a:rPr>
              <a:t>trị</a:t>
            </a:r>
            <a:endParaRPr sz="2200" dirty="0">
              <a:latin typeface="Times New Roman"/>
              <a:cs typeface="Times New Roman"/>
            </a:endParaRPr>
          </a:p>
          <a:p>
            <a:pPr marL="551815" lvl="1" indent="-275590">
              <a:lnSpc>
                <a:spcPct val="100000"/>
              </a:lnSpc>
              <a:spcBef>
                <a:spcPts val="1920"/>
              </a:spcBef>
              <a:buClr>
                <a:srgbClr val="FD8537"/>
              </a:buClr>
              <a:buSzPct val="68181"/>
              <a:buFont typeface="Wingdings"/>
              <a:buChar char=""/>
              <a:tabLst>
                <a:tab pos="552450" algn="l"/>
              </a:tabLst>
            </a:pPr>
            <a:r>
              <a:rPr sz="2200" spc="-5" dirty="0">
                <a:latin typeface="Times New Roman"/>
                <a:cs typeface="Times New Roman"/>
              </a:rPr>
              <a:t>Những</a:t>
            </a:r>
            <a:r>
              <a:rPr sz="2200" spc="305" dirty="0">
                <a:latin typeface="Times New Roman"/>
                <a:cs typeface="Times New Roman"/>
              </a:rPr>
              <a:t> </a:t>
            </a:r>
            <a:r>
              <a:rPr sz="2200" spc="-5" dirty="0">
                <a:latin typeface="Times New Roman"/>
                <a:cs typeface="Times New Roman"/>
              </a:rPr>
              <a:t>dịch</a:t>
            </a:r>
            <a:r>
              <a:rPr sz="2200" spc="280" dirty="0">
                <a:latin typeface="Times New Roman"/>
                <a:cs typeface="Times New Roman"/>
              </a:rPr>
              <a:t> </a:t>
            </a:r>
            <a:r>
              <a:rPr sz="2200" spc="-5" dirty="0">
                <a:latin typeface="Times New Roman"/>
                <a:cs typeface="Times New Roman"/>
              </a:rPr>
              <a:t>vụ</a:t>
            </a:r>
            <a:r>
              <a:rPr sz="2200" spc="300" dirty="0">
                <a:latin typeface="Times New Roman"/>
                <a:cs typeface="Times New Roman"/>
              </a:rPr>
              <a:t> </a:t>
            </a:r>
            <a:r>
              <a:rPr sz="2200" spc="-5" dirty="0">
                <a:latin typeface="Times New Roman"/>
                <a:cs typeface="Times New Roman"/>
              </a:rPr>
              <a:t>được</a:t>
            </a:r>
            <a:r>
              <a:rPr sz="2200" spc="285" dirty="0">
                <a:latin typeface="Times New Roman"/>
                <a:cs typeface="Times New Roman"/>
              </a:rPr>
              <a:t> </a:t>
            </a:r>
            <a:r>
              <a:rPr sz="2200" spc="-5" dirty="0">
                <a:latin typeface="Times New Roman"/>
                <a:cs typeface="Times New Roman"/>
              </a:rPr>
              <a:t>dùng</a:t>
            </a:r>
            <a:r>
              <a:rPr sz="2200" spc="300" dirty="0">
                <a:latin typeface="Times New Roman"/>
                <a:cs typeface="Times New Roman"/>
              </a:rPr>
              <a:t> </a:t>
            </a:r>
            <a:r>
              <a:rPr sz="2200" spc="-5" dirty="0">
                <a:latin typeface="Times New Roman"/>
                <a:cs typeface="Times New Roman"/>
              </a:rPr>
              <a:t>chung</a:t>
            </a:r>
            <a:r>
              <a:rPr sz="2200" spc="300" dirty="0">
                <a:latin typeface="Times New Roman"/>
                <a:cs typeface="Times New Roman"/>
              </a:rPr>
              <a:t> </a:t>
            </a:r>
            <a:r>
              <a:rPr sz="2200" spc="-5" dirty="0">
                <a:latin typeface="Times New Roman"/>
                <a:cs typeface="Times New Roman"/>
              </a:rPr>
              <a:t>bởi</a:t>
            </a:r>
            <a:r>
              <a:rPr sz="2200" spc="280" dirty="0">
                <a:latin typeface="Times New Roman"/>
                <a:cs typeface="Times New Roman"/>
              </a:rPr>
              <a:t> </a:t>
            </a:r>
            <a:r>
              <a:rPr sz="2200" spc="-5" dirty="0">
                <a:latin typeface="Times New Roman"/>
                <a:cs typeface="Times New Roman"/>
              </a:rPr>
              <a:t>tất</a:t>
            </a:r>
            <a:r>
              <a:rPr sz="2200" spc="290" dirty="0">
                <a:latin typeface="Times New Roman"/>
                <a:cs typeface="Times New Roman"/>
              </a:rPr>
              <a:t> </a:t>
            </a:r>
            <a:r>
              <a:rPr sz="2200" spc="-5" dirty="0">
                <a:latin typeface="Times New Roman"/>
                <a:cs typeface="Times New Roman"/>
              </a:rPr>
              <a:t>cả</a:t>
            </a:r>
            <a:r>
              <a:rPr sz="2200" spc="290" dirty="0">
                <a:latin typeface="Times New Roman"/>
                <a:cs typeface="Times New Roman"/>
              </a:rPr>
              <a:t> </a:t>
            </a:r>
            <a:r>
              <a:rPr sz="2200" spc="-5" dirty="0">
                <a:latin typeface="Times New Roman"/>
                <a:cs typeface="Times New Roman"/>
              </a:rPr>
              <a:t>các</a:t>
            </a:r>
            <a:r>
              <a:rPr sz="2200" spc="300" dirty="0">
                <a:latin typeface="Times New Roman"/>
                <a:cs typeface="Times New Roman"/>
              </a:rPr>
              <a:t> </a:t>
            </a:r>
            <a:r>
              <a:rPr sz="2200" dirty="0">
                <a:latin typeface="Times New Roman"/>
                <a:cs typeface="Times New Roman"/>
              </a:rPr>
              <a:t>ứng</a:t>
            </a:r>
            <a:r>
              <a:rPr sz="2200" spc="300" dirty="0">
                <a:latin typeface="Times New Roman"/>
                <a:cs typeface="Times New Roman"/>
              </a:rPr>
              <a:t> </a:t>
            </a:r>
            <a:r>
              <a:rPr sz="2200" spc="-5" dirty="0">
                <a:latin typeface="Times New Roman"/>
                <a:cs typeface="Times New Roman"/>
              </a:rPr>
              <a:t>dụng</a:t>
            </a:r>
            <a:r>
              <a:rPr sz="2200" spc="300" dirty="0">
                <a:latin typeface="Times New Roman"/>
                <a:cs typeface="Times New Roman"/>
              </a:rPr>
              <a:t> </a:t>
            </a:r>
            <a:r>
              <a:rPr sz="2200" spc="-5" dirty="0">
                <a:latin typeface="Times New Roman"/>
                <a:cs typeface="Times New Roman"/>
              </a:rPr>
              <a:t>của</a:t>
            </a:r>
            <a:endParaRPr sz="2200" dirty="0">
              <a:latin typeface="Times New Roman"/>
              <a:cs typeface="Times New Roman"/>
            </a:endParaRPr>
          </a:p>
          <a:p>
            <a:pPr marL="155575" algn="ctr">
              <a:lnSpc>
                <a:spcPct val="100000"/>
              </a:lnSpc>
              <a:spcBef>
                <a:spcPts val="1320"/>
              </a:spcBef>
            </a:pPr>
            <a:r>
              <a:rPr sz="2200" spc="-10" dirty="0">
                <a:latin typeface="Times New Roman"/>
                <a:cs typeface="Times New Roman"/>
              </a:rPr>
              <a:t>một </a:t>
            </a:r>
            <a:r>
              <a:rPr sz="2200" spc="-5" dirty="0">
                <a:latin typeface="Times New Roman"/>
                <a:cs typeface="Times New Roman"/>
              </a:rPr>
              <a:t>hệ thống SOA gọi là những </a:t>
            </a:r>
            <a:r>
              <a:rPr sz="2200" i="1" spc="-5" dirty="0">
                <a:solidFill>
                  <a:srgbClr val="C00000"/>
                </a:solidFill>
                <a:latin typeface="Times New Roman"/>
                <a:cs typeface="Times New Roman"/>
              </a:rPr>
              <a:t>shared infrastructure</a:t>
            </a:r>
            <a:r>
              <a:rPr sz="2200" i="1" spc="65" dirty="0">
                <a:solidFill>
                  <a:srgbClr val="C00000"/>
                </a:solidFill>
                <a:latin typeface="Times New Roman"/>
                <a:cs typeface="Times New Roman"/>
              </a:rPr>
              <a:t> </a:t>
            </a:r>
            <a:r>
              <a:rPr sz="2200" i="1" spc="-5" dirty="0">
                <a:solidFill>
                  <a:srgbClr val="C00000"/>
                </a:solidFill>
                <a:latin typeface="Times New Roman"/>
                <a:cs typeface="Times New Roman"/>
              </a:rPr>
              <a:t>service</a:t>
            </a:r>
            <a:endParaRPr sz="2200" dirty="0">
              <a:latin typeface="Times New Roman"/>
              <a:cs typeface="Times New Roman"/>
            </a:endParaRPr>
          </a:p>
        </p:txBody>
      </p:sp>
      <p:sp>
        <p:nvSpPr>
          <p:cNvPr id="7" name="object 7"/>
          <p:cNvSpPr txBox="1">
            <a:spLocks noGrp="1"/>
          </p:cNvSpPr>
          <p:nvPr>
            <p:ph type="title"/>
          </p:nvPr>
        </p:nvSpPr>
        <p:spPr>
          <a:prstGeom prst="rect">
            <a:avLst/>
          </a:prstGeom>
        </p:spPr>
        <p:txBody>
          <a:bodyPr vert="horz" wrap="square" lIns="0" tIns="12700" rIns="0" bIns="0" rtlCol="0">
            <a:spAutoFit/>
          </a:bodyPr>
          <a:lstStyle/>
          <a:p>
            <a:pPr marL="111125">
              <a:lnSpc>
                <a:spcPct val="100000"/>
              </a:lnSpc>
              <a:spcBef>
                <a:spcPts val="100"/>
              </a:spcBef>
            </a:pPr>
            <a:r>
              <a:rPr dirty="0"/>
              <a:t>2. Giới </a:t>
            </a:r>
            <a:r>
              <a:rPr spc="-5" dirty="0"/>
              <a:t>thiệu </a:t>
            </a:r>
            <a:r>
              <a:rPr dirty="0"/>
              <a:t>về kiến </a:t>
            </a:r>
            <a:r>
              <a:rPr spc="-5" dirty="0"/>
              <a:t>trúc hướng dịch</a:t>
            </a:r>
            <a:r>
              <a:rPr spc="-80" dirty="0"/>
              <a:t> </a:t>
            </a:r>
            <a:r>
              <a:rPr dirty="0"/>
              <a:t>vụ</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3999" cy="1600199"/>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600075" y="115887"/>
            <a:ext cx="1079500" cy="792162"/>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0" y="333375"/>
            <a:ext cx="1427226" cy="1203325"/>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1174750" y="404875"/>
            <a:ext cx="649287" cy="542925"/>
          </a:xfrm>
          <a:prstGeom prst="rect">
            <a:avLst/>
          </a:prstGeom>
          <a:blipFill>
            <a:blip r:embed="rId5" cstate="print"/>
            <a:stretch>
              <a:fillRect/>
            </a:stretch>
          </a:blipFill>
        </p:spPr>
        <p:txBody>
          <a:bodyPr wrap="square" lIns="0" tIns="0" rIns="0" bIns="0" rtlCol="0"/>
          <a:lstStyle/>
          <a:p>
            <a:endParaRPr/>
          </a:p>
        </p:txBody>
      </p:sp>
      <p:sp>
        <p:nvSpPr>
          <p:cNvPr id="6" name="object 6"/>
          <p:cNvSpPr txBox="1"/>
          <p:nvPr/>
        </p:nvSpPr>
        <p:spPr>
          <a:xfrm>
            <a:off x="474370" y="1041018"/>
            <a:ext cx="7838440" cy="4286885"/>
          </a:xfrm>
          <a:prstGeom prst="rect">
            <a:avLst/>
          </a:prstGeom>
        </p:spPr>
        <p:txBody>
          <a:bodyPr vert="horz" wrap="square" lIns="0" tIns="12065" rIns="0" bIns="0" rtlCol="0">
            <a:spAutoFit/>
          </a:bodyPr>
          <a:lstStyle/>
          <a:p>
            <a:pPr marL="1703070">
              <a:lnSpc>
                <a:spcPct val="100000"/>
              </a:lnSpc>
              <a:spcBef>
                <a:spcPts val="95"/>
              </a:spcBef>
            </a:pPr>
            <a:r>
              <a:rPr lang="en-US" sz="2200" b="1" spc="-5" dirty="0" err="1">
                <a:solidFill>
                  <a:srgbClr val="C00000"/>
                </a:solidFill>
                <a:latin typeface="Times New Roman"/>
                <a:cs typeface="Times New Roman"/>
              </a:rPr>
              <a:t>Ưu</a:t>
            </a:r>
            <a:r>
              <a:rPr lang="en-US" sz="2200" b="1" spc="-5" dirty="0">
                <a:solidFill>
                  <a:srgbClr val="C00000"/>
                </a:solidFill>
                <a:latin typeface="Times New Roman"/>
                <a:cs typeface="Times New Roman"/>
              </a:rPr>
              <a:t> </a:t>
            </a:r>
            <a:r>
              <a:rPr lang="en-US" sz="2200" b="1" spc="-5" dirty="0" err="1">
                <a:solidFill>
                  <a:srgbClr val="C00000"/>
                </a:solidFill>
                <a:latin typeface="Times New Roman"/>
                <a:cs typeface="Times New Roman"/>
              </a:rPr>
              <a:t>điểm</a:t>
            </a:r>
            <a:r>
              <a:rPr sz="2200" b="1" spc="-5" dirty="0" smtClean="0">
                <a:solidFill>
                  <a:srgbClr val="C00000"/>
                </a:solidFill>
                <a:latin typeface="Times New Roman"/>
                <a:cs typeface="Times New Roman"/>
              </a:rPr>
              <a:t> </a:t>
            </a:r>
            <a:r>
              <a:rPr sz="2200" b="1" spc="-5" dirty="0">
                <a:solidFill>
                  <a:srgbClr val="C00000"/>
                </a:solidFill>
                <a:latin typeface="Times New Roman"/>
                <a:cs typeface="Times New Roman"/>
              </a:rPr>
              <a:t>của </a:t>
            </a:r>
            <a:r>
              <a:rPr sz="2200" b="1" spc="-10" dirty="0">
                <a:solidFill>
                  <a:srgbClr val="C00000"/>
                </a:solidFill>
                <a:latin typeface="Times New Roman"/>
                <a:cs typeface="Times New Roman"/>
              </a:rPr>
              <a:t>một </a:t>
            </a:r>
            <a:r>
              <a:rPr sz="2200" b="1" spc="-5" dirty="0">
                <a:solidFill>
                  <a:srgbClr val="C00000"/>
                </a:solidFill>
                <a:latin typeface="Times New Roman"/>
                <a:cs typeface="Times New Roman"/>
              </a:rPr>
              <a:t>hệ thống</a:t>
            </a:r>
            <a:r>
              <a:rPr sz="2200" b="1" spc="55" dirty="0">
                <a:solidFill>
                  <a:srgbClr val="C00000"/>
                </a:solidFill>
                <a:latin typeface="Times New Roman"/>
                <a:cs typeface="Times New Roman"/>
              </a:rPr>
              <a:t> </a:t>
            </a:r>
            <a:r>
              <a:rPr sz="2200" b="1" spc="-5" dirty="0">
                <a:solidFill>
                  <a:srgbClr val="C00000"/>
                </a:solidFill>
                <a:latin typeface="Times New Roman"/>
                <a:cs typeface="Times New Roman"/>
              </a:rPr>
              <a:t>SOA:</a:t>
            </a:r>
            <a:endParaRPr sz="2200" dirty="0">
              <a:latin typeface="Times New Roman"/>
              <a:cs typeface="Times New Roman"/>
            </a:endParaRPr>
          </a:p>
          <a:p>
            <a:pPr>
              <a:lnSpc>
                <a:spcPct val="100000"/>
              </a:lnSpc>
              <a:spcBef>
                <a:spcPts val="15"/>
              </a:spcBef>
            </a:pPr>
            <a:endParaRPr sz="2750" dirty="0">
              <a:latin typeface="Times New Roman"/>
              <a:cs typeface="Times New Roman"/>
            </a:endParaRPr>
          </a:p>
          <a:p>
            <a:pPr marL="373380" indent="-360680">
              <a:lnSpc>
                <a:spcPct val="100000"/>
              </a:lnSpc>
              <a:buFont typeface="Times New Roman"/>
              <a:buChar char="•"/>
              <a:tabLst>
                <a:tab pos="373380" algn="l"/>
                <a:tab pos="374015" algn="l"/>
              </a:tabLst>
            </a:pPr>
            <a:r>
              <a:rPr sz="2200" b="1" spc="-5" dirty="0">
                <a:latin typeface="Times New Roman"/>
                <a:cs typeface="Times New Roman"/>
              </a:rPr>
              <a:t>Khả năng cộng</a:t>
            </a:r>
            <a:r>
              <a:rPr sz="2200" b="1" spc="15" dirty="0">
                <a:latin typeface="Times New Roman"/>
                <a:cs typeface="Times New Roman"/>
              </a:rPr>
              <a:t> </a:t>
            </a:r>
            <a:r>
              <a:rPr sz="2200" b="1" spc="-5" dirty="0">
                <a:latin typeface="Times New Roman"/>
                <a:cs typeface="Times New Roman"/>
              </a:rPr>
              <a:t>tác</a:t>
            </a:r>
            <a:endParaRPr sz="2200" dirty="0">
              <a:latin typeface="Times New Roman"/>
              <a:cs typeface="Times New Roman"/>
            </a:endParaRPr>
          </a:p>
          <a:p>
            <a:pPr marL="551815" marR="5080" lvl="1" indent="-275590">
              <a:lnSpc>
                <a:spcPct val="150000"/>
              </a:lnSpc>
              <a:spcBef>
                <a:spcPts val="135"/>
              </a:spcBef>
              <a:buClr>
                <a:srgbClr val="FD8537"/>
              </a:buClr>
              <a:buSzPct val="68181"/>
              <a:buFont typeface="Wingdings"/>
              <a:buChar char=""/>
              <a:tabLst>
                <a:tab pos="552450" algn="l"/>
              </a:tabLst>
            </a:pPr>
            <a:r>
              <a:rPr sz="2200" spc="-10" dirty="0">
                <a:latin typeface="Times New Roman"/>
                <a:cs typeface="Times New Roman"/>
              </a:rPr>
              <a:t>các </a:t>
            </a:r>
            <a:r>
              <a:rPr sz="2200" spc="-5" dirty="0">
                <a:latin typeface="Times New Roman"/>
                <a:cs typeface="Times New Roman"/>
              </a:rPr>
              <a:t>hệ thống có thể giao tiếp với nhau trên nhiều </a:t>
            </a:r>
            <a:r>
              <a:rPr sz="2200" spc="-10" dirty="0">
                <a:latin typeface="Times New Roman"/>
                <a:cs typeface="Times New Roman"/>
              </a:rPr>
              <a:t>nền </a:t>
            </a:r>
            <a:r>
              <a:rPr sz="2200" spc="-5" dirty="0">
                <a:latin typeface="Times New Roman"/>
                <a:cs typeface="Times New Roman"/>
              </a:rPr>
              <a:t>tảng và  ngôn ngữ khác</a:t>
            </a:r>
            <a:r>
              <a:rPr sz="2200" spc="-30" dirty="0">
                <a:latin typeface="Times New Roman"/>
                <a:cs typeface="Times New Roman"/>
              </a:rPr>
              <a:t> </a:t>
            </a:r>
            <a:r>
              <a:rPr sz="2200" spc="-5" dirty="0">
                <a:latin typeface="Times New Roman"/>
                <a:cs typeface="Times New Roman"/>
              </a:rPr>
              <a:t>nhau.</a:t>
            </a:r>
            <a:endParaRPr sz="2200" dirty="0">
              <a:latin typeface="Times New Roman"/>
              <a:cs typeface="Times New Roman"/>
            </a:endParaRPr>
          </a:p>
          <a:p>
            <a:pPr marL="551815" marR="6985" lvl="1" indent="-275590">
              <a:lnSpc>
                <a:spcPct val="150100"/>
              </a:lnSpc>
              <a:spcBef>
                <a:spcPts val="595"/>
              </a:spcBef>
              <a:buClr>
                <a:srgbClr val="FD8537"/>
              </a:buClr>
              <a:buSzPct val="68181"/>
              <a:buFont typeface="Wingdings"/>
              <a:buChar char=""/>
              <a:tabLst>
                <a:tab pos="552450" algn="l"/>
              </a:tabLst>
            </a:pPr>
            <a:r>
              <a:rPr sz="2200" spc="-5" dirty="0">
                <a:latin typeface="Times New Roman"/>
                <a:cs typeface="Times New Roman"/>
              </a:rPr>
              <a:t>Mỗi dịch </a:t>
            </a:r>
            <a:r>
              <a:rPr sz="2200" spc="-10" dirty="0">
                <a:latin typeface="Times New Roman"/>
                <a:cs typeface="Times New Roman"/>
              </a:rPr>
              <a:t>vụ </a:t>
            </a:r>
            <a:r>
              <a:rPr sz="2200" spc="-5" dirty="0">
                <a:latin typeface="Times New Roman"/>
                <a:cs typeface="Times New Roman"/>
              </a:rPr>
              <a:t>cung </a:t>
            </a:r>
            <a:r>
              <a:rPr sz="2200" spc="-10" dirty="0">
                <a:latin typeface="Times New Roman"/>
                <a:cs typeface="Times New Roman"/>
              </a:rPr>
              <a:t>cấp một </a:t>
            </a:r>
            <a:r>
              <a:rPr sz="2200" spc="-5" dirty="0">
                <a:latin typeface="Times New Roman"/>
                <a:cs typeface="Times New Roman"/>
              </a:rPr>
              <a:t>interface có thể được triệu gọi thông  qua </a:t>
            </a:r>
            <a:r>
              <a:rPr sz="2200" spc="-10" dirty="0">
                <a:latin typeface="Times New Roman"/>
                <a:cs typeface="Times New Roman"/>
              </a:rPr>
              <a:t>một </a:t>
            </a:r>
            <a:r>
              <a:rPr sz="2200" spc="-5" dirty="0">
                <a:latin typeface="Times New Roman"/>
                <a:cs typeface="Times New Roman"/>
              </a:rPr>
              <a:t>dạng kết</a:t>
            </a:r>
            <a:r>
              <a:rPr sz="2200" spc="30" dirty="0">
                <a:latin typeface="Times New Roman"/>
                <a:cs typeface="Times New Roman"/>
              </a:rPr>
              <a:t> </a:t>
            </a:r>
            <a:r>
              <a:rPr sz="2200" spc="-5" dirty="0">
                <a:latin typeface="Times New Roman"/>
                <a:cs typeface="Times New Roman"/>
              </a:rPr>
              <a:t>nối.</a:t>
            </a:r>
            <a:endParaRPr sz="2200" dirty="0">
              <a:latin typeface="Times New Roman"/>
              <a:cs typeface="Times New Roman"/>
            </a:endParaRPr>
          </a:p>
          <a:p>
            <a:pPr marL="551815" lvl="1" indent="-275590">
              <a:lnSpc>
                <a:spcPct val="100000"/>
              </a:lnSpc>
              <a:spcBef>
                <a:spcPts val="1920"/>
              </a:spcBef>
              <a:buClr>
                <a:srgbClr val="FD8537"/>
              </a:buClr>
              <a:buSzPct val="68181"/>
              <a:buFont typeface="Wingdings"/>
              <a:buChar char=""/>
              <a:tabLst>
                <a:tab pos="552450" algn="l"/>
              </a:tabLst>
            </a:pPr>
            <a:r>
              <a:rPr sz="2200" spc="-5" dirty="0">
                <a:latin typeface="Times New Roman"/>
                <a:cs typeface="Times New Roman"/>
              </a:rPr>
              <a:t>Một kết nối gọi là interoperable chứa bên trong nó một giao</a:t>
            </a:r>
            <a:r>
              <a:rPr sz="2200" spc="285" dirty="0">
                <a:latin typeface="Times New Roman"/>
                <a:cs typeface="Times New Roman"/>
              </a:rPr>
              <a:t> </a:t>
            </a:r>
            <a:r>
              <a:rPr sz="2200" spc="-10" dirty="0">
                <a:latin typeface="Times New Roman"/>
                <a:cs typeface="Times New Roman"/>
              </a:rPr>
              <a:t>thức</a:t>
            </a:r>
            <a:endParaRPr sz="2200" dirty="0">
              <a:latin typeface="Times New Roman"/>
              <a:cs typeface="Times New Roman"/>
            </a:endParaRPr>
          </a:p>
          <a:p>
            <a:pPr marL="354330" algn="ctr">
              <a:lnSpc>
                <a:spcPct val="100000"/>
              </a:lnSpc>
              <a:spcBef>
                <a:spcPts val="1325"/>
              </a:spcBef>
            </a:pPr>
            <a:r>
              <a:rPr sz="2200" spc="-5" dirty="0">
                <a:latin typeface="Times New Roman"/>
                <a:cs typeface="Times New Roman"/>
              </a:rPr>
              <a:t>và </a:t>
            </a:r>
            <a:r>
              <a:rPr sz="2200" spc="-10" dirty="0">
                <a:latin typeface="Times New Roman"/>
                <a:cs typeface="Times New Roman"/>
              </a:rPr>
              <a:t>một </a:t>
            </a:r>
            <a:r>
              <a:rPr sz="2200" spc="-5" dirty="0">
                <a:latin typeface="Times New Roman"/>
                <a:cs typeface="Times New Roman"/>
              </a:rPr>
              <a:t>định dạng dữ liệu </a:t>
            </a:r>
            <a:r>
              <a:rPr sz="2200" spc="-15" dirty="0">
                <a:latin typeface="Times New Roman"/>
                <a:cs typeface="Times New Roman"/>
              </a:rPr>
              <a:t>mà </a:t>
            </a:r>
            <a:r>
              <a:rPr sz="2200" spc="-10" dirty="0">
                <a:latin typeface="Times New Roman"/>
                <a:cs typeface="Times New Roman"/>
              </a:rPr>
              <a:t>mỗi </a:t>
            </a:r>
            <a:r>
              <a:rPr sz="2200" spc="-5" dirty="0">
                <a:latin typeface="Times New Roman"/>
                <a:cs typeface="Times New Roman"/>
              </a:rPr>
              <a:t>client kết nối đến nó đều</a:t>
            </a:r>
            <a:r>
              <a:rPr sz="2200" spc="175" dirty="0">
                <a:latin typeface="Times New Roman"/>
                <a:cs typeface="Times New Roman"/>
              </a:rPr>
              <a:t> </a:t>
            </a:r>
            <a:r>
              <a:rPr sz="2200" spc="-5" dirty="0">
                <a:latin typeface="Times New Roman"/>
                <a:cs typeface="Times New Roman"/>
              </a:rPr>
              <a:t>hiểu</a:t>
            </a:r>
            <a:endParaRPr sz="2200" dirty="0">
              <a:latin typeface="Times New Roman"/>
              <a:cs typeface="Times New Roman"/>
            </a:endParaRPr>
          </a:p>
        </p:txBody>
      </p:sp>
      <p:sp>
        <p:nvSpPr>
          <p:cNvPr id="7" name="object 7"/>
          <p:cNvSpPr txBox="1">
            <a:spLocks noGrp="1"/>
          </p:cNvSpPr>
          <p:nvPr>
            <p:ph type="title"/>
          </p:nvPr>
        </p:nvSpPr>
        <p:spPr>
          <a:prstGeom prst="rect">
            <a:avLst/>
          </a:prstGeom>
        </p:spPr>
        <p:txBody>
          <a:bodyPr vert="horz" wrap="square" lIns="0" tIns="12700" rIns="0" bIns="0" rtlCol="0">
            <a:spAutoFit/>
          </a:bodyPr>
          <a:lstStyle/>
          <a:p>
            <a:pPr marL="111125">
              <a:lnSpc>
                <a:spcPct val="100000"/>
              </a:lnSpc>
              <a:spcBef>
                <a:spcPts val="100"/>
              </a:spcBef>
            </a:pPr>
            <a:r>
              <a:rPr dirty="0"/>
              <a:t>2. Giới </a:t>
            </a:r>
            <a:r>
              <a:rPr spc="-5" dirty="0"/>
              <a:t>thiệu </a:t>
            </a:r>
            <a:r>
              <a:rPr dirty="0"/>
              <a:t>về kiến </a:t>
            </a:r>
            <a:r>
              <a:rPr spc="-5" dirty="0"/>
              <a:t>trúc hướng dịch</a:t>
            </a:r>
            <a:r>
              <a:rPr spc="-80" dirty="0"/>
              <a:t> </a:t>
            </a:r>
            <a:r>
              <a:rPr dirty="0"/>
              <a:t>vụ</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3999" cy="1600199"/>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600075" y="115887"/>
            <a:ext cx="1079500" cy="792162"/>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0" y="333375"/>
            <a:ext cx="1427226" cy="1203325"/>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1174750" y="404875"/>
            <a:ext cx="649287" cy="542925"/>
          </a:xfrm>
          <a:prstGeom prst="rect">
            <a:avLst/>
          </a:prstGeom>
          <a:blipFill>
            <a:blip r:embed="rId5" cstate="print"/>
            <a:stretch>
              <a:fillRect/>
            </a:stretch>
          </a:blipFill>
        </p:spPr>
        <p:txBody>
          <a:bodyPr wrap="square" lIns="0" tIns="0" rIns="0" bIns="0" rtlCol="0"/>
          <a:lstStyle/>
          <a:p>
            <a:endParaRPr/>
          </a:p>
        </p:txBody>
      </p:sp>
      <p:sp>
        <p:nvSpPr>
          <p:cNvPr id="6" name="object 6"/>
          <p:cNvSpPr txBox="1"/>
          <p:nvPr/>
        </p:nvSpPr>
        <p:spPr>
          <a:xfrm>
            <a:off x="474370" y="1041018"/>
            <a:ext cx="8239125" cy="5556250"/>
          </a:xfrm>
          <a:prstGeom prst="rect">
            <a:avLst/>
          </a:prstGeom>
        </p:spPr>
        <p:txBody>
          <a:bodyPr vert="horz" wrap="square" lIns="0" tIns="12065" rIns="0" bIns="0" rtlCol="0">
            <a:spAutoFit/>
          </a:bodyPr>
          <a:lstStyle/>
          <a:p>
            <a:pPr marL="1703070">
              <a:lnSpc>
                <a:spcPct val="100000"/>
              </a:lnSpc>
              <a:spcBef>
                <a:spcPts val="95"/>
              </a:spcBef>
            </a:pPr>
            <a:r>
              <a:rPr lang="en-US" sz="2200" b="1" spc="-5" dirty="0" err="1">
                <a:solidFill>
                  <a:srgbClr val="C00000"/>
                </a:solidFill>
                <a:latin typeface="Times New Roman"/>
                <a:cs typeface="Times New Roman"/>
              </a:rPr>
              <a:t>Ưu</a:t>
            </a:r>
            <a:r>
              <a:rPr lang="en-US" sz="2200" b="1" spc="-5" dirty="0">
                <a:solidFill>
                  <a:srgbClr val="C00000"/>
                </a:solidFill>
                <a:latin typeface="Times New Roman"/>
                <a:cs typeface="Times New Roman"/>
              </a:rPr>
              <a:t> </a:t>
            </a:r>
            <a:r>
              <a:rPr lang="en-US" sz="2200" b="1" spc="-5" dirty="0" err="1">
                <a:solidFill>
                  <a:srgbClr val="C00000"/>
                </a:solidFill>
                <a:latin typeface="Times New Roman"/>
                <a:cs typeface="Times New Roman"/>
              </a:rPr>
              <a:t>điểm</a:t>
            </a:r>
            <a:r>
              <a:rPr sz="2200" b="1" spc="-5" dirty="0" smtClean="0">
                <a:solidFill>
                  <a:srgbClr val="C00000"/>
                </a:solidFill>
                <a:latin typeface="Times New Roman"/>
                <a:cs typeface="Times New Roman"/>
              </a:rPr>
              <a:t> </a:t>
            </a:r>
            <a:r>
              <a:rPr sz="2200" b="1" spc="-5" dirty="0">
                <a:solidFill>
                  <a:srgbClr val="C00000"/>
                </a:solidFill>
                <a:latin typeface="Times New Roman"/>
                <a:cs typeface="Times New Roman"/>
              </a:rPr>
              <a:t>của </a:t>
            </a:r>
            <a:r>
              <a:rPr sz="2200" b="1" spc="-10" dirty="0">
                <a:solidFill>
                  <a:srgbClr val="C00000"/>
                </a:solidFill>
                <a:latin typeface="Times New Roman"/>
                <a:cs typeface="Times New Roman"/>
              </a:rPr>
              <a:t>một </a:t>
            </a:r>
            <a:r>
              <a:rPr sz="2200" b="1" spc="-5" dirty="0">
                <a:solidFill>
                  <a:srgbClr val="C00000"/>
                </a:solidFill>
                <a:latin typeface="Times New Roman"/>
                <a:cs typeface="Times New Roman"/>
              </a:rPr>
              <a:t>hệ thống</a:t>
            </a:r>
            <a:r>
              <a:rPr sz="2200" b="1" spc="60" dirty="0">
                <a:solidFill>
                  <a:srgbClr val="C00000"/>
                </a:solidFill>
                <a:latin typeface="Times New Roman"/>
                <a:cs typeface="Times New Roman"/>
              </a:rPr>
              <a:t> </a:t>
            </a:r>
            <a:r>
              <a:rPr sz="2200" b="1" spc="-5" dirty="0">
                <a:solidFill>
                  <a:srgbClr val="C00000"/>
                </a:solidFill>
                <a:latin typeface="Times New Roman"/>
                <a:cs typeface="Times New Roman"/>
              </a:rPr>
              <a:t>SOA:</a:t>
            </a:r>
            <a:endParaRPr sz="2200" dirty="0">
              <a:latin typeface="Times New Roman"/>
              <a:cs typeface="Times New Roman"/>
            </a:endParaRPr>
          </a:p>
          <a:p>
            <a:pPr marL="373380" indent="-360680">
              <a:lnSpc>
                <a:spcPct val="100000"/>
              </a:lnSpc>
              <a:spcBef>
                <a:spcPts val="1835"/>
              </a:spcBef>
              <a:buFont typeface="Times New Roman"/>
              <a:buChar char="•"/>
              <a:tabLst>
                <a:tab pos="373380" algn="l"/>
                <a:tab pos="374015" algn="l"/>
              </a:tabLst>
            </a:pPr>
            <a:r>
              <a:rPr sz="2200" b="1" spc="-10" dirty="0">
                <a:latin typeface="Times New Roman"/>
                <a:cs typeface="Times New Roman"/>
              </a:rPr>
              <a:t>Tự </a:t>
            </a:r>
            <a:r>
              <a:rPr sz="2200" b="1" spc="-5" dirty="0">
                <a:latin typeface="Times New Roman"/>
                <a:cs typeface="Times New Roman"/>
              </a:rPr>
              <a:t>phục</a:t>
            </a:r>
            <a:r>
              <a:rPr sz="2200" b="1" spc="0" dirty="0">
                <a:latin typeface="Times New Roman"/>
                <a:cs typeface="Times New Roman"/>
              </a:rPr>
              <a:t> </a:t>
            </a:r>
            <a:r>
              <a:rPr sz="2200" b="1" spc="-5" dirty="0">
                <a:latin typeface="Times New Roman"/>
                <a:cs typeface="Times New Roman"/>
              </a:rPr>
              <a:t>hồi</a:t>
            </a:r>
            <a:endParaRPr sz="2200" dirty="0">
              <a:latin typeface="Times New Roman"/>
              <a:cs typeface="Times New Roman"/>
            </a:endParaRPr>
          </a:p>
          <a:p>
            <a:pPr marL="619125" lvl="1" indent="-342900">
              <a:lnSpc>
                <a:spcPct val="100000"/>
              </a:lnSpc>
              <a:spcBef>
                <a:spcPts val="1320"/>
              </a:spcBef>
              <a:buClr>
                <a:srgbClr val="D2601C"/>
              </a:buClr>
              <a:buFont typeface="Wingdings"/>
              <a:buChar char=""/>
              <a:tabLst>
                <a:tab pos="619760" algn="l"/>
              </a:tabLst>
            </a:pPr>
            <a:r>
              <a:rPr sz="2200" spc="-5" dirty="0">
                <a:latin typeface="Times New Roman"/>
                <a:cs typeface="Times New Roman"/>
              </a:rPr>
              <a:t>là </a:t>
            </a:r>
            <a:r>
              <a:rPr sz="2200" spc="-10" dirty="0">
                <a:latin typeface="Times New Roman"/>
                <a:cs typeface="Times New Roman"/>
              </a:rPr>
              <a:t>một </a:t>
            </a:r>
            <a:r>
              <a:rPr sz="2200" spc="-5" dirty="0">
                <a:latin typeface="Times New Roman"/>
                <a:cs typeface="Times New Roman"/>
              </a:rPr>
              <a:t>hệ thống có khả năng tự hồi phục sau khi bị lỗi </a:t>
            </a:r>
            <a:r>
              <a:rPr sz="2200" spc="-15" dirty="0">
                <a:latin typeface="Times New Roman"/>
                <a:cs typeface="Times New Roman"/>
              </a:rPr>
              <a:t>mà</a:t>
            </a:r>
            <a:r>
              <a:rPr sz="2200" spc="110" dirty="0">
                <a:latin typeface="Times New Roman"/>
                <a:cs typeface="Times New Roman"/>
              </a:rPr>
              <a:t> </a:t>
            </a:r>
            <a:r>
              <a:rPr sz="2200" spc="-5" dirty="0">
                <a:latin typeface="Times New Roman"/>
                <a:cs typeface="Times New Roman"/>
              </a:rPr>
              <a:t>không</a:t>
            </a:r>
            <a:endParaRPr sz="2200" dirty="0">
              <a:latin typeface="Times New Roman"/>
              <a:cs typeface="Times New Roman"/>
            </a:endParaRPr>
          </a:p>
          <a:p>
            <a:pPr marL="619125">
              <a:lnSpc>
                <a:spcPct val="100000"/>
              </a:lnSpc>
              <a:spcBef>
                <a:spcPts val="790"/>
              </a:spcBef>
            </a:pPr>
            <a:r>
              <a:rPr sz="2200" spc="-10" dirty="0">
                <a:latin typeface="Times New Roman"/>
                <a:cs typeface="Times New Roman"/>
              </a:rPr>
              <a:t>cần </a:t>
            </a:r>
            <a:r>
              <a:rPr sz="2200" spc="-5" dirty="0">
                <a:latin typeface="Times New Roman"/>
                <a:cs typeface="Times New Roman"/>
              </a:rPr>
              <a:t>sự can thiệp của con</a:t>
            </a:r>
            <a:r>
              <a:rPr sz="2200" spc="30" dirty="0">
                <a:latin typeface="Times New Roman"/>
                <a:cs typeface="Times New Roman"/>
              </a:rPr>
              <a:t> </a:t>
            </a:r>
            <a:r>
              <a:rPr sz="2200" spc="-5" dirty="0">
                <a:latin typeface="Times New Roman"/>
                <a:cs typeface="Times New Roman"/>
              </a:rPr>
              <a:t>người.</a:t>
            </a:r>
            <a:endParaRPr sz="2200" dirty="0">
              <a:latin typeface="Times New Roman"/>
              <a:cs typeface="Times New Roman"/>
            </a:endParaRPr>
          </a:p>
          <a:p>
            <a:pPr marL="619125" marR="264160" lvl="1" indent="-342900" algn="just">
              <a:lnSpc>
                <a:spcPct val="130000"/>
              </a:lnSpc>
              <a:spcBef>
                <a:spcPts val="530"/>
              </a:spcBef>
              <a:buClr>
                <a:srgbClr val="D2601C"/>
              </a:buClr>
              <a:buFont typeface="Wingdings"/>
              <a:buChar char=""/>
              <a:tabLst>
                <a:tab pos="619760" algn="l"/>
              </a:tabLst>
            </a:pPr>
            <a:r>
              <a:rPr sz="2200" spc="-5" dirty="0">
                <a:latin typeface="Times New Roman"/>
                <a:cs typeface="Times New Roman"/>
              </a:rPr>
              <a:t>Độ tin </a:t>
            </a:r>
            <a:r>
              <a:rPr sz="2200" spc="-10" dirty="0">
                <a:latin typeface="Times New Roman"/>
                <a:cs typeface="Times New Roman"/>
              </a:rPr>
              <a:t>cậy </a:t>
            </a:r>
            <a:r>
              <a:rPr sz="2200" spc="-5" dirty="0">
                <a:latin typeface="Times New Roman"/>
                <a:cs typeface="Times New Roman"/>
              </a:rPr>
              <a:t>(reliability) là </a:t>
            </a:r>
            <a:r>
              <a:rPr sz="2200" spc="-10" dirty="0">
                <a:latin typeface="Times New Roman"/>
                <a:cs typeface="Times New Roman"/>
              </a:rPr>
              <a:t>mức </a:t>
            </a:r>
            <a:r>
              <a:rPr sz="2200" spc="-5" dirty="0">
                <a:latin typeface="Times New Roman"/>
                <a:cs typeface="Times New Roman"/>
              </a:rPr>
              <a:t>độ đo khả năng </a:t>
            </a:r>
            <a:r>
              <a:rPr sz="2200" spc="-10" dirty="0">
                <a:latin typeface="Times New Roman"/>
                <a:cs typeface="Times New Roman"/>
              </a:rPr>
              <a:t>một </a:t>
            </a:r>
            <a:r>
              <a:rPr sz="2200" spc="-5" dirty="0">
                <a:latin typeface="Times New Roman"/>
                <a:cs typeface="Times New Roman"/>
              </a:rPr>
              <a:t>hệ thống xử lý  tốt như thế nao trong tình trạng hỗn loạn; phụ thuộc vào khả năng  phụ hồi của phần cứng </a:t>
            </a:r>
            <a:r>
              <a:rPr sz="2200" spc="-10" dirty="0">
                <a:latin typeface="Times New Roman"/>
                <a:cs typeface="Times New Roman"/>
              </a:rPr>
              <a:t>sau </a:t>
            </a:r>
            <a:r>
              <a:rPr sz="2200" spc="-5" dirty="0">
                <a:latin typeface="Times New Roman"/>
                <a:cs typeface="Times New Roman"/>
              </a:rPr>
              <a:t>khi bị</a:t>
            </a:r>
            <a:r>
              <a:rPr sz="2200" spc="25" dirty="0">
                <a:latin typeface="Times New Roman"/>
                <a:cs typeface="Times New Roman"/>
              </a:rPr>
              <a:t> </a:t>
            </a:r>
            <a:r>
              <a:rPr sz="2200" spc="-5" dirty="0">
                <a:latin typeface="Times New Roman"/>
                <a:cs typeface="Times New Roman"/>
              </a:rPr>
              <a:t>lỗi</a:t>
            </a:r>
            <a:endParaRPr sz="2200" dirty="0">
              <a:latin typeface="Times New Roman"/>
              <a:cs typeface="Times New Roman"/>
            </a:endParaRPr>
          </a:p>
          <a:p>
            <a:pPr marL="619125" marR="39370" lvl="1" indent="-342900">
              <a:lnSpc>
                <a:spcPct val="130000"/>
              </a:lnSpc>
              <a:spcBef>
                <a:spcPts val="530"/>
              </a:spcBef>
              <a:buClr>
                <a:srgbClr val="D2601C"/>
              </a:buClr>
              <a:buFont typeface="Wingdings"/>
              <a:buChar char=""/>
              <a:tabLst>
                <a:tab pos="619760" algn="l"/>
              </a:tabLst>
            </a:pPr>
            <a:r>
              <a:rPr sz="2200" spc="-10" dirty="0">
                <a:latin typeface="Times New Roman"/>
                <a:cs typeface="Times New Roman"/>
              </a:rPr>
              <a:t>Nếu một </a:t>
            </a:r>
            <a:r>
              <a:rPr sz="2200" spc="-5" dirty="0">
                <a:latin typeface="Times New Roman"/>
                <a:cs typeface="Times New Roman"/>
              </a:rPr>
              <a:t>thể hiện service nào đó không hoạt động thì </a:t>
            </a:r>
            <a:r>
              <a:rPr sz="2200" spc="-10" dirty="0">
                <a:latin typeface="Times New Roman"/>
                <a:cs typeface="Times New Roman"/>
              </a:rPr>
              <a:t>một </a:t>
            </a:r>
            <a:r>
              <a:rPr sz="2200" spc="-5" dirty="0">
                <a:latin typeface="Times New Roman"/>
                <a:cs typeface="Times New Roman"/>
              </a:rPr>
              <a:t>thể hiện  khác vẫn có thể hoàn tất giao dịch cho khách hàng </a:t>
            </a:r>
            <a:r>
              <a:rPr sz="2200" spc="-15" dirty="0">
                <a:latin typeface="Times New Roman"/>
                <a:cs typeface="Times New Roman"/>
              </a:rPr>
              <a:t>mà </a:t>
            </a:r>
            <a:r>
              <a:rPr sz="2200" spc="-5" dirty="0">
                <a:latin typeface="Times New Roman"/>
                <a:cs typeface="Times New Roman"/>
              </a:rPr>
              <a:t>không bị ảnh  hưởng gì</a:t>
            </a:r>
            <a:endParaRPr sz="2200" dirty="0">
              <a:latin typeface="Times New Roman"/>
              <a:cs typeface="Times New Roman"/>
            </a:endParaRPr>
          </a:p>
          <a:p>
            <a:pPr marL="619125" marR="5080" lvl="1" indent="-342900">
              <a:lnSpc>
                <a:spcPct val="130000"/>
              </a:lnSpc>
              <a:spcBef>
                <a:spcPts val="525"/>
              </a:spcBef>
              <a:buClr>
                <a:srgbClr val="D2601C"/>
              </a:buClr>
              <a:buChar char=""/>
              <a:tabLst>
                <a:tab pos="619760" algn="l"/>
              </a:tabLst>
            </a:pPr>
            <a:r>
              <a:rPr sz="2200" spc="-5" dirty="0">
                <a:latin typeface="Wingdings"/>
                <a:cs typeface="Wingdings"/>
              </a:rPr>
              <a:t></a:t>
            </a:r>
            <a:r>
              <a:rPr sz="2200" spc="-5" dirty="0">
                <a:latin typeface="Times New Roman"/>
                <a:cs typeface="Times New Roman"/>
              </a:rPr>
              <a:t> </a:t>
            </a:r>
            <a:r>
              <a:rPr sz="2200" spc="-10" dirty="0">
                <a:latin typeface="Times New Roman"/>
                <a:cs typeface="Times New Roman"/>
              </a:rPr>
              <a:t>Đây </a:t>
            </a:r>
            <a:r>
              <a:rPr sz="2200" spc="-5" dirty="0">
                <a:latin typeface="Times New Roman"/>
                <a:cs typeface="Times New Roman"/>
              </a:rPr>
              <a:t>là </a:t>
            </a:r>
            <a:r>
              <a:rPr sz="2200" spc="-10" dirty="0">
                <a:latin typeface="Times New Roman"/>
                <a:cs typeface="Times New Roman"/>
              </a:rPr>
              <a:t>một </a:t>
            </a:r>
            <a:r>
              <a:rPr sz="2200" spc="-5" dirty="0">
                <a:latin typeface="Times New Roman"/>
                <a:cs typeface="Times New Roman"/>
              </a:rPr>
              <a:t>trong những tình chất cơ bản của </a:t>
            </a:r>
            <a:r>
              <a:rPr sz="2200" spc="-10" dirty="0">
                <a:latin typeface="Times New Roman"/>
                <a:cs typeface="Times New Roman"/>
              </a:rPr>
              <a:t>các </a:t>
            </a:r>
            <a:r>
              <a:rPr sz="2200" spc="-5" dirty="0">
                <a:latin typeface="Times New Roman"/>
                <a:cs typeface="Times New Roman"/>
              </a:rPr>
              <a:t>hệ thống hướng  dịch</a:t>
            </a:r>
            <a:r>
              <a:rPr sz="2200" spc="-10" dirty="0">
                <a:latin typeface="Times New Roman"/>
                <a:cs typeface="Times New Roman"/>
              </a:rPr>
              <a:t> </a:t>
            </a:r>
            <a:r>
              <a:rPr sz="2200" spc="-5" dirty="0">
                <a:latin typeface="Times New Roman"/>
                <a:cs typeface="Times New Roman"/>
              </a:rPr>
              <a:t>vụ.</a:t>
            </a:r>
            <a:endParaRPr sz="2200" dirty="0">
              <a:latin typeface="Times New Roman"/>
              <a:cs typeface="Times New Roman"/>
            </a:endParaRPr>
          </a:p>
        </p:txBody>
      </p:sp>
      <p:sp>
        <p:nvSpPr>
          <p:cNvPr id="7" name="object 7"/>
          <p:cNvSpPr txBox="1">
            <a:spLocks noGrp="1"/>
          </p:cNvSpPr>
          <p:nvPr>
            <p:ph type="title"/>
          </p:nvPr>
        </p:nvSpPr>
        <p:spPr>
          <a:prstGeom prst="rect">
            <a:avLst/>
          </a:prstGeom>
        </p:spPr>
        <p:txBody>
          <a:bodyPr vert="horz" wrap="square" lIns="0" tIns="12700" rIns="0" bIns="0" rtlCol="0">
            <a:spAutoFit/>
          </a:bodyPr>
          <a:lstStyle/>
          <a:p>
            <a:pPr marL="111125">
              <a:lnSpc>
                <a:spcPct val="100000"/>
              </a:lnSpc>
              <a:spcBef>
                <a:spcPts val="100"/>
              </a:spcBef>
            </a:pPr>
            <a:r>
              <a:rPr dirty="0"/>
              <a:t>2. Giới </a:t>
            </a:r>
            <a:r>
              <a:rPr spc="-5" dirty="0"/>
              <a:t>thiệu </a:t>
            </a:r>
            <a:r>
              <a:rPr dirty="0"/>
              <a:t>về kiến </a:t>
            </a:r>
            <a:r>
              <a:rPr spc="-5" dirty="0"/>
              <a:t>trúc hướng dịch</a:t>
            </a:r>
            <a:r>
              <a:rPr spc="-80" dirty="0"/>
              <a:t> </a:t>
            </a:r>
            <a:r>
              <a:rPr dirty="0"/>
              <a:t>vụ</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Line 1"/>
          <p:cNvSpPr>
            <a:spLocks noChangeShapeType="1"/>
          </p:cNvSpPr>
          <p:nvPr/>
        </p:nvSpPr>
        <p:spPr bwMode="auto">
          <a:xfrm>
            <a:off x="800100" y="1370012"/>
            <a:ext cx="7543800" cy="1588"/>
          </a:xfrm>
          <a:prstGeom prst="line">
            <a:avLst/>
          </a:prstGeom>
          <a:noFill/>
          <a:ln w="57240" cap="sq">
            <a:solidFill>
              <a:srgbClr val="FF0066"/>
            </a:solidFill>
            <a:miter lim="800000"/>
            <a:headEnd/>
            <a:tailEnd/>
          </a:ln>
          <a:extLst>
            <a:ext uri="{909E8E84-426E-40DD-AFC4-6F175D3DCCD1}">
              <a14:hiddenFill xmlns:a14="http://schemas.microsoft.com/office/drawing/2010/main">
                <a:noFill/>
              </a14:hiddenFill>
            </a:ext>
          </a:extLst>
        </p:spPr>
        <p:txBody>
          <a:bodyPr/>
          <a:lstStyle/>
          <a:p>
            <a:endParaRPr lang="vi-VN"/>
          </a:p>
        </p:txBody>
      </p:sp>
      <p:sp>
        <p:nvSpPr>
          <p:cNvPr id="43010" name="Rectangle 2"/>
          <p:cNvSpPr>
            <a:spLocks noChangeArrowheads="1"/>
          </p:cNvSpPr>
          <p:nvPr/>
        </p:nvSpPr>
        <p:spPr bwMode="auto">
          <a:xfrm>
            <a:off x="685800" y="228600"/>
            <a:ext cx="7772400" cy="1143000"/>
          </a:xfrm>
          <a:prstGeom prst="rect">
            <a:avLst/>
          </a:prstGeom>
          <a:noFill/>
          <a:ln w="9525" cap="flat">
            <a:noFill/>
            <a:round/>
            <a:headEnd/>
            <a:tailEnd/>
          </a:ln>
          <a:effectLst/>
        </p:spPr>
        <p:txBody>
          <a:bodyPr lIns="90000" tIns="46800" rIns="90000" bIns="46800" anchor="ctr"/>
          <a:lstStyle/>
          <a:p>
            <a:pPr algn="ctr"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3200" dirty="0" err="1" smtClean="0">
                <a:solidFill>
                  <a:srgbClr val="000000"/>
                </a:solidFill>
                <a:effectLst>
                  <a:outerShdw blurRad="38100" dist="38100" dir="2700000" algn="tl">
                    <a:srgbClr val="C0C0C0"/>
                  </a:outerShdw>
                </a:effectLst>
                <a:latin typeface="Arial" charset="0"/>
                <a:ea typeface="+mn-ea"/>
              </a:rPr>
              <a:t>Một</a:t>
            </a:r>
            <a:r>
              <a:rPr lang="en-US" sz="3200" dirty="0" smtClean="0">
                <a:solidFill>
                  <a:srgbClr val="000000"/>
                </a:solidFill>
                <a:effectLst>
                  <a:outerShdw blurRad="38100" dist="38100" dir="2700000" algn="tl">
                    <a:srgbClr val="C0C0C0"/>
                  </a:outerShdw>
                </a:effectLst>
                <a:latin typeface="Arial" charset="0"/>
                <a:ea typeface="+mn-ea"/>
              </a:rPr>
              <a:t> </a:t>
            </a:r>
            <a:r>
              <a:rPr lang="en-US" sz="3200" dirty="0" err="1" smtClean="0">
                <a:solidFill>
                  <a:srgbClr val="000000"/>
                </a:solidFill>
                <a:effectLst>
                  <a:outerShdw blurRad="38100" dist="38100" dir="2700000" algn="tl">
                    <a:srgbClr val="C0C0C0"/>
                  </a:outerShdw>
                </a:effectLst>
                <a:latin typeface="Arial" charset="0"/>
                <a:ea typeface="+mn-ea"/>
              </a:rPr>
              <a:t>số</a:t>
            </a:r>
            <a:r>
              <a:rPr lang="en-US" sz="3200" dirty="0" smtClean="0">
                <a:solidFill>
                  <a:srgbClr val="000000"/>
                </a:solidFill>
                <a:effectLst>
                  <a:outerShdw blurRad="38100" dist="38100" dir="2700000" algn="tl">
                    <a:srgbClr val="C0C0C0"/>
                  </a:outerShdw>
                </a:effectLst>
                <a:latin typeface="Arial" charset="0"/>
                <a:ea typeface="+mn-ea"/>
              </a:rPr>
              <a:t> </a:t>
            </a:r>
            <a:r>
              <a:rPr lang="en-US" sz="3200" dirty="0" err="1" smtClean="0">
                <a:solidFill>
                  <a:srgbClr val="000000"/>
                </a:solidFill>
                <a:effectLst>
                  <a:outerShdw blurRad="38100" dist="38100" dir="2700000" algn="tl">
                    <a:srgbClr val="C0C0C0"/>
                  </a:outerShdw>
                </a:effectLst>
                <a:latin typeface="Arial" charset="0"/>
                <a:ea typeface="+mn-ea"/>
              </a:rPr>
              <a:t>đặc</a:t>
            </a:r>
            <a:r>
              <a:rPr lang="en-US" sz="3200" dirty="0" smtClean="0">
                <a:solidFill>
                  <a:srgbClr val="000000"/>
                </a:solidFill>
                <a:effectLst>
                  <a:outerShdw blurRad="38100" dist="38100" dir="2700000" algn="tl">
                    <a:srgbClr val="C0C0C0"/>
                  </a:outerShdw>
                </a:effectLst>
                <a:latin typeface="Arial" charset="0"/>
                <a:ea typeface="+mn-ea"/>
              </a:rPr>
              <a:t> </a:t>
            </a:r>
            <a:r>
              <a:rPr lang="en-US" sz="3200" dirty="0" err="1" smtClean="0">
                <a:solidFill>
                  <a:srgbClr val="000000"/>
                </a:solidFill>
                <a:effectLst>
                  <a:outerShdw blurRad="38100" dist="38100" dir="2700000" algn="tl">
                    <a:srgbClr val="C0C0C0"/>
                  </a:outerShdw>
                </a:effectLst>
                <a:latin typeface="Arial" charset="0"/>
                <a:ea typeface="+mn-ea"/>
              </a:rPr>
              <a:t>trưng</a:t>
            </a:r>
            <a:r>
              <a:rPr lang="en-US" sz="3200" dirty="0" smtClean="0">
                <a:solidFill>
                  <a:srgbClr val="000000"/>
                </a:solidFill>
                <a:effectLst>
                  <a:outerShdw blurRad="38100" dist="38100" dir="2700000" algn="tl">
                    <a:srgbClr val="C0C0C0"/>
                  </a:outerShdw>
                </a:effectLst>
                <a:latin typeface="Arial" charset="0"/>
                <a:ea typeface="+mn-ea"/>
              </a:rPr>
              <a:t> </a:t>
            </a:r>
            <a:r>
              <a:rPr lang="en-US" sz="3200" dirty="0" err="1" smtClean="0">
                <a:solidFill>
                  <a:srgbClr val="000000"/>
                </a:solidFill>
                <a:effectLst>
                  <a:outerShdw blurRad="38100" dist="38100" dir="2700000" algn="tl">
                    <a:srgbClr val="C0C0C0"/>
                  </a:outerShdw>
                </a:effectLst>
                <a:latin typeface="Arial" charset="0"/>
                <a:ea typeface="+mn-ea"/>
              </a:rPr>
              <a:t>của</a:t>
            </a:r>
            <a:r>
              <a:rPr lang="en-US" sz="3200" dirty="0" smtClean="0">
                <a:solidFill>
                  <a:srgbClr val="000000"/>
                </a:solidFill>
                <a:effectLst>
                  <a:outerShdw blurRad="38100" dist="38100" dir="2700000" algn="tl">
                    <a:srgbClr val="C0C0C0"/>
                  </a:outerShdw>
                </a:effectLst>
                <a:latin typeface="Arial" charset="0"/>
                <a:ea typeface="+mn-ea"/>
              </a:rPr>
              <a:t> SOA</a:t>
            </a:r>
            <a:endParaRPr lang="en-US" sz="3200" dirty="0">
              <a:solidFill>
                <a:srgbClr val="000000"/>
              </a:solidFill>
              <a:effectLst>
                <a:outerShdw blurRad="38100" dist="38100" dir="2700000" algn="tl">
                  <a:srgbClr val="C0C0C0"/>
                </a:outerShdw>
              </a:effectLst>
              <a:latin typeface="Arial" charset="0"/>
              <a:ea typeface="+mn-ea"/>
            </a:endParaRPr>
          </a:p>
        </p:txBody>
      </p:sp>
      <p:sp>
        <p:nvSpPr>
          <p:cNvPr id="84996" name="Rectangle 3"/>
          <p:cNvSpPr>
            <a:spLocks noChangeArrowheads="1"/>
          </p:cNvSpPr>
          <p:nvPr/>
        </p:nvSpPr>
        <p:spPr bwMode="auto">
          <a:xfrm>
            <a:off x="914400" y="1676400"/>
            <a:ext cx="75438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marL="330200" indent="-330200">
              <a:buClr>
                <a:srgbClr val="000000"/>
              </a:buClr>
              <a:buSzPct val="100000"/>
              <a:buFont typeface="Times New Roman" panose="02020603050405020304" pitchFamily="18" charset="0"/>
              <a:tabLst>
                <a:tab pos="330200" algn="l"/>
                <a:tab pos="787400" algn="l"/>
                <a:tab pos="1244600" algn="l"/>
                <a:tab pos="1701800" algn="l"/>
                <a:tab pos="2159000" algn="l"/>
                <a:tab pos="2616200" algn="l"/>
                <a:tab pos="3073400" algn="l"/>
                <a:tab pos="3530600" algn="l"/>
                <a:tab pos="3987800" algn="l"/>
                <a:tab pos="4445000" algn="l"/>
                <a:tab pos="4902200" algn="l"/>
                <a:tab pos="5359400" algn="l"/>
                <a:tab pos="5816600" algn="l"/>
                <a:tab pos="6273800" algn="l"/>
                <a:tab pos="6731000" algn="l"/>
                <a:tab pos="7188200" algn="l"/>
                <a:tab pos="7645400" algn="l"/>
                <a:tab pos="8102600" algn="l"/>
                <a:tab pos="8559800" algn="l"/>
                <a:tab pos="9017000" algn="l"/>
                <a:tab pos="9474200" algn="l"/>
              </a:tabLst>
              <a:defRPr sz="2400">
                <a:solidFill>
                  <a:schemeClr val="bg1"/>
                </a:solidFill>
                <a:latin typeface="Times New Roman" panose="02020603050405020304" pitchFamily="18" charset="0"/>
                <a:ea typeface="SimSun" panose="02010600030101010101" pitchFamily="2" charset="-122"/>
              </a:defRPr>
            </a:lvl1pPr>
            <a:lvl2pPr>
              <a:buClr>
                <a:srgbClr val="000000"/>
              </a:buClr>
              <a:buSzPct val="100000"/>
              <a:buFont typeface="Times New Roman" panose="02020603050405020304" pitchFamily="18" charset="0"/>
              <a:tabLst>
                <a:tab pos="330200" algn="l"/>
                <a:tab pos="787400" algn="l"/>
                <a:tab pos="1244600" algn="l"/>
                <a:tab pos="1701800" algn="l"/>
                <a:tab pos="2159000" algn="l"/>
                <a:tab pos="2616200" algn="l"/>
                <a:tab pos="3073400" algn="l"/>
                <a:tab pos="3530600" algn="l"/>
                <a:tab pos="3987800" algn="l"/>
                <a:tab pos="4445000" algn="l"/>
                <a:tab pos="4902200" algn="l"/>
                <a:tab pos="5359400" algn="l"/>
                <a:tab pos="5816600" algn="l"/>
                <a:tab pos="6273800" algn="l"/>
                <a:tab pos="6731000" algn="l"/>
                <a:tab pos="7188200" algn="l"/>
                <a:tab pos="7645400" algn="l"/>
                <a:tab pos="8102600" algn="l"/>
                <a:tab pos="8559800" algn="l"/>
                <a:tab pos="9017000" algn="l"/>
                <a:tab pos="9474200" algn="l"/>
              </a:tabLst>
              <a:defRPr sz="2400">
                <a:solidFill>
                  <a:schemeClr val="bg1"/>
                </a:solidFill>
                <a:latin typeface="Times New Roman" panose="02020603050405020304" pitchFamily="18" charset="0"/>
                <a:ea typeface="SimSun" panose="02010600030101010101" pitchFamily="2" charset="-122"/>
              </a:defRPr>
            </a:lvl2pPr>
            <a:lvl3pPr>
              <a:buClr>
                <a:srgbClr val="000000"/>
              </a:buClr>
              <a:buSzPct val="100000"/>
              <a:buFont typeface="Times New Roman" panose="02020603050405020304" pitchFamily="18" charset="0"/>
              <a:tabLst>
                <a:tab pos="330200" algn="l"/>
                <a:tab pos="787400" algn="l"/>
                <a:tab pos="1244600" algn="l"/>
                <a:tab pos="1701800" algn="l"/>
                <a:tab pos="2159000" algn="l"/>
                <a:tab pos="2616200" algn="l"/>
                <a:tab pos="3073400" algn="l"/>
                <a:tab pos="3530600" algn="l"/>
                <a:tab pos="3987800" algn="l"/>
                <a:tab pos="4445000" algn="l"/>
                <a:tab pos="4902200" algn="l"/>
                <a:tab pos="5359400" algn="l"/>
                <a:tab pos="5816600" algn="l"/>
                <a:tab pos="6273800" algn="l"/>
                <a:tab pos="6731000" algn="l"/>
                <a:tab pos="7188200" algn="l"/>
                <a:tab pos="7645400" algn="l"/>
                <a:tab pos="8102600" algn="l"/>
                <a:tab pos="8559800" algn="l"/>
                <a:tab pos="9017000" algn="l"/>
                <a:tab pos="9474200" algn="l"/>
              </a:tabLst>
              <a:defRPr sz="2400">
                <a:solidFill>
                  <a:schemeClr val="bg1"/>
                </a:solidFill>
                <a:latin typeface="Times New Roman" panose="02020603050405020304" pitchFamily="18" charset="0"/>
                <a:ea typeface="SimSun" panose="02010600030101010101" pitchFamily="2" charset="-122"/>
              </a:defRPr>
            </a:lvl3pPr>
            <a:lvl4pPr>
              <a:buClr>
                <a:srgbClr val="000000"/>
              </a:buClr>
              <a:buSzPct val="100000"/>
              <a:buFont typeface="Times New Roman" panose="02020603050405020304" pitchFamily="18" charset="0"/>
              <a:tabLst>
                <a:tab pos="330200" algn="l"/>
                <a:tab pos="787400" algn="l"/>
                <a:tab pos="1244600" algn="l"/>
                <a:tab pos="1701800" algn="l"/>
                <a:tab pos="2159000" algn="l"/>
                <a:tab pos="2616200" algn="l"/>
                <a:tab pos="3073400" algn="l"/>
                <a:tab pos="3530600" algn="l"/>
                <a:tab pos="3987800" algn="l"/>
                <a:tab pos="4445000" algn="l"/>
                <a:tab pos="4902200" algn="l"/>
                <a:tab pos="5359400" algn="l"/>
                <a:tab pos="5816600" algn="l"/>
                <a:tab pos="6273800" algn="l"/>
                <a:tab pos="6731000" algn="l"/>
                <a:tab pos="7188200" algn="l"/>
                <a:tab pos="7645400" algn="l"/>
                <a:tab pos="8102600" algn="l"/>
                <a:tab pos="8559800" algn="l"/>
                <a:tab pos="9017000" algn="l"/>
                <a:tab pos="9474200" algn="l"/>
              </a:tabLst>
              <a:defRPr sz="2400">
                <a:solidFill>
                  <a:schemeClr val="bg1"/>
                </a:solidFill>
                <a:latin typeface="Times New Roman" panose="02020603050405020304" pitchFamily="18" charset="0"/>
                <a:ea typeface="SimSun" panose="02010600030101010101" pitchFamily="2" charset="-122"/>
              </a:defRPr>
            </a:lvl4pPr>
            <a:lvl5pPr>
              <a:buClr>
                <a:srgbClr val="000000"/>
              </a:buClr>
              <a:buSzPct val="100000"/>
              <a:buFont typeface="Times New Roman" panose="02020603050405020304" pitchFamily="18" charset="0"/>
              <a:tabLst>
                <a:tab pos="330200" algn="l"/>
                <a:tab pos="787400" algn="l"/>
                <a:tab pos="1244600" algn="l"/>
                <a:tab pos="1701800" algn="l"/>
                <a:tab pos="2159000" algn="l"/>
                <a:tab pos="2616200" algn="l"/>
                <a:tab pos="3073400" algn="l"/>
                <a:tab pos="3530600" algn="l"/>
                <a:tab pos="3987800" algn="l"/>
                <a:tab pos="4445000" algn="l"/>
                <a:tab pos="4902200" algn="l"/>
                <a:tab pos="5359400" algn="l"/>
                <a:tab pos="5816600" algn="l"/>
                <a:tab pos="6273800" algn="l"/>
                <a:tab pos="6731000" algn="l"/>
                <a:tab pos="7188200" algn="l"/>
                <a:tab pos="7645400" algn="l"/>
                <a:tab pos="8102600" algn="l"/>
                <a:tab pos="8559800" algn="l"/>
                <a:tab pos="9017000" algn="l"/>
                <a:tab pos="9474200" algn="l"/>
              </a:tabLst>
              <a:defRPr sz="2400">
                <a:solidFill>
                  <a:schemeClr val="bg1"/>
                </a:solidFill>
                <a:latin typeface="Times New Roman" panose="02020603050405020304" pitchFamily="18" charset="0"/>
                <a:ea typeface="SimSun" panose="02010600030101010101" pitchFamily="2"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330200" algn="l"/>
                <a:tab pos="787400" algn="l"/>
                <a:tab pos="1244600" algn="l"/>
                <a:tab pos="1701800" algn="l"/>
                <a:tab pos="2159000" algn="l"/>
                <a:tab pos="2616200" algn="l"/>
                <a:tab pos="3073400" algn="l"/>
                <a:tab pos="3530600" algn="l"/>
                <a:tab pos="3987800" algn="l"/>
                <a:tab pos="4445000" algn="l"/>
                <a:tab pos="4902200" algn="l"/>
                <a:tab pos="5359400" algn="l"/>
                <a:tab pos="5816600" algn="l"/>
                <a:tab pos="6273800" algn="l"/>
                <a:tab pos="6731000" algn="l"/>
                <a:tab pos="7188200" algn="l"/>
                <a:tab pos="7645400" algn="l"/>
                <a:tab pos="8102600" algn="l"/>
                <a:tab pos="8559800" algn="l"/>
                <a:tab pos="9017000" algn="l"/>
                <a:tab pos="9474200" algn="l"/>
              </a:tabLst>
              <a:defRPr sz="2400">
                <a:solidFill>
                  <a:schemeClr val="bg1"/>
                </a:solidFill>
                <a:latin typeface="Times New Roman" panose="02020603050405020304" pitchFamily="18" charset="0"/>
                <a:ea typeface="SimSun" panose="02010600030101010101" pitchFamily="2"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330200" algn="l"/>
                <a:tab pos="787400" algn="l"/>
                <a:tab pos="1244600" algn="l"/>
                <a:tab pos="1701800" algn="l"/>
                <a:tab pos="2159000" algn="l"/>
                <a:tab pos="2616200" algn="l"/>
                <a:tab pos="3073400" algn="l"/>
                <a:tab pos="3530600" algn="l"/>
                <a:tab pos="3987800" algn="l"/>
                <a:tab pos="4445000" algn="l"/>
                <a:tab pos="4902200" algn="l"/>
                <a:tab pos="5359400" algn="l"/>
                <a:tab pos="5816600" algn="l"/>
                <a:tab pos="6273800" algn="l"/>
                <a:tab pos="6731000" algn="l"/>
                <a:tab pos="7188200" algn="l"/>
                <a:tab pos="7645400" algn="l"/>
                <a:tab pos="8102600" algn="l"/>
                <a:tab pos="8559800" algn="l"/>
                <a:tab pos="9017000" algn="l"/>
                <a:tab pos="9474200" algn="l"/>
              </a:tabLst>
              <a:defRPr sz="2400">
                <a:solidFill>
                  <a:schemeClr val="bg1"/>
                </a:solidFill>
                <a:latin typeface="Times New Roman" panose="02020603050405020304" pitchFamily="18" charset="0"/>
                <a:ea typeface="SimSun" panose="02010600030101010101" pitchFamily="2"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330200" algn="l"/>
                <a:tab pos="787400" algn="l"/>
                <a:tab pos="1244600" algn="l"/>
                <a:tab pos="1701800" algn="l"/>
                <a:tab pos="2159000" algn="l"/>
                <a:tab pos="2616200" algn="l"/>
                <a:tab pos="3073400" algn="l"/>
                <a:tab pos="3530600" algn="l"/>
                <a:tab pos="3987800" algn="l"/>
                <a:tab pos="4445000" algn="l"/>
                <a:tab pos="4902200" algn="l"/>
                <a:tab pos="5359400" algn="l"/>
                <a:tab pos="5816600" algn="l"/>
                <a:tab pos="6273800" algn="l"/>
                <a:tab pos="6731000" algn="l"/>
                <a:tab pos="7188200" algn="l"/>
                <a:tab pos="7645400" algn="l"/>
                <a:tab pos="8102600" algn="l"/>
                <a:tab pos="8559800" algn="l"/>
                <a:tab pos="9017000" algn="l"/>
                <a:tab pos="9474200" algn="l"/>
              </a:tabLst>
              <a:defRPr sz="2400">
                <a:solidFill>
                  <a:schemeClr val="bg1"/>
                </a:solidFill>
                <a:latin typeface="Times New Roman" panose="02020603050405020304" pitchFamily="18" charset="0"/>
                <a:ea typeface="SimSun" panose="02010600030101010101" pitchFamily="2"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330200" algn="l"/>
                <a:tab pos="787400" algn="l"/>
                <a:tab pos="1244600" algn="l"/>
                <a:tab pos="1701800" algn="l"/>
                <a:tab pos="2159000" algn="l"/>
                <a:tab pos="2616200" algn="l"/>
                <a:tab pos="3073400" algn="l"/>
                <a:tab pos="3530600" algn="l"/>
                <a:tab pos="3987800" algn="l"/>
                <a:tab pos="4445000" algn="l"/>
                <a:tab pos="4902200" algn="l"/>
                <a:tab pos="5359400" algn="l"/>
                <a:tab pos="5816600" algn="l"/>
                <a:tab pos="6273800" algn="l"/>
                <a:tab pos="6731000" algn="l"/>
                <a:tab pos="7188200" algn="l"/>
                <a:tab pos="7645400" algn="l"/>
                <a:tab pos="8102600" algn="l"/>
                <a:tab pos="8559800" algn="l"/>
                <a:tab pos="9017000" algn="l"/>
                <a:tab pos="9474200" algn="l"/>
              </a:tabLst>
              <a:defRPr sz="2400">
                <a:solidFill>
                  <a:schemeClr val="bg1"/>
                </a:solidFill>
                <a:latin typeface="Times New Roman" panose="02020603050405020304" pitchFamily="18" charset="0"/>
                <a:ea typeface="SimSun" panose="02010600030101010101" pitchFamily="2" charset="-122"/>
              </a:defRPr>
            </a:lvl9pPr>
          </a:lstStyle>
          <a:p>
            <a:pPr eaLnBrk="1" hangingPunct="1">
              <a:spcBef>
                <a:spcPts val="700"/>
              </a:spcBef>
              <a:buClr>
                <a:srgbClr val="0000CC"/>
              </a:buClr>
              <a:buFont typeface="Symbol" panose="05050102010706020507" pitchFamily="18" charset="2"/>
              <a:buChar char=""/>
            </a:pPr>
            <a:r>
              <a:rPr lang="en-US" altLang="en-US" sz="2800" dirty="0">
                <a:solidFill>
                  <a:srgbClr val="000000"/>
                </a:solidFill>
                <a:latin typeface="Arial" panose="020B0604020202020204" pitchFamily="34" charset="0"/>
              </a:rPr>
              <a:t>Self- describing Interface (WSDL)</a:t>
            </a:r>
          </a:p>
          <a:p>
            <a:pPr eaLnBrk="1" hangingPunct="1">
              <a:spcBef>
                <a:spcPts val="700"/>
              </a:spcBef>
              <a:buClr>
                <a:srgbClr val="0000CC"/>
              </a:buClr>
              <a:buFont typeface="Symbol" panose="05050102010706020507" pitchFamily="18" charset="2"/>
              <a:buChar char=""/>
            </a:pPr>
            <a:r>
              <a:rPr lang="en-US" altLang="en-US" sz="2800" dirty="0">
                <a:solidFill>
                  <a:srgbClr val="000000"/>
                </a:solidFill>
                <a:latin typeface="Arial" panose="020B0604020202020204" pitchFamily="34" charset="0"/>
              </a:rPr>
              <a:t>Message communication via formally defined XML</a:t>
            </a:r>
          </a:p>
          <a:p>
            <a:pPr eaLnBrk="1" hangingPunct="1">
              <a:spcBef>
                <a:spcPts val="700"/>
              </a:spcBef>
              <a:buClr>
                <a:srgbClr val="0000CC"/>
              </a:buClr>
              <a:buFont typeface="Symbol" panose="05050102010706020507" pitchFamily="18" charset="2"/>
              <a:buChar char=""/>
            </a:pPr>
            <a:r>
              <a:rPr lang="en-US" altLang="en-US" sz="2800" dirty="0">
                <a:solidFill>
                  <a:srgbClr val="000000"/>
                </a:solidFill>
                <a:latin typeface="Arial" panose="020B0604020202020204" pitchFamily="34" charset="0"/>
              </a:rPr>
              <a:t>Services are maintained in a registry</a:t>
            </a:r>
          </a:p>
          <a:p>
            <a:pPr eaLnBrk="1" hangingPunct="1">
              <a:spcBef>
                <a:spcPts val="700"/>
              </a:spcBef>
              <a:buClr>
                <a:srgbClr val="0000CC"/>
              </a:buClr>
              <a:buFont typeface="Symbol" panose="05050102010706020507" pitchFamily="18" charset="2"/>
              <a:buChar char=""/>
            </a:pPr>
            <a:r>
              <a:rPr lang="en-US" altLang="en-US" sz="2800" dirty="0">
                <a:solidFill>
                  <a:srgbClr val="000000"/>
                </a:solidFill>
                <a:latin typeface="Arial" panose="020B0604020202020204" pitchFamily="34" charset="0"/>
              </a:rPr>
              <a:t>Each service has a Quality Of Service</a:t>
            </a:r>
          </a:p>
          <a:p>
            <a:pPr eaLnBrk="1" hangingPunct="1">
              <a:spcBef>
                <a:spcPts val="700"/>
              </a:spcBef>
              <a:buClr>
                <a:srgbClr val="0000CC"/>
              </a:buClr>
              <a:buFont typeface="Symbol" panose="05050102010706020507" pitchFamily="18" charset="2"/>
              <a:buChar char=""/>
            </a:pPr>
            <a:r>
              <a:rPr lang="en-US" altLang="en-US" sz="2800" dirty="0">
                <a:solidFill>
                  <a:srgbClr val="000000"/>
                </a:solidFill>
                <a:latin typeface="Arial" panose="020B0604020202020204" pitchFamily="34" charset="0"/>
              </a:rPr>
              <a:t>Applications adapt to changing technologies</a:t>
            </a:r>
          </a:p>
          <a:p>
            <a:pPr eaLnBrk="1" hangingPunct="1">
              <a:spcBef>
                <a:spcPts val="700"/>
              </a:spcBef>
              <a:buClr>
                <a:srgbClr val="0000CC"/>
              </a:buClr>
              <a:buFont typeface="Symbol" panose="05050102010706020507" pitchFamily="18" charset="2"/>
              <a:buChar char=""/>
            </a:pPr>
            <a:r>
              <a:rPr lang="en-US" altLang="en-US" sz="2800" dirty="0">
                <a:solidFill>
                  <a:srgbClr val="000000"/>
                </a:solidFill>
                <a:latin typeface="Arial" panose="020B0604020202020204" pitchFamily="34" charset="0"/>
              </a:rPr>
              <a:t>Easy integration of applications with other systems</a:t>
            </a:r>
          </a:p>
          <a:p>
            <a:pPr eaLnBrk="1" hangingPunct="1">
              <a:spcBef>
                <a:spcPts val="700"/>
              </a:spcBef>
              <a:buClr>
                <a:srgbClr val="0000CC"/>
              </a:buClr>
              <a:buFont typeface="Symbol" panose="05050102010706020507" pitchFamily="18" charset="2"/>
              <a:buChar char=""/>
            </a:pPr>
            <a:r>
              <a:rPr lang="en-US" altLang="en-US" sz="2800" dirty="0">
                <a:solidFill>
                  <a:srgbClr val="000000"/>
                </a:solidFill>
                <a:latin typeface="Arial" panose="020B0604020202020204" pitchFamily="34" charset="0"/>
              </a:rPr>
              <a:t>Leverage existing investments in legacy applications</a:t>
            </a:r>
          </a:p>
        </p:txBody>
      </p:sp>
    </p:spTree>
    <p:extLst>
      <p:ext uri="{BB962C8B-B14F-4D97-AF65-F5344CB8AC3E}">
        <p14:creationId xmlns:p14="http://schemas.microsoft.com/office/powerpoint/2010/main" val="203492223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3999" cy="1600199"/>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600075" y="115887"/>
            <a:ext cx="1079500" cy="792162"/>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0" y="333375"/>
            <a:ext cx="1427226" cy="1203325"/>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1174750" y="404875"/>
            <a:ext cx="649287" cy="542925"/>
          </a:xfrm>
          <a:prstGeom prst="rect">
            <a:avLst/>
          </a:prstGeom>
          <a:blipFill>
            <a:blip r:embed="rId5" cstate="print"/>
            <a:stretch>
              <a:fillRect/>
            </a:stretch>
          </a:blipFill>
        </p:spPr>
        <p:txBody>
          <a:bodyPr wrap="square" lIns="0" tIns="0" rIns="0" bIns="0" rtlCol="0"/>
          <a:lstStyle/>
          <a:p>
            <a:endParaRPr/>
          </a:p>
        </p:txBody>
      </p:sp>
      <p:sp>
        <p:nvSpPr>
          <p:cNvPr id="6" name="object 6"/>
          <p:cNvSpPr txBox="1"/>
          <p:nvPr/>
        </p:nvSpPr>
        <p:spPr>
          <a:xfrm>
            <a:off x="474370" y="1041018"/>
            <a:ext cx="8230870" cy="3771265"/>
          </a:xfrm>
          <a:prstGeom prst="rect">
            <a:avLst/>
          </a:prstGeom>
        </p:spPr>
        <p:txBody>
          <a:bodyPr vert="horz" wrap="square" lIns="0" tIns="12065" rIns="0" bIns="0" rtlCol="0">
            <a:spAutoFit/>
          </a:bodyPr>
          <a:lstStyle/>
          <a:p>
            <a:pPr marL="1520190">
              <a:lnSpc>
                <a:spcPct val="100000"/>
              </a:lnSpc>
              <a:spcBef>
                <a:spcPts val="95"/>
              </a:spcBef>
            </a:pPr>
            <a:r>
              <a:rPr sz="2200" b="1" spc="-5" dirty="0">
                <a:solidFill>
                  <a:srgbClr val="C00000"/>
                </a:solidFill>
                <a:latin typeface="Times New Roman"/>
                <a:cs typeface="Times New Roman"/>
              </a:rPr>
              <a:t>Lợi ích khi </a:t>
            </a:r>
            <a:r>
              <a:rPr sz="2200" b="1" spc="-10" dirty="0">
                <a:solidFill>
                  <a:srgbClr val="C00000"/>
                </a:solidFill>
                <a:latin typeface="Times New Roman"/>
                <a:cs typeface="Times New Roman"/>
              </a:rPr>
              <a:t>triển </a:t>
            </a:r>
            <a:r>
              <a:rPr sz="2200" b="1" spc="-5" dirty="0">
                <a:solidFill>
                  <a:srgbClr val="C00000"/>
                </a:solidFill>
                <a:latin typeface="Times New Roman"/>
                <a:cs typeface="Times New Roman"/>
              </a:rPr>
              <a:t>khai hệ thống</a:t>
            </a:r>
            <a:r>
              <a:rPr sz="2200" b="1" spc="50" dirty="0">
                <a:solidFill>
                  <a:srgbClr val="C00000"/>
                </a:solidFill>
                <a:latin typeface="Times New Roman"/>
                <a:cs typeface="Times New Roman"/>
              </a:rPr>
              <a:t> </a:t>
            </a:r>
            <a:r>
              <a:rPr sz="2200" b="1" spc="-5" dirty="0">
                <a:solidFill>
                  <a:srgbClr val="C00000"/>
                </a:solidFill>
                <a:latin typeface="Times New Roman"/>
                <a:cs typeface="Times New Roman"/>
              </a:rPr>
              <a:t>SOA:</a:t>
            </a:r>
            <a:endParaRPr sz="2200">
              <a:latin typeface="Times New Roman"/>
              <a:cs typeface="Times New Roman"/>
            </a:endParaRPr>
          </a:p>
          <a:p>
            <a:pPr>
              <a:lnSpc>
                <a:spcPct val="100000"/>
              </a:lnSpc>
              <a:spcBef>
                <a:spcPts val="10"/>
              </a:spcBef>
            </a:pPr>
            <a:endParaRPr sz="2450">
              <a:latin typeface="Times New Roman"/>
              <a:cs typeface="Times New Roman"/>
            </a:endParaRPr>
          </a:p>
          <a:p>
            <a:pPr marL="373380" indent="-360680">
              <a:lnSpc>
                <a:spcPct val="100000"/>
              </a:lnSpc>
              <a:buFont typeface="Times New Roman"/>
              <a:buChar char="•"/>
              <a:tabLst>
                <a:tab pos="373380" algn="l"/>
                <a:tab pos="374015" algn="l"/>
              </a:tabLst>
            </a:pPr>
            <a:r>
              <a:rPr sz="2200" b="1" spc="-5" dirty="0">
                <a:latin typeface="Times New Roman"/>
                <a:cs typeface="Times New Roman"/>
              </a:rPr>
              <a:t>Sử dụng lại các thành phần </a:t>
            </a:r>
            <a:r>
              <a:rPr sz="2200" b="1" spc="-10" dirty="0">
                <a:latin typeface="Times New Roman"/>
                <a:cs typeface="Times New Roman"/>
              </a:rPr>
              <a:t>sẵn</a:t>
            </a:r>
            <a:r>
              <a:rPr sz="2200" b="1" spc="50" dirty="0">
                <a:latin typeface="Times New Roman"/>
                <a:cs typeface="Times New Roman"/>
              </a:rPr>
              <a:t> </a:t>
            </a:r>
            <a:r>
              <a:rPr sz="2200" b="1" spc="-10" dirty="0">
                <a:latin typeface="Times New Roman"/>
                <a:cs typeface="Times New Roman"/>
              </a:rPr>
              <a:t>có</a:t>
            </a:r>
            <a:endParaRPr sz="2200">
              <a:latin typeface="Times New Roman"/>
              <a:cs typeface="Times New Roman"/>
            </a:endParaRPr>
          </a:p>
          <a:p>
            <a:pPr marL="551815" marR="5080" lvl="1" indent="-275590">
              <a:lnSpc>
                <a:spcPct val="150000"/>
              </a:lnSpc>
              <a:spcBef>
                <a:spcPts val="530"/>
              </a:spcBef>
              <a:buClr>
                <a:srgbClr val="D2601C"/>
              </a:buClr>
              <a:buFont typeface="Wingdings"/>
              <a:buChar char=""/>
              <a:tabLst>
                <a:tab pos="552450" algn="l"/>
              </a:tabLst>
            </a:pPr>
            <a:r>
              <a:rPr sz="2200" spc="-5" dirty="0">
                <a:latin typeface="Times New Roman"/>
                <a:cs typeface="Times New Roman"/>
              </a:rPr>
              <a:t>nó giúp </a:t>
            </a:r>
            <a:r>
              <a:rPr sz="2200" spc="-10" dirty="0">
                <a:latin typeface="Times New Roman"/>
                <a:cs typeface="Times New Roman"/>
              </a:rPr>
              <a:t>các </a:t>
            </a:r>
            <a:r>
              <a:rPr sz="2200" spc="-5" dirty="0">
                <a:latin typeface="Times New Roman"/>
                <a:cs typeface="Times New Roman"/>
              </a:rPr>
              <a:t>công ty thu được giá trị nhiều hơn bằng </a:t>
            </a:r>
            <a:r>
              <a:rPr sz="2200" spc="-10" dirty="0">
                <a:latin typeface="Times New Roman"/>
                <a:cs typeface="Times New Roman"/>
              </a:rPr>
              <a:t>cách </a:t>
            </a:r>
            <a:r>
              <a:rPr sz="2200" spc="-5" dirty="0">
                <a:latin typeface="Times New Roman"/>
                <a:cs typeface="Times New Roman"/>
              </a:rPr>
              <a:t>sử dụng lại  những tài </a:t>
            </a:r>
            <a:r>
              <a:rPr sz="2200" dirty="0">
                <a:latin typeface="Times New Roman"/>
                <a:cs typeface="Times New Roman"/>
              </a:rPr>
              <a:t>nguyên </a:t>
            </a:r>
            <a:r>
              <a:rPr sz="2200" spc="-10" dirty="0">
                <a:latin typeface="Times New Roman"/>
                <a:cs typeface="Times New Roman"/>
              </a:rPr>
              <a:t>sẵn</a:t>
            </a:r>
            <a:r>
              <a:rPr sz="2200" spc="-20" dirty="0">
                <a:latin typeface="Times New Roman"/>
                <a:cs typeface="Times New Roman"/>
              </a:rPr>
              <a:t> </a:t>
            </a:r>
            <a:r>
              <a:rPr sz="2200" spc="-5" dirty="0">
                <a:latin typeface="Times New Roman"/>
                <a:cs typeface="Times New Roman"/>
              </a:rPr>
              <a:t>có;</a:t>
            </a:r>
            <a:endParaRPr sz="2200">
              <a:latin typeface="Times New Roman"/>
              <a:cs typeface="Times New Roman"/>
            </a:endParaRPr>
          </a:p>
          <a:p>
            <a:pPr marL="551815" marR="103505" lvl="1" indent="-275590">
              <a:lnSpc>
                <a:spcPct val="150000"/>
              </a:lnSpc>
              <a:spcBef>
                <a:spcPts val="530"/>
              </a:spcBef>
              <a:buClr>
                <a:srgbClr val="D2601C"/>
              </a:buClr>
              <a:buFont typeface="Wingdings"/>
              <a:buChar char=""/>
              <a:tabLst>
                <a:tab pos="552450" algn="l"/>
              </a:tabLst>
            </a:pPr>
            <a:r>
              <a:rPr sz="2200" spc="-5" dirty="0">
                <a:latin typeface="Times New Roman"/>
                <a:cs typeface="Times New Roman"/>
              </a:rPr>
              <a:t>giảm chi phí cho phần kiến trúc và tích hợp; giảm chi phí </a:t>
            </a:r>
            <a:r>
              <a:rPr sz="2200" spc="-10" dirty="0">
                <a:latin typeface="Times New Roman"/>
                <a:cs typeface="Times New Roman"/>
              </a:rPr>
              <a:t>mua </a:t>
            </a:r>
            <a:r>
              <a:rPr sz="2200" spc="-5" dirty="0">
                <a:latin typeface="Times New Roman"/>
                <a:cs typeface="Times New Roman"/>
              </a:rPr>
              <a:t>phần  </a:t>
            </a:r>
            <a:r>
              <a:rPr sz="2200" spc="-10" dirty="0">
                <a:latin typeface="Times New Roman"/>
                <a:cs typeface="Times New Roman"/>
              </a:rPr>
              <a:t>mềm</a:t>
            </a:r>
            <a:r>
              <a:rPr sz="2200" spc="10" dirty="0">
                <a:latin typeface="Times New Roman"/>
                <a:cs typeface="Times New Roman"/>
              </a:rPr>
              <a:t> </a:t>
            </a:r>
            <a:r>
              <a:rPr sz="2200" spc="-10" dirty="0">
                <a:latin typeface="Times New Roman"/>
                <a:cs typeface="Times New Roman"/>
              </a:rPr>
              <a:t>mới.</a:t>
            </a:r>
            <a:endParaRPr sz="2200">
              <a:latin typeface="Times New Roman"/>
              <a:cs typeface="Times New Roman"/>
            </a:endParaRPr>
          </a:p>
          <a:p>
            <a:pPr marL="551815" lvl="1" indent="-275590">
              <a:lnSpc>
                <a:spcPct val="100000"/>
              </a:lnSpc>
              <a:spcBef>
                <a:spcPts val="1850"/>
              </a:spcBef>
              <a:buClr>
                <a:srgbClr val="D2601C"/>
              </a:buClr>
              <a:buFont typeface="Wingdings"/>
              <a:buChar char=""/>
              <a:tabLst>
                <a:tab pos="552450" algn="l"/>
              </a:tabLst>
            </a:pPr>
            <a:r>
              <a:rPr sz="2200" spc="-10" dirty="0">
                <a:latin typeface="Times New Roman"/>
                <a:cs typeface="Times New Roman"/>
              </a:rPr>
              <a:t>Giảm </a:t>
            </a:r>
            <a:r>
              <a:rPr sz="2200" spc="-5" dirty="0">
                <a:latin typeface="Times New Roman"/>
                <a:cs typeface="Times New Roman"/>
              </a:rPr>
              <a:t>chi phí phát triển và kiểm thử, và tránh công việc trùng</a:t>
            </a:r>
            <a:r>
              <a:rPr sz="2200" spc="140" dirty="0">
                <a:latin typeface="Times New Roman"/>
                <a:cs typeface="Times New Roman"/>
              </a:rPr>
              <a:t> </a:t>
            </a:r>
            <a:r>
              <a:rPr sz="2200" spc="-5" dirty="0">
                <a:latin typeface="Times New Roman"/>
                <a:cs typeface="Times New Roman"/>
              </a:rPr>
              <a:t>lặp</a:t>
            </a:r>
            <a:endParaRPr sz="2200">
              <a:latin typeface="Times New Roman"/>
              <a:cs typeface="Times New Roman"/>
            </a:endParaRPr>
          </a:p>
        </p:txBody>
      </p:sp>
      <p:sp>
        <p:nvSpPr>
          <p:cNvPr id="7" name="object 7"/>
          <p:cNvSpPr txBox="1">
            <a:spLocks noGrp="1"/>
          </p:cNvSpPr>
          <p:nvPr>
            <p:ph type="title"/>
          </p:nvPr>
        </p:nvSpPr>
        <p:spPr>
          <a:prstGeom prst="rect">
            <a:avLst/>
          </a:prstGeom>
        </p:spPr>
        <p:txBody>
          <a:bodyPr vert="horz" wrap="square" lIns="0" tIns="12700" rIns="0" bIns="0" rtlCol="0">
            <a:spAutoFit/>
          </a:bodyPr>
          <a:lstStyle/>
          <a:p>
            <a:pPr marL="111125">
              <a:lnSpc>
                <a:spcPct val="100000"/>
              </a:lnSpc>
              <a:spcBef>
                <a:spcPts val="100"/>
              </a:spcBef>
            </a:pPr>
            <a:r>
              <a:rPr lang="en-US" dirty="0"/>
              <a:t>2</a:t>
            </a:r>
            <a:r>
              <a:rPr dirty="0" smtClean="0"/>
              <a:t>. </a:t>
            </a:r>
            <a:r>
              <a:rPr dirty="0"/>
              <a:t>Giới </a:t>
            </a:r>
            <a:r>
              <a:rPr spc="-5" dirty="0"/>
              <a:t>thiệu </a:t>
            </a:r>
            <a:r>
              <a:rPr dirty="0"/>
              <a:t>về kiến </a:t>
            </a:r>
            <a:r>
              <a:rPr spc="-5" dirty="0"/>
              <a:t>trúc hướng dịch</a:t>
            </a:r>
            <a:r>
              <a:rPr spc="-80" dirty="0"/>
              <a:t> </a:t>
            </a:r>
            <a:r>
              <a:rPr dirty="0"/>
              <a:t>vụ</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3999" cy="1600199"/>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600075" y="115887"/>
            <a:ext cx="1079500" cy="792162"/>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0" y="333375"/>
            <a:ext cx="1427226" cy="1203325"/>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1174750" y="404875"/>
            <a:ext cx="649287" cy="542925"/>
          </a:xfrm>
          <a:prstGeom prst="rect">
            <a:avLst/>
          </a:prstGeom>
          <a:blipFill>
            <a:blip r:embed="rId5" cstate="print"/>
            <a:stretch>
              <a:fillRect/>
            </a:stretch>
          </a:blipFill>
        </p:spPr>
        <p:txBody>
          <a:bodyPr wrap="square" lIns="0" tIns="0" rIns="0" bIns="0" rtlCol="0"/>
          <a:lstStyle/>
          <a:p>
            <a:endParaRPr/>
          </a:p>
        </p:txBody>
      </p:sp>
      <p:sp>
        <p:nvSpPr>
          <p:cNvPr id="6" name="object 6"/>
          <p:cNvSpPr txBox="1"/>
          <p:nvPr/>
        </p:nvSpPr>
        <p:spPr>
          <a:xfrm>
            <a:off x="474370" y="1117218"/>
            <a:ext cx="8074025" cy="2616200"/>
          </a:xfrm>
          <a:prstGeom prst="rect">
            <a:avLst/>
          </a:prstGeom>
        </p:spPr>
        <p:txBody>
          <a:bodyPr vert="horz" wrap="square" lIns="0" tIns="12065" rIns="0" bIns="0" rtlCol="0">
            <a:spAutoFit/>
          </a:bodyPr>
          <a:lstStyle/>
          <a:p>
            <a:pPr marL="1520190">
              <a:lnSpc>
                <a:spcPct val="100000"/>
              </a:lnSpc>
              <a:spcBef>
                <a:spcPts val="95"/>
              </a:spcBef>
            </a:pPr>
            <a:r>
              <a:rPr sz="2200" b="1" spc="-5" dirty="0">
                <a:solidFill>
                  <a:srgbClr val="C00000"/>
                </a:solidFill>
                <a:latin typeface="Times New Roman"/>
                <a:cs typeface="Times New Roman"/>
              </a:rPr>
              <a:t>Lợi ích khi </a:t>
            </a:r>
            <a:r>
              <a:rPr sz="2200" b="1" spc="-10" dirty="0">
                <a:solidFill>
                  <a:srgbClr val="C00000"/>
                </a:solidFill>
                <a:latin typeface="Times New Roman"/>
                <a:cs typeface="Times New Roman"/>
              </a:rPr>
              <a:t>triển </a:t>
            </a:r>
            <a:r>
              <a:rPr sz="2200" b="1" spc="-5" dirty="0">
                <a:solidFill>
                  <a:srgbClr val="C00000"/>
                </a:solidFill>
                <a:latin typeface="Times New Roman"/>
                <a:cs typeface="Times New Roman"/>
              </a:rPr>
              <a:t>khai hệ thống</a:t>
            </a:r>
            <a:r>
              <a:rPr sz="2200" b="1" spc="50" dirty="0">
                <a:solidFill>
                  <a:srgbClr val="C00000"/>
                </a:solidFill>
                <a:latin typeface="Times New Roman"/>
                <a:cs typeface="Times New Roman"/>
              </a:rPr>
              <a:t> </a:t>
            </a:r>
            <a:r>
              <a:rPr sz="2200" b="1" spc="-5" dirty="0">
                <a:solidFill>
                  <a:srgbClr val="C00000"/>
                </a:solidFill>
                <a:latin typeface="Times New Roman"/>
                <a:cs typeface="Times New Roman"/>
              </a:rPr>
              <a:t>SOA:</a:t>
            </a:r>
            <a:endParaRPr sz="2200">
              <a:latin typeface="Times New Roman"/>
              <a:cs typeface="Times New Roman"/>
            </a:endParaRPr>
          </a:p>
          <a:p>
            <a:pPr>
              <a:lnSpc>
                <a:spcPct val="100000"/>
              </a:lnSpc>
              <a:spcBef>
                <a:spcPts val="15"/>
              </a:spcBef>
            </a:pPr>
            <a:endParaRPr sz="2750">
              <a:latin typeface="Times New Roman"/>
              <a:cs typeface="Times New Roman"/>
            </a:endParaRPr>
          </a:p>
          <a:p>
            <a:pPr marL="373380" indent="-360680">
              <a:lnSpc>
                <a:spcPct val="100000"/>
              </a:lnSpc>
              <a:buFont typeface="Times New Roman"/>
              <a:buChar char="•"/>
              <a:tabLst>
                <a:tab pos="373380" algn="l"/>
                <a:tab pos="374015" algn="l"/>
              </a:tabLst>
            </a:pPr>
            <a:r>
              <a:rPr sz="2200" b="1" spc="-5" dirty="0">
                <a:latin typeface="Times New Roman"/>
                <a:cs typeface="Times New Roman"/>
              </a:rPr>
              <a:t>Giải pháp ứng dụng tổng hợp cho doanh</a:t>
            </a:r>
            <a:r>
              <a:rPr sz="2200" b="1" spc="55" dirty="0">
                <a:latin typeface="Times New Roman"/>
                <a:cs typeface="Times New Roman"/>
              </a:rPr>
              <a:t> </a:t>
            </a:r>
            <a:r>
              <a:rPr sz="2200" b="1" spc="-5" dirty="0">
                <a:latin typeface="Times New Roman"/>
                <a:cs typeface="Times New Roman"/>
              </a:rPr>
              <a:t>nghiệp</a:t>
            </a:r>
            <a:endParaRPr sz="2200">
              <a:latin typeface="Times New Roman"/>
              <a:cs typeface="Times New Roman"/>
            </a:endParaRPr>
          </a:p>
          <a:p>
            <a:pPr marL="551815" marR="5080" lvl="1" indent="-275590">
              <a:lnSpc>
                <a:spcPct val="150000"/>
              </a:lnSpc>
              <a:spcBef>
                <a:spcPts val="60"/>
              </a:spcBef>
              <a:buClr>
                <a:srgbClr val="D2601C"/>
              </a:buClr>
              <a:buFont typeface="Wingdings"/>
              <a:buChar char=""/>
              <a:tabLst>
                <a:tab pos="552450" algn="l"/>
              </a:tabLst>
            </a:pPr>
            <a:r>
              <a:rPr sz="2200" spc="-5" dirty="0">
                <a:latin typeface="Times New Roman"/>
                <a:cs typeface="Times New Roman"/>
              </a:rPr>
              <a:t>SOA </a:t>
            </a:r>
            <a:r>
              <a:rPr sz="2200" spc="-10" dirty="0">
                <a:latin typeface="Times New Roman"/>
                <a:cs typeface="Times New Roman"/>
              </a:rPr>
              <a:t>mang </a:t>
            </a:r>
            <a:r>
              <a:rPr sz="2200" spc="-5" dirty="0">
                <a:latin typeface="Times New Roman"/>
                <a:cs typeface="Times New Roman"/>
              </a:rPr>
              <a:t>đến khả năng tổng hợp </a:t>
            </a:r>
            <a:r>
              <a:rPr sz="2200" spc="-10" dirty="0">
                <a:latin typeface="Times New Roman"/>
                <a:cs typeface="Times New Roman"/>
              </a:rPr>
              <a:t>một </a:t>
            </a:r>
            <a:r>
              <a:rPr sz="2200" spc="-5" dirty="0">
                <a:latin typeface="Times New Roman"/>
                <a:cs typeface="Times New Roman"/>
              </a:rPr>
              <a:t>lớp </a:t>
            </a:r>
            <a:r>
              <a:rPr sz="2200" spc="-10" dirty="0">
                <a:latin typeface="Times New Roman"/>
                <a:cs typeface="Times New Roman"/>
              </a:rPr>
              <a:t>các </a:t>
            </a:r>
            <a:r>
              <a:rPr sz="2200" spc="-5" dirty="0">
                <a:latin typeface="Times New Roman"/>
                <a:cs typeface="Times New Roman"/>
              </a:rPr>
              <a:t>ứng dụng </a:t>
            </a:r>
            <a:r>
              <a:rPr sz="2200" spc="-10" dirty="0">
                <a:latin typeface="Times New Roman"/>
                <a:cs typeface="Times New Roman"/>
              </a:rPr>
              <a:t>mới </a:t>
            </a:r>
            <a:r>
              <a:rPr sz="2200" spc="-5" dirty="0">
                <a:latin typeface="Times New Roman"/>
                <a:cs typeface="Times New Roman"/>
              </a:rPr>
              <a:t>bằng  </a:t>
            </a:r>
            <a:r>
              <a:rPr sz="2200" spc="-10" dirty="0">
                <a:latin typeface="Times New Roman"/>
                <a:cs typeface="Times New Roman"/>
              </a:rPr>
              <a:t>cách </a:t>
            </a:r>
            <a:r>
              <a:rPr sz="2200" spc="-5" dirty="0">
                <a:latin typeface="Times New Roman"/>
                <a:cs typeface="Times New Roman"/>
              </a:rPr>
              <a:t>kết hợp chức năng từ những hệ thống có sẵn, cung </a:t>
            </a:r>
            <a:r>
              <a:rPr sz="2200" spc="-10" dirty="0">
                <a:latin typeface="Times New Roman"/>
                <a:cs typeface="Times New Roman"/>
              </a:rPr>
              <a:t>cấp </a:t>
            </a:r>
            <a:r>
              <a:rPr sz="2200" spc="-5" dirty="0">
                <a:latin typeface="Times New Roman"/>
                <a:cs typeface="Times New Roman"/>
              </a:rPr>
              <a:t>cho  người cuối những chức năng liên</a:t>
            </a:r>
            <a:r>
              <a:rPr sz="2200" spc="0" dirty="0">
                <a:latin typeface="Times New Roman"/>
                <a:cs typeface="Times New Roman"/>
              </a:rPr>
              <a:t> </a:t>
            </a:r>
            <a:r>
              <a:rPr sz="2200" spc="-5" dirty="0">
                <a:latin typeface="Times New Roman"/>
                <a:cs typeface="Times New Roman"/>
              </a:rPr>
              <a:t>kết</a:t>
            </a:r>
            <a:endParaRPr sz="2200">
              <a:latin typeface="Times New Roman"/>
              <a:cs typeface="Times New Roman"/>
            </a:endParaRPr>
          </a:p>
        </p:txBody>
      </p:sp>
      <p:sp>
        <p:nvSpPr>
          <p:cNvPr id="7" name="object 7"/>
          <p:cNvSpPr txBox="1">
            <a:spLocks noGrp="1"/>
          </p:cNvSpPr>
          <p:nvPr>
            <p:ph type="title"/>
          </p:nvPr>
        </p:nvSpPr>
        <p:spPr>
          <a:prstGeom prst="rect">
            <a:avLst/>
          </a:prstGeom>
        </p:spPr>
        <p:txBody>
          <a:bodyPr vert="horz" wrap="square" lIns="0" tIns="12700" rIns="0" bIns="0" rtlCol="0">
            <a:spAutoFit/>
          </a:bodyPr>
          <a:lstStyle/>
          <a:p>
            <a:pPr marL="111125">
              <a:lnSpc>
                <a:spcPct val="100000"/>
              </a:lnSpc>
              <a:spcBef>
                <a:spcPts val="100"/>
              </a:spcBef>
            </a:pPr>
            <a:r>
              <a:rPr dirty="0"/>
              <a:t>2. Giới </a:t>
            </a:r>
            <a:r>
              <a:rPr spc="-5" dirty="0"/>
              <a:t>thiệu </a:t>
            </a:r>
            <a:r>
              <a:rPr dirty="0"/>
              <a:t>về kiến </a:t>
            </a:r>
            <a:r>
              <a:rPr spc="-5" dirty="0"/>
              <a:t>trúc hướng dịch</a:t>
            </a:r>
            <a:r>
              <a:rPr spc="-80" dirty="0"/>
              <a:t> </a:t>
            </a:r>
            <a:r>
              <a:rPr dirty="0"/>
              <a:t>vụ</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3999" cy="1600199"/>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600075" y="115887"/>
            <a:ext cx="1079500" cy="792162"/>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0" y="333375"/>
            <a:ext cx="1427226" cy="1203325"/>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1174750" y="404875"/>
            <a:ext cx="649287" cy="542925"/>
          </a:xfrm>
          <a:prstGeom prst="rect">
            <a:avLst/>
          </a:prstGeom>
          <a:blipFill>
            <a:blip r:embed="rId5" cstate="print"/>
            <a:stretch>
              <a:fillRect/>
            </a:stretch>
          </a:blipFill>
        </p:spPr>
        <p:txBody>
          <a:bodyPr wrap="square" lIns="0" tIns="0" rIns="0" bIns="0" rtlCol="0"/>
          <a:lstStyle/>
          <a:p>
            <a:endParaRPr/>
          </a:p>
        </p:txBody>
      </p:sp>
      <p:sp>
        <p:nvSpPr>
          <p:cNvPr id="6" name="object 6"/>
          <p:cNvSpPr txBox="1">
            <a:spLocks noGrp="1"/>
          </p:cNvSpPr>
          <p:nvPr>
            <p:ph type="title"/>
          </p:nvPr>
        </p:nvSpPr>
        <p:spPr>
          <a:xfrm>
            <a:off x="1907794" y="139700"/>
            <a:ext cx="6772275" cy="391160"/>
          </a:xfrm>
          <a:prstGeom prst="rect">
            <a:avLst/>
          </a:prstGeom>
        </p:spPr>
        <p:txBody>
          <a:bodyPr vert="horz" wrap="square" lIns="0" tIns="12700" rIns="0" bIns="0" rtlCol="0">
            <a:spAutoFit/>
          </a:bodyPr>
          <a:lstStyle/>
          <a:p>
            <a:pPr marL="12700">
              <a:lnSpc>
                <a:spcPct val="100000"/>
              </a:lnSpc>
              <a:spcBef>
                <a:spcPts val="100"/>
              </a:spcBef>
              <a:tabLst>
                <a:tab pos="469265" algn="l"/>
              </a:tabLst>
            </a:pPr>
            <a:r>
              <a:rPr dirty="0"/>
              <a:t>1.	</a:t>
            </a:r>
            <a:r>
              <a:rPr spc="-5" dirty="0"/>
              <a:t>Tổng quan </a:t>
            </a:r>
            <a:r>
              <a:rPr dirty="0"/>
              <a:t>về </a:t>
            </a:r>
            <a:r>
              <a:rPr spc="-5" dirty="0"/>
              <a:t>hề thống phần mềm doanh</a:t>
            </a:r>
            <a:r>
              <a:rPr spc="25" dirty="0"/>
              <a:t> </a:t>
            </a:r>
            <a:r>
              <a:rPr spc="-5" dirty="0"/>
              <a:t>nghiệp</a:t>
            </a:r>
          </a:p>
        </p:txBody>
      </p:sp>
      <p:sp>
        <p:nvSpPr>
          <p:cNvPr id="7" name="object 7"/>
          <p:cNvSpPr txBox="1"/>
          <p:nvPr/>
        </p:nvSpPr>
        <p:spPr>
          <a:xfrm>
            <a:off x="474369" y="1004392"/>
            <a:ext cx="8205699" cy="5198745"/>
          </a:xfrm>
          <a:prstGeom prst="rect">
            <a:avLst/>
          </a:prstGeom>
        </p:spPr>
        <p:txBody>
          <a:bodyPr vert="horz" wrap="square" lIns="0" tIns="12065" rIns="0" bIns="0" rtlCol="0">
            <a:spAutoFit/>
          </a:bodyPr>
          <a:lstStyle/>
          <a:p>
            <a:pPr marL="1452880">
              <a:lnSpc>
                <a:spcPct val="100000"/>
              </a:lnSpc>
              <a:spcBef>
                <a:spcPts val="95"/>
              </a:spcBef>
            </a:pPr>
            <a:r>
              <a:rPr sz="2200" b="1" spc="-5" dirty="0">
                <a:solidFill>
                  <a:srgbClr val="C00000"/>
                </a:solidFill>
                <a:latin typeface="Times New Roman"/>
                <a:cs typeface="Times New Roman"/>
              </a:rPr>
              <a:t>Thực trạng hiện</a:t>
            </a:r>
            <a:r>
              <a:rPr sz="2200" b="1" spc="25" dirty="0">
                <a:solidFill>
                  <a:srgbClr val="C00000"/>
                </a:solidFill>
                <a:latin typeface="Times New Roman"/>
                <a:cs typeface="Times New Roman"/>
              </a:rPr>
              <a:t> </a:t>
            </a:r>
            <a:r>
              <a:rPr sz="2200" b="1" spc="-5" dirty="0">
                <a:solidFill>
                  <a:srgbClr val="C00000"/>
                </a:solidFill>
                <a:latin typeface="Times New Roman"/>
                <a:cs typeface="Times New Roman"/>
              </a:rPr>
              <a:t>nay</a:t>
            </a:r>
            <a:endParaRPr sz="2200" dirty="0">
              <a:latin typeface="Times New Roman"/>
              <a:cs typeface="Times New Roman"/>
            </a:endParaRPr>
          </a:p>
          <a:p>
            <a:pPr marL="355600" marR="5080" indent="-342900" algn="just">
              <a:lnSpc>
                <a:spcPct val="150000"/>
              </a:lnSpc>
              <a:spcBef>
                <a:spcPts val="865"/>
              </a:spcBef>
              <a:buClr>
                <a:srgbClr val="D2601C"/>
              </a:buClr>
              <a:buFont typeface="Wingdings"/>
              <a:buChar char=""/>
              <a:tabLst>
                <a:tab pos="355600" algn="l"/>
              </a:tabLst>
            </a:pPr>
            <a:r>
              <a:rPr sz="2200" spc="-5" dirty="0">
                <a:latin typeface="Times New Roman"/>
                <a:cs typeface="Times New Roman"/>
              </a:rPr>
              <a:t>Phần </a:t>
            </a:r>
            <a:r>
              <a:rPr sz="2200" spc="-10" dirty="0">
                <a:latin typeface="Times New Roman"/>
                <a:cs typeface="Times New Roman"/>
              </a:rPr>
              <a:t>mềm </a:t>
            </a:r>
            <a:r>
              <a:rPr sz="2200" dirty="0">
                <a:latin typeface="Times New Roman"/>
                <a:cs typeface="Times New Roman"/>
              </a:rPr>
              <a:t>ngày </a:t>
            </a:r>
            <a:r>
              <a:rPr sz="2200" spc="-10" dirty="0">
                <a:latin typeface="Times New Roman"/>
                <a:cs typeface="Times New Roman"/>
              </a:rPr>
              <a:t>nay </a:t>
            </a:r>
            <a:r>
              <a:rPr sz="2200" spc="-5" dirty="0">
                <a:latin typeface="Times New Roman"/>
                <a:cs typeface="Times New Roman"/>
              </a:rPr>
              <a:t>đang </a:t>
            </a:r>
            <a:r>
              <a:rPr sz="2200" spc="-10" dirty="0">
                <a:latin typeface="Times New Roman"/>
                <a:cs typeface="Times New Roman"/>
              </a:rPr>
              <a:t>ngày </a:t>
            </a:r>
            <a:r>
              <a:rPr sz="2200" spc="-5" dirty="0">
                <a:latin typeface="Times New Roman"/>
                <a:cs typeface="Times New Roman"/>
              </a:rPr>
              <a:t>càng trở nên </a:t>
            </a:r>
            <a:r>
              <a:rPr sz="2200" spc="-10" dirty="0">
                <a:latin typeface="Times New Roman"/>
                <a:cs typeface="Times New Roman"/>
              </a:rPr>
              <a:t>phức </a:t>
            </a:r>
            <a:r>
              <a:rPr sz="2200" spc="-5" dirty="0">
                <a:latin typeface="Times New Roman"/>
                <a:cs typeface="Times New Roman"/>
              </a:rPr>
              <a:t>tạp </a:t>
            </a:r>
            <a:r>
              <a:rPr sz="2200" spc="-15" dirty="0">
                <a:latin typeface="Times New Roman"/>
                <a:cs typeface="Times New Roman"/>
              </a:rPr>
              <a:t>và  </a:t>
            </a:r>
            <a:r>
              <a:rPr sz="2200" spc="-5" dirty="0">
                <a:latin typeface="Times New Roman"/>
                <a:cs typeface="Times New Roman"/>
              </a:rPr>
              <a:t>dường như đang vượt khỏi khả năng kiểm soát của </a:t>
            </a:r>
            <a:r>
              <a:rPr sz="2200" spc="-10" dirty="0">
                <a:latin typeface="Times New Roman"/>
                <a:cs typeface="Times New Roman"/>
              </a:rPr>
              <a:t>các </a:t>
            </a:r>
            <a:r>
              <a:rPr sz="2200" spc="-25" dirty="0">
                <a:latin typeface="Times New Roman"/>
                <a:cs typeface="Times New Roman"/>
              </a:rPr>
              <a:t>mô  </a:t>
            </a:r>
            <a:r>
              <a:rPr sz="2200" spc="-5" dirty="0">
                <a:latin typeface="Times New Roman"/>
                <a:cs typeface="Times New Roman"/>
              </a:rPr>
              <a:t>hình phát triển phần </a:t>
            </a:r>
            <a:r>
              <a:rPr sz="2200" spc="-10" dirty="0">
                <a:latin typeface="Times New Roman"/>
                <a:cs typeface="Times New Roman"/>
              </a:rPr>
              <a:t>mềm </a:t>
            </a:r>
            <a:r>
              <a:rPr sz="2200" spc="-5" dirty="0">
                <a:latin typeface="Times New Roman"/>
                <a:cs typeface="Times New Roman"/>
              </a:rPr>
              <a:t>hiện</a:t>
            </a:r>
            <a:r>
              <a:rPr sz="2200" spc="50" dirty="0">
                <a:latin typeface="Times New Roman"/>
                <a:cs typeface="Times New Roman"/>
              </a:rPr>
              <a:t> </a:t>
            </a:r>
            <a:r>
              <a:rPr sz="2200" spc="-10" dirty="0">
                <a:latin typeface="Times New Roman"/>
                <a:cs typeface="Times New Roman"/>
              </a:rPr>
              <a:t>có</a:t>
            </a:r>
            <a:endParaRPr sz="2200" dirty="0">
              <a:latin typeface="Times New Roman"/>
              <a:cs typeface="Times New Roman"/>
            </a:endParaRPr>
          </a:p>
          <a:p>
            <a:pPr marL="355600" indent="-342900">
              <a:lnSpc>
                <a:spcPct val="100000"/>
              </a:lnSpc>
              <a:spcBef>
                <a:spcPts val="1850"/>
              </a:spcBef>
              <a:buClr>
                <a:srgbClr val="D2601C"/>
              </a:buClr>
              <a:buFont typeface="Wingdings"/>
              <a:buChar char=""/>
              <a:tabLst>
                <a:tab pos="355600" algn="l"/>
              </a:tabLst>
            </a:pPr>
            <a:r>
              <a:rPr sz="2200" dirty="0">
                <a:latin typeface="Times New Roman"/>
                <a:cs typeface="Times New Roman"/>
              </a:rPr>
              <a:t>Nguyên</a:t>
            </a:r>
            <a:r>
              <a:rPr sz="2200" spc="-25" dirty="0">
                <a:latin typeface="Times New Roman"/>
                <a:cs typeface="Times New Roman"/>
              </a:rPr>
              <a:t> </a:t>
            </a:r>
            <a:r>
              <a:rPr sz="2200" spc="-5" dirty="0">
                <a:latin typeface="Times New Roman"/>
                <a:cs typeface="Times New Roman"/>
              </a:rPr>
              <a:t>nhân:</a:t>
            </a:r>
            <a:endParaRPr sz="2200" dirty="0">
              <a:latin typeface="Times New Roman"/>
              <a:cs typeface="Times New Roman"/>
            </a:endParaRPr>
          </a:p>
          <a:p>
            <a:pPr marL="733425" marR="5715" lvl="1" indent="-361315" algn="just">
              <a:lnSpc>
                <a:spcPct val="150000"/>
              </a:lnSpc>
              <a:spcBef>
                <a:spcPts val="530"/>
              </a:spcBef>
              <a:buClr>
                <a:srgbClr val="D2601C"/>
              </a:buClr>
              <a:buFont typeface="Wingdings"/>
              <a:buChar char=""/>
              <a:tabLst>
                <a:tab pos="734060" algn="l"/>
              </a:tabLst>
            </a:pPr>
            <a:r>
              <a:rPr sz="2200" spc="-5" dirty="0">
                <a:latin typeface="Times New Roman"/>
                <a:cs typeface="Times New Roman"/>
              </a:rPr>
              <a:t>sự xuất hiện của nhiều công nghệ </a:t>
            </a:r>
            <a:r>
              <a:rPr sz="2200" spc="-10" dirty="0">
                <a:latin typeface="Times New Roman"/>
                <a:cs typeface="Times New Roman"/>
              </a:rPr>
              <a:t>mới </a:t>
            </a:r>
            <a:r>
              <a:rPr sz="2200" spc="-5" dirty="0">
                <a:latin typeface="Times New Roman"/>
                <a:cs typeface="Times New Roman"/>
              </a:rPr>
              <a:t>tạo nên </a:t>
            </a:r>
            <a:r>
              <a:rPr sz="2200" spc="-10" dirty="0">
                <a:latin typeface="Times New Roman"/>
                <a:cs typeface="Times New Roman"/>
              </a:rPr>
              <a:t>môi </a:t>
            </a:r>
            <a:r>
              <a:rPr sz="2200" spc="-5" dirty="0">
                <a:latin typeface="Times New Roman"/>
                <a:cs typeface="Times New Roman"/>
              </a:rPr>
              <a:t>trường  không đồng nhất, trong khi nhu </a:t>
            </a:r>
            <a:r>
              <a:rPr sz="2200" spc="-10" dirty="0">
                <a:latin typeface="Times New Roman"/>
                <a:cs typeface="Times New Roman"/>
              </a:rPr>
              <a:t>cầu về </a:t>
            </a:r>
            <a:r>
              <a:rPr sz="2200" spc="-5" dirty="0">
                <a:latin typeface="Times New Roman"/>
                <a:cs typeface="Times New Roman"/>
              </a:rPr>
              <a:t>trao đổi, chia sẻ,  tương tác giữa </a:t>
            </a:r>
            <a:r>
              <a:rPr sz="2200" spc="-10" dirty="0">
                <a:latin typeface="Times New Roman"/>
                <a:cs typeface="Times New Roman"/>
              </a:rPr>
              <a:t>các </a:t>
            </a:r>
            <a:r>
              <a:rPr sz="2200" spc="-5" dirty="0">
                <a:latin typeface="Times New Roman"/>
                <a:cs typeface="Times New Roman"/>
              </a:rPr>
              <a:t>hệ thống không thể </a:t>
            </a:r>
            <a:r>
              <a:rPr sz="2200" spc="-10" dirty="0">
                <a:latin typeface="Times New Roman"/>
                <a:cs typeface="Times New Roman"/>
              </a:rPr>
              <a:t>đáp </a:t>
            </a:r>
            <a:r>
              <a:rPr sz="2200" spc="-5" dirty="0">
                <a:latin typeface="Times New Roman"/>
                <a:cs typeface="Times New Roman"/>
              </a:rPr>
              <a:t>ứng được trong  </a:t>
            </a:r>
            <a:r>
              <a:rPr sz="2200" spc="-10" dirty="0">
                <a:latin typeface="Times New Roman"/>
                <a:cs typeface="Times New Roman"/>
              </a:rPr>
              <a:t>một môi </a:t>
            </a:r>
            <a:r>
              <a:rPr sz="2200" spc="-5" dirty="0">
                <a:latin typeface="Times New Roman"/>
                <a:cs typeface="Times New Roman"/>
              </a:rPr>
              <a:t>trường như</a:t>
            </a:r>
            <a:r>
              <a:rPr sz="2200" spc="50" dirty="0">
                <a:latin typeface="Times New Roman"/>
                <a:cs typeface="Times New Roman"/>
              </a:rPr>
              <a:t> </a:t>
            </a:r>
            <a:r>
              <a:rPr sz="2200" spc="-5" dirty="0">
                <a:latin typeface="Times New Roman"/>
                <a:cs typeface="Times New Roman"/>
              </a:rPr>
              <a:t>vậy</a:t>
            </a:r>
            <a:endParaRPr sz="2200" dirty="0">
              <a:latin typeface="Times New Roman"/>
              <a:cs typeface="Times New Roman"/>
            </a:endParaRPr>
          </a:p>
          <a:p>
            <a:pPr marL="733425" lvl="1" indent="-361315">
              <a:lnSpc>
                <a:spcPct val="100000"/>
              </a:lnSpc>
              <a:spcBef>
                <a:spcPts val="1850"/>
              </a:spcBef>
              <a:buClr>
                <a:srgbClr val="D2601C"/>
              </a:buClr>
              <a:buFont typeface="Wingdings"/>
              <a:buChar char=""/>
              <a:tabLst>
                <a:tab pos="734060" algn="l"/>
              </a:tabLst>
            </a:pPr>
            <a:r>
              <a:rPr sz="2200" spc="-5" dirty="0">
                <a:latin typeface="Times New Roman"/>
                <a:cs typeface="Times New Roman"/>
              </a:rPr>
              <a:t>vấn đề lập trình dư thừa và không thể tái sử</a:t>
            </a:r>
            <a:r>
              <a:rPr sz="2200" spc="30" dirty="0">
                <a:latin typeface="Times New Roman"/>
                <a:cs typeface="Times New Roman"/>
              </a:rPr>
              <a:t> </a:t>
            </a:r>
            <a:r>
              <a:rPr sz="2200" spc="-5" dirty="0">
                <a:latin typeface="Times New Roman"/>
                <a:cs typeface="Times New Roman"/>
              </a:rPr>
              <a:t>dụng</a:t>
            </a:r>
            <a:endParaRPr sz="2200" dirty="0">
              <a:latin typeface="Times New Roman"/>
              <a:cs typeface="Times New Roman"/>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3999" cy="1600199"/>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600075" y="115887"/>
            <a:ext cx="1079500" cy="792162"/>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0" y="333375"/>
            <a:ext cx="1427226" cy="1203325"/>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1174750" y="404875"/>
            <a:ext cx="649287" cy="542925"/>
          </a:xfrm>
          <a:prstGeom prst="rect">
            <a:avLst/>
          </a:prstGeom>
          <a:blipFill>
            <a:blip r:embed="rId5" cstate="print"/>
            <a:stretch>
              <a:fillRect/>
            </a:stretch>
          </a:blipFill>
        </p:spPr>
        <p:txBody>
          <a:bodyPr wrap="square" lIns="0" tIns="0" rIns="0" bIns="0" rtlCol="0"/>
          <a:lstStyle/>
          <a:p>
            <a:endParaRPr/>
          </a:p>
        </p:txBody>
      </p:sp>
      <p:sp>
        <p:nvSpPr>
          <p:cNvPr id="6" name="object 6"/>
          <p:cNvSpPr txBox="1"/>
          <p:nvPr/>
        </p:nvSpPr>
        <p:spPr>
          <a:xfrm>
            <a:off x="474370" y="1117218"/>
            <a:ext cx="7957184" cy="3628390"/>
          </a:xfrm>
          <a:prstGeom prst="rect">
            <a:avLst/>
          </a:prstGeom>
        </p:spPr>
        <p:txBody>
          <a:bodyPr vert="horz" wrap="square" lIns="0" tIns="12065" rIns="0" bIns="0" rtlCol="0">
            <a:spAutoFit/>
          </a:bodyPr>
          <a:lstStyle/>
          <a:p>
            <a:pPr marL="1520190">
              <a:lnSpc>
                <a:spcPct val="100000"/>
              </a:lnSpc>
              <a:spcBef>
                <a:spcPts val="95"/>
              </a:spcBef>
            </a:pPr>
            <a:r>
              <a:rPr sz="2200" b="1" spc="-5" dirty="0">
                <a:solidFill>
                  <a:srgbClr val="C00000"/>
                </a:solidFill>
                <a:latin typeface="Times New Roman"/>
                <a:cs typeface="Times New Roman"/>
              </a:rPr>
              <a:t>Lợi ích khi </a:t>
            </a:r>
            <a:r>
              <a:rPr sz="2200" b="1" spc="-10" dirty="0">
                <a:solidFill>
                  <a:srgbClr val="C00000"/>
                </a:solidFill>
                <a:latin typeface="Times New Roman"/>
                <a:cs typeface="Times New Roman"/>
              </a:rPr>
              <a:t>triển </a:t>
            </a:r>
            <a:r>
              <a:rPr sz="2200" b="1" spc="-5" dirty="0">
                <a:solidFill>
                  <a:srgbClr val="C00000"/>
                </a:solidFill>
                <a:latin typeface="Times New Roman"/>
                <a:cs typeface="Times New Roman"/>
              </a:rPr>
              <a:t>khai hệ thống</a:t>
            </a:r>
            <a:r>
              <a:rPr sz="2200" b="1" spc="50" dirty="0">
                <a:solidFill>
                  <a:srgbClr val="C00000"/>
                </a:solidFill>
                <a:latin typeface="Times New Roman"/>
                <a:cs typeface="Times New Roman"/>
              </a:rPr>
              <a:t> </a:t>
            </a:r>
            <a:r>
              <a:rPr sz="2200" b="1" spc="-5" dirty="0">
                <a:solidFill>
                  <a:srgbClr val="C00000"/>
                </a:solidFill>
                <a:latin typeface="Times New Roman"/>
                <a:cs typeface="Times New Roman"/>
              </a:rPr>
              <a:t>SOA:</a:t>
            </a:r>
            <a:endParaRPr sz="2200">
              <a:latin typeface="Times New Roman"/>
              <a:cs typeface="Times New Roman"/>
            </a:endParaRPr>
          </a:p>
          <a:p>
            <a:pPr marL="373380" marR="187325" indent="-360680">
              <a:lnSpc>
                <a:spcPct val="150100"/>
              </a:lnSpc>
              <a:spcBef>
                <a:spcPts val="905"/>
              </a:spcBef>
              <a:buFont typeface="Times New Roman"/>
              <a:buChar char="•"/>
              <a:tabLst>
                <a:tab pos="373380" algn="l"/>
                <a:tab pos="374015" algn="l"/>
              </a:tabLst>
            </a:pPr>
            <a:r>
              <a:rPr sz="2200" b="1" spc="-5" dirty="0">
                <a:latin typeface="Times New Roman"/>
                <a:cs typeface="Times New Roman"/>
              </a:rPr>
              <a:t>Tính loose coupling giúp tăng tính linh hoạt và khả năng </a:t>
            </a:r>
            <a:r>
              <a:rPr sz="2200" b="1" spc="-10" dirty="0">
                <a:latin typeface="Times New Roman"/>
                <a:cs typeface="Times New Roman"/>
              </a:rPr>
              <a:t>triển  </a:t>
            </a:r>
            <a:r>
              <a:rPr sz="2200" b="1" spc="-5" dirty="0">
                <a:latin typeface="Times New Roman"/>
                <a:cs typeface="Times New Roman"/>
              </a:rPr>
              <a:t>khai cài đặt</a:t>
            </a:r>
            <a:endParaRPr sz="2200">
              <a:latin typeface="Times New Roman"/>
              <a:cs typeface="Times New Roman"/>
            </a:endParaRPr>
          </a:p>
          <a:p>
            <a:pPr marL="619125" marR="5080" lvl="1" indent="-342900">
              <a:lnSpc>
                <a:spcPct val="150000"/>
              </a:lnSpc>
              <a:spcBef>
                <a:spcPts val="530"/>
              </a:spcBef>
              <a:buClr>
                <a:srgbClr val="D2601C"/>
              </a:buClr>
              <a:buFont typeface="Wingdings"/>
              <a:buChar char=""/>
              <a:tabLst>
                <a:tab pos="619760" algn="l"/>
              </a:tabLst>
            </a:pPr>
            <a:r>
              <a:rPr sz="2200" spc="-5" dirty="0">
                <a:latin typeface="Times New Roman"/>
                <a:cs typeface="Times New Roman"/>
              </a:rPr>
              <a:t>phía triệu gọi dịch vụ không </a:t>
            </a:r>
            <a:r>
              <a:rPr sz="2200" spc="-10" dirty="0">
                <a:latin typeface="Times New Roman"/>
                <a:cs typeface="Times New Roman"/>
              </a:rPr>
              <a:t>cần </a:t>
            </a:r>
            <a:r>
              <a:rPr sz="2200" spc="-5" dirty="0">
                <a:latin typeface="Times New Roman"/>
                <a:cs typeface="Times New Roman"/>
              </a:rPr>
              <a:t>quan tâm đến địa chỉ hoặc công  nghệ nền tảng của service </a:t>
            </a:r>
            <a:r>
              <a:rPr sz="2200" spc="-5" dirty="0">
                <a:latin typeface="Wingdings"/>
                <a:cs typeface="Wingdings"/>
              </a:rPr>
              <a:t></a:t>
            </a:r>
            <a:r>
              <a:rPr sz="2200" spc="-5" dirty="0">
                <a:latin typeface="Times New Roman"/>
                <a:cs typeface="Times New Roman"/>
              </a:rPr>
              <a:t> </a:t>
            </a:r>
            <a:r>
              <a:rPr sz="2200" spc="-10" dirty="0">
                <a:latin typeface="Times New Roman"/>
                <a:cs typeface="Times New Roman"/>
              </a:rPr>
              <a:t>mang </a:t>
            </a:r>
            <a:r>
              <a:rPr sz="2200" spc="-5" dirty="0">
                <a:latin typeface="Times New Roman"/>
                <a:cs typeface="Times New Roman"/>
              </a:rPr>
              <a:t>đến khả năng linh hoạt </a:t>
            </a:r>
            <a:r>
              <a:rPr sz="2200" spc="-10" dirty="0">
                <a:latin typeface="Times New Roman"/>
                <a:cs typeface="Times New Roman"/>
              </a:rPr>
              <a:t>cao </a:t>
            </a:r>
            <a:r>
              <a:rPr sz="2200" spc="-5" dirty="0">
                <a:latin typeface="Times New Roman"/>
                <a:cs typeface="Times New Roman"/>
              </a:rPr>
              <a:t>và  nhiều lợi ích</a:t>
            </a:r>
            <a:r>
              <a:rPr sz="2200" spc="5" dirty="0">
                <a:latin typeface="Times New Roman"/>
                <a:cs typeface="Times New Roman"/>
              </a:rPr>
              <a:t> </a:t>
            </a:r>
            <a:r>
              <a:rPr sz="2200" spc="-5" dirty="0">
                <a:latin typeface="Times New Roman"/>
                <a:cs typeface="Times New Roman"/>
              </a:rPr>
              <a:t>khác.</a:t>
            </a:r>
            <a:endParaRPr sz="2200">
              <a:latin typeface="Times New Roman"/>
              <a:cs typeface="Times New Roman"/>
            </a:endParaRPr>
          </a:p>
          <a:p>
            <a:pPr marL="619125" lvl="1" indent="-342900">
              <a:lnSpc>
                <a:spcPct val="100000"/>
              </a:lnSpc>
              <a:spcBef>
                <a:spcPts val="1845"/>
              </a:spcBef>
              <a:buClr>
                <a:srgbClr val="D2601C"/>
              </a:buClr>
              <a:buFont typeface="Wingdings"/>
              <a:buChar char=""/>
              <a:tabLst>
                <a:tab pos="619760" algn="l"/>
              </a:tabLst>
            </a:pPr>
            <a:r>
              <a:rPr sz="2200" spc="-5" dirty="0">
                <a:latin typeface="Times New Roman"/>
                <a:cs typeface="Times New Roman"/>
              </a:rPr>
              <a:t>tăng khả năng triển</a:t>
            </a:r>
            <a:r>
              <a:rPr sz="2200" spc="5" dirty="0">
                <a:latin typeface="Times New Roman"/>
                <a:cs typeface="Times New Roman"/>
              </a:rPr>
              <a:t> </a:t>
            </a:r>
            <a:r>
              <a:rPr sz="2200" spc="-5" dirty="0">
                <a:latin typeface="Times New Roman"/>
                <a:cs typeface="Times New Roman"/>
              </a:rPr>
              <a:t>khai</a:t>
            </a:r>
            <a:endParaRPr sz="2200">
              <a:latin typeface="Times New Roman"/>
              <a:cs typeface="Times New Roman"/>
            </a:endParaRPr>
          </a:p>
        </p:txBody>
      </p:sp>
      <p:sp>
        <p:nvSpPr>
          <p:cNvPr id="7" name="object 7"/>
          <p:cNvSpPr txBox="1">
            <a:spLocks noGrp="1"/>
          </p:cNvSpPr>
          <p:nvPr>
            <p:ph type="title"/>
          </p:nvPr>
        </p:nvSpPr>
        <p:spPr>
          <a:prstGeom prst="rect">
            <a:avLst/>
          </a:prstGeom>
        </p:spPr>
        <p:txBody>
          <a:bodyPr vert="horz" wrap="square" lIns="0" tIns="12700" rIns="0" bIns="0" rtlCol="0">
            <a:spAutoFit/>
          </a:bodyPr>
          <a:lstStyle/>
          <a:p>
            <a:pPr marL="111125">
              <a:lnSpc>
                <a:spcPct val="100000"/>
              </a:lnSpc>
              <a:spcBef>
                <a:spcPts val="100"/>
              </a:spcBef>
            </a:pPr>
            <a:r>
              <a:rPr dirty="0"/>
              <a:t>2. Giới </a:t>
            </a:r>
            <a:r>
              <a:rPr spc="-5" dirty="0"/>
              <a:t>thiệu </a:t>
            </a:r>
            <a:r>
              <a:rPr dirty="0"/>
              <a:t>về kiến </a:t>
            </a:r>
            <a:r>
              <a:rPr spc="-5" dirty="0"/>
              <a:t>trúc hướng dịch</a:t>
            </a:r>
            <a:r>
              <a:rPr spc="-80" dirty="0"/>
              <a:t> </a:t>
            </a:r>
            <a:r>
              <a:rPr dirty="0"/>
              <a:t>vụ</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3999" cy="1600199"/>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600075" y="115887"/>
            <a:ext cx="1079500" cy="792162"/>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0" y="333375"/>
            <a:ext cx="1427226" cy="1203325"/>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1174750" y="404875"/>
            <a:ext cx="649287" cy="542925"/>
          </a:xfrm>
          <a:prstGeom prst="rect">
            <a:avLst/>
          </a:prstGeom>
          <a:blipFill>
            <a:blip r:embed="rId5" cstate="print"/>
            <a:stretch>
              <a:fillRect/>
            </a:stretch>
          </a:blipFill>
        </p:spPr>
        <p:txBody>
          <a:bodyPr wrap="square" lIns="0" tIns="0" rIns="0" bIns="0" rtlCol="0"/>
          <a:lstStyle/>
          <a:p>
            <a:endParaRPr/>
          </a:p>
        </p:txBody>
      </p:sp>
      <p:sp>
        <p:nvSpPr>
          <p:cNvPr id="6" name="object 6"/>
          <p:cNvSpPr txBox="1"/>
          <p:nvPr/>
        </p:nvSpPr>
        <p:spPr>
          <a:xfrm>
            <a:off x="474370" y="1117218"/>
            <a:ext cx="8254365" cy="3201670"/>
          </a:xfrm>
          <a:prstGeom prst="rect">
            <a:avLst/>
          </a:prstGeom>
        </p:spPr>
        <p:txBody>
          <a:bodyPr vert="horz" wrap="square" lIns="0" tIns="12065" rIns="0" bIns="0" rtlCol="0">
            <a:spAutoFit/>
          </a:bodyPr>
          <a:lstStyle/>
          <a:p>
            <a:pPr marL="1520190">
              <a:lnSpc>
                <a:spcPct val="100000"/>
              </a:lnSpc>
              <a:spcBef>
                <a:spcPts val="95"/>
              </a:spcBef>
            </a:pPr>
            <a:r>
              <a:rPr sz="2200" b="1" spc="-5" dirty="0">
                <a:solidFill>
                  <a:srgbClr val="C00000"/>
                </a:solidFill>
                <a:latin typeface="Times New Roman"/>
                <a:cs typeface="Times New Roman"/>
              </a:rPr>
              <a:t>Lợi ích khi </a:t>
            </a:r>
            <a:r>
              <a:rPr sz="2200" b="1" spc="-10" dirty="0">
                <a:solidFill>
                  <a:srgbClr val="C00000"/>
                </a:solidFill>
                <a:latin typeface="Times New Roman"/>
                <a:cs typeface="Times New Roman"/>
              </a:rPr>
              <a:t>triển </a:t>
            </a:r>
            <a:r>
              <a:rPr sz="2200" b="1" spc="-5" dirty="0">
                <a:solidFill>
                  <a:srgbClr val="C00000"/>
                </a:solidFill>
                <a:latin typeface="Times New Roman"/>
                <a:cs typeface="Times New Roman"/>
              </a:rPr>
              <a:t>khai hệ thống</a:t>
            </a:r>
            <a:r>
              <a:rPr sz="2200" b="1" spc="50" dirty="0">
                <a:solidFill>
                  <a:srgbClr val="C00000"/>
                </a:solidFill>
                <a:latin typeface="Times New Roman"/>
                <a:cs typeface="Times New Roman"/>
              </a:rPr>
              <a:t> </a:t>
            </a:r>
            <a:r>
              <a:rPr sz="2200" b="1" spc="-5" dirty="0">
                <a:solidFill>
                  <a:srgbClr val="C00000"/>
                </a:solidFill>
                <a:latin typeface="Times New Roman"/>
                <a:cs typeface="Times New Roman"/>
              </a:rPr>
              <a:t>SOA:</a:t>
            </a:r>
            <a:endParaRPr sz="2200">
              <a:latin typeface="Times New Roman"/>
              <a:cs typeface="Times New Roman"/>
            </a:endParaRPr>
          </a:p>
          <a:p>
            <a:pPr>
              <a:lnSpc>
                <a:spcPct val="100000"/>
              </a:lnSpc>
              <a:spcBef>
                <a:spcPts val="10"/>
              </a:spcBef>
            </a:pPr>
            <a:endParaRPr sz="2450">
              <a:latin typeface="Times New Roman"/>
              <a:cs typeface="Times New Roman"/>
            </a:endParaRPr>
          </a:p>
          <a:p>
            <a:pPr marL="373380" indent="-360680">
              <a:lnSpc>
                <a:spcPct val="100000"/>
              </a:lnSpc>
              <a:buFont typeface="Times New Roman"/>
              <a:buChar char="•"/>
              <a:tabLst>
                <a:tab pos="373380" algn="l"/>
                <a:tab pos="374015" algn="l"/>
              </a:tabLst>
            </a:pPr>
            <a:r>
              <a:rPr sz="2200" b="1" spc="-5" dirty="0">
                <a:latin typeface="Times New Roman"/>
                <a:cs typeface="Times New Roman"/>
              </a:rPr>
              <a:t>Tăng khả năng </a:t>
            </a:r>
            <a:r>
              <a:rPr sz="2200" b="1" spc="-10" dirty="0">
                <a:latin typeface="Times New Roman"/>
                <a:cs typeface="Times New Roman"/>
              </a:rPr>
              <a:t>mở </a:t>
            </a:r>
            <a:r>
              <a:rPr sz="2200" b="1" spc="-5" dirty="0">
                <a:latin typeface="Times New Roman"/>
                <a:cs typeface="Times New Roman"/>
              </a:rPr>
              <a:t>rộng và khả năng </a:t>
            </a:r>
            <a:r>
              <a:rPr sz="2200" b="1" spc="-10" dirty="0">
                <a:latin typeface="Times New Roman"/>
                <a:cs typeface="Times New Roman"/>
              </a:rPr>
              <a:t>sẵn </a:t>
            </a:r>
            <a:r>
              <a:rPr sz="2200" b="1" spc="-5" dirty="0">
                <a:latin typeface="Times New Roman"/>
                <a:cs typeface="Times New Roman"/>
              </a:rPr>
              <a:t>sàng cung</a:t>
            </a:r>
            <a:r>
              <a:rPr sz="2200" b="1" spc="90" dirty="0">
                <a:latin typeface="Times New Roman"/>
                <a:cs typeface="Times New Roman"/>
              </a:rPr>
              <a:t> </a:t>
            </a:r>
            <a:r>
              <a:rPr sz="2200" b="1" spc="-5" dirty="0">
                <a:latin typeface="Times New Roman"/>
                <a:cs typeface="Times New Roman"/>
              </a:rPr>
              <a:t>cấp</a:t>
            </a:r>
            <a:endParaRPr sz="2200">
              <a:latin typeface="Times New Roman"/>
              <a:cs typeface="Times New Roman"/>
            </a:endParaRPr>
          </a:p>
          <a:p>
            <a:pPr marL="619125" marR="100330" lvl="1" indent="-342900">
              <a:lnSpc>
                <a:spcPct val="150000"/>
              </a:lnSpc>
              <a:spcBef>
                <a:spcPts val="530"/>
              </a:spcBef>
              <a:buClr>
                <a:srgbClr val="D2601C"/>
              </a:buClr>
              <a:buFont typeface="Wingdings"/>
              <a:buChar char=""/>
              <a:tabLst>
                <a:tab pos="619760" algn="l"/>
              </a:tabLst>
            </a:pPr>
            <a:r>
              <a:rPr sz="2200" spc="-10" dirty="0">
                <a:latin typeface="Times New Roman"/>
                <a:cs typeface="Times New Roman"/>
              </a:rPr>
              <a:t>Nhờ </a:t>
            </a:r>
            <a:r>
              <a:rPr sz="2200" spc="-5" dirty="0">
                <a:latin typeface="Times New Roman"/>
                <a:cs typeface="Times New Roman"/>
              </a:rPr>
              <a:t>tính độc lập địa chỉ của SOA, ta có thể tăng khả năng </a:t>
            </a:r>
            <a:r>
              <a:rPr sz="2200" spc="-15" dirty="0">
                <a:latin typeface="Times New Roman"/>
                <a:cs typeface="Times New Roman"/>
              </a:rPr>
              <a:t>mở </a:t>
            </a:r>
            <a:r>
              <a:rPr sz="2200" spc="-5" dirty="0">
                <a:latin typeface="Times New Roman"/>
                <a:cs typeface="Times New Roman"/>
              </a:rPr>
              <a:t>rộng  bằng </a:t>
            </a:r>
            <a:r>
              <a:rPr sz="2200" spc="-10" dirty="0">
                <a:latin typeface="Times New Roman"/>
                <a:cs typeface="Times New Roman"/>
              </a:rPr>
              <a:t>cách </a:t>
            </a:r>
            <a:r>
              <a:rPr sz="2200" spc="-5" dirty="0">
                <a:latin typeface="Times New Roman"/>
                <a:cs typeface="Times New Roman"/>
              </a:rPr>
              <a:t>thêm nhiều thể hiện (instance) của </a:t>
            </a:r>
            <a:r>
              <a:rPr sz="2200" spc="-10" dirty="0">
                <a:latin typeface="Times New Roman"/>
                <a:cs typeface="Times New Roman"/>
              </a:rPr>
              <a:t>một</a:t>
            </a:r>
            <a:r>
              <a:rPr sz="2200" spc="105" dirty="0">
                <a:latin typeface="Times New Roman"/>
                <a:cs typeface="Times New Roman"/>
              </a:rPr>
              <a:t> </a:t>
            </a:r>
            <a:r>
              <a:rPr sz="2200" spc="-5" dirty="0">
                <a:latin typeface="Times New Roman"/>
                <a:cs typeface="Times New Roman"/>
              </a:rPr>
              <a:t>service</a:t>
            </a:r>
            <a:endParaRPr sz="2200">
              <a:latin typeface="Times New Roman"/>
              <a:cs typeface="Times New Roman"/>
            </a:endParaRPr>
          </a:p>
          <a:p>
            <a:pPr marL="619125" marR="5080" lvl="1" indent="-342900">
              <a:lnSpc>
                <a:spcPct val="150000"/>
              </a:lnSpc>
              <a:spcBef>
                <a:spcPts val="530"/>
              </a:spcBef>
              <a:buClr>
                <a:srgbClr val="D2601C"/>
              </a:buClr>
              <a:buFont typeface="Wingdings"/>
              <a:buChar char=""/>
              <a:tabLst>
                <a:tab pos="619760" algn="l"/>
              </a:tabLst>
            </a:pPr>
            <a:r>
              <a:rPr sz="2200" spc="-5" dirty="0">
                <a:latin typeface="Times New Roman"/>
                <a:cs typeface="Times New Roman"/>
              </a:rPr>
              <a:t>SOA có thể chuyển tiếp nội dung </a:t>
            </a:r>
            <a:r>
              <a:rPr sz="2200" dirty="0">
                <a:latin typeface="Times New Roman"/>
                <a:cs typeface="Times New Roman"/>
              </a:rPr>
              <a:t>yêu </a:t>
            </a:r>
            <a:r>
              <a:rPr sz="2200" spc="-10" dirty="0">
                <a:latin typeface="Times New Roman"/>
                <a:cs typeface="Times New Roman"/>
              </a:rPr>
              <a:t>cầu </a:t>
            </a:r>
            <a:r>
              <a:rPr sz="2200" spc="-5" dirty="0">
                <a:latin typeface="Times New Roman"/>
                <a:cs typeface="Times New Roman"/>
              </a:rPr>
              <a:t>đến </a:t>
            </a:r>
            <a:r>
              <a:rPr sz="2200" spc="-10" dirty="0">
                <a:latin typeface="Times New Roman"/>
                <a:cs typeface="Times New Roman"/>
              </a:rPr>
              <a:t>một </a:t>
            </a:r>
            <a:r>
              <a:rPr sz="2200" spc="-5" dirty="0">
                <a:latin typeface="Times New Roman"/>
                <a:cs typeface="Times New Roman"/>
              </a:rPr>
              <a:t>thể hiện khác khi  cần, nhờ đó tăng khả năng </a:t>
            </a:r>
            <a:r>
              <a:rPr sz="2200" spc="-10" dirty="0">
                <a:latin typeface="Times New Roman"/>
                <a:cs typeface="Times New Roman"/>
              </a:rPr>
              <a:t>sẵn </a:t>
            </a:r>
            <a:r>
              <a:rPr sz="2200" spc="-5" dirty="0">
                <a:latin typeface="Times New Roman"/>
                <a:cs typeface="Times New Roman"/>
              </a:rPr>
              <a:t>sàng phục</a:t>
            </a:r>
            <a:r>
              <a:rPr sz="2200" spc="15" dirty="0">
                <a:latin typeface="Times New Roman"/>
                <a:cs typeface="Times New Roman"/>
              </a:rPr>
              <a:t> </a:t>
            </a:r>
            <a:r>
              <a:rPr sz="2200" spc="-5" dirty="0">
                <a:latin typeface="Times New Roman"/>
                <a:cs typeface="Times New Roman"/>
              </a:rPr>
              <a:t>vụ</a:t>
            </a:r>
            <a:endParaRPr sz="2200">
              <a:latin typeface="Times New Roman"/>
              <a:cs typeface="Times New Roman"/>
            </a:endParaRPr>
          </a:p>
        </p:txBody>
      </p:sp>
      <p:sp>
        <p:nvSpPr>
          <p:cNvPr id="7" name="object 7"/>
          <p:cNvSpPr txBox="1">
            <a:spLocks noGrp="1"/>
          </p:cNvSpPr>
          <p:nvPr>
            <p:ph type="title"/>
          </p:nvPr>
        </p:nvSpPr>
        <p:spPr>
          <a:prstGeom prst="rect">
            <a:avLst/>
          </a:prstGeom>
        </p:spPr>
        <p:txBody>
          <a:bodyPr vert="horz" wrap="square" lIns="0" tIns="12700" rIns="0" bIns="0" rtlCol="0">
            <a:spAutoFit/>
          </a:bodyPr>
          <a:lstStyle/>
          <a:p>
            <a:pPr marL="111125">
              <a:lnSpc>
                <a:spcPct val="100000"/>
              </a:lnSpc>
              <a:spcBef>
                <a:spcPts val="100"/>
              </a:spcBef>
            </a:pPr>
            <a:r>
              <a:rPr dirty="0"/>
              <a:t>2. Giới </a:t>
            </a:r>
            <a:r>
              <a:rPr spc="-5" dirty="0"/>
              <a:t>thiệu </a:t>
            </a:r>
            <a:r>
              <a:rPr dirty="0"/>
              <a:t>về kiến </a:t>
            </a:r>
            <a:r>
              <a:rPr spc="-5" dirty="0"/>
              <a:t>trúc hướng dịch</a:t>
            </a:r>
            <a:r>
              <a:rPr spc="-80" dirty="0"/>
              <a:t> </a:t>
            </a:r>
            <a:r>
              <a:rPr dirty="0"/>
              <a:t>vụ</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304800"/>
            <a:ext cx="8839200" cy="838200"/>
          </a:xfrm>
        </p:spPr>
        <p:txBody>
          <a:bodyPr>
            <a:noAutofit/>
          </a:bodyPr>
          <a:lstStyle/>
          <a:p>
            <a:pPr marL="182880" indent="0" algn="l">
              <a:buNone/>
            </a:pPr>
            <a:r>
              <a:rPr lang="en-US" sz="4400" dirty="0" err="1" smtClean="0">
                <a:latin typeface="Times New Roman" pitchFamily="18" charset="0"/>
                <a:cs typeface="Times New Roman" pitchFamily="18" charset="0"/>
              </a:rPr>
              <a:t>Mô</a:t>
            </a:r>
            <a:r>
              <a:rPr lang="en-US" sz="4400" dirty="0" smtClean="0">
                <a:latin typeface="Times New Roman" pitchFamily="18" charset="0"/>
                <a:cs typeface="Times New Roman" pitchFamily="18" charset="0"/>
              </a:rPr>
              <a:t> </a:t>
            </a:r>
            <a:r>
              <a:rPr lang="en-US" sz="4400" dirty="0" err="1" smtClean="0">
                <a:latin typeface="Times New Roman" pitchFamily="18" charset="0"/>
                <a:cs typeface="Times New Roman" pitchFamily="18" charset="0"/>
              </a:rPr>
              <a:t>hình</a:t>
            </a:r>
            <a:r>
              <a:rPr lang="en-US" sz="4400" dirty="0" smtClean="0">
                <a:latin typeface="Times New Roman" pitchFamily="18" charset="0"/>
                <a:cs typeface="Times New Roman" pitchFamily="18" charset="0"/>
              </a:rPr>
              <a:t> </a:t>
            </a:r>
            <a:r>
              <a:rPr lang="en-US" sz="4400" dirty="0" err="1" smtClean="0">
                <a:latin typeface="Times New Roman" pitchFamily="18" charset="0"/>
                <a:cs typeface="Times New Roman" pitchFamily="18" charset="0"/>
              </a:rPr>
              <a:t>kiến</a:t>
            </a:r>
            <a:r>
              <a:rPr lang="en-US" sz="4400" dirty="0" smtClean="0">
                <a:latin typeface="Times New Roman" pitchFamily="18" charset="0"/>
                <a:cs typeface="Times New Roman" pitchFamily="18" charset="0"/>
              </a:rPr>
              <a:t> </a:t>
            </a:r>
            <a:r>
              <a:rPr lang="en-US" sz="4400" dirty="0" err="1" smtClean="0">
                <a:latin typeface="Times New Roman" pitchFamily="18" charset="0"/>
                <a:cs typeface="Times New Roman" pitchFamily="18" charset="0"/>
              </a:rPr>
              <a:t>trúc</a:t>
            </a:r>
            <a:r>
              <a:rPr lang="en-US" sz="4400" dirty="0" smtClean="0">
                <a:latin typeface="Times New Roman" pitchFamily="18" charset="0"/>
                <a:cs typeface="Times New Roman" pitchFamily="18" charset="0"/>
              </a:rPr>
              <a:t> </a:t>
            </a:r>
            <a:r>
              <a:rPr lang="en-US" sz="4400" dirty="0" err="1" smtClean="0">
                <a:latin typeface="Times New Roman" pitchFamily="18" charset="0"/>
                <a:cs typeface="Times New Roman" pitchFamily="18" charset="0"/>
              </a:rPr>
              <a:t>dịch</a:t>
            </a:r>
            <a:r>
              <a:rPr lang="en-US" sz="4400" dirty="0" smtClean="0">
                <a:latin typeface="Times New Roman" pitchFamily="18" charset="0"/>
                <a:cs typeface="Times New Roman" pitchFamily="18" charset="0"/>
              </a:rPr>
              <a:t> </a:t>
            </a:r>
            <a:r>
              <a:rPr lang="en-US" sz="4400" dirty="0" err="1" smtClean="0">
                <a:latin typeface="Times New Roman" pitchFamily="18" charset="0"/>
                <a:cs typeface="Times New Roman" pitchFamily="18" charset="0"/>
              </a:rPr>
              <a:t>vụ</a:t>
            </a:r>
            <a:endParaRPr lang="en-US" sz="4400" dirty="0">
              <a:latin typeface="Times New Roman" pitchFamily="18" charset="0"/>
              <a:cs typeface="Times New Roman" pitchFamily="18" charset="0"/>
            </a:endParaRPr>
          </a:p>
        </p:txBody>
      </p:sp>
      <p:sp>
        <p:nvSpPr>
          <p:cNvPr id="3" name="Subtitle 2"/>
          <p:cNvSpPr>
            <a:spLocks noGrp="1"/>
          </p:cNvSpPr>
          <p:nvPr>
            <p:ph type="subTitle" idx="1"/>
          </p:nvPr>
        </p:nvSpPr>
        <p:spPr>
          <a:xfrm>
            <a:off x="533400" y="1371600"/>
            <a:ext cx="7854696" cy="5029200"/>
          </a:xfrm>
        </p:spPr>
        <p:txBody>
          <a:bodyPr>
            <a:normAutofit/>
          </a:bodyPr>
          <a:lstStyle/>
          <a:p>
            <a:r>
              <a:rPr lang="en-US" sz="2800" dirty="0" err="1" smtClean="0">
                <a:latin typeface="Times New Roman" pitchFamily="18" charset="0"/>
                <a:cs typeface="Times New Roman" pitchFamily="18" charset="0"/>
              </a:rPr>
              <a:t>Mô</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hình</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sử</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dụng</a:t>
            </a:r>
            <a:r>
              <a:rPr lang="en-US" sz="2800" dirty="0" smtClean="0">
                <a:latin typeface="Times New Roman" pitchFamily="18" charset="0"/>
                <a:cs typeface="Times New Roman" pitchFamily="18" charset="0"/>
              </a:rPr>
              <a:t> SOA:</a:t>
            </a:r>
            <a:endParaRPr lang="en-US" sz="2800"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srcRect/>
          <a:stretch>
            <a:fillRect/>
          </a:stretch>
        </p:blipFill>
        <p:spPr bwMode="auto">
          <a:xfrm>
            <a:off x="1447800" y="2057400"/>
            <a:ext cx="7372351" cy="4202240"/>
          </a:xfrm>
          <a:prstGeom prst="rect">
            <a:avLst/>
          </a:prstGeom>
          <a:noFill/>
          <a:ln w="9525">
            <a:noFill/>
            <a:miter lim="800000"/>
            <a:headEnd/>
            <a:tailEnd/>
          </a:ln>
          <a:effectLst/>
        </p:spPr>
      </p:pic>
    </p:spTree>
    <p:extLst>
      <p:ext uri="{BB962C8B-B14F-4D97-AF65-F5344CB8AC3E}">
        <p14:creationId xmlns:p14="http://schemas.microsoft.com/office/powerpoint/2010/main" val="275913977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304800"/>
            <a:ext cx="8839200" cy="914400"/>
          </a:xfrm>
        </p:spPr>
        <p:txBody>
          <a:bodyPr>
            <a:noAutofit/>
          </a:bodyPr>
          <a:lstStyle/>
          <a:p>
            <a:pPr marL="182880" indent="0" algn="ctr">
              <a:buNone/>
            </a:pPr>
            <a:r>
              <a:rPr lang="en-US" sz="4400" dirty="0" err="1" smtClean="0">
                <a:latin typeface="Times New Roman" pitchFamily="18" charset="0"/>
                <a:cs typeface="Times New Roman" pitchFamily="18" charset="0"/>
              </a:rPr>
              <a:t>Mô</a:t>
            </a:r>
            <a:r>
              <a:rPr lang="en-US" sz="4400" dirty="0" smtClean="0">
                <a:latin typeface="Times New Roman" pitchFamily="18" charset="0"/>
                <a:cs typeface="Times New Roman" pitchFamily="18" charset="0"/>
              </a:rPr>
              <a:t> </a:t>
            </a:r>
            <a:r>
              <a:rPr lang="en-US" sz="4400" dirty="0" err="1" smtClean="0">
                <a:latin typeface="Times New Roman" pitchFamily="18" charset="0"/>
                <a:cs typeface="Times New Roman" pitchFamily="18" charset="0"/>
              </a:rPr>
              <a:t>hình</a:t>
            </a:r>
            <a:r>
              <a:rPr lang="en-US" sz="4400" dirty="0" smtClean="0">
                <a:latin typeface="Times New Roman" pitchFamily="18" charset="0"/>
                <a:cs typeface="Times New Roman" pitchFamily="18" charset="0"/>
              </a:rPr>
              <a:t> </a:t>
            </a:r>
            <a:r>
              <a:rPr lang="en-US" sz="4400" dirty="0" err="1" smtClean="0">
                <a:latin typeface="Times New Roman" pitchFamily="18" charset="0"/>
                <a:cs typeface="Times New Roman" pitchFamily="18" charset="0"/>
              </a:rPr>
              <a:t>kiến</a:t>
            </a:r>
            <a:r>
              <a:rPr lang="en-US" sz="4400" dirty="0" smtClean="0">
                <a:latin typeface="Times New Roman" pitchFamily="18" charset="0"/>
                <a:cs typeface="Times New Roman" pitchFamily="18" charset="0"/>
              </a:rPr>
              <a:t> </a:t>
            </a:r>
            <a:r>
              <a:rPr lang="en-US" sz="4400" dirty="0" err="1" smtClean="0">
                <a:latin typeface="Times New Roman" pitchFamily="18" charset="0"/>
                <a:cs typeface="Times New Roman" pitchFamily="18" charset="0"/>
              </a:rPr>
              <a:t>trúc</a:t>
            </a:r>
            <a:r>
              <a:rPr lang="en-US" sz="4400" dirty="0" smtClean="0">
                <a:latin typeface="Times New Roman" pitchFamily="18" charset="0"/>
                <a:cs typeface="Times New Roman" pitchFamily="18" charset="0"/>
              </a:rPr>
              <a:t> </a:t>
            </a:r>
            <a:r>
              <a:rPr lang="en-US" sz="4400" dirty="0" err="1" smtClean="0">
                <a:latin typeface="Times New Roman" pitchFamily="18" charset="0"/>
                <a:cs typeface="Times New Roman" pitchFamily="18" charset="0"/>
              </a:rPr>
              <a:t>dịch</a:t>
            </a:r>
            <a:r>
              <a:rPr lang="en-US" sz="4400" dirty="0" smtClean="0">
                <a:latin typeface="Times New Roman" pitchFamily="18" charset="0"/>
                <a:cs typeface="Times New Roman" pitchFamily="18" charset="0"/>
              </a:rPr>
              <a:t> </a:t>
            </a:r>
            <a:r>
              <a:rPr lang="en-US" sz="4400" dirty="0" err="1" smtClean="0">
                <a:latin typeface="Times New Roman" pitchFamily="18" charset="0"/>
                <a:cs typeface="Times New Roman" pitchFamily="18" charset="0"/>
              </a:rPr>
              <a:t>vụ</a:t>
            </a:r>
            <a:endParaRPr lang="en-US" sz="4400" dirty="0">
              <a:latin typeface="Times New Roman" pitchFamily="18" charset="0"/>
              <a:cs typeface="Times New Roman" pitchFamily="18" charset="0"/>
            </a:endParaRPr>
          </a:p>
        </p:txBody>
      </p:sp>
      <p:sp>
        <p:nvSpPr>
          <p:cNvPr id="3" name="Subtitle 2"/>
          <p:cNvSpPr>
            <a:spLocks noGrp="1"/>
          </p:cNvSpPr>
          <p:nvPr>
            <p:ph type="subTitle" idx="1"/>
          </p:nvPr>
        </p:nvSpPr>
        <p:spPr>
          <a:xfrm>
            <a:off x="1295400" y="1447800"/>
            <a:ext cx="7549896" cy="5029200"/>
          </a:xfrm>
        </p:spPr>
        <p:txBody>
          <a:bodyPr>
            <a:normAutofit/>
          </a:bodyPr>
          <a:lstStyle/>
          <a:p>
            <a:pPr marL="514350" indent="-514350" algn="just">
              <a:buAutoNum type="arabicPeriod"/>
            </a:pPr>
            <a:r>
              <a:rPr lang="en-US" sz="3200" dirty="0" err="1" smtClean="0">
                <a:latin typeface="Times New Roman" pitchFamily="18" charset="0"/>
                <a:cs typeface="Times New Roman" pitchFamily="18" charset="0"/>
              </a:rPr>
              <a:t>Nhà</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cung</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cấp</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dịch</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vụ</a:t>
            </a:r>
            <a:r>
              <a:rPr lang="en-US" sz="3200" dirty="0" smtClean="0">
                <a:latin typeface="Times New Roman" pitchFamily="18" charset="0"/>
                <a:cs typeface="Times New Roman" pitchFamily="18" charset="0"/>
              </a:rPr>
              <a:t> (Service Provider) </a:t>
            </a:r>
            <a:r>
              <a:rPr lang="en-US" sz="3200" dirty="0" err="1" smtClean="0">
                <a:latin typeface="Times New Roman" pitchFamily="18" charset="0"/>
                <a:cs typeface="Times New Roman" pitchFamily="18" charset="0"/>
              </a:rPr>
              <a:t>cần</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cung</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cấp</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thông</a:t>
            </a:r>
            <a:r>
              <a:rPr lang="en-US" sz="3200" dirty="0" smtClean="0">
                <a:latin typeface="Times New Roman" pitchFamily="18" charset="0"/>
                <a:cs typeface="Times New Roman" pitchFamily="18" charset="0"/>
              </a:rPr>
              <a:t> tin </a:t>
            </a:r>
            <a:r>
              <a:rPr lang="en-US" sz="3200" dirty="0" err="1" smtClean="0">
                <a:latin typeface="Times New Roman" pitchFamily="18" charset="0"/>
                <a:cs typeface="Times New Roman" pitchFamily="18" charset="0"/>
              </a:rPr>
              <a:t>dịch</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vụ</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của</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mình</a:t>
            </a:r>
            <a:r>
              <a:rPr lang="en-US" sz="3200" dirty="0" smtClean="0">
                <a:latin typeface="Times New Roman" pitchFamily="18" charset="0"/>
                <a:cs typeface="Times New Roman" pitchFamily="18" charset="0"/>
              </a:rPr>
              <a:t>.</a:t>
            </a:r>
          </a:p>
          <a:p>
            <a:pPr marL="514350" indent="-514350" algn="just">
              <a:buAutoNum type="arabicPeriod"/>
            </a:pPr>
            <a:r>
              <a:rPr lang="en-US" sz="3200" dirty="0" err="1" smtClean="0">
                <a:latin typeface="Times New Roman" pitchFamily="18" charset="0"/>
                <a:cs typeface="Times New Roman" pitchFamily="18" charset="0"/>
              </a:rPr>
              <a:t>Đăng</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ký</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dịch</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vụ</a:t>
            </a:r>
            <a:r>
              <a:rPr lang="en-US" sz="3200" dirty="0" smtClean="0">
                <a:latin typeface="Times New Roman" pitchFamily="18" charset="0"/>
                <a:cs typeface="Times New Roman" pitchFamily="18" charset="0"/>
              </a:rPr>
              <a:t> (Service Registry): </a:t>
            </a:r>
            <a:r>
              <a:rPr lang="en-US" sz="3200" dirty="0" err="1" smtClean="0">
                <a:latin typeface="Times New Roman" pitchFamily="18" charset="0"/>
                <a:cs typeface="Times New Roman" pitchFamily="18" charset="0"/>
              </a:rPr>
              <a:t>những</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dịch</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vụ</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của</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nhà</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cung</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cấp</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được</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lưu</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trữ</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tại</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đây</a:t>
            </a:r>
            <a:r>
              <a:rPr lang="en-US" sz="3200" dirty="0" smtClean="0">
                <a:latin typeface="Times New Roman" pitchFamily="18" charset="0"/>
                <a:cs typeface="Times New Roman" pitchFamily="18" charset="0"/>
              </a:rPr>
              <a:t>.</a:t>
            </a:r>
          </a:p>
          <a:p>
            <a:pPr marL="514350" indent="-514350" algn="just">
              <a:buAutoNum type="arabicPeriod"/>
            </a:pPr>
            <a:r>
              <a:rPr lang="en-US" sz="3200" dirty="0" err="1" smtClean="0">
                <a:latin typeface="Times New Roman" pitchFamily="18" charset="0"/>
                <a:cs typeface="Times New Roman" pitchFamily="18" charset="0"/>
              </a:rPr>
              <a:t>Người</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sử</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dụng</a:t>
            </a:r>
            <a:r>
              <a:rPr lang="en-US" sz="3200" dirty="0" smtClean="0">
                <a:latin typeface="Times New Roman" pitchFamily="18" charset="0"/>
                <a:cs typeface="Times New Roman" pitchFamily="18" charset="0"/>
              </a:rPr>
              <a:t> (Service Consumer) </a:t>
            </a:r>
            <a:r>
              <a:rPr lang="en-US" sz="3200" dirty="0" err="1" smtClean="0">
                <a:latin typeface="Times New Roman" pitchFamily="18" charset="0"/>
                <a:cs typeface="Times New Roman" pitchFamily="18" charset="0"/>
              </a:rPr>
              <a:t>tìm</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kiếm</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thông</a:t>
            </a:r>
            <a:r>
              <a:rPr lang="en-US" sz="3200" dirty="0" smtClean="0">
                <a:latin typeface="Times New Roman" pitchFamily="18" charset="0"/>
                <a:cs typeface="Times New Roman" pitchFamily="18" charset="0"/>
              </a:rPr>
              <a:t> tin  </a:t>
            </a:r>
            <a:r>
              <a:rPr lang="en-US" sz="3200" dirty="0" err="1" smtClean="0">
                <a:latin typeface="Times New Roman" pitchFamily="18" charset="0"/>
                <a:cs typeface="Times New Roman" pitchFamily="18" charset="0"/>
              </a:rPr>
              <a:t>về</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dịch</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vụ</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cần</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thiết</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trong</a:t>
            </a:r>
            <a:r>
              <a:rPr lang="en-US" sz="3200" dirty="0" smtClean="0">
                <a:latin typeface="Times New Roman" pitchFamily="18" charset="0"/>
                <a:cs typeface="Times New Roman" pitchFamily="18" charset="0"/>
              </a:rPr>
              <a:t> Service Registry </a:t>
            </a:r>
            <a:r>
              <a:rPr lang="en-US" sz="3200" dirty="0" err="1" smtClean="0">
                <a:latin typeface="Times New Roman" pitchFamily="18" charset="0"/>
                <a:cs typeface="Times New Roman" pitchFamily="18" charset="0"/>
              </a:rPr>
              <a:t>sau</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đó</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xây</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dựng</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kênh</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giao</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tiếp</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với</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nhà</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cung</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cấp</a:t>
            </a:r>
            <a:r>
              <a:rPr lang="en-US" sz="3200" dirty="0" smtClean="0">
                <a:latin typeface="Times New Roman" pitchFamily="18" charset="0"/>
                <a:cs typeface="Times New Roman" pitchFamily="18" charset="0"/>
              </a:rPr>
              <a:t> </a:t>
            </a:r>
            <a:endParaRPr lang="en-US" sz="3200" dirty="0">
              <a:latin typeface="Times New Roman" pitchFamily="18" charset="0"/>
              <a:cs typeface="Times New Roman" pitchFamily="18" charset="0"/>
            </a:endParaRPr>
          </a:p>
        </p:txBody>
      </p:sp>
    </p:spTree>
    <p:extLst>
      <p:ext uri="{BB962C8B-B14F-4D97-AF65-F5344CB8AC3E}">
        <p14:creationId xmlns:p14="http://schemas.microsoft.com/office/powerpoint/2010/main" val="259668630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304800"/>
            <a:ext cx="8839200" cy="838200"/>
          </a:xfrm>
        </p:spPr>
        <p:txBody>
          <a:bodyPr>
            <a:noAutofit/>
          </a:bodyPr>
          <a:lstStyle/>
          <a:p>
            <a:pPr marL="182880" indent="0" algn="l">
              <a:buNone/>
            </a:pPr>
            <a:r>
              <a:rPr lang="en-US" sz="4400" dirty="0" err="1" smtClean="0">
                <a:latin typeface="Times New Roman" pitchFamily="18" charset="0"/>
                <a:cs typeface="Times New Roman" pitchFamily="18" charset="0"/>
              </a:rPr>
              <a:t>Các</a:t>
            </a:r>
            <a:r>
              <a:rPr lang="en-US" sz="4400" dirty="0" smtClean="0">
                <a:latin typeface="Times New Roman" pitchFamily="18" charset="0"/>
                <a:cs typeface="Times New Roman" pitchFamily="18" charset="0"/>
              </a:rPr>
              <a:t> </a:t>
            </a:r>
            <a:r>
              <a:rPr lang="en-US" sz="4400" dirty="0" err="1" smtClean="0">
                <a:latin typeface="Times New Roman" pitchFamily="18" charset="0"/>
                <a:cs typeface="Times New Roman" pitchFamily="18" charset="0"/>
              </a:rPr>
              <a:t>thành</a:t>
            </a:r>
            <a:r>
              <a:rPr lang="en-US" sz="4400" dirty="0" smtClean="0">
                <a:latin typeface="Times New Roman" pitchFamily="18" charset="0"/>
                <a:cs typeface="Times New Roman" pitchFamily="18" charset="0"/>
              </a:rPr>
              <a:t> </a:t>
            </a:r>
            <a:r>
              <a:rPr lang="en-US" sz="4400" dirty="0" err="1" smtClean="0">
                <a:latin typeface="Times New Roman" pitchFamily="18" charset="0"/>
                <a:cs typeface="Times New Roman" pitchFamily="18" charset="0"/>
              </a:rPr>
              <a:t>phần</a:t>
            </a:r>
            <a:r>
              <a:rPr lang="en-US" sz="4400" dirty="0" smtClean="0">
                <a:latin typeface="Times New Roman" pitchFamily="18" charset="0"/>
                <a:cs typeface="Times New Roman" pitchFamily="18" charset="0"/>
              </a:rPr>
              <a:t> </a:t>
            </a:r>
            <a:r>
              <a:rPr lang="en-US" sz="4400" dirty="0" err="1" smtClean="0">
                <a:latin typeface="Times New Roman" pitchFamily="18" charset="0"/>
                <a:cs typeface="Times New Roman" pitchFamily="18" charset="0"/>
              </a:rPr>
              <a:t>của</a:t>
            </a:r>
            <a:r>
              <a:rPr lang="en-US" sz="4400" dirty="0" smtClean="0">
                <a:latin typeface="Times New Roman" pitchFamily="18" charset="0"/>
                <a:cs typeface="Times New Roman" pitchFamily="18" charset="0"/>
              </a:rPr>
              <a:t> </a:t>
            </a:r>
            <a:r>
              <a:rPr lang="en-US" sz="4400" dirty="0" err="1" smtClean="0">
                <a:latin typeface="Times New Roman" pitchFamily="18" charset="0"/>
                <a:cs typeface="Times New Roman" pitchFamily="18" charset="0"/>
              </a:rPr>
              <a:t>mô</a:t>
            </a:r>
            <a:r>
              <a:rPr lang="en-US" sz="4400" dirty="0" smtClean="0">
                <a:latin typeface="Times New Roman" pitchFamily="18" charset="0"/>
                <a:cs typeface="Times New Roman" pitchFamily="18" charset="0"/>
              </a:rPr>
              <a:t> </a:t>
            </a:r>
            <a:r>
              <a:rPr lang="en-US" sz="4400" dirty="0" err="1" smtClean="0">
                <a:latin typeface="Times New Roman" pitchFamily="18" charset="0"/>
                <a:cs typeface="Times New Roman" pitchFamily="18" charset="0"/>
              </a:rPr>
              <a:t>hình</a:t>
            </a:r>
            <a:r>
              <a:rPr lang="en-US" sz="4400" dirty="0" smtClean="0">
                <a:latin typeface="Times New Roman" pitchFamily="18" charset="0"/>
                <a:cs typeface="Times New Roman" pitchFamily="18" charset="0"/>
              </a:rPr>
              <a:t> SOA</a:t>
            </a:r>
            <a:endParaRPr lang="en-US" sz="4400" dirty="0">
              <a:latin typeface="Times New Roman" pitchFamily="18" charset="0"/>
              <a:cs typeface="Times New Roman" pitchFamily="18" charset="0"/>
            </a:endParaRPr>
          </a:p>
        </p:txBody>
      </p:sp>
      <p:sp>
        <p:nvSpPr>
          <p:cNvPr id="3" name="Subtitle 2"/>
          <p:cNvSpPr>
            <a:spLocks noGrp="1"/>
          </p:cNvSpPr>
          <p:nvPr>
            <p:ph type="subTitle" idx="1"/>
          </p:nvPr>
        </p:nvSpPr>
        <p:spPr>
          <a:xfrm>
            <a:off x="1447800" y="1295400"/>
            <a:ext cx="7543800" cy="5334000"/>
          </a:xfrm>
        </p:spPr>
        <p:txBody>
          <a:bodyPr>
            <a:normAutofit/>
          </a:bodyPr>
          <a:lstStyle/>
          <a:p>
            <a:r>
              <a:rPr lang="vi-VN" sz="2800" dirty="0">
                <a:latin typeface="Times New Roman" pitchFamily="18" charset="0"/>
                <a:cs typeface="Times New Roman" pitchFamily="18" charset="0"/>
              </a:rPr>
              <a:t>1. Dịch vụ (Services).</a:t>
            </a:r>
          </a:p>
          <a:p>
            <a:r>
              <a:rPr lang="vi-VN" sz="2800" dirty="0">
                <a:latin typeface="Times New Roman" pitchFamily="18" charset="0"/>
                <a:cs typeface="Times New Roman" pitchFamily="18" charset="0"/>
              </a:rPr>
              <a:t>2. Thành phần sử dụng dịch vụ (Services consumer/ Client / Request).</a:t>
            </a:r>
          </a:p>
          <a:p>
            <a:r>
              <a:rPr lang="vi-VN" sz="2800" dirty="0">
                <a:latin typeface="Times New Roman" pitchFamily="18" charset="0"/>
                <a:cs typeface="Times New Roman" pitchFamily="18" charset="0"/>
              </a:rPr>
              <a:t>3. Thành phần cung cấp dịch vụ (Services Provider).</a:t>
            </a:r>
          </a:p>
          <a:p>
            <a:r>
              <a:rPr lang="vi-VN" sz="2800" dirty="0">
                <a:latin typeface="Times New Roman" pitchFamily="18" charset="0"/>
                <a:cs typeface="Times New Roman" pitchFamily="18" charset="0"/>
              </a:rPr>
              <a:t>4. Thành phần đăng ký dịch vụ (Services Registry).</a:t>
            </a:r>
          </a:p>
          <a:p>
            <a:r>
              <a:rPr lang="vi-VN" sz="2800" dirty="0">
                <a:latin typeface="Times New Roman" pitchFamily="18" charset="0"/>
                <a:cs typeface="Times New Roman" pitchFamily="18" charset="0"/>
              </a:rPr>
              <a:t>5. Giao ước dịch vụ (Contract).</a:t>
            </a:r>
          </a:p>
          <a:p>
            <a:r>
              <a:rPr lang="vi-VN" sz="2800" dirty="0">
                <a:latin typeface="Times New Roman" pitchFamily="18" charset="0"/>
                <a:cs typeface="Times New Roman" pitchFamily="18" charset="0"/>
              </a:rPr>
              <a:t>6. Uỷ nhiệm dịch </a:t>
            </a:r>
            <a:r>
              <a:rPr lang="vi-VN" sz="2800" dirty="0" smtClean="0">
                <a:latin typeface="Times New Roman" pitchFamily="18" charset="0"/>
                <a:cs typeface="Times New Roman" pitchFamily="18" charset="0"/>
              </a:rPr>
              <a:t>vụ</a:t>
            </a:r>
            <a:r>
              <a:rPr lang="en-US" sz="2800" dirty="0" smtClean="0">
                <a:latin typeface="Times New Roman" pitchFamily="18" charset="0"/>
                <a:cs typeface="Times New Roman" pitchFamily="18" charset="0"/>
              </a:rPr>
              <a:t> (proxy)</a:t>
            </a:r>
            <a:endParaRPr lang="vi-VN" sz="2800" dirty="0">
              <a:latin typeface="Times New Roman" pitchFamily="18" charset="0"/>
              <a:cs typeface="Times New Roman" pitchFamily="18" charset="0"/>
            </a:endParaRPr>
          </a:p>
          <a:p>
            <a:r>
              <a:rPr lang="vi-VN" sz="2800" dirty="0">
                <a:latin typeface="Times New Roman" pitchFamily="18" charset="0"/>
                <a:cs typeface="Times New Roman" pitchFamily="18" charset="0"/>
              </a:rPr>
              <a:t>7. Ràng buộc sử dụng dụng dịch vụ (Services lease).</a:t>
            </a:r>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102012434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304800"/>
            <a:ext cx="7851648" cy="762000"/>
          </a:xfrm>
        </p:spPr>
        <p:txBody>
          <a:bodyPr>
            <a:normAutofit/>
          </a:bodyPr>
          <a:lstStyle/>
          <a:p>
            <a:pPr marL="182880" indent="0">
              <a:buNone/>
            </a:pPr>
            <a:r>
              <a:rPr lang="en-US" sz="4400" dirty="0" smtClean="0">
                <a:latin typeface="Times New Roman" pitchFamily="18" charset="0"/>
                <a:cs typeface="Times New Roman" pitchFamily="18" charset="0"/>
              </a:rPr>
              <a:t>DỊCH VỤ</a:t>
            </a:r>
            <a:endParaRPr lang="en-US" sz="4400" dirty="0">
              <a:latin typeface="Times New Roman" pitchFamily="18" charset="0"/>
              <a:cs typeface="Times New Roman" pitchFamily="18" charset="0"/>
            </a:endParaRPr>
          </a:p>
        </p:txBody>
      </p:sp>
      <p:sp>
        <p:nvSpPr>
          <p:cNvPr id="3" name="Subtitle 2"/>
          <p:cNvSpPr>
            <a:spLocks noGrp="1"/>
          </p:cNvSpPr>
          <p:nvPr>
            <p:ph type="subTitle" idx="1"/>
          </p:nvPr>
        </p:nvSpPr>
        <p:spPr>
          <a:xfrm>
            <a:off x="1295400" y="1524000"/>
            <a:ext cx="7696200" cy="4495800"/>
          </a:xfrm>
        </p:spPr>
        <p:txBody>
          <a:bodyPr>
            <a:noAutofit/>
          </a:bodyPr>
          <a:lstStyle/>
          <a:p>
            <a:r>
              <a:rPr lang="vi-VN" sz="2200" dirty="0">
                <a:latin typeface="Times New Roman" pitchFamily="18" charset="0"/>
                <a:cs typeface="Times New Roman" pitchFamily="18" charset="0"/>
              </a:rPr>
              <a:t>1. Dịch vụ có tính chất rõ ràng, là một đơn vị chức năng nghiệp vụ có </a:t>
            </a:r>
            <a:r>
              <a:rPr lang="vi-VN" sz="2200" dirty="0" err="1">
                <a:latin typeface="Times New Roman" pitchFamily="18" charset="0"/>
                <a:cs typeface="Times New Roman" pitchFamily="18" charset="0"/>
              </a:rPr>
              <a:t>thể</a:t>
            </a:r>
            <a:r>
              <a:rPr lang="vi-VN" sz="2200" dirty="0">
                <a:latin typeface="Times New Roman" pitchFamily="18" charset="0"/>
                <a:cs typeface="Times New Roman" pitchFamily="18" charset="0"/>
              </a:rPr>
              <a:t> </a:t>
            </a:r>
            <a:r>
              <a:rPr lang="vi-VN" sz="2200" dirty="0" err="1" smtClean="0">
                <a:latin typeface="Times New Roman" pitchFamily="18" charset="0"/>
                <a:cs typeface="Times New Roman" pitchFamily="18" charset="0"/>
              </a:rPr>
              <a:t>được</a:t>
            </a:r>
            <a:r>
              <a:rPr lang="en-US" sz="2200" dirty="0" smtClean="0">
                <a:latin typeface="Times New Roman" pitchFamily="18" charset="0"/>
                <a:cs typeface="Times New Roman" pitchFamily="18" charset="0"/>
              </a:rPr>
              <a:t> </a:t>
            </a:r>
            <a:r>
              <a:rPr lang="vi-VN" sz="2200" dirty="0" err="1" smtClean="0">
                <a:latin typeface="Times New Roman" pitchFamily="18" charset="0"/>
                <a:cs typeface="Times New Roman" pitchFamily="18" charset="0"/>
              </a:rPr>
              <a:t>triệu</a:t>
            </a:r>
            <a:r>
              <a:rPr lang="vi-VN" sz="2200" dirty="0" smtClean="0">
                <a:latin typeface="Times New Roman" pitchFamily="18" charset="0"/>
                <a:cs typeface="Times New Roman" pitchFamily="18" charset="0"/>
              </a:rPr>
              <a:t> </a:t>
            </a:r>
            <a:r>
              <a:rPr lang="vi-VN" sz="2200" dirty="0">
                <a:latin typeface="Times New Roman" pitchFamily="18" charset="0"/>
                <a:cs typeface="Times New Roman" pitchFamily="18" charset="0"/>
              </a:rPr>
              <a:t>gọi</a:t>
            </a:r>
          </a:p>
          <a:p>
            <a:r>
              <a:rPr lang="vi-VN" sz="2200" dirty="0">
                <a:latin typeface="Times New Roman" pitchFamily="18" charset="0"/>
                <a:cs typeface="Times New Roman" pitchFamily="18" charset="0"/>
              </a:rPr>
              <a:t>2. Có khả năng triệu gọi thông qua các giao thức truyền thông chung.</a:t>
            </a:r>
          </a:p>
          <a:p>
            <a:r>
              <a:rPr lang="vi-VN" sz="2200" dirty="0">
                <a:latin typeface="Times New Roman" pitchFamily="18" charset="0"/>
                <a:cs typeface="Times New Roman" pitchFamily="18" charset="0"/>
              </a:rPr>
              <a:t>3. Có tính liên thông và vị trí trong suốt.</a:t>
            </a:r>
          </a:p>
          <a:p>
            <a:r>
              <a:rPr lang="vi-VN" sz="2200" dirty="0">
                <a:latin typeface="Times New Roman" pitchFamily="18" charset="0"/>
                <a:cs typeface="Times New Roman" pitchFamily="18" charset="0"/>
              </a:rPr>
              <a:t>4. Dịch vụ được định nghĩa bằng các giao diện tường minh.</a:t>
            </a:r>
          </a:p>
          <a:p>
            <a:r>
              <a:rPr lang="vi-VN" sz="2200" dirty="0">
                <a:latin typeface="Times New Roman" pitchFamily="18" charset="0"/>
                <a:cs typeface="Times New Roman" pitchFamily="18" charset="0"/>
              </a:rPr>
              <a:t>5. Các giao diện độc lập với cài đặt.</a:t>
            </a:r>
          </a:p>
          <a:p>
            <a:r>
              <a:rPr lang="vi-VN" sz="2200" dirty="0">
                <a:latin typeface="Times New Roman" pitchFamily="18" charset="0"/>
                <a:cs typeface="Times New Roman" pitchFamily="18" charset="0"/>
              </a:rPr>
              <a:t>6. Cung cấp giao ước giữa các thành phần cung cấp và sử dụng dịch vụ.</a:t>
            </a:r>
          </a:p>
          <a:p>
            <a:r>
              <a:rPr lang="vi-VN" sz="2200" dirty="0" smtClean="0">
                <a:latin typeface="Times New Roman" pitchFamily="18" charset="0"/>
                <a:cs typeface="Times New Roman" pitchFamily="18" charset="0"/>
              </a:rPr>
              <a:t>7</a:t>
            </a:r>
            <a:r>
              <a:rPr lang="vi-VN" sz="2200" dirty="0">
                <a:latin typeface="Times New Roman" pitchFamily="18" charset="0"/>
                <a:cs typeface="Times New Roman" pitchFamily="18" charset="0"/>
              </a:rPr>
              <a:t>. Dịch vụ là các </a:t>
            </a:r>
            <a:r>
              <a:rPr lang="vi-VN" sz="2200" dirty="0" smtClean="0">
                <a:latin typeface="Times New Roman" pitchFamily="18" charset="0"/>
                <a:cs typeface="Times New Roman" pitchFamily="18" charset="0"/>
              </a:rPr>
              <a:t>modul</a:t>
            </a:r>
            <a:r>
              <a:rPr lang="en-US" sz="2200" dirty="0" smtClean="0">
                <a:latin typeface="Times New Roman" pitchFamily="18" charset="0"/>
                <a:cs typeface="Times New Roman" pitchFamily="18" charset="0"/>
              </a:rPr>
              <a:t>e</a:t>
            </a:r>
            <a:r>
              <a:rPr lang="vi-VN" sz="2200" dirty="0" smtClean="0">
                <a:latin typeface="Times New Roman" pitchFamily="18" charset="0"/>
                <a:cs typeface="Times New Roman" pitchFamily="18" charset="0"/>
              </a:rPr>
              <a:t> </a:t>
            </a:r>
            <a:r>
              <a:rPr lang="vi-VN" sz="2200" dirty="0">
                <a:latin typeface="Times New Roman" pitchFamily="18" charset="0"/>
                <a:cs typeface="Times New Roman" pitchFamily="18" charset="0"/>
              </a:rPr>
              <a:t>phức tạp, bao gồm nhiều thành phần. Mức độ đóng </a:t>
            </a:r>
            <a:r>
              <a:rPr lang="vi-VN" sz="2200" dirty="0" smtClean="0">
                <a:latin typeface="Times New Roman" pitchFamily="18" charset="0"/>
                <a:cs typeface="Times New Roman" pitchFamily="18" charset="0"/>
              </a:rPr>
              <a:t>gói</a:t>
            </a:r>
            <a:r>
              <a:rPr lang="en-US" sz="2200" dirty="0" smtClean="0">
                <a:latin typeface="Times New Roman" pitchFamily="18" charset="0"/>
                <a:cs typeface="Times New Roman" pitchFamily="18" charset="0"/>
              </a:rPr>
              <a:t> </a:t>
            </a:r>
            <a:r>
              <a:rPr lang="vi-VN" sz="2200" dirty="0" smtClean="0">
                <a:latin typeface="Times New Roman" pitchFamily="18" charset="0"/>
                <a:cs typeface="Times New Roman" pitchFamily="18" charset="0"/>
              </a:rPr>
              <a:t>của </a:t>
            </a:r>
            <a:r>
              <a:rPr lang="vi-VN" sz="2200" dirty="0">
                <a:latin typeface="Times New Roman" pitchFamily="18" charset="0"/>
                <a:cs typeface="Times New Roman" pitchFamily="18" charset="0"/>
              </a:rPr>
              <a:t>dịch vụ càng cao thì dịch </a:t>
            </a:r>
            <a:r>
              <a:rPr lang="vi-VN" sz="2200" dirty="0" smtClean="0">
                <a:latin typeface="Times New Roman" pitchFamily="18" charset="0"/>
                <a:cs typeface="Times New Roman" pitchFamily="18" charset="0"/>
              </a:rPr>
              <a:t>vụ </a:t>
            </a:r>
            <a:r>
              <a:rPr lang="vi-VN" sz="2200" dirty="0">
                <a:latin typeface="Times New Roman" pitchFamily="18" charset="0"/>
                <a:cs typeface="Times New Roman" pitchFamily="18" charset="0"/>
              </a:rPr>
              <a:t>càng có khả năng tái sử dụng và linh hoạt.</a:t>
            </a:r>
          </a:p>
        </p:txBody>
      </p:sp>
    </p:spTree>
    <p:extLst>
      <p:ext uri="{BB962C8B-B14F-4D97-AF65-F5344CB8AC3E}">
        <p14:creationId xmlns:p14="http://schemas.microsoft.com/office/powerpoint/2010/main" val="330403666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304800"/>
            <a:ext cx="7851648" cy="914400"/>
          </a:xfrm>
        </p:spPr>
        <p:txBody>
          <a:bodyPr>
            <a:normAutofit/>
          </a:bodyPr>
          <a:lstStyle/>
          <a:p>
            <a:pPr marL="182880" indent="0" algn="l">
              <a:buNone/>
            </a:pPr>
            <a:r>
              <a:rPr lang="en-US" sz="4400" dirty="0" err="1" smtClean="0">
                <a:latin typeface="Times New Roman" pitchFamily="18" charset="0"/>
                <a:cs typeface="Times New Roman" pitchFamily="18" charset="0"/>
              </a:rPr>
              <a:t>Thành</a:t>
            </a:r>
            <a:r>
              <a:rPr lang="en-US" sz="4400" dirty="0" smtClean="0">
                <a:latin typeface="Times New Roman" pitchFamily="18" charset="0"/>
                <a:cs typeface="Times New Roman" pitchFamily="18" charset="0"/>
              </a:rPr>
              <a:t> </a:t>
            </a:r>
            <a:r>
              <a:rPr lang="en-US" sz="4400" dirty="0" err="1" smtClean="0">
                <a:latin typeface="Times New Roman" pitchFamily="18" charset="0"/>
                <a:cs typeface="Times New Roman" pitchFamily="18" charset="0"/>
              </a:rPr>
              <a:t>phần</a:t>
            </a:r>
            <a:r>
              <a:rPr lang="en-US" sz="4400" dirty="0" smtClean="0">
                <a:latin typeface="Times New Roman" pitchFamily="18" charset="0"/>
                <a:cs typeface="Times New Roman" pitchFamily="18" charset="0"/>
              </a:rPr>
              <a:t> </a:t>
            </a:r>
            <a:r>
              <a:rPr lang="en-US" sz="4400" dirty="0" err="1" smtClean="0">
                <a:latin typeface="Times New Roman" pitchFamily="18" charset="0"/>
                <a:cs typeface="Times New Roman" pitchFamily="18" charset="0"/>
              </a:rPr>
              <a:t>sử</a:t>
            </a:r>
            <a:r>
              <a:rPr lang="en-US" sz="4400" dirty="0" smtClean="0">
                <a:latin typeface="Times New Roman" pitchFamily="18" charset="0"/>
                <a:cs typeface="Times New Roman" pitchFamily="18" charset="0"/>
              </a:rPr>
              <a:t> </a:t>
            </a:r>
            <a:r>
              <a:rPr lang="en-US" sz="4400" dirty="0" err="1" smtClean="0">
                <a:latin typeface="Times New Roman" pitchFamily="18" charset="0"/>
                <a:cs typeface="Times New Roman" pitchFamily="18" charset="0"/>
              </a:rPr>
              <a:t>dụng</a:t>
            </a:r>
            <a:r>
              <a:rPr lang="en-US" sz="4400" dirty="0" smtClean="0">
                <a:latin typeface="Times New Roman" pitchFamily="18" charset="0"/>
                <a:cs typeface="Times New Roman" pitchFamily="18" charset="0"/>
              </a:rPr>
              <a:t> </a:t>
            </a:r>
            <a:r>
              <a:rPr lang="en-US" sz="4400" dirty="0" err="1" smtClean="0">
                <a:latin typeface="Times New Roman" pitchFamily="18" charset="0"/>
                <a:cs typeface="Times New Roman" pitchFamily="18" charset="0"/>
              </a:rPr>
              <a:t>dịch</a:t>
            </a:r>
            <a:r>
              <a:rPr lang="en-US" sz="4400" dirty="0" smtClean="0">
                <a:latin typeface="Times New Roman" pitchFamily="18" charset="0"/>
                <a:cs typeface="Times New Roman" pitchFamily="18" charset="0"/>
              </a:rPr>
              <a:t> </a:t>
            </a:r>
            <a:r>
              <a:rPr lang="en-US" sz="4400" dirty="0" err="1" smtClean="0">
                <a:latin typeface="Times New Roman" pitchFamily="18" charset="0"/>
                <a:cs typeface="Times New Roman" pitchFamily="18" charset="0"/>
              </a:rPr>
              <a:t>vụ</a:t>
            </a:r>
            <a:endParaRPr lang="en-US" sz="4400" dirty="0">
              <a:latin typeface="Times New Roman" pitchFamily="18" charset="0"/>
              <a:cs typeface="Times New Roman" pitchFamily="18" charset="0"/>
            </a:endParaRPr>
          </a:p>
        </p:txBody>
      </p:sp>
      <p:sp>
        <p:nvSpPr>
          <p:cNvPr id="3" name="Subtitle 2"/>
          <p:cNvSpPr>
            <a:spLocks noGrp="1"/>
          </p:cNvSpPr>
          <p:nvPr>
            <p:ph type="subTitle" idx="1"/>
          </p:nvPr>
        </p:nvSpPr>
        <p:spPr>
          <a:xfrm>
            <a:off x="990600" y="1524000"/>
            <a:ext cx="8001000" cy="5029200"/>
          </a:xfrm>
        </p:spPr>
        <p:txBody>
          <a:bodyPr>
            <a:normAutofit/>
          </a:bodyPr>
          <a:lstStyle/>
          <a:p>
            <a:pPr marL="342900" indent="-342900">
              <a:buFontTx/>
              <a:buChar char="-"/>
            </a:pPr>
            <a:r>
              <a:rPr lang="en-US" sz="2800" dirty="0" smtClean="0">
                <a:latin typeface="Times New Roman" pitchFamily="18" charset="0"/>
                <a:cs typeface="Times New Roman" pitchFamily="18" charset="0"/>
              </a:rPr>
              <a:t>L</a:t>
            </a:r>
            <a:r>
              <a:rPr lang="vi-VN" sz="2800" dirty="0" smtClean="0">
                <a:latin typeface="Times New Roman" pitchFamily="18" charset="0"/>
                <a:cs typeface="Times New Roman" pitchFamily="18" charset="0"/>
              </a:rPr>
              <a:t>à </a:t>
            </a:r>
            <a:r>
              <a:rPr lang="vi-VN" sz="2800" dirty="0">
                <a:latin typeface="Times New Roman" pitchFamily="18" charset="0"/>
                <a:cs typeface="Times New Roman" pitchFamily="18" charset="0"/>
              </a:rPr>
              <a:t>một ứng dụng, một dịch vụ, hoặc một </a:t>
            </a:r>
            <a:r>
              <a:rPr lang="vi-VN" sz="2800" dirty="0" err="1">
                <a:latin typeface="Times New Roman" pitchFamily="18" charset="0"/>
                <a:cs typeface="Times New Roman" pitchFamily="18" charset="0"/>
              </a:rPr>
              <a:t>loại</a:t>
            </a:r>
            <a:r>
              <a:rPr lang="vi-VN" sz="2800" dirty="0">
                <a:latin typeface="Times New Roman" pitchFamily="18" charset="0"/>
                <a:cs typeface="Times New Roman" pitchFamily="18" charset="0"/>
              </a:rPr>
              <a:t> </a:t>
            </a:r>
            <a:r>
              <a:rPr lang="vi-VN" sz="2800" dirty="0" err="1" smtClean="0">
                <a:latin typeface="Times New Roman" pitchFamily="18" charset="0"/>
                <a:cs typeface="Times New Roman" pitchFamily="18" charset="0"/>
              </a:rPr>
              <a:t>modul</a:t>
            </a:r>
            <a:r>
              <a:rPr lang="en-US" sz="2800" dirty="0" smtClean="0">
                <a:latin typeface="Times New Roman" pitchFamily="18" charset="0"/>
                <a:cs typeface="Times New Roman" pitchFamily="18" charset="0"/>
              </a:rPr>
              <a:t>e</a:t>
            </a:r>
            <a:r>
              <a:rPr lang="vi-VN" sz="2800" dirty="0" smtClean="0">
                <a:latin typeface="Times New Roman" pitchFamily="18" charset="0"/>
                <a:cs typeface="Times New Roman" pitchFamily="18" charset="0"/>
              </a:rPr>
              <a:t> phần</a:t>
            </a:r>
            <a:r>
              <a:rPr lang="en-US" sz="2800" dirty="0" smtClean="0">
                <a:latin typeface="Times New Roman" pitchFamily="18" charset="0"/>
                <a:cs typeface="Times New Roman" pitchFamily="18" charset="0"/>
              </a:rPr>
              <a:t> </a:t>
            </a:r>
            <a:r>
              <a:rPr lang="vi-VN" sz="2800" dirty="0" smtClean="0">
                <a:latin typeface="Times New Roman" pitchFamily="18" charset="0"/>
                <a:cs typeface="Times New Roman" pitchFamily="18" charset="0"/>
              </a:rPr>
              <a:t>mềm </a:t>
            </a:r>
            <a:r>
              <a:rPr lang="vi-VN" sz="2800" dirty="0">
                <a:latin typeface="Times New Roman" pitchFamily="18" charset="0"/>
                <a:cs typeface="Times New Roman" pitchFamily="18" charset="0"/>
              </a:rPr>
              <a:t>khác có yêu cầu sử dụng dịch vụ. </a:t>
            </a:r>
            <a:endParaRPr lang="en-US" sz="2800" dirty="0" smtClean="0">
              <a:latin typeface="Times New Roman" pitchFamily="18" charset="0"/>
              <a:cs typeface="Times New Roman" pitchFamily="18" charset="0"/>
            </a:endParaRPr>
          </a:p>
          <a:p>
            <a:pPr marL="342900" indent="-342900" algn="just">
              <a:buFontTx/>
              <a:buChar char="-"/>
            </a:pPr>
            <a:r>
              <a:rPr lang="en-US" sz="2800" dirty="0" smtClean="0">
                <a:latin typeface="Times New Roman" pitchFamily="18" charset="0"/>
                <a:cs typeface="Times New Roman" pitchFamily="18" charset="0"/>
              </a:rPr>
              <a:t>L</a:t>
            </a:r>
            <a:r>
              <a:rPr lang="vi-VN" sz="2800" dirty="0" smtClean="0">
                <a:latin typeface="Times New Roman" pitchFamily="18" charset="0"/>
                <a:cs typeface="Times New Roman" pitchFamily="18" charset="0"/>
              </a:rPr>
              <a:t>à </a:t>
            </a:r>
            <a:r>
              <a:rPr lang="vi-VN" sz="2800" dirty="0">
                <a:latin typeface="Times New Roman" pitchFamily="18" charset="0"/>
                <a:cs typeface="Times New Roman" pitchFamily="18" charset="0"/>
              </a:rPr>
              <a:t>thực thể khởi tạo việc định vị </a:t>
            </a:r>
            <a:r>
              <a:rPr lang="en-US" sz="2800" dirty="0" smtClean="0">
                <a:latin typeface="Times New Roman" pitchFamily="18" charset="0"/>
                <a:cs typeface="Times New Roman" pitchFamily="18" charset="0"/>
              </a:rPr>
              <a:t>d</a:t>
            </a:r>
            <a:r>
              <a:rPr lang="vi-VN" sz="2800" dirty="0" smtClean="0">
                <a:latin typeface="Times New Roman" pitchFamily="18" charset="0"/>
                <a:cs typeface="Times New Roman" pitchFamily="18" charset="0"/>
              </a:rPr>
              <a:t>ị</a:t>
            </a:r>
            <a:r>
              <a:rPr lang="en-US" sz="2800" dirty="0" smtClean="0">
                <a:latin typeface="Times New Roman" pitchFamily="18" charset="0"/>
                <a:cs typeface="Times New Roman" pitchFamily="18" charset="0"/>
              </a:rPr>
              <a:t>c</a:t>
            </a:r>
            <a:r>
              <a:rPr lang="vi-VN" sz="2800" dirty="0" smtClean="0">
                <a:latin typeface="Times New Roman" pitchFamily="18" charset="0"/>
                <a:cs typeface="Times New Roman" pitchFamily="18" charset="0"/>
              </a:rPr>
              <a:t>h </a:t>
            </a:r>
            <a:r>
              <a:rPr lang="vi-VN" sz="2800" dirty="0">
                <a:latin typeface="Times New Roman" pitchFamily="18" charset="0"/>
                <a:cs typeface="Times New Roman" pitchFamily="18" charset="0"/>
              </a:rPr>
              <a:t>vụ </a:t>
            </a:r>
            <a:r>
              <a:rPr lang="vi-VN" sz="2800" dirty="0" smtClean="0">
                <a:latin typeface="Times New Roman" pitchFamily="18" charset="0"/>
                <a:cs typeface="Times New Roman" pitchFamily="18" charset="0"/>
              </a:rPr>
              <a:t>tại</a:t>
            </a:r>
            <a:r>
              <a:rPr lang="en-US" sz="2800" dirty="0" smtClean="0">
                <a:latin typeface="Times New Roman" pitchFamily="18" charset="0"/>
                <a:cs typeface="Times New Roman" pitchFamily="18" charset="0"/>
              </a:rPr>
              <a:t> </a:t>
            </a:r>
            <a:r>
              <a:rPr lang="vi-VN" sz="2800" dirty="0" smtClean="0">
                <a:latin typeface="Times New Roman" pitchFamily="18" charset="0"/>
                <a:cs typeface="Times New Roman" pitchFamily="18" charset="0"/>
              </a:rPr>
              <a:t>một </a:t>
            </a:r>
            <a:r>
              <a:rPr lang="vi-VN" sz="2800" dirty="0">
                <a:latin typeface="Times New Roman" pitchFamily="18" charset="0"/>
                <a:cs typeface="Times New Roman" pitchFamily="18" charset="0"/>
              </a:rPr>
              <a:t>kho đăng ký dịch vụ, liên kết tới dịch vụ qua một kênh truyền thông và thực thi </a:t>
            </a:r>
            <a:r>
              <a:rPr lang="vi-VN" sz="2800" dirty="0" smtClean="0">
                <a:latin typeface="Times New Roman" pitchFamily="18" charset="0"/>
                <a:cs typeface="Times New Roman" pitchFamily="18" charset="0"/>
              </a:rPr>
              <a:t>các</a:t>
            </a:r>
            <a:r>
              <a:rPr lang="en-US" sz="2800" dirty="0" smtClean="0">
                <a:latin typeface="Times New Roman" pitchFamily="18" charset="0"/>
                <a:cs typeface="Times New Roman" pitchFamily="18" charset="0"/>
              </a:rPr>
              <a:t> </a:t>
            </a:r>
            <a:r>
              <a:rPr lang="vi-VN" sz="2800" dirty="0" smtClean="0">
                <a:latin typeface="Times New Roman" pitchFamily="18" charset="0"/>
                <a:cs typeface="Times New Roman" pitchFamily="18" charset="0"/>
              </a:rPr>
              <a:t>chức </a:t>
            </a:r>
            <a:r>
              <a:rPr lang="vi-VN" sz="2800" dirty="0">
                <a:latin typeface="Times New Roman" pitchFamily="18" charset="0"/>
                <a:cs typeface="Times New Roman" pitchFamily="18" charset="0"/>
              </a:rPr>
              <a:t>năng của dịch vụ. </a:t>
            </a:r>
            <a:endParaRPr lang="en-US" sz="2800" dirty="0" smtClean="0">
              <a:latin typeface="Times New Roman" pitchFamily="18" charset="0"/>
              <a:cs typeface="Times New Roman" pitchFamily="18" charset="0"/>
            </a:endParaRPr>
          </a:p>
          <a:p>
            <a:pPr marL="342900" indent="-342900">
              <a:buFontTx/>
              <a:buChar char="-"/>
            </a:pPr>
            <a:r>
              <a:rPr lang="vi-VN" sz="2800" dirty="0" smtClean="0">
                <a:latin typeface="Times New Roman" pitchFamily="18" charset="0"/>
                <a:cs typeface="Times New Roman" pitchFamily="18" charset="0"/>
              </a:rPr>
              <a:t>Thành </a:t>
            </a:r>
            <a:r>
              <a:rPr lang="vi-VN" sz="2800" dirty="0">
                <a:latin typeface="Times New Roman" pitchFamily="18" charset="0"/>
                <a:cs typeface="Times New Roman" pitchFamily="18" charset="0"/>
              </a:rPr>
              <a:t>phần </a:t>
            </a:r>
            <a:r>
              <a:rPr lang="vi-VN" sz="2800" dirty="0" smtClean="0">
                <a:latin typeface="Times New Roman" pitchFamily="18" charset="0"/>
                <a:cs typeface="Times New Roman" pitchFamily="18" charset="0"/>
              </a:rPr>
              <a:t>n</a:t>
            </a:r>
            <a:r>
              <a:rPr lang="en-US" sz="2800" dirty="0">
                <a:latin typeface="Times New Roman" pitchFamily="18" charset="0"/>
                <a:cs typeface="Times New Roman" pitchFamily="18" charset="0"/>
              </a:rPr>
              <a:t>à</a:t>
            </a:r>
            <a:r>
              <a:rPr lang="vi-VN" sz="2800" dirty="0" smtClean="0">
                <a:latin typeface="Times New Roman" pitchFamily="18" charset="0"/>
                <a:cs typeface="Times New Roman" pitchFamily="18" charset="0"/>
              </a:rPr>
              <a:t>y </a:t>
            </a:r>
            <a:r>
              <a:rPr lang="vi-VN" sz="2800" dirty="0">
                <a:latin typeface="Times New Roman" pitchFamily="18" charset="0"/>
                <a:cs typeface="Times New Roman" pitchFamily="18" charset="0"/>
              </a:rPr>
              <a:t>thực thi nhiệm vụ bằng cách gửi tới dịch vụ </a:t>
            </a:r>
            <a:r>
              <a:rPr lang="vi-VN" sz="2800" dirty="0" smtClean="0">
                <a:latin typeface="Times New Roman" pitchFamily="18" charset="0"/>
                <a:cs typeface="Times New Roman" pitchFamily="18" charset="0"/>
              </a:rPr>
              <a:t>một</a:t>
            </a:r>
            <a:r>
              <a:rPr lang="en-US" sz="2800" dirty="0" smtClean="0">
                <a:latin typeface="Times New Roman" pitchFamily="18" charset="0"/>
                <a:cs typeface="Times New Roman" pitchFamily="18" charset="0"/>
              </a:rPr>
              <a:t> </a:t>
            </a:r>
            <a:r>
              <a:rPr lang="vi-VN" sz="2800" dirty="0" smtClean="0">
                <a:latin typeface="Times New Roman" pitchFamily="18" charset="0"/>
                <a:cs typeface="Times New Roman" pitchFamily="18" charset="0"/>
              </a:rPr>
              <a:t>yêu </a:t>
            </a:r>
            <a:r>
              <a:rPr lang="vi-VN" sz="2800" dirty="0">
                <a:latin typeface="Times New Roman" pitchFamily="18" charset="0"/>
                <a:cs typeface="Times New Roman" pitchFamily="18" charset="0"/>
              </a:rPr>
              <a:t>cầu được định dạng theo đúng giao ước.</a:t>
            </a:r>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278330329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304800"/>
            <a:ext cx="8004048" cy="990600"/>
          </a:xfrm>
        </p:spPr>
        <p:txBody>
          <a:bodyPr>
            <a:normAutofit/>
          </a:bodyPr>
          <a:lstStyle/>
          <a:p>
            <a:pPr marL="182880" indent="0" algn="l">
              <a:buNone/>
            </a:pPr>
            <a:r>
              <a:rPr lang="en-US" sz="4400" dirty="0" err="1" smtClean="0">
                <a:latin typeface="Times New Roman" pitchFamily="18" charset="0"/>
                <a:cs typeface="Times New Roman" pitchFamily="18" charset="0"/>
              </a:rPr>
              <a:t>Thành</a:t>
            </a:r>
            <a:r>
              <a:rPr lang="en-US" sz="4400" dirty="0" smtClean="0">
                <a:latin typeface="Times New Roman" pitchFamily="18" charset="0"/>
                <a:cs typeface="Times New Roman" pitchFamily="18" charset="0"/>
              </a:rPr>
              <a:t> </a:t>
            </a:r>
            <a:r>
              <a:rPr lang="en-US" sz="4400" dirty="0" err="1" smtClean="0">
                <a:latin typeface="Times New Roman" pitchFamily="18" charset="0"/>
                <a:cs typeface="Times New Roman" pitchFamily="18" charset="0"/>
              </a:rPr>
              <a:t>phần</a:t>
            </a:r>
            <a:r>
              <a:rPr lang="en-US" sz="4400" dirty="0" smtClean="0">
                <a:latin typeface="Times New Roman" pitchFamily="18" charset="0"/>
                <a:cs typeface="Times New Roman" pitchFamily="18" charset="0"/>
              </a:rPr>
              <a:t> </a:t>
            </a:r>
            <a:r>
              <a:rPr lang="en-US" sz="4400" dirty="0" err="1" smtClean="0">
                <a:latin typeface="Times New Roman" pitchFamily="18" charset="0"/>
                <a:cs typeface="Times New Roman" pitchFamily="18" charset="0"/>
              </a:rPr>
              <a:t>cung</a:t>
            </a:r>
            <a:r>
              <a:rPr lang="en-US" sz="4400" dirty="0" smtClean="0">
                <a:latin typeface="Times New Roman" pitchFamily="18" charset="0"/>
                <a:cs typeface="Times New Roman" pitchFamily="18" charset="0"/>
              </a:rPr>
              <a:t> </a:t>
            </a:r>
            <a:r>
              <a:rPr lang="en-US" sz="4400" dirty="0" err="1" smtClean="0">
                <a:latin typeface="Times New Roman" pitchFamily="18" charset="0"/>
                <a:cs typeface="Times New Roman" pitchFamily="18" charset="0"/>
              </a:rPr>
              <a:t>cấp</a:t>
            </a:r>
            <a:r>
              <a:rPr lang="en-US" sz="4400" dirty="0" smtClean="0">
                <a:latin typeface="Times New Roman" pitchFamily="18" charset="0"/>
                <a:cs typeface="Times New Roman" pitchFamily="18" charset="0"/>
              </a:rPr>
              <a:t> </a:t>
            </a:r>
            <a:r>
              <a:rPr lang="en-US" sz="4400" dirty="0" err="1" smtClean="0">
                <a:latin typeface="Times New Roman" pitchFamily="18" charset="0"/>
                <a:cs typeface="Times New Roman" pitchFamily="18" charset="0"/>
              </a:rPr>
              <a:t>dịch</a:t>
            </a:r>
            <a:r>
              <a:rPr lang="en-US" sz="4400" dirty="0" smtClean="0">
                <a:latin typeface="Times New Roman" pitchFamily="18" charset="0"/>
                <a:cs typeface="Times New Roman" pitchFamily="18" charset="0"/>
              </a:rPr>
              <a:t> </a:t>
            </a:r>
            <a:r>
              <a:rPr lang="en-US" sz="4400" dirty="0" err="1" smtClean="0">
                <a:latin typeface="Times New Roman" pitchFamily="18" charset="0"/>
                <a:cs typeface="Times New Roman" pitchFamily="18" charset="0"/>
              </a:rPr>
              <a:t>vụ</a:t>
            </a:r>
            <a:endParaRPr lang="en-US" sz="4400" dirty="0">
              <a:latin typeface="Times New Roman" pitchFamily="18" charset="0"/>
              <a:cs typeface="Times New Roman" pitchFamily="18" charset="0"/>
            </a:endParaRPr>
          </a:p>
        </p:txBody>
      </p:sp>
      <p:sp>
        <p:nvSpPr>
          <p:cNvPr id="3" name="Subtitle 2"/>
          <p:cNvSpPr>
            <a:spLocks noGrp="1"/>
          </p:cNvSpPr>
          <p:nvPr>
            <p:ph type="subTitle" idx="1"/>
          </p:nvPr>
        </p:nvSpPr>
        <p:spPr>
          <a:xfrm>
            <a:off x="1371600" y="1447800"/>
            <a:ext cx="7467600" cy="5029200"/>
          </a:xfrm>
        </p:spPr>
        <p:txBody>
          <a:bodyPr>
            <a:normAutofit/>
          </a:bodyPr>
          <a:lstStyle/>
          <a:p>
            <a:pPr marL="342900" indent="-342900">
              <a:buFontTx/>
              <a:buChar char="-"/>
            </a:pPr>
            <a:r>
              <a:rPr lang="vi-VN" sz="2800" dirty="0" smtClean="0">
                <a:latin typeface="Times New Roman" pitchFamily="18" charset="0"/>
                <a:cs typeface="Times New Roman" pitchFamily="18" charset="0"/>
              </a:rPr>
              <a:t>là </a:t>
            </a:r>
            <a:r>
              <a:rPr lang="vi-VN" sz="2800" dirty="0">
                <a:latin typeface="Times New Roman" pitchFamily="18" charset="0"/>
                <a:cs typeface="Times New Roman" pitchFamily="18" charset="0"/>
              </a:rPr>
              <a:t>một thực thể có khả năng được địa chỉ hoá qua </a:t>
            </a:r>
            <a:r>
              <a:rPr lang="vi-VN" sz="2800" dirty="0" smtClean="0">
                <a:latin typeface="Times New Roman" pitchFamily="18" charset="0"/>
                <a:cs typeface="Times New Roman" pitchFamily="18" charset="0"/>
              </a:rPr>
              <a:t>mạng,</a:t>
            </a:r>
            <a:r>
              <a:rPr lang="en-US" sz="2800" dirty="0" smtClean="0">
                <a:latin typeface="Times New Roman" pitchFamily="18" charset="0"/>
                <a:cs typeface="Times New Roman" pitchFamily="18" charset="0"/>
              </a:rPr>
              <a:t> </a:t>
            </a:r>
            <a:r>
              <a:rPr lang="vi-VN" sz="2800" dirty="0" smtClean="0">
                <a:latin typeface="Times New Roman" pitchFamily="18" charset="0"/>
                <a:cs typeface="Times New Roman" pitchFamily="18" charset="0"/>
              </a:rPr>
              <a:t>nó </a:t>
            </a:r>
            <a:r>
              <a:rPr lang="vi-VN" sz="2800" dirty="0">
                <a:latin typeface="Times New Roman" pitchFamily="18" charset="0"/>
                <a:cs typeface="Times New Roman" pitchFamily="18" charset="0"/>
              </a:rPr>
              <a:t>có thể chấp nhận và thực thi các yêu cầu từ những thành phần sử dụng dịch vụ. </a:t>
            </a:r>
            <a:endParaRPr lang="en-US" sz="2800" dirty="0" smtClean="0">
              <a:latin typeface="Times New Roman" pitchFamily="18" charset="0"/>
              <a:cs typeface="Times New Roman" pitchFamily="18" charset="0"/>
            </a:endParaRPr>
          </a:p>
          <a:p>
            <a:pPr marL="342900" indent="-342900">
              <a:buFontTx/>
              <a:buChar char="-"/>
            </a:pPr>
            <a:r>
              <a:rPr lang="en-US" sz="2800" dirty="0" err="1" smtClean="0">
                <a:latin typeface="Times New Roman" pitchFamily="18" charset="0"/>
                <a:cs typeface="Times New Roman" pitchFamily="18" charset="0"/>
              </a:rPr>
              <a:t>Là</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một</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hệ</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thống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máy</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tính</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lớn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một</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thành</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phần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hoặc</a:t>
            </a:r>
            <a:r>
              <a:rPr lang="en-US" sz="2800" dirty="0">
                <a:latin typeface="Times New Roman" pitchFamily="18" charset="0"/>
                <a:cs typeface="Times New Roman" pitchFamily="18" charset="0"/>
              </a:rPr>
              <a:t> </a:t>
            </a:r>
            <a:r>
              <a:rPr lang="en-US" sz="2800" dirty="0" err="1" smtClean="0">
                <a:latin typeface="Times New Roman" pitchFamily="18" charset="0"/>
                <a:cs typeface="Times New Roman" pitchFamily="18" charset="0"/>
              </a:rPr>
              <a:t>loại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hệ</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thống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phần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mềm</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khách</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có</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thể</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thực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các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yêu</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cầu</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dịch</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vụ</a:t>
            </a:r>
            <a:r>
              <a:rPr lang="en-US" sz="2800" dirty="0" smtClean="0">
                <a:latin typeface="Times New Roman" pitchFamily="18" charset="0"/>
                <a:cs typeface="Times New Roman" pitchFamily="18" charset="0"/>
              </a:rPr>
              <a:t>.</a:t>
            </a:r>
          </a:p>
          <a:p>
            <a:pPr marL="342900" indent="-342900">
              <a:buFontTx/>
              <a:buChar char="-"/>
            </a:pPr>
            <a:r>
              <a:rPr lang="vi-VN" sz="2800" dirty="0" smtClean="0">
                <a:latin typeface="Times New Roman" pitchFamily="18" charset="0"/>
                <a:cs typeface="Times New Roman" pitchFamily="18" charset="0"/>
              </a:rPr>
              <a:t>Thực thể này xuất bản</a:t>
            </a:r>
            <a:r>
              <a:rPr lang="en-US" sz="2800" dirty="0" smtClean="0">
                <a:latin typeface="Times New Roman" pitchFamily="18" charset="0"/>
                <a:cs typeface="Times New Roman" pitchFamily="18" charset="0"/>
              </a:rPr>
              <a:t> </a:t>
            </a:r>
            <a:r>
              <a:rPr lang="vi-VN" sz="2800" dirty="0" smtClean="0">
                <a:latin typeface="Times New Roman" pitchFamily="18" charset="0"/>
                <a:cs typeface="Times New Roman" pitchFamily="18" charset="0"/>
              </a:rPr>
              <a:t>giao ước dịch vụ của nó trong một kho đăng ký dịch vụ để các thành phần sử dụng dịch</a:t>
            </a:r>
            <a:r>
              <a:rPr lang="en-US" sz="2800" dirty="0" smtClean="0">
                <a:latin typeface="Times New Roman" pitchFamily="18" charset="0"/>
                <a:cs typeface="Times New Roman" pitchFamily="18" charset="0"/>
              </a:rPr>
              <a:t> </a:t>
            </a:r>
            <a:r>
              <a:rPr lang="vi-VN" sz="2800" dirty="0" smtClean="0">
                <a:latin typeface="Times New Roman" pitchFamily="18" charset="0"/>
                <a:cs typeface="Times New Roman" pitchFamily="18" charset="0"/>
              </a:rPr>
              <a:t>vụ có thể truy cập.</a:t>
            </a:r>
            <a:endParaRPr lang="en-US" sz="2800" dirty="0" smtClean="0">
              <a:latin typeface="Times New Roman" pitchFamily="18" charset="0"/>
              <a:cs typeface="Times New Roman" pitchFamily="18" charset="0"/>
            </a:endParaRPr>
          </a:p>
          <a:p>
            <a:pPr marL="342900" indent="-342900">
              <a:buFontTx/>
              <a:buChar char="-"/>
            </a:pPr>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245284448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304800"/>
            <a:ext cx="8305800" cy="838200"/>
          </a:xfrm>
        </p:spPr>
        <p:txBody>
          <a:bodyPr>
            <a:normAutofit fontScale="90000"/>
          </a:bodyPr>
          <a:lstStyle/>
          <a:p>
            <a:pPr marL="182880" indent="0" algn="l">
              <a:buNone/>
            </a:pPr>
            <a:r>
              <a:rPr lang="en-US" sz="4400" dirty="0" err="1" smtClean="0">
                <a:latin typeface="Times New Roman" pitchFamily="18" charset="0"/>
                <a:cs typeface="Times New Roman" pitchFamily="18" charset="0"/>
              </a:rPr>
              <a:t>Thành</a:t>
            </a:r>
            <a:r>
              <a:rPr lang="en-US" sz="4400" dirty="0" smtClean="0">
                <a:latin typeface="Times New Roman" pitchFamily="18" charset="0"/>
                <a:cs typeface="Times New Roman" pitchFamily="18" charset="0"/>
              </a:rPr>
              <a:t> </a:t>
            </a:r>
            <a:r>
              <a:rPr lang="en-US" sz="4400" dirty="0" err="1" smtClean="0">
                <a:latin typeface="Times New Roman" pitchFamily="18" charset="0"/>
                <a:cs typeface="Times New Roman" pitchFamily="18" charset="0"/>
              </a:rPr>
              <a:t>phần</a:t>
            </a:r>
            <a:r>
              <a:rPr lang="en-US" sz="4400" dirty="0" smtClean="0">
                <a:latin typeface="Times New Roman" pitchFamily="18" charset="0"/>
                <a:cs typeface="Times New Roman" pitchFamily="18" charset="0"/>
              </a:rPr>
              <a:t> </a:t>
            </a:r>
            <a:r>
              <a:rPr lang="en-US" sz="4400" dirty="0" err="1" smtClean="0">
                <a:latin typeface="Times New Roman" pitchFamily="18" charset="0"/>
                <a:cs typeface="Times New Roman" pitchFamily="18" charset="0"/>
              </a:rPr>
              <a:t>đăng</a:t>
            </a:r>
            <a:r>
              <a:rPr lang="en-US" sz="4400" dirty="0" smtClean="0">
                <a:latin typeface="Times New Roman" pitchFamily="18" charset="0"/>
                <a:cs typeface="Times New Roman" pitchFamily="18" charset="0"/>
              </a:rPr>
              <a:t> </a:t>
            </a:r>
            <a:r>
              <a:rPr lang="en-US" sz="4400" dirty="0" err="1" smtClean="0">
                <a:latin typeface="Times New Roman" pitchFamily="18" charset="0"/>
                <a:cs typeface="Times New Roman" pitchFamily="18" charset="0"/>
              </a:rPr>
              <a:t>kí</a:t>
            </a:r>
            <a:r>
              <a:rPr lang="en-US" sz="4400" dirty="0" smtClean="0">
                <a:latin typeface="Times New Roman" pitchFamily="18" charset="0"/>
                <a:cs typeface="Times New Roman" pitchFamily="18" charset="0"/>
              </a:rPr>
              <a:t> </a:t>
            </a:r>
            <a:r>
              <a:rPr lang="en-US" sz="4400" dirty="0" err="1" smtClean="0">
                <a:latin typeface="Times New Roman" pitchFamily="18" charset="0"/>
                <a:cs typeface="Times New Roman" pitchFamily="18" charset="0"/>
              </a:rPr>
              <a:t>dịch</a:t>
            </a:r>
            <a:r>
              <a:rPr lang="en-US" sz="4400" dirty="0" smtClean="0">
                <a:latin typeface="Times New Roman" pitchFamily="18" charset="0"/>
                <a:cs typeface="Times New Roman" pitchFamily="18" charset="0"/>
              </a:rPr>
              <a:t> </a:t>
            </a:r>
            <a:r>
              <a:rPr lang="en-US" sz="4400" dirty="0" err="1" smtClean="0">
                <a:latin typeface="Times New Roman" pitchFamily="18" charset="0"/>
                <a:cs typeface="Times New Roman" pitchFamily="18" charset="0"/>
              </a:rPr>
              <a:t>vụ</a:t>
            </a:r>
            <a:r>
              <a:rPr lang="en-US" sz="4400" dirty="0" smtClean="0">
                <a:latin typeface="Times New Roman" pitchFamily="18" charset="0"/>
                <a:cs typeface="Times New Roman" pitchFamily="18" charset="0"/>
              </a:rPr>
              <a:t> (UDDI)</a:t>
            </a:r>
            <a:endParaRPr lang="en-US" sz="4400" dirty="0">
              <a:latin typeface="Times New Roman" pitchFamily="18" charset="0"/>
              <a:cs typeface="Times New Roman" pitchFamily="18" charset="0"/>
            </a:endParaRPr>
          </a:p>
        </p:txBody>
      </p:sp>
      <p:sp>
        <p:nvSpPr>
          <p:cNvPr id="3" name="Subtitle 2"/>
          <p:cNvSpPr>
            <a:spLocks noGrp="1"/>
          </p:cNvSpPr>
          <p:nvPr>
            <p:ph type="subTitle" idx="1"/>
          </p:nvPr>
        </p:nvSpPr>
        <p:spPr>
          <a:xfrm>
            <a:off x="1289304" y="1295400"/>
            <a:ext cx="7702296" cy="4572000"/>
          </a:xfrm>
        </p:spPr>
        <p:txBody>
          <a:bodyPr>
            <a:noAutofit/>
          </a:bodyPr>
          <a:lstStyle/>
          <a:p>
            <a:pPr algn="just"/>
            <a:r>
              <a:rPr lang="en-US" sz="2600" dirty="0">
                <a:latin typeface="Times New Roman" pitchFamily="18" charset="0"/>
                <a:cs typeface="Times New Roman" pitchFamily="18" charset="0"/>
              </a:rPr>
              <a:t>L</a:t>
            </a:r>
            <a:r>
              <a:rPr lang="vi-VN" sz="2600" dirty="0" smtClean="0">
                <a:latin typeface="Times New Roman" pitchFamily="18" charset="0"/>
                <a:cs typeface="Times New Roman" pitchFamily="18" charset="0"/>
              </a:rPr>
              <a:t>à </a:t>
            </a:r>
            <a:r>
              <a:rPr lang="vi-VN" sz="2600" dirty="0">
                <a:latin typeface="Times New Roman" pitchFamily="18" charset="0"/>
                <a:cs typeface="Times New Roman" pitchFamily="18" charset="0"/>
              </a:rPr>
              <a:t>một thư mục trên mạng có chứa các dịch vụ sẵn dùng.</a:t>
            </a:r>
          </a:p>
          <a:p>
            <a:pPr algn="just"/>
            <a:r>
              <a:rPr lang="vi-VN" sz="2600" dirty="0">
                <a:latin typeface="Times New Roman" pitchFamily="18" charset="0"/>
                <a:cs typeface="Times New Roman" pitchFamily="18" charset="0"/>
              </a:rPr>
              <a:t>Đây là một thực thể chấp nhận và lưu trữ các giao ước từ các thành phần cung cấp </a:t>
            </a:r>
            <a:r>
              <a:rPr lang="vi-VN" sz="2600" dirty="0" smtClean="0">
                <a:latin typeface="Times New Roman" pitchFamily="18" charset="0"/>
                <a:cs typeface="Times New Roman" pitchFamily="18" charset="0"/>
              </a:rPr>
              <a:t>dịch</a:t>
            </a:r>
            <a:r>
              <a:rPr lang="en-US" sz="2600" dirty="0" smtClean="0">
                <a:latin typeface="Times New Roman" pitchFamily="18" charset="0"/>
                <a:cs typeface="Times New Roman" pitchFamily="18" charset="0"/>
              </a:rPr>
              <a:t> </a:t>
            </a:r>
            <a:r>
              <a:rPr lang="vi-VN" sz="2600" dirty="0" smtClean="0">
                <a:latin typeface="Times New Roman" pitchFamily="18" charset="0"/>
                <a:cs typeface="Times New Roman" pitchFamily="18" charset="0"/>
              </a:rPr>
              <a:t>vụ </a:t>
            </a:r>
            <a:r>
              <a:rPr lang="vi-VN" sz="2600" dirty="0">
                <a:latin typeface="Times New Roman" pitchFamily="18" charset="0"/>
                <a:cs typeface="Times New Roman" pitchFamily="18" charset="0"/>
              </a:rPr>
              <a:t>và cung cấp các giao ước đó cho các thành phần sử dụng dịch vụ.</a:t>
            </a:r>
          </a:p>
          <a:p>
            <a:pPr algn="just"/>
            <a:r>
              <a:rPr lang="vi-VN" sz="2600" dirty="0">
                <a:latin typeface="Times New Roman" pitchFamily="18" charset="0"/>
                <a:cs typeface="Times New Roman" pitchFamily="18" charset="0"/>
              </a:rPr>
              <a:t>Dịch vụ UDDI, đóng vai trò như người chỉ đường cho các thành phần sử dụng dịch </a:t>
            </a:r>
            <a:r>
              <a:rPr lang="vi-VN" sz="2600" dirty="0" smtClean="0">
                <a:latin typeface="Times New Roman" pitchFamily="18" charset="0"/>
                <a:cs typeface="Times New Roman" pitchFamily="18" charset="0"/>
              </a:rPr>
              <a:t>vụ,</a:t>
            </a:r>
            <a:r>
              <a:rPr lang="en-US" sz="2600" dirty="0" smtClean="0">
                <a:latin typeface="Times New Roman" pitchFamily="18" charset="0"/>
                <a:cs typeface="Times New Roman" pitchFamily="18" charset="0"/>
              </a:rPr>
              <a:t> </a:t>
            </a:r>
            <a:r>
              <a:rPr lang="vi-VN" sz="2600" dirty="0" smtClean="0">
                <a:latin typeface="Times New Roman" pitchFamily="18" charset="0"/>
                <a:cs typeface="Times New Roman" pitchFamily="18" charset="0"/>
              </a:rPr>
              <a:t>tạo </a:t>
            </a:r>
            <a:r>
              <a:rPr lang="vi-VN" sz="2600" dirty="0">
                <a:latin typeface="Times New Roman" pitchFamily="18" charset="0"/>
                <a:cs typeface="Times New Roman" pitchFamily="18" charset="0"/>
              </a:rPr>
              <a:t>sự trong suốt về vị trí đối với thành phần cung cấp dịch vụ; để khi thành phần </a:t>
            </a:r>
            <a:r>
              <a:rPr lang="vi-VN" sz="2600" dirty="0" smtClean="0">
                <a:latin typeface="Times New Roman" pitchFamily="18" charset="0"/>
                <a:cs typeface="Times New Roman" pitchFamily="18" charset="0"/>
              </a:rPr>
              <a:t>này</a:t>
            </a:r>
            <a:r>
              <a:rPr lang="en-US" sz="2600" dirty="0" smtClean="0">
                <a:latin typeface="Times New Roman" pitchFamily="18" charset="0"/>
                <a:cs typeface="Times New Roman" pitchFamily="18" charset="0"/>
              </a:rPr>
              <a:t> </a:t>
            </a:r>
            <a:r>
              <a:rPr lang="vi-VN" sz="2600" dirty="0" smtClean="0">
                <a:latin typeface="Times New Roman" pitchFamily="18" charset="0"/>
                <a:cs typeface="Times New Roman" pitchFamily="18" charset="0"/>
              </a:rPr>
              <a:t>thay </a:t>
            </a:r>
            <a:r>
              <a:rPr lang="vi-VN" sz="2600" dirty="0">
                <a:latin typeface="Times New Roman" pitchFamily="18" charset="0"/>
                <a:cs typeface="Times New Roman" pitchFamily="18" charset="0"/>
              </a:rPr>
              <a:t>đổi thì thành phần sử dụng dịch vụ không cần phải biên dịch hay cấu hình lại</a:t>
            </a:r>
            <a:r>
              <a:rPr lang="vi-VN" sz="2600" dirty="0" smtClean="0">
                <a:latin typeface="Times New Roman" pitchFamily="18" charset="0"/>
                <a:cs typeface="Times New Roman" pitchFamily="18" charset="0"/>
              </a:rPr>
              <a:t>.</a:t>
            </a:r>
            <a:endParaRPr lang="vi-VN" sz="2600" dirty="0">
              <a:latin typeface="Times New Roman" pitchFamily="18" charset="0"/>
              <a:cs typeface="Times New Roman" pitchFamily="18" charset="0"/>
            </a:endParaRPr>
          </a:p>
        </p:txBody>
      </p:sp>
    </p:spTree>
    <p:extLst>
      <p:ext uri="{BB962C8B-B14F-4D97-AF65-F5344CB8AC3E}">
        <p14:creationId xmlns:p14="http://schemas.microsoft.com/office/powerpoint/2010/main" val="217636944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304800"/>
            <a:ext cx="7851648" cy="838200"/>
          </a:xfrm>
        </p:spPr>
        <p:txBody>
          <a:bodyPr>
            <a:normAutofit/>
          </a:bodyPr>
          <a:lstStyle/>
          <a:p>
            <a:pPr marL="182880" indent="0">
              <a:buNone/>
            </a:pPr>
            <a:r>
              <a:rPr lang="en-US" sz="4400" dirty="0" err="1" smtClean="0">
                <a:latin typeface="Times New Roman" pitchFamily="18" charset="0"/>
                <a:cs typeface="Times New Roman" pitchFamily="18" charset="0"/>
              </a:rPr>
              <a:t>Thành</a:t>
            </a:r>
            <a:r>
              <a:rPr lang="en-US" sz="4400" dirty="0" smtClean="0">
                <a:latin typeface="Times New Roman" pitchFamily="18" charset="0"/>
                <a:cs typeface="Times New Roman" pitchFamily="18" charset="0"/>
              </a:rPr>
              <a:t> </a:t>
            </a:r>
            <a:r>
              <a:rPr lang="en-US" sz="4400" dirty="0" err="1">
                <a:latin typeface="Times New Roman" pitchFamily="18" charset="0"/>
                <a:cs typeface="Times New Roman" pitchFamily="18" charset="0"/>
              </a:rPr>
              <a:t>phần</a:t>
            </a:r>
            <a:r>
              <a:rPr lang="en-US" sz="4400" dirty="0">
                <a:latin typeface="Times New Roman" pitchFamily="18" charset="0"/>
                <a:cs typeface="Times New Roman" pitchFamily="18" charset="0"/>
              </a:rPr>
              <a:t> </a:t>
            </a:r>
            <a:r>
              <a:rPr lang="en-US" sz="4400" dirty="0" err="1">
                <a:latin typeface="Times New Roman" pitchFamily="18" charset="0"/>
                <a:cs typeface="Times New Roman" pitchFamily="18" charset="0"/>
              </a:rPr>
              <a:t>đăng</a:t>
            </a:r>
            <a:r>
              <a:rPr lang="en-US" sz="4400" dirty="0">
                <a:latin typeface="Times New Roman" pitchFamily="18" charset="0"/>
                <a:cs typeface="Times New Roman" pitchFamily="18" charset="0"/>
              </a:rPr>
              <a:t> </a:t>
            </a:r>
            <a:r>
              <a:rPr lang="en-US" sz="4400" dirty="0" err="1">
                <a:latin typeface="Times New Roman" pitchFamily="18" charset="0"/>
                <a:cs typeface="Times New Roman" pitchFamily="18" charset="0"/>
              </a:rPr>
              <a:t>kí</a:t>
            </a:r>
            <a:r>
              <a:rPr lang="en-US" sz="4400" dirty="0">
                <a:latin typeface="Times New Roman" pitchFamily="18" charset="0"/>
                <a:cs typeface="Times New Roman" pitchFamily="18" charset="0"/>
              </a:rPr>
              <a:t> </a:t>
            </a:r>
            <a:r>
              <a:rPr lang="en-US" sz="4400" dirty="0" err="1">
                <a:latin typeface="Times New Roman" pitchFamily="18" charset="0"/>
                <a:cs typeface="Times New Roman" pitchFamily="18" charset="0"/>
              </a:rPr>
              <a:t>dịch</a:t>
            </a:r>
            <a:r>
              <a:rPr lang="en-US" sz="4400" dirty="0">
                <a:latin typeface="Times New Roman" pitchFamily="18" charset="0"/>
                <a:cs typeface="Times New Roman" pitchFamily="18" charset="0"/>
              </a:rPr>
              <a:t> </a:t>
            </a:r>
            <a:r>
              <a:rPr lang="en-US" sz="4400" dirty="0" err="1">
                <a:latin typeface="Times New Roman" pitchFamily="18" charset="0"/>
                <a:cs typeface="Times New Roman" pitchFamily="18" charset="0"/>
              </a:rPr>
              <a:t>vụ</a:t>
            </a:r>
            <a:endParaRPr lang="en-US" sz="4400" dirty="0">
              <a:latin typeface="Times New Roman" pitchFamily="18" charset="0"/>
              <a:cs typeface="Times New Roman" pitchFamily="18" charset="0"/>
            </a:endParaRPr>
          </a:p>
        </p:txBody>
      </p:sp>
      <p:sp>
        <p:nvSpPr>
          <p:cNvPr id="3" name="Subtitle 2"/>
          <p:cNvSpPr>
            <a:spLocks noGrp="1"/>
          </p:cNvSpPr>
          <p:nvPr>
            <p:ph type="subTitle" idx="1"/>
          </p:nvPr>
        </p:nvSpPr>
        <p:spPr>
          <a:xfrm>
            <a:off x="533400" y="1752600"/>
            <a:ext cx="7854696" cy="5029200"/>
          </a:xfrm>
        </p:spPr>
        <p:txBody>
          <a:bodyPr/>
          <a:lstStyle/>
          <a:p>
            <a:endParaRPr lang="en-US" dirty="0">
              <a:latin typeface="Times New Roman" pitchFamily="18" charset="0"/>
              <a:cs typeface="Times New Roman" pitchFamily="18" charset="0"/>
            </a:endParaRPr>
          </a:p>
        </p:txBody>
      </p:sp>
      <p:graphicFrame>
        <p:nvGraphicFramePr>
          <p:cNvPr id="4" name="Diagram 3"/>
          <p:cNvGraphicFramePr/>
          <p:nvPr>
            <p:extLst/>
          </p:nvPr>
        </p:nvGraphicFramePr>
        <p:xfrm>
          <a:off x="1447800" y="1371600"/>
          <a:ext cx="6096000" cy="4826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3581400" y="3124200"/>
            <a:ext cx="2209800" cy="1323439"/>
          </a:xfrm>
          <a:prstGeom prst="rect">
            <a:avLst/>
          </a:prstGeom>
          <a:noFill/>
        </p:spPr>
        <p:txBody>
          <a:bodyPr wrap="square" rtlCol="0">
            <a:spAutoFit/>
          </a:bodyPr>
          <a:lstStyle/>
          <a:p>
            <a:r>
              <a:rPr lang="en-US" sz="2000" dirty="0">
                <a:solidFill>
                  <a:prstClr val="black"/>
                </a:solidFill>
                <a:latin typeface="Times New Roman" pitchFamily="18" charset="0"/>
                <a:cs typeface="Times New Roman" pitchFamily="18" charset="0"/>
              </a:rPr>
              <a:t>GIAO THỨC SOAP, NỘI DUNG ĐỊNH DẠNG BẰNG XML</a:t>
            </a:r>
          </a:p>
        </p:txBody>
      </p:sp>
    </p:spTree>
    <p:extLst>
      <p:ext uri="{BB962C8B-B14F-4D97-AF65-F5344CB8AC3E}">
        <p14:creationId xmlns:p14="http://schemas.microsoft.com/office/powerpoint/2010/main" val="5595879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3999" cy="1600199"/>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600075" y="115887"/>
            <a:ext cx="1079500" cy="792162"/>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0" y="333375"/>
            <a:ext cx="1427226" cy="1203325"/>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1174750" y="404875"/>
            <a:ext cx="649287" cy="542925"/>
          </a:xfrm>
          <a:prstGeom prst="rect">
            <a:avLst/>
          </a:prstGeom>
          <a:blipFill>
            <a:blip r:embed="rId5" cstate="print"/>
            <a:stretch>
              <a:fillRect/>
            </a:stretch>
          </a:blipFill>
        </p:spPr>
        <p:txBody>
          <a:bodyPr wrap="square" lIns="0" tIns="0" rIns="0" bIns="0" rtlCol="0"/>
          <a:lstStyle/>
          <a:p>
            <a:endParaRPr/>
          </a:p>
        </p:txBody>
      </p:sp>
      <p:sp>
        <p:nvSpPr>
          <p:cNvPr id="6" name="object 6"/>
          <p:cNvSpPr txBox="1"/>
          <p:nvPr/>
        </p:nvSpPr>
        <p:spPr>
          <a:xfrm>
            <a:off x="416153" y="1345818"/>
            <a:ext cx="7895590" cy="2860040"/>
          </a:xfrm>
          <a:prstGeom prst="rect">
            <a:avLst/>
          </a:prstGeom>
        </p:spPr>
        <p:txBody>
          <a:bodyPr vert="horz" wrap="square" lIns="0" tIns="12065" rIns="0" bIns="0" rtlCol="0">
            <a:spAutoFit/>
          </a:bodyPr>
          <a:lstStyle/>
          <a:p>
            <a:pPr marL="12700">
              <a:lnSpc>
                <a:spcPct val="100000"/>
              </a:lnSpc>
              <a:spcBef>
                <a:spcPts val="95"/>
              </a:spcBef>
            </a:pPr>
            <a:r>
              <a:rPr sz="2200" b="1" spc="-5" dirty="0">
                <a:solidFill>
                  <a:srgbClr val="C00000"/>
                </a:solidFill>
                <a:latin typeface="Times New Roman"/>
                <a:cs typeface="Times New Roman"/>
              </a:rPr>
              <a:t>Phân tích, đánh giá </a:t>
            </a:r>
            <a:r>
              <a:rPr sz="2200" b="1" spc="-10" dirty="0">
                <a:solidFill>
                  <a:srgbClr val="C00000"/>
                </a:solidFill>
                <a:latin typeface="Times New Roman"/>
                <a:cs typeface="Times New Roman"/>
              </a:rPr>
              <a:t>một </a:t>
            </a:r>
            <a:r>
              <a:rPr sz="2200" b="1" spc="-5" dirty="0">
                <a:solidFill>
                  <a:srgbClr val="C00000"/>
                </a:solidFill>
                <a:latin typeface="Times New Roman"/>
                <a:cs typeface="Times New Roman"/>
              </a:rPr>
              <a:t>số </a:t>
            </a:r>
            <a:r>
              <a:rPr sz="2200" b="1" spc="-10" dirty="0">
                <a:solidFill>
                  <a:srgbClr val="C00000"/>
                </a:solidFill>
                <a:latin typeface="Times New Roman"/>
                <a:cs typeface="Times New Roman"/>
              </a:rPr>
              <a:t>mô </a:t>
            </a:r>
            <a:r>
              <a:rPr sz="2200" b="1" spc="-5" dirty="0">
                <a:solidFill>
                  <a:srgbClr val="C00000"/>
                </a:solidFill>
                <a:latin typeface="Times New Roman"/>
                <a:cs typeface="Times New Roman"/>
              </a:rPr>
              <a:t>hình </a:t>
            </a:r>
            <a:r>
              <a:rPr sz="2200" b="1" spc="-10" dirty="0">
                <a:solidFill>
                  <a:srgbClr val="C00000"/>
                </a:solidFill>
                <a:latin typeface="Times New Roman"/>
                <a:cs typeface="Times New Roman"/>
              </a:rPr>
              <a:t>kiến </a:t>
            </a:r>
            <a:r>
              <a:rPr sz="2200" b="1" spc="-5" dirty="0">
                <a:solidFill>
                  <a:srgbClr val="C00000"/>
                </a:solidFill>
                <a:latin typeface="Times New Roman"/>
                <a:cs typeface="Times New Roman"/>
              </a:rPr>
              <a:t>trúc </a:t>
            </a:r>
            <a:r>
              <a:rPr sz="2200" b="1" spc="-5" dirty="0" err="1">
                <a:solidFill>
                  <a:srgbClr val="C00000"/>
                </a:solidFill>
                <a:latin typeface="Times New Roman"/>
                <a:cs typeface="Times New Roman"/>
              </a:rPr>
              <a:t>phân</a:t>
            </a:r>
            <a:r>
              <a:rPr sz="2200" b="1" spc="-5" dirty="0">
                <a:solidFill>
                  <a:srgbClr val="C00000"/>
                </a:solidFill>
                <a:latin typeface="Times New Roman"/>
                <a:cs typeface="Times New Roman"/>
              </a:rPr>
              <a:t> </a:t>
            </a:r>
            <a:r>
              <a:rPr sz="2200" b="1" spc="-5" dirty="0" err="1" smtClean="0">
                <a:solidFill>
                  <a:srgbClr val="C00000"/>
                </a:solidFill>
                <a:latin typeface="Times New Roman"/>
                <a:cs typeface="Times New Roman"/>
              </a:rPr>
              <a:t>tán</a:t>
            </a:r>
            <a:endParaRPr sz="2200" dirty="0">
              <a:latin typeface="Times New Roman"/>
              <a:cs typeface="Times New Roman"/>
            </a:endParaRPr>
          </a:p>
          <a:p>
            <a:pPr>
              <a:lnSpc>
                <a:spcPct val="100000"/>
              </a:lnSpc>
              <a:spcBef>
                <a:spcPts val="35"/>
              </a:spcBef>
            </a:pPr>
            <a:endParaRPr sz="2850" dirty="0">
              <a:latin typeface="Times New Roman"/>
              <a:cs typeface="Times New Roman"/>
            </a:endParaRPr>
          </a:p>
          <a:p>
            <a:pPr marL="413384" marR="6350" indent="-342900">
              <a:lnSpc>
                <a:spcPct val="150000"/>
              </a:lnSpc>
              <a:buClr>
                <a:srgbClr val="D2601C"/>
              </a:buClr>
              <a:buFont typeface="Wingdings"/>
              <a:buChar char=""/>
              <a:tabLst>
                <a:tab pos="414020" algn="l"/>
              </a:tabLst>
            </a:pPr>
            <a:r>
              <a:rPr sz="2200" spc="-5" dirty="0">
                <a:latin typeface="Times New Roman"/>
                <a:cs typeface="Times New Roman"/>
              </a:rPr>
              <a:t>Ba kiến trúc phân tán phổ biến hiện </a:t>
            </a:r>
            <a:r>
              <a:rPr sz="2200" dirty="0">
                <a:latin typeface="Times New Roman"/>
                <a:cs typeface="Times New Roman"/>
              </a:rPr>
              <a:t>nay: </a:t>
            </a:r>
            <a:r>
              <a:rPr sz="2200" spc="-10" dirty="0">
                <a:latin typeface="Times New Roman"/>
                <a:cs typeface="Times New Roman"/>
              </a:rPr>
              <a:t>CORBA, DCOM </a:t>
            </a:r>
            <a:r>
              <a:rPr sz="2200" spc="-15" dirty="0">
                <a:latin typeface="Times New Roman"/>
                <a:cs typeface="Times New Roman"/>
              </a:rPr>
              <a:t>và  </a:t>
            </a:r>
            <a:r>
              <a:rPr sz="2200" spc="-5" dirty="0">
                <a:latin typeface="Times New Roman"/>
                <a:cs typeface="Times New Roman"/>
              </a:rPr>
              <a:t>EJB.</a:t>
            </a:r>
            <a:endParaRPr sz="2200" dirty="0">
              <a:latin typeface="Times New Roman"/>
              <a:cs typeface="Times New Roman"/>
            </a:endParaRPr>
          </a:p>
          <a:p>
            <a:pPr marL="413384" marR="5080" indent="-342900">
              <a:lnSpc>
                <a:spcPct val="150100"/>
              </a:lnSpc>
              <a:spcBef>
                <a:spcPts val="525"/>
              </a:spcBef>
              <a:buClr>
                <a:srgbClr val="D2601C"/>
              </a:buClr>
              <a:buFont typeface="Wingdings"/>
              <a:buChar char=""/>
              <a:tabLst>
                <a:tab pos="414020" algn="l"/>
              </a:tabLst>
            </a:pPr>
            <a:r>
              <a:rPr sz="2200" spc="-5" dirty="0">
                <a:latin typeface="Times New Roman"/>
                <a:cs typeface="Times New Roman"/>
              </a:rPr>
              <a:t>Các kiến trúc này là sự </a:t>
            </a:r>
            <a:r>
              <a:rPr sz="2200" spc="-15" dirty="0">
                <a:latin typeface="Times New Roman"/>
                <a:cs typeface="Times New Roman"/>
              </a:rPr>
              <a:t>mở </a:t>
            </a:r>
            <a:r>
              <a:rPr sz="2200" spc="-5" dirty="0">
                <a:latin typeface="Times New Roman"/>
                <a:cs typeface="Times New Roman"/>
              </a:rPr>
              <a:t>rộng của </a:t>
            </a:r>
            <a:r>
              <a:rPr sz="2200" spc="-10" dirty="0">
                <a:latin typeface="Times New Roman"/>
                <a:cs typeface="Times New Roman"/>
              </a:rPr>
              <a:t>các </a:t>
            </a:r>
            <a:r>
              <a:rPr sz="2200" spc="-5" dirty="0">
                <a:latin typeface="Times New Roman"/>
                <a:cs typeface="Times New Roman"/>
              </a:rPr>
              <a:t>hệ thống hướng đối tượng  bằng </a:t>
            </a:r>
            <a:r>
              <a:rPr sz="2200" spc="-10" dirty="0">
                <a:latin typeface="Times New Roman"/>
                <a:cs typeface="Times New Roman"/>
              </a:rPr>
              <a:t>cách </a:t>
            </a:r>
            <a:r>
              <a:rPr sz="2200" spc="-5" dirty="0">
                <a:latin typeface="Times New Roman"/>
                <a:cs typeface="Times New Roman"/>
              </a:rPr>
              <a:t>cho phép phân tán </a:t>
            </a:r>
            <a:r>
              <a:rPr sz="2200" spc="-10" dirty="0">
                <a:latin typeface="Times New Roman"/>
                <a:cs typeface="Times New Roman"/>
              </a:rPr>
              <a:t>các </a:t>
            </a:r>
            <a:r>
              <a:rPr sz="2200" spc="-5" dirty="0">
                <a:latin typeface="Times New Roman"/>
                <a:cs typeface="Times New Roman"/>
              </a:rPr>
              <a:t>đối tượng trên</a:t>
            </a:r>
            <a:r>
              <a:rPr sz="2200" spc="75" dirty="0">
                <a:latin typeface="Times New Roman"/>
                <a:cs typeface="Times New Roman"/>
              </a:rPr>
              <a:t> </a:t>
            </a:r>
            <a:r>
              <a:rPr sz="2200" spc="-5" dirty="0">
                <a:latin typeface="Times New Roman"/>
                <a:cs typeface="Times New Roman"/>
              </a:rPr>
              <a:t>mạng.</a:t>
            </a:r>
            <a:endParaRPr sz="2200" dirty="0">
              <a:latin typeface="Times New Roman"/>
              <a:cs typeface="Times New Roman"/>
            </a:endParaRPr>
          </a:p>
        </p:txBody>
      </p:sp>
      <p:sp>
        <p:nvSpPr>
          <p:cNvPr id="7" name="object 7"/>
          <p:cNvSpPr txBox="1">
            <a:spLocks noGrp="1"/>
          </p:cNvSpPr>
          <p:nvPr>
            <p:ph type="title"/>
          </p:nvPr>
        </p:nvSpPr>
        <p:spPr>
          <a:xfrm>
            <a:off x="1907794" y="139700"/>
            <a:ext cx="6772275" cy="391160"/>
          </a:xfrm>
          <a:prstGeom prst="rect">
            <a:avLst/>
          </a:prstGeom>
        </p:spPr>
        <p:txBody>
          <a:bodyPr vert="horz" wrap="square" lIns="0" tIns="12700" rIns="0" bIns="0" rtlCol="0">
            <a:spAutoFit/>
          </a:bodyPr>
          <a:lstStyle/>
          <a:p>
            <a:pPr marL="12700">
              <a:lnSpc>
                <a:spcPct val="100000"/>
              </a:lnSpc>
              <a:spcBef>
                <a:spcPts val="100"/>
              </a:spcBef>
              <a:tabLst>
                <a:tab pos="469265" algn="l"/>
              </a:tabLst>
            </a:pPr>
            <a:r>
              <a:rPr dirty="0"/>
              <a:t>1.	</a:t>
            </a:r>
            <a:r>
              <a:rPr spc="-5" dirty="0"/>
              <a:t>Tổng quan </a:t>
            </a:r>
            <a:r>
              <a:rPr dirty="0"/>
              <a:t>về </a:t>
            </a:r>
            <a:r>
              <a:rPr spc="-5" dirty="0"/>
              <a:t>hề thống phần mềm doanh</a:t>
            </a:r>
            <a:r>
              <a:rPr spc="25" dirty="0"/>
              <a:t> </a:t>
            </a:r>
            <a:r>
              <a:rPr spc="-5" dirty="0"/>
              <a:t>nghiệp</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851648" cy="685800"/>
          </a:xfrm>
        </p:spPr>
        <p:txBody>
          <a:bodyPr>
            <a:normAutofit fontScale="90000"/>
          </a:bodyPr>
          <a:lstStyle/>
          <a:p>
            <a:pPr marL="182880" indent="0" algn="l">
              <a:buNone/>
            </a:pPr>
            <a:r>
              <a:rPr lang="en-US" sz="4400" dirty="0" err="1" smtClean="0">
                <a:latin typeface="Times New Roman" pitchFamily="18" charset="0"/>
                <a:cs typeface="Times New Roman" pitchFamily="18" charset="0"/>
              </a:rPr>
              <a:t>Giao</a:t>
            </a:r>
            <a:r>
              <a:rPr lang="en-US" sz="4400" dirty="0" smtClean="0">
                <a:latin typeface="Times New Roman" pitchFamily="18" charset="0"/>
                <a:cs typeface="Times New Roman" pitchFamily="18" charset="0"/>
              </a:rPr>
              <a:t> </a:t>
            </a:r>
            <a:r>
              <a:rPr lang="en-US" sz="4400" dirty="0" err="1" smtClean="0">
                <a:latin typeface="Times New Roman" pitchFamily="18" charset="0"/>
                <a:cs typeface="Times New Roman" pitchFamily="18" charset="0"/>
              </a:rPr>
              <a:t>ước</a:t>
            </a:r>
            <a:r>
              <a:rPr lang="en-US" sz="4400" dirty="0" smtClean="0">
                <a:latin typeface="Times New Roman" pitchFamily="18" charset="0"/>
                <a:cs typeface="Times New Roman" pitchFamily="18" charset="0"/>
              </a:rPr>
              <a:t> </a:t>
            </a:r>
            <a:r>
              <a:rPr lang="en-US" sz="4400" dirty="0" err="1" smtClean="0">
                <a:latin typeface="Times New Roman" pitchFamily="18" charset="0"/>
                <a:cs typeface="Times New Roman" pitchFamily="18" charset="0"/>
              </a:rPr>
              <a:t>dịch</a:t>
            </a:r>
            <a:r>
              <a:rPr lang="en-US" sz="4400" dirty="0" smtClean="0">
                <a:latin typeface="Times New Roman" pitchFamily="18" charset="0"/>
                <a:cs typeface="Times New Roman" pitchFamily="18" charset="0"/>
              </a:rPr>
              <a:t> </a:t>
            </a:r>
            <a:r>
              <a:rPr lang="en-US" sz="4400" dirty="0" err="1" smtClean="0">
                <a:latin typeface="Times New Roman" pitchFamily="18" charset="0"/>
                <a:cs typeface="Times New Roman" pitchFamily="18" charset="0"/>
              </a:rPr>
              <a:t>vụ</a:t>
            </a:r>
            <a:endParaRPr lang="en-US" sz="4400" dirty="0">
              <a:latin typeface="Times New Roman" pitchFamily="18" charset="0"/>
              <a:cs typeface="Times New Roman" pitchFamily="18" charset="0"/>
            </a:endParaRPr>
          </a:p>
        </p:txBody>
      </p:sp>
      <p:sp>
        <p:nvSpPr>
          <p:cNvPr id="3" name="Subtitle 2"/>
          <p:cNvSpPr>
            <a:spLocks noGrp="1"/>
          </p:cNvSpPr>
          <p:nvPr>
            <p:ph type="subTitle" idx="1"/>
          </p:nvPr>
        </p:nvSpPr>
        <p:spPr>
          <a:xfrm>
            <a:off x="1371600" y="1066800"/>
            <a:ext cx="7620000" cy="5485263"/>
          </a:xfrm>
        </p:spPr>
        <p:txBody>
          <a:bodyPr>
            <a:noAutofit/>
          </a:bodyPr>
          <a:lstStyle/>
          <a:p>
            <a:pPr algn="just"/>
            <a:r>
              <a:rPr lang="vi-VN" sz="2800" dirty="0">
                <a:latin typeface="Times New Roman" pitchFamily="18" charset="0"/>
                <a:cs typeface="Times New Roman" pitchFamily="18" charset="0"/>
              </a:rPr>
              <a:t>Một giao ước là một bản đặc tả cách thức để thành phần sử dụng dịch vụ có thể </a:t>
            </a:r>
            <a:r>
              <a:rPr lang="vi-VN" sz="2800" dirty="0" smtClean="0">
                <a:latin typeface="Times New Roman" pitchFamily="18" charset="0"/>
                <a:cs typeface="Times New Roman" pitchFamily="18" charset="0"/>
              </a:rPr>
              <a:t>tương</a:t>
            </a:r>
            <a:r>
              <a:rPr lang="en-US" sz="2800" dirty="0" smtClean="0">
                <a:latin typeface="Times New Roman" pitchFamily="18" charset="0"/>
                <a:cs typeface="Times New Roman" pitchFamily="18" charset="0"/>
              </a:rPr>
              <a:t> </a:t>
            </a:r>
            <a:r>
              <a:rPr lang="vi-VN" sz="2800" dirty="0" smtClean="0">
                <a:latin typeface="Times New Roman" pitchFamily="18" charset="0"/>
                <a:cs typeface="Times New Roman" pitchFamily="18" charset="0"/>
              </a:rPr>
              <a:t>tác </a:t>
            </a:r>
            <a:r>
              <a:rPr lang="vi-VN" sz="2800" dirty="0">
                <a:latin typeface="Times New Roman" pitchFamily="18" charset="0"/>
                <a:cs typeface="Times New Roman" pitchFamily="18" charset="0"/>
              </a:rPr>
              <a:t>với thành phần cung cấp dịch vụ. Nó chỉ ra khuôn dạng của thông điệp yêu </a:t>
            </a:r>
            <a:r>
              <a:rPr lang="vi-VN" sz="2800" dirty="0" smtClean="0">
                <a:latin typeface="Times New Roman" pitchFamily="18" charset="0"/>
                <a:cs typeface="Times New Roman" pitchFamily="18" charset="0"/>
              </a:rPr>
              <a:t>c</a:t>
            </a:r>
            <a:r>
              <a:rPr lang="en-US" sz="2800" dirty="0" smtClean="0">
                <a:latin typeface="Times New Roman" pitchFamily="18" charset="0"/>
                <a:cs typeface="Times New Roman" pitchFamily="18" charset="0"/>
              </a:rPr>
              <a:t>ầ</a:t>
            </a:r>
            <a:r>
              <a:rPr lang="vi-VN" sz="2800" dirty="0" smtClean="0">
                <a:latin typeface="Times New Roman" pitchFamily="18" charset="0"/>
                <a:cs typeface="Times New Roman" pitchFamily="18" charset="0"/>
              </a:rPr>
              <a:t>u và</a:t>
            </a:r>
            <a:r>
              <a:rPr lang="en-US" sz="2800" dirty="0" smtClean="0">
                <a:latin typeface="Times New Roman" pitchFamily="18" charset="0"/>
                <a:cs typeface="Times New Roman" pitchFamily="18" charset="0"/>
              </a:rPr>
              <a:t> </a:t>
            </a:r>
            <a:r>
              <a:rPr lang="vi-VN" sz="2800" dirty="0" smtClean="0">
                <a:latin typeface="Times New Roman" pitchFamily="18" charset="0"/>
                <a:cs typeface="Times New Roman" pitchFamily="18" charset="0"/>
              </a:rPr>
              <a:t>thô</a:t>
            </a:r>
            <a:r>
              <a:rPr lang="en-US" sz="2800" dirty="0" err="1" smtClean="0">
                <a:latin typeface="Times New Roman" pitchFamily="18" charset="0"/>
                <a:cs typeface="Times New Roman" pitchFamily="18" charset="0"/>
              </a:rPr>
              <a:t>ng</a:t>
            </a:r>
            <a:r>
              <a:rPr lang="vi-VN" sz="2800" dirty="0" smtClean="0">
                <a:latin typeface="Times New Roman" pitchFamily="18" charset="0"/>
                <a:cs typeface="Times New Roman" pitchFamily="18" charset="0"/>
              </a:rPr>
              <a:t> </a:t>
            </a:r>
            <a:r>
              <a:rPr lang="vi-VN" sz="2800" dirty="0">
                <a:latin typeface="Times New Roman" pitchFamily="18" charset="0"/>
                <a:cs typeface="Times New Roman" pitchFamily="18" charset="0"/>
              </a:rPr>
              <a:t>điệp đáp ứng từ các dịch vụ. </a:t>
            </a:r>
            <a:endParaRPr lang="en-US" sz="2800" dirty="0" smtClean="0">
              <a:latin typeface="Times New Roman" pitchFamily="18" charset="0"/>
              <a:cs typeface="Times New Roman" pitchFamily="18" charset="0"/>
            </a:endParaRPr>
          </a:p>
          <a:p>
            <a:pPr algn="just"/>
            <a:r>
              <a:rPr lang="vi-VN" sz="2800" dirty="0" smtClean="0">
                <a:latin typeface="Times New Roman" pitchFamily="18" charset="0"/>
                <a:cs typeface="Times New Roman" pitchFamily="18" charset="0"/>
              </a:rPr>
              <a:t>Giao </a:t>
            </a:r>
            <a:r>
              <a:rPr lang="vi-VN" sz="2800" dirty="0">
                <a:latin typeface="Times New Roman" pitchFamily="18" charset="0"/>
                <a:cs typeface="Times New Roman" pitchFamily="18" charset="0"/>
              </a:rPr>
              <a:t>ước dịch vụ có thể đòi hỏi một tập các điều </a:t>
            </a:r>
            <a:r>
              <a:rPr lang="vi-VN" sz="2800" dirty="0" smtClean="0">
                <a:latin typeface="Times New Roman" pitchFamily="18" charset="0"/>
                <a:cs typeface="Times New Roman" pitchFamily="18" charset="0"/>
              </a:rPr>
              <a:t>kiện</a:t>
            </a:r>
            <a:r>
              <a:rPr lang="en-US" sz="2800" dirty="0" smtClean="0">
                <a:latin typeface="Times New Roman" pitchFamily="18" charset="0"/>
                <a:cs typeface="Times New Roman" pitchFamily="18" charset="0"/>
              </a:rPr>
              <a:t> </a:t>
            </a:r>
            <a:r>
              <a:rPr lang="vi-VN" sz="2800" dirty="0" smtClean="0">
                <a:latin typeface="Times New Roman" pitchFamily="18" charset="0"/>
                <a:cs typeface="Times New Roman" pitchFamily="18" charset="0"/>
              </a:rPr>
              <a:t>tiên </a:t>
            </a:r>
            <a:r>
              <a:rPr lang="vi-VN" sz="2800" dirty="0">
                <a:latin typeface="Times New Roman" pitchFamily="18" charset="0"/>
                <a:cs typeface="Times New Roman" pitchFamily="18" charset="0"/>
              </a:rPr>
              <a:t>quyết và điều kiện sau. Các điều kiện này xác định trạng thái cần thiết của dịch </a:t>
            </a:r>
            <a:r>
              <a:rPr lang="vi-VN" sz="2800" dirty="0" smtClean="0">
                <a:latin typeface="Times New Roman" pitchFamily="18" charset="0"/>
                <a:cs typeface="Times New Roman" pitchFamily="18" charset="0"/>
              </a:rPr>
              <a:t>vụ</a:t>
            </a:r>
            <a:r>
              <a:rPr lang="en-US" sz="2800" dirty="0" smtClean="0">
                <a:latin typeface="Times New Roman" pitchFamily="18" charset="0"/>
                <a:cs typeface="Times New Roman" pitchFamily="18" charset="0"/>
              </a:rPr>
              <a:t> </a:t>
            </a:r>
            <a:r>
              <a:rPr lang="vi-VN" sz="2800" dirty="0" smtClean="0">
                <a:latin typeface="Times New Roman" pitchFamily="18" charset="0"/>
                <a:cs typeface="Times New Roman" pitchFamily="18" charset="0"/>
              </a:rPr>
              <a:t>để </a:t>
            </a:r>
            <a:r>
              <a:rPr lang="vi-VN" sz="2800" dirty="0">
                <a:latin typeface="Times New Roman" pitchFamily="18" charset="0"/>
                <a:cs typeface="Times New Roman" pitchFamily="18" charset="0"/>
              </a:rPr>
              <a:t>thực thi một chức năng cụ thể. </a:t>
            </a:r>
            <a:endParaRPr lang="en-US" sz="2800" dirty="0" smtClean="0">
              <a:latin typeface="Times New Roman" pitchFamily="18" charset="0"/>
              <a:cs typeface="Times New Roman" pitchFamily="18" charset="0"/>
            </a:endParaRPr>
          </a:p>
          <a:p>
            <a:pPr algn="just"/>
            <a:r>
              <a:rPr lang="vi-VN" sz="2800" dirty="0" smtClean="0">
                <a:latin typeface="Times New Roman" pitchFamily="18" charset="0"/>
                <a:cs typeface="Times New Roman" pitchFamily="18" charset="0"/>
              </a:rPr>
              <a:t>Bản </a:t>
            </a:r>
            <a:r>
              <a:rPr lang="vi-VN" sz="2800" dirty="0">
                <a:latin typeface="Times New Roman" pitchFamily="18" charset="0"/>
                <a:cs typeface="Times New Roman" pitchFamily="18" charset="0"/>
              </a:rPr>
              <a:t>giao ước này cũng có thể bao gồm các mức </a:t>
            </a:r>
            <a:r>
              <a:rPr lang="vi-VN" sz="2800" dirty="0" smtClean="0">
                <a:latin typeface="Times New Roman" pitchFamily="18" charset="0"/>
                <a:cs typeface="Times New Roman" pitchFamily="18" charset="0"/>
              </a:rPr>
              <a:t>độ</a:t>
            </a:r>
            <a:r>
              <a:rPr lang="en-US" sz="2800" dirty="0" smtClean="0">
                <a:latin typeface="Times New Roman" pitchFamily="18" charset="0"/>
                <a:cs typeface="Times New Roman" pitchFamily="18" charset="0"/>
              </a:rPr>
              <a:t> </a:t>
            </a:r>
            <a:r>
              <a:rPr lang="vi-VN" sz="2800" dirty="0" smtClean="0">
                <a:latin typeface="Times New Roman" pitchFamily="18" charset="0"/>
                <a:cs typeface="Times New Roman" pitchFamily="18" charset="0"/>
              </a:rPr>
              <a:t>chất </a:t>
            </a:r>
            <a:r>
              <a:rPr lang="vi-VN" sz="2800" dirty="0">
                <a:latin typeface="Times New Roman" pitchFamily="18" charset="0"/>
                <a:cs typeface="Times New Roman" pitchFamily="18" charset="0"/>
              </a:rPr>
              <a:t>lượng của dịch vụ, các đặc tả cho </a:t>
            </a:r>
            <a:r>
              <a:rPr lang="vi-VN" sz="2800" dirty="0" err="1">
                <a:latin typeface="Times New Roman" pitchFamily="18" charset="0"/>
                <a:cs typeface="Times New Roman" pitchFamily="18" charset="0"/>
              </a:rPr>
              <a:t>các</a:t>
            </a:r>
            <a:r>
              <a:rPr lang="vi-VN" sz="2800" dirty="0">
                <a:latin typeface="Times New Roman" pitchFamily="18" charset="0"/>
                <a:cs typeface="Times New Roman" pitchFamily="18" charset="0"/>
              </a:rPr>
              <a:t> </a:t>
            </a:r>
            <a:r>
              <a:rPr lang="vi-VN" sz="2800" dirty="0" err="1" smtClean="0">
                <a:latin typeface="Times New Roman" pitchFamily="18" charset="0"/>
                <a:cs typeface="Times New Roman" pitchFamily="18" charset="0"/>
              </a:rPr>
              <a:t>khoá</a:t>
            </a:r>
            <a:r>
              <a:rPr lang="en-US" sz="2800" dirty="0" smtClean="0">
                <a:latin typeface="Times New Roman" pitchFamily="18" charset="0"/>
                <a:cs typeface="Times New Roman" pitchFamily="18" charset="0"/>
              </a:rPr>
              <a:t> </a:t>
            </a:r>
            <a:r>
              <a:rPr lang="vi-VN" sz="2800" dirty="0" err="1" smtClean="0">
                <a:latin typeface="Times New Roman" pitchFamily="18" charset="0"/>
                <a:cs typeface="Times New Roman" pitchFamily="18" charset="0"/>
              </a:rPr>
              <a:t>chạnh</a:t>
            </a:r>
            <a:r>
              <a:rPr lang="vi-VN" sz="2800" dirty="0" smtClean="0">
                <a:latin typeface="Times New Roman" pitchFamily="18" charset="0"/>
                <a:cs typeface="Times New Roman" pitchFamily="18" charset="0"/>
              </a:rPr>
              <a:t> </a:t>
            </a:r>
            <a:r>
              <a:rPr lang="vi-VN" sz="2800" dirty="0">
                <a:latin typeface="Times New Roman" pitchFamily="18" charset="0"/>
                <a:cs typeface="Times New Roman" pitchFamily="18" charset="0"/>
              </a:rPr>
              <a:t>phi chức năng của dịch vụ</a:t>
            </a:r>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99169672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304800"/>
            <a:ext cx="7851648" cy="1295400"/>
          </a:xfrm>
        </p:spPr>
        <p:txBody>
          <a:bodyPr>
            <a:normAutofit/>
          </a:bodyPr>
          <a:lstStyle/>
          <a:p>
            <a:pPr marL="182880" indent="0" algn="l">
              <a:buNone/>
            </a:pPr>
            <a:r>
              <a:rPr lang="en-US" sz="4400" dirty="0" err="1" smtClean="0">
                <a:latin typeface="Times New Roman" pitchFamily="18" charset="0"/>
                <a:cs typeface="Times New Roman" pitchFamily="18" charset="0"/>
              </a:rPr>
              <a:t>Ủy</a:t>
            </a:r>
            <a:r>
              <a:rPr lang="en-US" sz="4400" dirty="0" smtClean="0">
                <a:latin typeface="Times New Roman" pitchFamily="18" charset="0"/>
                <a:cs typeface="Times New Roman" pitchFamily="18" charset="0"/>
              </a:rPr>
              <a:t> </a:t>
            </a:r>
            <a:r>
              <a:rPr lang="en-US" sz="4400" dirty="0" err="1" smtClean="0">
                <a:latin typeface="Times New Roman" pitchFamily="18" charset="0"/>
                <a:cs typeface="Times New Roman" pitchFamily="18" charset="0"/>
              </a:rPr>
              <a:t>nhiệm</a:t>
            </a:r>
            <a:r>
              <a:rPr lang="en-US" sz="4400" dirty="0" smtClean="0">
                <a:latin typeface="Times New Roman" pitchFamily="18" charset="0"/>
                <a:cs typeface="Times New Roman" pitchFamily="18" charset="0"/>
              </a:rPr>
              <a:t> </a:t>
            </a:r>
            <a:r>
              <a:rPr lang="en-US" sz="4400" dirty="0" err="1" smtClean="0">
                <a:latin typeface="Times New Roman" pitchFamily="18" charset="0"/>
                <a:cs typeface="Times New Roman" pitchFamily="18" charset="0"/>
              </a:rPr>
              <a:t>dịch</a:t>
            </a:r>
            <a:r>
              <a:rPr lang="en-US" sz="4400" dirty="0" smtClean="0">
                <a:latin typeface="Times New Roman" pitchFamily="18" charset="0"/>
                <a:cs typeface="Times New Roman" pitchFamily="18" charset="0"/>
              </a:rPr>
              <a:t> </a:t>
            </a:r>
            <a:r>
              <a:rPr lang="en-US" sz="4400" dirty="0" err="1" smtClean="0">
                <a:latin typeface="Times New Roman" pitchFamily="18" charset="0"/>
                <a:cs typeface="Times New Roman" pitchFamily="18" charset="0"/>
              </a:rPr>
              <a:t>vụ</a:t>
            </a:r>
            <a:endParaRPr lang="en-US" sz="4400" dirty="0">
              <a:latin typeface="Times New Roman" pitchFamily="18" charset="0"/>
              <a:cs typeface="Times New Roman" pitchFamily="18" charset="0"/>
            </a:endParaRPr>
          </a:p>
        </p:txBody>
      </p:sp>
      <p:sp>
        <p:nvSpPr>
          <p:cNvPr id="3" name="Subtitle 2"/>
          <p:cNvSpPr>
            <a:spLocks noGrp="1"/>
          </p:cNvSpPr>
          <p:nvPr>
            <p:ph type="subTitle" idx="1"/>
          </p:nvPr>
        </p:nvSpPr>
        <p:spPr>
          <a:xfrm>
            <a:off x="533400" y="1752600"/>
            <a:ext cx="7854696" cy="5029200"/>
          </a:xfrm>
        </p:spPr>
        <p:txBody>
          <a:bodyPr/>
          <a:lstStyle/>
          <a:p>
            <a:endParaRPr lang="en-US" dirty="0" smtClean="0">
              <a:latin typeface="Times New Roman" pitchFamily="18" charset="0"/>
              <a:cs typeface="Times New Roman" pitchFamily="18" charset="0"/>
            </a:endParaRPr>
          </a:p>
          <a:p>
            <a:pPr marL="342900" indent="-342900">
              <a:buFontTx/>
              <a:buChar char="-"/>
            </a:pPr>
            <a:endParaRPr lang="en-US"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057400"/>
            <a:ext cx="6864096" cy="4012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0792170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304800"/>
            <a:ext cx="7851648" cy="1295400"/>
          </a:xfrm>
        </p:spPr>
        <p:txBody>
          <a:bodyPr>
            <a:normAutofit/>
          </a:bodyPr>
          <a:lstStyle/>
          <a:p>
            <a:pPr marL="182880" indent="0">
              <a:buNone/>
            </a:pPr>
            <a:r>
              <a:rPr lang="en-US" sz="4400" dirty="0" err="1" smtClean="0">
                <a:latin typeface="Times New Roman" pitchFamily="18" charset="0"/>
                <a:cs typeface="Times New Roman" pitchFamily="18" charset="0"/>
              </a:rPr>
              <a:t>Ủy</a:t>
            </a:r>
            <a:r>
              <a:rPr lang="en-US" sz="4400" dirty="0" smtClean="0">
                <a:latin typeface="Times New Roman" pitchFamily="18" charset="0"/>
                <a:cs typeface="Times New Roman" pitchFamily="18" charset="0"/>
              </a:rPr>
              <a:t> </a:t>
            </a:r>
            <a:r>
              <a:rPr lang="en-US" sz="4400" dirty="0" err="1">
                <a:latin typeface="Times New Roman" pitchFamily="18" charset="0"/>
                <a:cs typeface="Times New Roman" pitchFamily="18" charset="0"/>
              </a:rPr>
              <a:t>nhiệm</a:t>
            </a:r>
            <a:r>
              <a:rPr lang="en-US" sz="4400" dirty="0">
                <a:latin typeface="Times New Roman" pitchFamily="18" charset="0"/>
                <a:cs typeface="Times New Roman" pitchFamily="18" charset="0"/>
              </a:rPr>
              <a:t> </a:t>
            </a:r>
            <a:r>
              <a:rPr lang="en-US" sz="4400" dirty="0" err="1">
                <a:latin typeface="Times New Roman" pitchFamily="18" charset="0"/>
                <a:cs typeface="Times New Roman" pitchFamily="18" charset="0"/>
              </a:rPr>
              <a:t>dịch</a:t>
            </a:r>
            <a:r>
              <a:rPr lang="en-US" sz="4400" dirty="0">
                <a:latin typeface="Times New Roman" pitchFamily="18" charset="0"/>
                <a:cs typeface="Times New Roman" pitchFamily="18" charset="0"/>
              </a:rPr>
              <a:t> </a:t>
            </a:r>
            <a:r>
              <a:rPr lang="en-US" sz="4400" dirty="0" err="1">
                <a:latin typeface="Times New Roman" pitchFamily="18" charset="0"/>
                <a:cs typeface="Times New Roman" pitchFamily="18" charset="0"/>
              </a:rPr>
              <a:t>vụ</a:t>
            </a:r>
            <a:endParaRPr lang="en-US" sz="4400" dirty="0">
              <a:latin typeface="Times New Roman" pitchFamily="18" charset="0"/>
              <a:cs typeface="Times New Roman" pitchFamily="18" charset="0"/>
            </a:endParaRPr>
          </a:p>
        </p:txBody>
      </p:sp>
      <p:sp>
        <p:nvSpPr>
          <p:cNvPr id="3" name="Subtitle 2"/>
          <p:cNvSpPr>
            <a:spLocks noGrp="1"/>
          </p:cNvSpPr>
          <p:nvPr>
            <p:ph type="subTitle" idx="1"/>
          </p:nvPr>
        </p:nvSpPr>
        <p:spPr>
          <a:xfrm>
            <a:off x="1371600" y="1752600"/>
            <a:ext cx="7543800" cy="5029200"/>
          </a:xfrm>
        </p:spPr>
        <p:txBody>
          <a:bodyPr>
            <a:normAutofit/>
          </a:bodyPr>
          <a:lstStyle/>
          <a:p>
            <a:pPr algn="just"/>
            <a:r>
              <a:rPr lang="en-US" sz="2800" dirty="0" err="1" smtClean="0">
                <a:latin typeface="Times New Roman" pitchFamily="18" charset="0"/>
                <a:cs typeface="Times New Roman" pitchFamily="18" charset="0"/>
              </a:rPr>
              <a:t>Ủy</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nhiệm</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dịch</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vụ</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là</a:t>
            </a:r>
            <a:r>
              <a:rPr lang="en-US" sz="2800" dirty="0" smtClean="0">
                <a:latin typeface="Times New Roman" pitchFamily="18" charset="0"/>
                <a:cs typeface="Times New Roman" pitchFamily="18" charset="0"/>
              </a:rPr>
              <a:t> </a:t>
            </a:r>
            <a:r>
              <a:rPr lang="vi-VN" sz="2800" dirty="0" smtClean="0">
                <a:latin typeface="Times New Roman" pitchFamily="18" charset="0"/>
                <a:cs typeface="Times New Roman" pitchFamily="18" charset="0"/>
              </a:rPr>
              <a:t>một </a:t>
            </a:r>
            <a:r>
              <a:rPr lang="vi-VN" sz="2800" dirty="0">
                <a:latin typeface="Times New Roman" pitchFamily="18" charset="0"/>
                <a:cs typeface="Times New Roman" pitchFamily="18" charset="0"/>
              </a:rPr>
              <a:t>thực thể không bắt buộc, nó chỉ đơn giản hoá cho thành phần sử dụng dịch vụ </a:t>
            </a:r>
            <a:r>
              <a:rPr lang="vi-VN" sz="2800" dirty="0" smtClean="0">
                <a:latin typeface="Times New Roman" pitchFamily="18" charset="0"/>
                <a:cs typeface="Times New Roman" pitchFamily="18" charset="0"/>
              </a:rPr>
              <a:t>và</a:t>
            </a:r>
            <a:r>
              <a:rPr lang="en-US" sz="2800" dirty="0" smtClean="0">
                <a:latin typeface="Times New Roman" pitchFamily="18" charset="0"/>
                <a:cs typeface="Times New Roman" pitchFamily="18" charset="0"/>
              </a:rPr>
              <a:t> </a:t>
            </a:r>
            <a:r>
              <a:rPr lang="vi-VN" sz="2800" dirty="0" smtClean="0">
                <a:latin typeface="Times New Roman" pitchFamily="18" charset="0"/>
                <a:cs typeface="Times New Roman" pitchFamily="18" charset="0"/>
              </a:rPr>
              <a:t>thành </a:t>
            </a:r>
            <a:r>
              <a:rPr lang="vi-VN" sz="2800" dirty="0">
                <a:latin typeface="Times New Roman" pitchFamily="18" charset="0"/>
                <a:cs typeface="Times New Roman" pitchFamily="18" charset="0"/>
              </a:rPr>
              <a:t>phần sử dụng dịch vụ hoàn toàn có thể viết phần mềm để truy cập tới dịch vụ</a:t>
            </a:r>
            <a:r>
              <a:rPr lang="vi-VN" sz="2800" dirty="0" smtClean="0">
                <a:latin typeface="Times New Roman" pitchFamily="18" charset="0"/>
                <a:cs typeface="Times New Roman" pitchFamily="18" charset="0"/>
              </a:rPr>
              <a:t>.</a:t>
            </a:r>
            <a:endParaRPr lang="en-US" sz="2800" dirty="0" smtClean="0">
              <a:latin typeface="Times New Roman" pitchFamily="18" charset="0"/>
              <a:cs typeface="Times New Roman" pitchFamily="18" charset="0"/>
            </a:endParaRPr>
          </a:p>
          <a:p>
            <a:pPr algn="just"/>
            <a:r>
              <a:rPr lang="vi-VN" sz="2800" dirty="0">
                <a:latin typeface="Times New Roman" pitchFamily="18" charset="0"/>
                <a:cs typeface="Times New Roman" pitchFamily="18" charset="0"/>
              </a:rPr>
              <a:t>Một thành phần cung cấp dịch vụ sẽ cung cấp nhiều uỷ nhiệm cho các môi trường </a:t>
            </a:r>
            <a:r>
              <a:rPr lang="vi-VN" sz="2800" dirty="0" smtClean="0">
                <a:latin typeface="Times New Roman" pitchFamily="18" charset="0"/>
                <a:cs typeface="Times New Roman" pitchFamily="18" charset="0"/>
              </a:rPr>
              <a:t>khác</a:t>
            </a:r>
            <a:r>
              <a:rPr lang="en-US" sz="2800" dirty="0" smtClean="0">
                <a:latin typeface="Times New Roman" pitchFamily="18" charset="0"/>
                <a:cs typeface="Times New Roman" pitchFamily="18" charset="0"/>
              </a:rPr>
              <a:t> </a:t>
            </a:r>
            <a:r>
              <a:rPr lang="vi-VN" sz="2800" dirty="0" smtClean="0">
                <a:latin typeface="Times New Roman" pitchFamily="18" charset="0"/>
                <a:cs typeface="Times New Roman" pitchFamily="18" charset="0"/>
              </a:rPr>
              <a:t>nhau</a:t>
            </a:r>
            <a:r>
              <a:rPr lang="vi-VN" sz="2800" dirty="0">
                <a:latin typeface="Times New Roman" pitchFamily="18" charset="0"/>
                <a:cs typeface="Times New Roman" pitchFamily="18" charset="0"/>
              </a:rPr>
              <a:t>, mỗi uỷ nhiệm dịch vụ được viết bằng ngôn ngôn ngữ của các thành phần </a:t>
            </a:r>
            <a:r>
              <a:rPr lang="vi-VN" sz="2800" dirty="0" err="1">
                <a:latin typeface="Times New Roman" pitchFamily="18" charset="0"/>
                <a:cs typeface="Times New Roman" pitchFamily="18" charset="0"/>
              </a:rPr>
              <a:t>sử</a:t>
            </a:r>
            <a:r>
              <a:rPr lang="vi-VN" sz="2800" dirty="0">
                <a:latin typeface="Times New Roman" pitchFamily="18" charset="0"/>
                <a:cs typeface="Times New Roman" pitchFamily="18" charset="0"/>
              </a:rPr>
              <a:t> </a:t>
            </a:r>
            <a:r>
              <a:rPr lang="vi-VN" sz="2800" dirty="0" err="1" smtClean="0">
                <a:latin typeface="Times New Roman" pitchFamily="18" charset="0"/>
                <a:cs typeface="Times New Roman" pitchFamily="18" charset="0"/>
              </a:rPr>
              <a:t>dụng</a:t>
            </a:r>
            <a:r>
              <a:rPr lang="en-US" sz="2800" dirty="0" smtClean="0">
                <a:latin typeface="Times New Roman" pitchFamily="18" charset="0"/>
                <a:cs typeface="Times New Roman" pitchFamily="18" charset="0"/>
              </a:rPr>
              <a:t> </a:t>
            </a:r>
            <a:r>
              <a:rPr lang="vi-VN" sz="2800" dirty="0" err="1" smtClean="0">
                <a:latin typeface="Times New Roman" pitchFamily="18" charset="0"/>
                <a:cs typeface="Times New Roman" pitchFamily="18" charset="0"/>
              </a:rPr>
              <a:t>dịch</a:t>
            </a:r>
            <a:r>
              <a:rPr lang="vi-VN" sz="2800" dirty="0" smtClean="0">
                <a:latin typeface="Times New Roman" pitchFamily="18" charset="0"/>
                <a:cs typeface="Times New Roman" pitchFamily="18" charset="0"/>
              </a:rPr>
              <a:t> </a:t>
            </a:r>
            <a:r>
              <a:rPr lang="vi-VN" sz="2800" dirty="0">
                <a:latin typeface="Times New Roman" pitchFamily="18" charset="0"/>
                <a:cs typeface="Times New Roman" pitchFamily="18" charset="0"/>
              </a:rPr>
              <a:t>vụ</a:t>
            </a:r>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191169976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304800"/>
            <a:ext cx="7851648" cy="1295400"/>
          </a:xfrm>
        </p:spPr>
        <p:txBody>
          <a:bodyPr>
            <a:normAutofit/>
          </a:bodyPr>
          <a:lstStyle/>
          <a:p>
            <a:pPr marL="182880" indent="0">
              <a:buNone/>
            </a:pPr>
            <a:r>
              <a:rPr lang="en-US" sz="4400" dirty="0" err="1" smtClean="0">
                <a:latin typeface="Times New Roman" pitchFamily="18" charset="0"/>
                <a:cs typeface="Times New Roman" pitchFamily="18" charset="0"/>
              </a:rPr>
              <a:t>Ủy</a:t>
            </a:r>
            <a:r>
              <a:rPr lang="en-US" sz="4400" dirty="0" smtClean="0">
                <a:latin typeface="Times New Roman" pitchFamily="18" charset="0"/>
                <a:cs typeface="Times New Roman" pitchFamily="18" charset="0"/>
              </a:rPr>
              <a:t> </a:t>
            </a:r>
            <a:r>
              <a:rPr lang="en-US" sz="4400" dirty="0" err="1">
                <a:latin typeface="Times New Roman" pitchFamily="18" charset="0"/>
                <a:cs typeface="Times New Roman" pitchFamily="18" charset="0"/>
              </a:rPr>
              <a:t>nhiệm</a:t>
            </a:r>
            <a:r>
              <a:rPr lang="en-US" sz="4400" dirty="0">
                <a:latin typeface="Times New Roman" pitchFamily="18" charset="0"/>
                <a:cs typeface="Times New Roman" pitchFamily="18" charset="0"/>
              </a:rPr>
              <a:t> </a:t>
            </a:r>
            <a:r>
              <a:rPr lang="en-US" sz="4400" dirty="0" err="1">
                <a:latin typeface="Times New Roman" pitchFamily="18" charset="0"/>
                <a:cs typeface="Times New Roman" pitchFamily="18" charset="0"/>
              </a:rPr>
              <a:t>dịch</a:t>
            </a:r>
            <a:r>
              <a:rPr lang="en-US" sz="4400" dirty="0">
                <a:latin typeface="Times New Roman" pitchFamily="18" charset="0"/>
                <a:cs typeface="Times New Roman" pitchFamily="18" charset="0"/>
              </a:rPr>
              <a:t> </a:t>
            </a:r>
            <a:r>
              <a:rPr lang="en-US" sz="4400" dirty="0" err="1">
                <a:latin typeface="Times New Roman" pitchFamily="18" charset="0"/>
                <a:cs typeface="Times New Roman" pitchFamily="18" charset="0"/>
              </a:rPr>
              <a:t>vụ</a:t>
            </a:r>
            <a:endParaRPr lang="en-US" sz="4400" dirty="0">
              <a:latin typeface="Times New Roman" pitchFamily="18" charset="0"/>
              <a:cs typeface="Times New Roman" pitchFamily="18" charset="0"/>
            </a:endParaRPr>
          </a:p>
        </p:txBody>
      </p:sp>
      <p:sp>
        <p:nvSpPr>
          <p:cNvPr id="3" name="Subtitle 2"/>
          <p:cNvSpPr>
            <a:spLocks noGrp="1"/>
          </p:cNvSpPr>
          <p:nvPr>
            <p:ph type="subTitle" idx="1"/>
          </p:nvPr>
        </p:nvSpPr>
        <p:spPr>
          <a:xfrm>
            <a:off x="1447800" y="1601337"/>
            <a:ext cx="7391400" cy="5029200"/>
          </a:xfrm>
        </p:spPr>
        <p:txBody>
          <a:bodyPr>
            <a:normAutofit/>
          </a:bodyPr>
          <a:lstStyle/>
          <a:p>
            <a:pPr algn="just"/>
            <a:r>
              <a:rPr lang="en-US" sz="2800" dirty="0" err="1" smtClean="0">
                <a:latin typeface="Times New Roman" pitchFamily="18" charset="0"/>
                <a:cs typeface="Times New Roman" pitchFamily="18" charset="0"/>
              </a:rPr>
              <a:t>Ví</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dụ</a:t>
            </a:r>
            <a:r>
              <a:rPr lang="en-US" sz="2800" dirty="0" smtClean="0">
                <a:latin typeface="Times New Roman" pitchFamily="18" charset="0"/>
                <a:cs typeface="Times New Roman" pitchFamily="18" charset="0"/>
              </a:rPr>
              <a:t>:</a:t>
            </a:r>
          </a:p>
          <a:p>
            <a:pPr algn="just"/>
            <a:r>
              <a:rPr lang="en-US" sz="2800" dirty="0" smtClean="0">
                <a:latin typeface="Times New Roman" pitchFamily="18" charset="0"/>
                <a:cs typeface="Times New Roman" pitchFamily="18" charset="0"/>
              </a:rPr>
              <a:t>M</a:t>
            </a:r>
            <a:r>
              <a:rPr lang="vi-VN" sz="2800" dirty="0" smtClean="0">
                <a:latin typeface="Times New Roman" pitchFamily="18" charset="0"/>
                <a:cs typeface="Times New Roman" pitchFamily="18" charset="0"/>
              </a:rPr>
              <a:t>ột </a:t>
            </a:r>
            <a:r>
              <a:rPr lang="vi-VN" sz="2800" dirty="0">
                <a:latin typeface="Times New Roman" pitchFamily="18" charset="0"/>
                <a:cs typeface="Times New Roman" pitchFamily="18" charset="0"/>
              </a:rPr>
              <a:t>thành phần cung cấp dịch vụ có thể cung cấp các uỷ nhiệm dịch </a:t>
            </a:r>
            <a:r>
              <a:rPr lang="vi-VN" sz="2800" dirty="0" smtClean="0">
                <a:latin typeface="Times New Roman" pitchFamily="18" charset="0"/>
                <a:cs typeface="Times New Roman" pitchFamily="18" charset="0"/>
              </a:rPr>
              <a:t>vụ</a:t>
            </a:r>
            <a:r>
              <a:rPr lang="en-US" sz="2800" dirty="0" smtClean="0">
                <a:latin typeface="Times New Roman" pitchFamily="18" charset="0"/>
                <a:cs typeface="Times New Roman" pitchFamily="18" charset="0"/>
              </a:rPr>
              <a:t> </a:t>
            </a:r>
            <a:r>
              <a:rPr lang="vi-VN" sz="2800" dirty="0" smtClean="0">
                <a:latin typeface="Times New Roman" pitchFamily="18" charset="0"/>
                <a:cs typeface="Times New Roman" pitchFamily="18" charset="0"/>
              </a:rPr>
              <a:t>cho </a:t>
            </a:r>
            <a:r>
              <a:rPr lang="vi-VN" sz="2800" dirty="0">
                <a:latin typeface="Times New Roman" pitchFamily="18" charset="0"/>
                <a:cs typeface="Times New Roman" pitchFamily="18" charset="0"/>
              </a:rPr>
              <a:t>Java, Visual Basic, Delphi nếu đó là các nền tảng của các thành phần sử dụng </a:t>
            </a:r>
            <a:r>
              <a:rPr lang="vi-VN" sz="2800" dirty="0" smtClean="0">
                <a:latin typeface="Times New Roman" pitchFamily="18" charset="0"/>
                <a:cs typeface="Times New Roman" pitchFamily="18" charset="0"/>
              </a:rPr>
              <a:t>dịch</a:t>
            </a:r>
            <a:r>
              <a:rPr lang="en-US" sz="2800" dirty="0" smtClean="0">
                <a:latin typeface="Times New Roman" pitchFamily="18" charset="0"/>
                <a:cs typeface="Times New Roman" pitchFamily="18" charset="0"/>
              </a:rPr>
              <a:t> </a:t>
            </a:r>
            <a:r>
              <a:rPr lang="vi-VN" sz="2800" dirty="0" smtClean="0">
                <a:latin typeface="Times New Roman" pitchFamily="18" charset="0"/>
                <a:cs typeface="Times New Roman" pitchFamily="18" charset="0"/>
              </a:rPr>
              <a:t>vụ</a:t>
            </a:r>
            <a:r>
              <a:rPr lang="vi-VN" sz="2800" dirty="0">
                <a:latin typeface="Times New Roman" pitchFamily="18" charset="0"/>
                <a:cs typeface="Times New Roman" pitchFamily="18" charset="0"/>
              </a:rPr>
              <a:t>. Mặc dù </a:t>
            </a:r>
            <a:r>
              <a:rPr lang="en-US" sz="2800" dirty="0" err="1" smtClean="0">
                <a:latin typeface="Times New Roman" pitchFamily="18" charset="0"/>
                <a:cs typeface="Times New Roman" pitchFamily="18" charset="0"/>
              </a:rPr>
              <a:t>ủy</a:t>
            </a:r>
            <a:r>
              <a:rPr lang="vi-VN" sz="2800" dirty="0" smtClean="0">
                <a:latin typeface="Times New Roman" pitchFamily="18" charset="0"/>
                <a:cs typeface="Times New Roman" pitchFamily="18" charset="0"/>
              </a:rPr>
              <a:t> </a:t>
            </a:r>
            <a:r>
              <a:rPr lang="vi-VN" sz="2800" dirty="0">
                <a:latin typeface="Times New Roman" pitchFamily="18" charset="0"/>
                <a:cs typeface="Times New Roman" pitchFamily="18" charset="0"/>
              </a:rPr>
              <a:t>nhiệm dịch vụ là không bắt buộc nhưng có thể cải thiện một cách </a:t>
            </a:r>
            <a:r>
              <a:rPr lang="vi-VN" sz="2800" dirty="0" smtClean="0">
                <a:latin typeface="Times New Roman" pitchFamily="18" charset="0"/>
                <a:cs typeface="Times New Roman" pitchFamily="18" charset="0"/>
              </a:rPr>
              <a:t>đáng</a:t>
            </a:r>
            <a:r>
              <a:rPr lang="en-US" sz="2800" dirty="0" smtClean="0">
                <a:latin typeface="Times New Roman" pitchFamily="18" charset="0"/>
                <a:cs typeface="Times New Roman" pitchFamily="18" charset="0"/>
              </a:rPr>
              <a:t> </a:t>
            </a:r>
            <a:r>
              <a:rPr lang="vi-VN" sz="2800" dirty="0" smtClean="0">
                <a:latin typeface="Times New Roman" pitchFamily="18" charset="0"/>
                <a:cs typeface="Times New Roman" pitchFamily="18" charset="0"/>
              </a:rPr>
              <a:t>kể </a:t>
            </a:r>
            <a:r>
              <a:rPr lang="vi-VN" sz="2800" dirty="0">
                <a:latin typeface="Times New Roman" pitchFamily="18" charset="0"/>
                <a:cs typeface="Times New Roman" pitchFamily="18" charset="0"/>
              </a:rPr>
              <a:t>hiệu năng và tính tiện dụng cho các thành phần sử dụng dịch vụ</a:t>
            </a:r>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142033828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304800"/>
            <a:ext cx="7851648" cy="914400"/>
          </a:xfrm>
        </p:spPr>
        <p:txBody>
          <a:bodyPr>
            <a:normAutofit/>
          </a:bodyPr>
          <a:lstStyle/>
          <a:p>
            <a:pPr marL="182880" indent="0">
              <a:buNone/>
            </a:pPr>
            <a:r>
              <a:rPr lang="en-US" sz="4400" dirty="0" err="1" smtClean="0">
                <a:latin typeface="Times New Roman" pitchFamily="18" charset="0"/>
                <a:cs typeface="Times New Roman" pitchFamily="18" charset="0"/>
              </a:rPr>
              <a:t>Ràng</a:t>
            </a:r>
            <a:r>
              <a:rPr lang="en-US" sz="4400" dirty="0" smtClean="0">
                <a:latin typeface="Times New Roman" pitchFamily="18" charset="0"/>
                <a:cs typeface="Times New Roman" pitchFamily="18" charset="0"/>
              </a:rPr>
              <a:t> </a:t>
            </a:r>
            <a:r>
              <a:rPr lang="en-US" sz="4400" dirty="0" err="1" smtClean="0">
                <a:latin typeface="Times New Roman" pitchFamily="18" charset="0"/>
                <a:cs typeface="Times New Roman" pitchFamily="18" charset="0"/>
              </a:rPr>
              <a:t>buộc</a:t>
            </a:r>
            <a:r>
              <a:rPr lang="en-US" sz="4400" dirty="0" smtClean="0">
                <a:latin typeface="Times New Roman" pitchFamily="18" charset="0"/>
                <a:cs typeface="Times New Roman" pitchFamily="18" charset="0"/>
              </a:rPr>
              <a:t> </a:t>
            </a:r>
            <a:r>
              <a:rPr lang="en-US" sz="4400" dirty="0" err="1" smtClean="0">
                <a:latin typeface="Times New Roman" pitchFamily="18" charset="0"/>
                <a:cs typeface="Times New Roman" pitchFamily="18" charset="0"/>
              </a:rPr>
              <a:t>dịch</a:t>
            </a:r>
            <a:r>
              <a:rPr lang="en-US" sz="4400" dirty="0" smtClean="0">
                <a:latin typeface="Times New Roman" pitchFamily="18" charset="0"/>
                <a:cs typeface="Times New Roman" pitchFamily="18" charset="0"/>
              </a:rPr>
              <a:t> </a:t>
            </a:r>
            <a:r>
              <a:rPr lang="en-US" sz="4400" dirty="0" err="1" smtClean="0">
                <a:latin typeface="Times New Roman" pitchFamily="18" charset="0"/>
                <a:cs typeface="Times New Roman" pitchFamily="18" charset="0"/>
              </a:rPr>
              <a:t>vụ</a:t>
            </a:r>
            <a:endParaRPr lang="en-US" sz="4400" dirty="0">
              <a:latin typeface="Times New Roman" pitchFamily="18" charset="0"/>
              <a:cs typeface="Times New Roman" pitchFamily="18" charset="0"/>
            </a:endParaRPr>
          </a:p>
        </p:txBody>
      </p:sp>
      <p:sp>
        <p:nvSpPr>
          <p:cNvPr id="3" name="Subtitle 2"/>
          <p:cNvSpPr>
            <a:spLocks noGrp="1"/>
          </p:cNvSpPr>
          <p:nvPr>
            <p:ph type="subTitle" idx="1"/>
          </p:nvPr>
        </p:nvSpPr>
        <p:spPr>
          <a:xfrm>
            <a:off x="1447800" y="1752600"/>
            <a:ext cx="7543800" cy="5029200"/>
          </a:xfrm>
        </p:spPr>
        <p:txBody>
          <a:bodyPr>
            <a:normAutofit/>
          </a:bodyPr>
          <a:lstStyle/>
          <a:p>
            <a:pPr algn="just"/>
            <a:r>
              <a:rPr lang="vi-VN" sz="2800" dirty="0">
                <a:latin typeface="Times New Roman" pitchFamily="18" charset="0"/>
                <a:cs typeface="Times New Roman" pitchFamily="18" charset="0"/>
              </a:rPr>
              <a:t>Ràng buộc sử dụng dịch vụ mà các thành phần đăng ký dịch vụ gán cho thành phần </a:t>
            </a:r>
            <a:r>
              <a:rPr lang="vi-VN" sz="2800" dirty="0" smtClean="0">
                <a:latin typeface="Times New Roman" pitchFamily="18" charset="0"/>
                <a:cs typeface="Times New Roman" pitchFamily="18" charset="0"/>
              </a:rPr>
              <a:t>sử</a:t>
            </a:r>
            <a:r>
              <a:rPr lang="en-US" sz="2800" dirty="0" smtClean="0">
                <a:latin typeface="Times New Roman" pitchFamily="18" charset="0"/>
                <a:cs typeface="Times New Roman" pitchFamily="18" charset="0"/>
              </a:rPr>
              <a:t> </a:t>
            </a:r>
            <a:r>
              <a:rPr lang="vi-VN" sz="2800" dirty="0" smtClean="0">
                <a:latin typeface="Times New Roman" pitchFamily="18" charset="0"/>
                <a:cs typeface="Times New Roman" pitchFamily="18" charset="0"/>
              </a:rPr>
              <a:t>dụng </a:t>
            </a:r>
            <a:r>
              <a:rPr lang="vi-VN" sz="2800" dirty="0">
                <a:latin typeface="Times New Roman" pitchFamily="18" charset="0"/>
                <a:cs typeface="Times New Roman" pitchFamily="18" charset="0"/>
              </a:rPr>
              <a:t>dịch vụ rất cần thiết để dịch vụ bảo trì được thông tin trạng thái liên kết giữa </a:t>
            </a:r>
            <a:r>
              <a:rPr lang="vi-VN" sz="2800" dirty="0" smtClean="0">
                <a:latin typeface="Times New Roman" pitchFamily="18" charset="0"/>
                <a:cs typeface="Times New Roman" pitchFamily="18" charset="0"/>
              </a:rPr>
              <a:t>thành</a:t>
            </a:r>
            <a:r>
              <a:rPr lang="en-US" sz="2800" dirty="0" smtClean="0">
                <a:latin typeface="Times New Roman" pitchFamily="18" charset="0"/>
                <a:cs typeface="Times New Roman" pitchFamily="18" charset="0"/>
              </a:rPr>
              <a:t> </a:t>
            </a:r>
            <a:r>
              <a:rPr lang="vi-VN" sz="2800" dirty="0" smtClean="0">
                <a:latin typeface="Times New Roman" pitchFamily="18" charset="0"/>
                <a:cs typeface="Times New Roman" pitchFamily="18" charset="0"/>
              </a:rPr>
              <a:t>phần </a:t>
            </a:r>
            <a:r>
              <a:rPr lang="vi-VN" sz="2800" dirty="0">
                <a:latin typeface="Times New Roman" pitchFamily="18" charset="0"/>
                <a:cs typeface="Times New Roman" pitchFamily="18" charset="0"/>
              </a:rPr>
              <a:t>sử dụng và thành phần cung cấp. Nó tạo ra sự gắn kết không chặt chẽ giữa </a:t>
            </a:r>
            <a:r>
              <a:rPr lang="vi-VN" sz="2800" dirty="0" smtClean="0">
                <a:latin typeface="Times New Roman" pitchFamily="18" charset="0"/>
                <a:cs typeface="Times New Roman" pitchFamily="18" charset="0"/>
              </a:rPr>
              <a:t>các</a:t>
            </a:r>
            <a:r>
              <a:rPr lang="en-US" sz="2800" dirty="0" smtClean="0">
                <a:latin typeface="Times New Roman" pitchFamily="18" charset="0"/>
                <a:cs typeface="Times New Roman" pitchFamily="18" charset="0"/>
              </a:rPr>
              <a:t> </a:t>
            </a:r>
            <a:r>
              <a:rPr lang="vi-VN" sz="2800" dirty="0" smtClean="0">
                <a:latin typeface="Times New Roman" pitchFamily="18" charset="0"/>
                <a:cs typeface="Times New Roman" pitchFamily="18" charset="0"/>
              </a:rPr>
              <a:t>thành </a:t>
            </a:r>
            <a:r>
              <a:rPr lang="vi-VN" sz="2800" dirty="0">
                <a:latin typeface="Times New Roman" pitchFamily="18" charset="0"/>
                <a:cs typeface="Times New Roman" pitchFamily="18" charset="0"/>
              </a:rPr>
              <a:t>phần này bằng cách giới hạn khoảng thời gian mà chúng được liên kết </a:t>
            </a:r>
            <a:r>
              <a:rPr lang="vi-VN" sz="2800" dirty="0" smtClean="0">
                <a:latin typeface="Times New Roman" pitchFamily="18" charset="0"/>
                <a:cs typeface="Times New Roman" pitchFamily="18" charset="0"/>
              </a:rPr>
              <a:t>với</a:t>
            </a:r>
            <a:r>
              <a:rPr lang="en-US" sz="2800" dirty="0" smtClean="0">
                <a:latin typeface="Times New Roman" pitchFamily="18" charset="0"/>
                <a:cs typeface="Times New Roman" pitchFamily="18" charset="0"/>
              </a:rPr>
              <a:t> </a:t>
            </a:r>
            <a:r>
              <a:rPr lang="vi-VN" sz="2800" dirty="0" smtClean="0">
                <a:latin typeface="Times New Roman" pitchFamily="18" charset="0"/>
                <a:cs typeface="Times New Roman" pitchFamily="18" charset="0"/>
              </a:rPr>
              <a:t>nhau.</a:t>
            </a:r>
            <a:r>
              <a:rPr lang="en-US" sz="2800" dirty="0" smtClean="0">
                <a:latin typeface="Times New Roman" pitchFamily="18" charset="0"/>
                <a:cs typeface="Times New Roman" pitchFamily="18" charset="0"/>
              </a:rPr>
              <a:t> </a:t>
            </a:r>
            <a:r>
              <a:rPr lang="vi-VN" sz="2800" dirty="0" smtClean="0">
                <a:latin typeface="Times New Roman" pitchFamily="18" charset="0"/>
                <a:cs typeface="Times New Roman" pitchFamily="18" charset="0"/>
              </a:rPr>
              <a:t>Không </a:t>
            </a:r>
            <a:r>
              <a:rPr lang="vi-VN" sz="2800" dirty="0">
                <a:latin typeface="Times New Roman" pitchFamily="18" charset="0"/>
                <a:cs typeface="Times New Roman" pitchFamily="18" charset="0"/>
              </a:rPr>
              <a:t>ràng buộc, một thành phần sử dụng dịch vụ có thể liên kết với một dịch vụ </a:t>
            </a:r>
            <a:r>
              <a:rPr lang="vi-VN" sz="2800" dirty="0" smtClean="0">
                <a:latin typeface="Times New Roman" pitchFamily="18" charset="0"/>
                <a:cs typeface="Times New Roman" pitchFamily="18" charset="0"/>
              </a:rPr>
              <a:t>mãi</a:t>
            </a:r>
            <a:r>
              <a:rPr lang="en-US" sz="2800" dirty="0" smtClean="0">
                <a:latin typeface="Times New Roman" pitchFamily="18" charset="0"/>
                <a:cs typeface="Times New Roman" pitchFamily="18" charset="0"/>
              </a:rPr>
              <a:t> </a:t>
            </a:r>
            <a:r>
              <a:rPr lang="vi-VN" sz="2800" dirty="0" smtClean="0">
                <a:latin typeface="Times New Roman" pitchFamily="18" charset="0"/>
                <a:cs typeface="Times New Roman" pitchFamily="18" charset="0"/>
              </a:rPr>
              <a:t>mãi </a:t>
            </a:r>
            <a:r>
              <a:rPr lang="vi-VN" sz="2800" dirty="0">
                <a:latin typeface="Times New Roman" pitchFamily="18" charset="0"/>
                <a:cs typeface="Times New Roman" pitchFamily="18" charset="0"/>
              </a:rPr>
              <a:t>và không bao giờ liên kết lại với các giao ước của nó</a:t>
            </a:r>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203475755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304800"/>
            <a:ext cx="7851648" cy="1295400"/>
          </a:xfrm>
        </p:spPr>
        <p:txBody>
          <a:bodyPr>
            <a:normAutofit fontScale="90000"/>
          </a:bodyPr>
          <a:lstStyle/>
          <a:p>
            <a:pPr marL="182880" indent="0" algn="l">
              <a:buNone/>
            </a:pPr>
            <a:r>
              <a:rPr lang="en-US" sz="4400" dirty="0" err="1" smtClean="0">
                <a:latin typeface="Times New Roman" pitchFamily="18" charset="0"/>
                <a:cs typeface="Times New Roman" pitchFamily="18" charset="0"/>
              </a:rPr>
              <a:t>Các</a:t>
            </a:r>
            <a:r>
              <a:rPr lang="en-US" sz="4400" dirty="0" smtClean="0">
                <a:latin typeface="Times New Roman" pitchFamily="18" charset="0"/>
                <a:cs typeface="Times New Roman" pitchFamily="18" charset="0"/>
              </a:rPr>
              <a:t> </a:t>
            </a:r>
            <a:r>
              <a:rPr lang="en-US" sz="4400" dirty="0" err="1" smtClean="0">
                <a:latin typeface="Times New Roman" pitchFamily="18" charset="0"/>
                <a:cs typeface="Times New Roman" pitchFamily="18" charset="0"/>
              </a:rPr>
              <a:t>thao</a:t>
            </a:r>
            <a:r>
              <a:rPr lang="en-US" sz="4400" dirty="0" smtClean="0">
                <a:latin typeface="Times New Roman" pitchFamily="18" charset="0"/>
                <a:cs typeface="Times New Roman" pitchFamily="18" charset="0"/>
              </a:rPr>
              <a:t> </a:t>
            </a:r>
            <a:r>
              <a:rPr lang="en-US" sz="4400" dirty="0" err="1" smtClean="0">
                <a:latin typeface="Times New Roman" pitchFamily="18" charset="0"/>
                <a:cs typeface="Times New Roman" pitchFamily="18" charset="0"/>
              </a:rPr>
              <a:t>tác</a:t>
            </a:r>
            <a:r>
              <a:rPr lang="en-US" sz="4400" dirty="0" smtClean="0">
                <a:latin typeface="Times New Roman" pitchFamily="18" charset="0"/>
                <a:cs typeface="Times New Roman" pitchFamily="18" charset="0"/>
              </a:rPr>
              <a:t> </a:t>
            </a:r>
            <a:r>
              <a:rPr lang="en-US" sz="4400" dirty="0" err="1" smtClean="0">
                <a:latin typeface="Times New Roman" pitchFamily="18" charset="0"/>
                <a:cs typeface="Times New Roman" pitchFamily="18" charset="0"/>
              </a:rPr>
              <a:t>trong</a:t>
            </a:r>
            <a:r>
              <a:rPr lang="en-US" sz="4400" dirty="0" smtClean="0">
                <a:latin typeface="Times New Roman" pitchFamily="18" charset="0"/>
                <a:cs typeface="Times New Roman" pitchFamily="18" charset="0"/>
              </a:rPr>
              <a:t> </a:t>
            </a:r>
            <a:r>
              <a:rPr lang="en-US" sz="4400" dirty="0" err="1" smtClean="0">
                <a:latin typeface="Times New Roman" pitchFamily="18" charset="0"/>
                <a:cs typeface="Times New Roman" pitchFamily="18" charset="0"/>
              </a:rPr>
              <a:t>kiến</a:t>
            </a:r>
            <a:r>
              <a:rPr lang="en-US" sz="4400" dirty="0" smtClean="0">
                <a:latin typeface="Times New Roman" pitchFamily="18" charset="0"/>
                <a:cs typeface="Times New Roman" pitchFamily="18" charset="0"/>
              </a:rPr>
              <a:t> </a:t>
            </a:r>
            <a:r>
              <a:rPr lang="en-US" sz="4400" dirty="0" err="1" smtClean="0">
                <a:latin typeface="Times New Roman" pitchFamily="18" charset="0"/>
                <a:cs typeface="Times New Roman" pitchFamily="18" charset="0"/>
              </a:rPr>
              <a:t>trúc</a:t>
            </a:r>
            <a:r>
              <a:rPr lang="en-US" sz="4400" dirty="0" smtClean="0">
                <a:latin typeface="Times New Roman" pitchFamily="18" charset="0"/>
                <a:cs typeface="Times New Roman" pitchFamily="18" charset="0"/>
              </a:rPr>
              <a:t> </a:t>
            </a:r>
            <a:r>
              <a:rPr lang="en-US" sz="4400" dirty="0" err="1" smtClean="0">
                <a:latin typeface="Times New Roman" pitchFamily="18" charset="0"/>
                <a:cs typeface="Times New Roman" pitchFamily="18" charset="0"/>
              </a:rPr>
              <a:t>hướng</a:t>
            </a:r>
            <a:r>
              <a:rPr lang="en-US" sz="4400" dirty="0" smtClean="0">
                <a:latin typeface="Times New Roman" pitchFamily="18" charset="0"/>
                <a:cs typeface="Times New Roman" pitchFamily="18" charset="0"/>
              </a:rPr>
              <a:t> </a:t>
            </a:r>
            <a:r>
              <a:rPr lang="en-US" sz="4400" dirty="0" err="1" smtClean="0">
                <a:latin typeface="Times New Roman" pitchFamily="18" charset="0"/>
                <a:cs typeface="Times New Roman" pitchFamily="18" charset="0"/>
              </a:rPr>
              <a:t>dịch</a:t>
            </a:r>
            <a:r>
              <a:rPr lang="en-US" sz="4400" dirty="0" smtClean="0">
                <a:latin typeface="Times New Roman" pitchFamily="18" charset="0"/>
                <a:cs typeface="Times New Roman" pitchFamily="18" charset="0"/>
              </a:rPr>
              <a:t> </a:t>
            </a:r>
            <a:r>
              <a:rPr lang="en-US" sz="4400" dirty="0" err="1" smtClean="0">
                <a:latin typeface="Times New Roman" pitchFamily="18" charset="0"/>
                <a:cs typeface="Times New Roman" pitchFamily="18" charset="0"/>
              </a:rPr>
              <a:t>vụ</a:t>
            </a:r>
            <a:endParaRPr lang="en-US" sz="4400" dirty="0">
              <a:latin typeface="Times New Roman" pitchFamily="18" charset="0"/>
              <a:cs typeface="Times New Roman" pitchFamily="18" charset="0"/>
            </a:endParaRPr>
          </a:p>
        </p:txBody>
      </p:sp>
      <p:sp>
        <p:nvSpPr>
          <p:cNvPr id="3" name="Subtitle 2"/>
          <p:cNvSpPr>
            <a:spLocks noGrp="1"/>
          </p:cNvSpPr>
          <p:nvPr>
            <p:ph type="subTitle" idx="1"/>
          </p:nvPr>
        </p:nvSpPr>
        <p:spPr>
          <a:xfrm>
            <a:off x="1447800" y="1752600"/>
            <a:ext cx="7543800" cy="5029200"/>
          </a:xfrm>
        </p:spPr>
        <p:txBody>
          <a:bodyPr>
            <a:normAutofit/>
          </a:bodyPr>
          <a:lstStyle/>
          <a:p>
            <a:r>
              <a:rPr lang="vi-VN" sz="2800" dirty="0">
                <a:solidFill>
                  <a:schemeClr val="accent1">
                    <a:lumMod val="75000"/>
                  </a:schemeClr>
                </a:solidFill>
                <a:latin typeface="Times New Roman" pitchFamily="18" charset="0"/>
                <a:cs typeface="Times New Roman" pitchFamily="18" charset="0"/>
              </a:rPr>
              <a:t>Xuất bản dịch vụ</a:t>
            </a:r>
            <a:r>
              <a:rPr lang="vi-VN" sz="2800" dirty="0">
                <a:latin typeface="Times New Roman" pitchFamily="18" charset="0"/>
                <a:cs typeface="Times New Roman" pitchFamily="18" charset="0"/>
              </a:rPr>
              <a:t>: để có thể truy cập được, mô tả dịch vụ phải được xuất bản để nó </a:t>
            </a:r>
            <a:r>
              <a:rPr lang="vi-VN" sz="2800" dirty="0" smtClean="0">
                <a:latin typeface="Times New Roman" pitchFamily="18" charset="0"/>
                <a:cs typeface="Times New Roman" pitchFamily="18" charset="0"/>
              </a:rPr>
              <a:t>có</a:t>
            </a:r>
            <a:r>
              <a:rPr lang="en-US" sz="2800" dirty="0" smtClean="0">
                <a:latin typeface="Times New Roman" pitchFamily="18" charset="0"/>
                <a:cs typeface="Times New Roman" pitchFamily="18" charset="0"/>
              </a:rPr>
              <a:t> </a:t>
            </a:r>
            <a:r>
              <a:rPr lang="vi-VN" sz="2800" dirty="0" smtClean="0">
                <a:latin typeface="Times New Roman" pitchFamily="18" charset="0"/>
                <a:cs typeface="Times New Roman" pitchFamily="18" charset="0"/>
              </a:rPr>
              <a:t>thể </a:t>
            </a:r>
            <a:r>
              <a:rPr lang="vi-VN" sz="2800" dirty="0">
                <a:latin typeface="Times New Roman" pitchFamily="18" charset="0"/>
                <a:cs typeface="Times New Roman" pitchFamily="18" charset="0"/>
              </a:rPr>
              <a:t>được tìm thấy và triệu gọi bởi một người dùng dịch vụ</a:t>
            </a:r>
            <a:r>
              <a:rPr lang="vi-VN" sz="2800" dirty="0" smtClean="0">
                <a:latin typeface="Times New Roman" pitchFamily="18" charset="0"/>
                <a:cs typeface="Times New Roman" pitchFamily="18" charset="0"/>
              </a:rPr>
              <a:t>.</a:t>
            </a:r>
            <a:endParaRPr lang="en-US" sz="2800" dirty="0" smtClean="0">
              <a:latin typeface="Times New Roman" pitchFamily="18" charset="0"/>
              <a:cs typeface="Times New Roman" pitchFamily="18" charset="0"/>
            </a:endParaRPr>
          </a:p>
          <a:p>
            <a:r>
              <a:rPr lang="vi-VN" sz="2800" dirty="0">
                <a:solidFill>
                  <a:schemeClr val="accent1">
                    <a:lumMod val="75000"/>
                  </a:schemeClr>
                </a:solidFill>
                <a:latin typeface="Times New Roman" pitchFamily="18" charset="0"/>
                <a:cs typeface="Times New Roman" pitchFamily="18" charset="0"/>
              </a:rPr>
              <a:t>Tìm kiếm dịch vụ</a:t>
            </a:r>
            <a:r>
              <a:rPr lang="vi-VN" sz="2800" dirty="0">
                <a:latin typeface="Times New Roman" pitchFamily="18" charset="0"/>
                <a:cs typeface="Times New Roman" pitchFamily="18" charset="0"/>
              </a:rPr>
              <a:t>: một người yêu cầu dịch vụ định vị một dịch vụ bằng cách yêu </a:t>
            </a:r>
            <a:r>
              <a:rPr lang="vi-VN" sz="2800" dirty="0" smtClean="0">
                <a:latin typeface="Times New Roman" pitchFamily="18" charset="0"/>
                <a:cs typeface="Times New Roman" pitchFamily="18" charset="0"/>
              </a:rPr>
              <a:t>cầu</a:t>
            </a:r>
            <a:r>
              <a:rPr lang="en-US" sz="2800" dirty="0" smtClean="0">
                <a:latin typeface="Times New Roman" pitchFamily="18" charset="0"/>
                <a:cs typeface="Times New Roman" pitchFamily="18" charset="0"/>
              </a:rPr>
              <a:t> </a:t>
            </a:r>
            <a:r>
              <a:rPr lang="vi-VN" sz="2800" dirty="0" smtClean="0">
                <a:latin typeface="Times New Roman" pitchFamily="18" charset="0"/>
                <a:cs typeface="Times New Roman" pitchFamily="18" charset="0"/>
              </a:rPr>
              <a:t>nơi </a:t>
            </a:r>
            <a:r>
              <a:rPr lang="vi-VN" sz="2800" dirty="0">
                <a:latin typeface="Times New Roman" pitchFamily="18" charset="0"/>
                <a:cs typeface="Times New Roman" pitchFamily="18" charset="0"/>
              </a:rPr>
              <a:t>đăng ký dịch vụ một dịch vụ phù hợp với các tiêu chí đặt ra.</a:t>
            </a:r>
          </a:p>
          <a:p>
            <a:r>
              <a:rPr lang="vi-VN" sz="2800" dirty="0">
                <a:solidFill>
                  <a:schemeClr val="accent1">
                    <a:lumMod val="75000"/>
                  </a:schemeClr>
                </a:solidFill>
                <a:latin typeface="Times New Roman" pitchFamily="18" charset="0"/>
                <a:cs typeface="Times New Roman" pitchFamily="18" charset="0"/>
              </a:rPr>
              <a:t>Liên kết và thực thi dịch vụ</a:t>
            </a:r>
            <a:r>
              <a:rPr lang="vi-VN" sz="2800" dirty="0">
                <a:latin typeface="Times New Roman" pitchFamily="18" charset="0"/>
                <a:cs typeface="Times New Roman" pitchFamily="18" charset="0"/>
              </a:rPr>
              <a:t>: sau khi nhận được mô tả dịch vụ, người dùng sẽ gọi </a:t>
            </a:r>
            <a:r>
              <a:rPr lang="vi-VN" sz="2800" dirty="0" smtClean="0">
                <a:latin typeface="Times New Roman" pitchFamily="18" charset="0"/>
                <a:cs typeface="Times New Roman" pitchFamily="18" charset="0"/>
              </a:rPr>
              <a:t>dịch</a:t>
            </a:r>
            <a:r>
              <a:rPr lang="en-US" sz="2800" dirty="0" smtClean="0">
                <a:latin typeface="Times New Roman" pitchFamily="18" charset="0"/>
                <a:cs typeface="Times New Roman" pitchFamily="18" charset="0"/>
              </a:rPr>
              <a:t> </a:t>
            </a:r>
            <a:r>
              <a:rPr lang="vi-VN" sz="2800" dirty="0" smtClean="0">
                <a:latin typeface="Times New Roman" pitchFamily="18" charset="0"/>
                <a:cs typeface="Times New Roman" pitchFamily="18" charset="0"/>
              </a:rPr>
              <a:t>vụ </a:t>
            </a:r>
            <a:r>
              <a:rPr lang="vi-VN" sz="2800" dirty="0">
                <a:latin typeface="Times New Roman" pitchFamily="18" charset="0"/>
                <a:cs typeface="Times New Roman" pitchFamily="18" charset="0"/>
              </a:rPr>
              <a:t>theo các thông tin mô tả.</a:t>
            </a:r>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248848397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304800"/>
            <a:ext cx="7851775" cy="1295400"/>
          </a:xfrm>
        </p:spPr>
        <p:txBody>
          <a:bodyPr>
            <a:normAutofit/>
          </a:bodyPr>
          <a:lstStyle/>
          <a:p>
            <a:pPr marL="182880" indent="0" algn="l">
              <a:buNone/>
            </a:pPr>
            <a:r>
              <a:rPr lang="en-US" sz="4400" dirty="0" err="1" smtClean="0">
                <a:latin typeface="Times New Roman" pitchFamily="18" charset="0"/>
                <a:cs typeface="Times New Roman" pitchFamily="18" charset="0"/>
              </a:rPr>
              <a:t>Các</a:t>
            </a:r>
            <a:r>
              <a:rPr lang="en-US" sz="4400" dirty="0" smtClean="0">
                <a:latin typeface="Times New Roman" pitchFamily="18" charset="0"/>
                <a:cs typeface="Times New Roman" pitchFamily="18" charset="0"/>
              </a:rPr>
              <a:t> </a:t>
            </a:r>
            <a:r>
              <a:rPr lang="en-US" sz="4400" dirty="0" err="1" smtClean="0">
                <a:latin typeface="Times New Roman" pitchFamily="18" charset="0"/>
                <a:cs typeface="Times New Roman" pitchFamily="18" charset="0"/>
              </a:rPr>
              <a:t>tầng</a:t>
            </a:r>
            <a:r>
              <a:rPr lang="en-US" sz="4400" dirty="0" smtClean="0">
                <a:latin typeface="Times New Roman" pitchFamily="18" charset="0"/>
                <a:cs typeface="Times New Roman" pitchFamily="18" charset="0"/>
              </a:rPr>
              <a:t> </a:t>
            </a:r>
            <a:r>
              <a:rPr lang="en-US" sz="4400" dirty="0" err="1" smtClean="0">
                <a:latin typeface="Times New Roman" pitchFamily="18" charset="0"/>
                <a:cs typeface="Times New Roman" pitchFamily="18" charset="0"/>
              </a:rPr>
              <a:t>của</a:t>
            </a:r>
            <a:r>
              <a:rPr lang="en-US" sz="4400" dirty="0" smtClean="0">
                <a:latin typeface="Times New Roman" pitchFamily="18" charset="0"/>
                <a:cs typeface="Times New Roman" pitchFamily="18" charset="0"/>
              </a:rPr>
              <a:t> SOA</a:t>
            </a:r>
            <a:endParaRPr lang="en-US" sz="4400"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447800"/>
            <a:ext cx="7391400" cy="470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6465253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304800"/>
            <a:ext cx="7851648" cy="914400"/>
          </a:xfrm>
        </p:spPr>
        <p:txBody>
          <a:bodyPr>
            <a:normAutofit/>
          </a:bodyPr>
          <a:lstStyle/>
          <a:p>
            <a:pPr marL="182880" indent="0">
              <a:buNone/>
            </a:pPr>
            <a:r>
              <a:rPr lang="en-US" sz="4400" dirty="0" err="1">
                <a:latin typeface="Times New Roman" pitchFamily="18" charset="0"/>
                <a:cs typeface="Times New Roman" pitchFamily="18" charset="0"/>
              </a:rPr>
              <a:t>Các</a:t>
            </a:r>
            <a:r>
              <a:rPr lang="en-US" sz="4400" dirty="0">
                <a:latin typeface="Times New Roman" pitchFamily="18" charset="0"/>
                <a:cs typeface="Times New Roman" pitchFamily="18" charset="0"/>
              </a:rPr>
              <a:t> </a:t>
            </a:r>
            <a:r>
              <a:rPr lang="en-US" sz="4400" dirty="0" err="1">
                <a:latin typeface="Times New Roman" pitchFamily="18" charset="0"/>
                <a:cs typeface="Times New Roman" pitchFamily="18" charset="0"/>
              </a:rPr>
              <a:t>tầng</a:t>
            </a:r>
            <a:r>
              <a:rPr lang="en-US" sz="4400" dirty="0">
                <a:latin typeface="Times New Roman" pitchFamily="18" charset="0"/>
                <a:cs typeface="Times New Roman" pitchFamily="18" charset="0"/>
              </a:rPr>
              <a:t> </a:t>
            </a:r>
            <a:r>
              <a:rPr lang="en-US" sz="4400" dirty="0" err="1">
                <a:latin typeface="Times New Roman" pitchFamily="18" charset="0"/>
                <a:cs typeface="Times New Roman" pitchFamily="18" charset="0"/>
              </a:rPr>
              <a:t>của</a:t>
            </a:r>
            <a:r>
              <a:rPr lang="en-US" sz="4400" dirty="0">
                <a:latin typeface="Times New Roman" pitchFamily="18" charset="0"/>
                <a:cs typeface="Times New Roman" pitchFamily="18" charset="0"/>
              </a:rPr>
              <a:t> SOA</a:t>
            </a:r>
          </a:p>
        </p:txBody>
      </p:sp>
      <p:sp>
        <p:nvSpPr>
          <p:cNvPr id="3" name="Subtitle 2"/>
          <p:cNvSpPr>
            <a:spLocks noGrp="1"/>
          </p:cNvSpPr>
          <p:nvPr>
            <p:ph type="subTitle" idx="1"/>
          </p:nvPr>
        </p:nvSpPr>
        <p:spPr>
          <a:xfrm>
            <a:off x="1447800" y="1447800"/>
            <a:ext cx="7518415" cy="5029200"/>
          </a:xfrm>
        </p:spPr>
        <p:txBody>
          <a:bodyPr>
            <a:noAutofit/>
          </a:bodyPr>
          <a:lstStyle/>
          <a:p>
            <a:pPr algn="just"/>
            <a:r>
              <a:rPr lang="en-US" sz="2800" dirty="0" err="1" smtClean="0">
                <a:latin typeface="Times New Roman" pitchFamily="18" charset="0"/>
                <a:cs typeface="Times New Roman" pitchFamily="18" charset="0"/>
              </a:rPr>
              <a:t>Tầng</a:t>
            </a:r>
            <a:r>
              <a:rPr lang="en-US" sz="2800" dirty="0" smtClean="0">
                <a:latin typeface="Times New Roman" pitchFamily="18" charset="0"/>
                <a:cs typeface="Times New Roman" pitchFamily="18" charset="0"/>
              </a:rPr>
              <a:t> 1: T</a:t>
            </a:r>
            <a:r>
              <a:rPr lang="vi-VN" sz="2800" dirty="0" err="1" smtClean="0">
                <a:latin typeface="Times New Roman" pitchFamily="18" charset="0"/>
                <a:cs typeface="Times New Roman" pitchFamily="18" charset="0"/>
              </a:rPr>
              <a:t>ầng</a:t>
            </a:r>
            <a:r>
              <a:rPr lang="vi-VN"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hệ</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thống</a:t>
            </a:r>
            <a:r>
              <a:rPr lang="vi-VN" sz="2800" dirty="0" smtClean="0">
                <a:latin typeface="Times New Roman" pitchFamily="18" charset="0"/>
                <a:cs typeface="Times New Roman" pitchFamily="18" charset="0"/>
              </a:rPr>
              <a:t>. </a:t>
            </a:r>
            <a:r>
              <a:rPr lang="vi-VN" sz="2800" dirty="0">
                <a:latin typeface="Times New Roman" pitchFamily="18" charset="0"/>
                <a:cs typeface="Times New Roman" pitchFamily="18" charset="0"/>
              </a:rPr>
              <a:t>Tầng </a:t>
            </a:r>
            <a:r>
              <a:rPr lang="vi-VN" sz="2800" dirty="0" err="1">
                <a:latin typeface="Times New Roman" pitchFamily="18" charset="0"/>
                <a:cs typeface="Times New Roman" pitchFamily="18" charset="0"/>
              </a:rPr>
              <a:t>này</a:t>
            </a:r>
            <a:r>
              <a:rPr lang="vi-VN" sz="2800" dirty="0">
                <a:latin typeface="Times New Roman" pitchFamily="18" charset="0"/>
                <a:cs typeface="Times New Roman" pitchFamily="18" charset="0"/>
              </a:rPr>
              <a:t> </a:t>
            </a:r>
            <a:r>
              <a:rPr lang="en-US" sz="2800" dirty="0" err="1" smtClean="0">
                <a:latin typeface="Times New Roman" pitchFamily="18" charset="0"/>
                <a:cs typeface="Times New Roman" pitchFamily="18" charset="0"/>
              </a:rPr>
              <a:t>bao</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gồm</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hệ</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điều</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hành</a:t>
            </a:r>
            <a:r>
              <a:rPr lang="en-US" sz="2800" dirty="0" smtClean="0">
                <a:latin typeface="Times New Roman" pitchFamily="18" charset="0"/>
                <a:cs typeface="Times New Roman" pitchFamily="18" charset="0"/>
              </a:rPr>
              <a:t>, c</a:t>
            </a:r>
            <a:r>
              <a:rPr lang="vi-VN" sz="2800" dirty="0" err="1" smtClean="0">
                <a:latin typeface="Times New Roman" pitchFamily="18" charset="0"/>
                <a:cs typeface="Times New Roman" pitchFamily="18" charset="0"/>
              </a:rPr>
              <a:t>ác</a:t>
            </a:r>
            <a:r>
              <a:rPr lang="vi-VN"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phần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mềm</a:t>
            </a:r>
            <a:r>
              <a:rPr lang="en-US" sz="2800" dirty="0" smtClean="0">
                <a:latin typeface="Times New Roman" pitchFamily="18" charset="0"/>
                <a:cs typeface="Times New Roman" pitchFamily="18" charset="0"/>
              </a:rPr>
              <a:t> </a:t>
            </a:r>
            <a:r>
              <a:rPr lang="vi-VN" sz="2800" dirty="0" err="1" smtClean="0">
                <a:latin typeface="Times New Roman" pitchFamily="18" charset="0"/>
                <a:cs typeface="Times New Roman" pitchFamily="18" charset="0"/>
              </a:rPr>
              <a:t>hệ</a:t>
            </a:r>
            <a:r>
              <a:rPr lang="vi-VN" sz="2800" dirty="0" smtClean="0">
                <a:latin typeface="Times New Roman" pitchFamily="18" charset="0"/>
                <a:cs typeface="Times New Roman" pitchFamily="18" charset="0"/>
              </a:rPr>
              <a:t> </a:t>
            </a:r>
            <a:r>
              <a:rPr lang="vi-VN" sz="2800" dirty="0" err="1" smtClean="0">
                <a:latin typeface="Times New Roman" pitchFamily="18" charset="0"/>
                <a:cs typeface="Times New Roman" pitchFamily="18" charset="0"/>
              </a:rPr>
              <a:t>thống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cho</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phép</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các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ứng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dụng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sẵn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có</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hoặc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các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dịch</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vụ</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chạy</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trên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đó</a:t>
            </a:r>
            <a:endParaRPr lang="en-US" sz="2800" dirty="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r>
              <a:rPr lang="vi-VN" sz="2800" dirty="0" err="1" smtClean="0">
                <a:latin typeface="Times New Roman" pitchFamily="18" charset="0"/>
                <a:cs typeface="Times New Roman" pitchFamily="18" charset="0"/>
              </a:rPr>
              <a:t>Tầng</a:t>
            </a:r>
            <a:r>
              <a:rPr lang="vi-VN" sz="2800" dirty="0" smtClean="0">
                <a:latin typeface="Times New Roman" pitchFamily="18" charset="0"/>
                <a:cs typeface="Times New Roman" pitchFamily="18" charset="0"/>
              </a:rPr>
              <a:t> </a:t>
            </a:r>
            <a:r>
              <a:rPr lang="vi-VN" sz="2800" dirty="0">
                <a:latin typeface="Times New Roman" pitchFamily="18" charset="0"/>
                <a:cs typeface="Times New Roman" pitchFamily="18" charset="0"/>
              </a:rPr>
              <a:t>2: </a:t>
            </a:r>
            <a:r>
              <a:rPr lang="en-US" sz="2800" dirty="0">
                <a:latin typeface="Times New Roman" pitchFamily="18" charset="0"/>
                <a:cs typeface="Times New Roman" pitchFamily="18" charset="0"/>
              </a:rPr>
              <a:t>T</a:t>
            </a:r>
            <a:r>
              <a:rPr lang="vi-VN" sz="2800" dirty="0" err="1">
                <a:latin typeface="Times New Roman" pitchFamily="18" charset="0"/>
                <a:cs typeface="Times New Roman" pitchFamily="18" charset="0"/>
              </a:rPr>
              <a:t>ầng</a:t>
            </a:r>
            <a:r>
              <a:rPr lang="vi-VN" sz="2800" dirty="0">
                <a:latin typeface="Times New Roman" pitchFamily="18" charset="0"/>
                <a:cs typeface="Times New Roman" pitchFamily="18" charset="0"/>
              </a:rPr>
              <a:t> </a:t>
            </a:r>
            <a:r>
              <a:rPr lang="vi-VN" sz="2800" dirty="0" err="1">
                <a:latin typeface="Times New Roman" pitchFamily="18" charset="0"/>
                <a:cs typeface="Times New Roman" pitchFamily="18" charset="0"/>
              </a:rPr>
              <a:t>thành</a:t>
            </a:r>
            <a:r>
              <a:rPr lang="vi-VN" sz="2800" dirty="0">
                <a:latin typeface="Times New Roman" pitchFamily="18" charset="0"/>
                <a:cs typeface="Times New Roman" pitchFamily="18" charset="0"/>
              </a:rPr>
              <a:t> </a:t>
            </a:r>
            <a:r>
              <a:rPr lang="vi-VN" sz="2800" dirty="0" err="1">
                <a:latin typeface="Times New Roman" pitchFamily="18" charset="0"/>
                <a:cs typeface="Times New Roman" pitchFamily="18" charset="0"/>
              </a:rPr>
              <a:t>phần</a:t>
            </a:r>
            <a:r>
              <a:rPr lang="vi-VN" sz="2800" dirty="0">
                <a:latin typeface="Times New Roman" pitchFamily="18" charset="0"/>
                <a:cs typeface="Times New Roman" pitchFamily="18" charset="0"/>
              </a:rPr>
              <a:t>, </a:t>
            </a:r>
            <a:r>
              <a:rPr lang="en-US" sz="2800" dirty="0" err="1" smtClean="0">
                <a:latin typeface="Times New Roman" pitchFamily="18" charset="0"/>
                <a:cs typeface="Times New Roman" pitchFamily="18" charset="0"/>
              </a:rPr>
              <a:t>bao</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gồm</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các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ứng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dụng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thành</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phần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của</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doanh</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nghiệp</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hoặc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tổ</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chức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chạy</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trực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tiếp</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trên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nền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hệ</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điều</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hành</a:t>
            </a:r>
            <a:endParaRPr lang="en-US" sz="2800" dirty="0" smtClean="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406223403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304800"/>
            <a:ext cx="7851648" cy="1295400"/>
          </a:xfrm>
        </p:spPr>
        <p:txBody>
          <a:bodyPr>
            <a:normAutofit/>
          </a:bodyPr>
          <a:lstStyle/>
          <a:p>
            <a:pPr marL="182880" indent="0">
              <a:buNone/>
            </a:pPr>
            <a:r>
              <a:rPr lang="en-US" sz="4400" dirty="0" err="1">
                <a:latin typeface="Times New Roman" pitchFamily="18" charset="0"/>
                <a:cs typeface="Times New Roman" pitchFamily="18" charset="0"/>
              </a:rPr>
              <a:t>Các</a:t>
            </a:r>
            <a:r>
              <a:rPr lang="en-US" sz="4400" dirty="0">
                <a:latin typeface="Times New Roman" pitchFamily="18" charset="0"/>
                <a:cs typeface="Times New Roman" pitchFamily="18" charset="0"/>
              </a:rPr>
              <a:t> </a:t>
            </a:r>
            <a:r>
              <a:rPr lang="en-US" sz="4400" dirty="0" err="1">
                <a:latin typeface="Times New Roman" pitchFamily="18" charset="0"/>
                <a:cs typeface="Times New Roman" pitchFamily="18" charset="0"/>
              </a:rPr>
              <a:t>tầng</a:t>
            </a:r>
            <a:r>
              <a:rPr lang="en-US" sz="4400" dirty="0">
                <a:latin typeface="Times New Roman" pitchFamily="18" charset="0"/>
                <a:cs typeface="Times New Roman" pitchFamily="18" charset="0"/>
              </a:rPr>
              <a:t> </a:t>
            </a:r>
            <a:r>
              <a:rPr lang="en-US" sz="4400" dirty="0" err="1">
                <a:latin typeface="Times New Roman" pitchFamily="18" charset="0"/>
                <a:cs typeface="Times New Roman" pitchFamily="18" charset="0"/>
              </a:rPr>
              <a:t>của</a:t>
            </a:r>
            <a:r>
              <a:rPr lang="en-US" sz="4400" dirty="0">
                <a:latin typeface="Times New Roman" pitchFamily="18" charset="0"/>
                <a:cs typeface="Times New Roman" pitchFamily="18" charset="0"/>
              </a:rPr>
              <a:t> SOA</a:t>
            </a:r>
          </a:p>
        </p:txBody>
      </p:sp>
      <p:sp>
        <p:nvSpPr>
          <p:cNvPr id="3" name="Subtitle 2"/>
          <p:cNvSpPr>
            <a:spLocks noGrp="1"/>
          </p:cNvSpPr>
          <p:nvPr>
            <p:ph type="subTitle" idx="1"/>
          </p:nvPr>
        </p:nvSpPr>
        <p:spPr>
          <a:xfrm>
            <a:off x="1600200" y="1752600"/>
            <a:ext cx="6787896" cy="5029200"/>
          </a:xfrm>
        </p:spPr>
        <p:txBody>
          <a:bodyPr>
            <a:normAutofit/>
          </a:bodyPr>
          <a:lstStyle/>
          <a:p>
            <a:pPr algn="just"/>
            <a:r>
              <a:rPr lang="vi-VN" sz="2800" dirty="0">
                <a:latin typeface="Times New Roman" pitchFamily="18" charset="0"/>
                <a:cs typeface="Times New Roman" pitchFamily="18" charset="0"/>
              </a:rPr>
              <a:t>Tầng 3: </a:t>
            </a:r>
            <a:r>
              <a:rPr lang="en-US" sz="2800" dirty="0" err="1" smtClean="0">
                <a:latin typeface="Times New Roman" pitchFamily="18" charset="0"/>
                <a:cs typeface="Times New Roman" pitchFamily="18" charset="0"/>
              </a:rPr>
              <a:t>Tầng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dịch</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vụ</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chứa</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các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dịch</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vụ</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đơn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hoặc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các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dịch</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vụ</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tích</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hợp</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dịch</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vụ</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tạo</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thành</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từ</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nhiều</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dịch</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vụ</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đơn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Các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dịch</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vụ</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được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xây</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dựng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trên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cơ</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sở</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tầng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thành</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phần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của</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doanh</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nghiệp</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và</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cung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cấp</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dịch</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vụ</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cho</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tầng</a:t>
            </a:r>
            <a:r>
              <a:rPr lang="en-US" sz="2800" dirty="0" smtClean="0">
                <a:latin typeface="Times New Roman" pitchFamily="18" charset="0"/>
                <a:cs typeface="Times New Roman" pitchFamily="18" charset="0"/>
              </a:rPr>
              <a:t> qui </a:t>
            </a:r>
            <a:r>
              <a:rPr lang="en-US" sz="2800" dirty="0" err="1" smtClean="0">
                <a:latin typeface="Times New Roman" pitchFamily="18" charset="0"/>
                <a:cs typeface="Times New Roman" pitchFamily="18" charset="0"/>
              </a:rPr>
              <a:t>trình</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nghiệp</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vụ</a:t>
            </a:r>
            <a:r>
              <a:rPr lang="en-US" sz="2800" dirty="0" smtClean="0">
                <a:latin typeface="Times New Roman" pitchFamily="18" charset="0"/>
                <a:cs typeface="Times New Roman" pitchFamily="18" charset="0"/>
              </a:rPr>
              <a:t>.</a:t>
            </a:r>
            <a:r>
              <a:rPr lang="en-US" sz="2800" dirty="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Các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dịch</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vụ</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được</a:t>
            </a:r>
            <a:r>
              <a:rPr lang="en-US" sz="2800" dirty="0" smtClean="0">
                <a:latin typeface="Times New Roman" pitchFamily="18" charset="0"/>
                <a:cs typeface="Times New Roman" pitchFamily="18" charset="0"/>
              </a:rPr>
              <a:t> </a:t>
            </a:r>
            <a:r>
              <a:rPr lang="vi-VN" sz="2800" dirty="0" smtClean="0">
                <a:latin typeface="Times New Roman" pitchFamily="18" charset="0"/>
                <a:cs typeface="Times New Roman" pitchFamily="18" charset="0"/>
              </a:rPr>
              <a:t>cung </a:t>
            </a:r>
            <a:r>
              <a:rPr lang="vi-VN" sz="2800" dirty="0" err="1">
                <a:latin typeface="Times New Roman" pitchFamily="18" charset="0"/>
                <a:cs typeface="Times New Roman" pitchFamily="18" charset="0"/>
              </a:rPr>
              <a:t>cấp</a:t>
            </a:r>
            <a:r>
              <a:rPr lang="vi-VN" sz="2800" dirty="0">
                <a:latin typeface="Times New Roman" pitchFamily="18" charset="0"/>
                <a:cs typeface="Times New Roman" pitchFamily="18" charset="0"/>
              </a:rPr>
              <a:t> </a:t>
            </a:r>
            <a:r>
              <a:rPr lang="vi-VN" sz="2800" dirty="0" smtClean="0">
                <a:latin typeface="Times New Roman" pitchFamily="18" charset="0"/>
                <a:cs typeface="Times New Roman" pitchFamily="18" charset="0"/>
              </a:rPr>
              <a:t>thông </a:t>
            </a:r>
            <a:r>
              <a:rPr lang="vi-VN" sz="2800" dirty="0">
                <a:latin typeface="Times New Roman" pitchFamily="18" charset="0"/>
                <a:cs typeface="Times New Roman" pitchFamily="18" charset="0"/>
              </a:rPr>
              <a:t>qua </a:t>
            </a:r>
            <a:r>
              <a:rPr lang="vi-VN" sz="2800" dirty="0" smtClean="0">
                <a:latin typeface="Times New Roman" pitchFamily="18" charset="0"/>
                <a:cs typeface="Times New Roman" pitchFamily="18" charset="0"/>
              </a:rPr>
              <a:t>giao </a:t>
            </a:r>
            <a:r>
              <a:rPr lang="vi-VN" sz="2800" dirty="0">
                <a:latin typeface="Times New Roman" pitchFamily="18" charset="0"/>
                <a:cs typeface="Times New Roman" pitchFamily="18" charset="0"/>
              </a:rPr>
              <a:t>diện của chúng. Trong </a:t>
            </a:r>
            <a:r>
              <a:rPr lang="vi-VN" sz="2800" dirty="0" smtClean="0">
                <a:latin typeface="Times New Roman" pitchFamily="18" charset="0"/>
                <a:cs typeface="Times New Roman" pitchFamily="18" charset="0"/>
              </a:rPr>
              <a:t>tầng</a:t>
            </a:r>
            <a:r>
              <a:rPr lang="en-US" sz="2800" dirty="0" smtClean="0">
                <a:latin typeface="Times New Roman" pitchFamily="18" charset="0"/>
                <a:cs typeface="Times New Roman" pitchFamily="18" charset="0"/>
              </a:rPr>
              <a:t> </a:t>
            </a:r>
            <a:r>
              <a:rPr lang="vi-VN" sz="2800" dirty="0" smtClean="0">
                <a:latin typeface="Times New Roman" pitchFamily="18" charset="0"/>
                <a:cs typeface="Times New Roman" pitchFamily="18" charset="0"/>
              </a:rPr>
              <a:t>này</a:t>
            </a:r>
            <a:r>
              <a:rPr lang="vi-VN" sz="2800" dirty="0">
                <a:latin typeface="Times New Roman" pitchFamily="18" charset="0"/>
                <a:cs typeface="Times New Roman" pitchFamily="18" charset="0"/>
              </a:rPr>
              <a:t>, các giao diện được thể hiện ra ngoài thông qua các đặc tả </a:t>
            </a:r>
            <a:r>
              <a:rPr lang="vi-VN" sz="2800" dirty="0" err="1">
                <a:latin typeface="Times New Roman" pitchFamily="18" charset="0"/>
                <a:cs typeface="Times New Roman" pitchFamily="18" charset="0"/>
              </a:rPr>
              <a:t>dịch</a:t>
            </a:r>
            <a:r>
              <a:rPr lang="vi-VN" sz="2800" dirty="0">
                <a:latin typeface="Times New Roman" pitchFamily="18" charset="0"/>
                <a:cs typeface="Times New Roman" pitchFamily="18" charset="0"/>
              </a:rPr>
              <a:t> </a:t>
            </a:r>
            <a:r>
              <a:rPr lang="vi-VN" sz="2800" dirty="0" err="1" smtClean="0">
                <a:latin typeface="Times New Roman" pitchFamily="18" charset="0"/>
                <a:cs typeface="Times New Roman" pitchFamily="18" charset="0"/>
              </a:rPr>
              <a:t>vụ</a:t>
            </a:r>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288644540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304800"/>
            <a:ext cx="7851648" cy="1295400"/>
          </a:xfrm>
        </p:spPr>
        <p:txBody>
          <a:bodyPr>
            <a:normAutofit/>
          </a:bodyPr>
          <a:lstStyle/>
          <a:p>
            <a:pPr marL="182880" indent="0">
              <a:buNone/>
            </a:pPr>
            <a:r>
              <a:rPr lang="en-US" sz="4400" dirty="0" err="1">
                <a:latin typeface="Times New Roman" pitchFamily="18" charset="0"/>
                <a:cs typeface="Times New Roman" pitchFamily="18" charset="0"/>
              </a:rPr>
              <a:t>Các</a:t>
            </a:r>
            <a:r>
              <a:rPr lang="en-US" sz="4400" dirty="0">
                <a:latin typeface="Times New Roman" pitchFamily="18" charset="0"/>
                <a:cs typeface="Times New Roman" pitchFamily="18" charset="0"/>
              </a:rPr>
              <a:t> </a:t>
            </a:r>
            <a:r>
              <a:rPr lang="en-US" sz="4400" dirty="0" err="1">
                <a:latin typeface="Times New Roman" pitchFamily="18" charset="0"/>
                <a:cs typeface="Times New Roman" pitchFamily="18" charset="0"/>
              </a:rPr>
              <a:t>tầng</a:t>
            </a:r>
            <a:r>
              <a:rPr lang="en-US" sz="4400" dirty="0">
                <a:latin typeface="Times New Roman" pitchFamily="18" charset="0"/>
                <a:cs typeface="Times New Roman" pitchFamily="18" charset="0"/>
              </a:rPr>
              <a:t> </a:t>
            </a:r>
            <a:r>
              <a:rPr lang="en-US" sz="4400" dirty="0" err="1">
                <a:latin typeface="Times New Roman" pitchFamily="18" charset="0"/>
                <a:cs typeface="Times New Roman" pitchFamily="18" charset="0"/>
              </a:rPr>
              <a:t>của</a:t>
            </a:r>
            <a:r>
              <a:rPr lang="en-US" sz="4400" dirty="0">
                <a:latin typeface="Times New Roman" pitchFamily="18" charset="0"/>
                <a:cs typeface="Times New Roman" pitchFamily="18" charset="0"/>
              </a:rPr>
              <a:t> SOA</a:t>
            </a:r>
          </a:p>
        </p:txBody>
      </p:sp>
      <p:sp>
        <p:nvSpPr>
          <p:cNvPr id="3" name="Subtitle 2"/>
          <p:cNvSpPr>
            <a:spLocks noGrp="1"/>
          </p:cNvSpPr>
          <p:nvPr>
            <p:ph type="subTitle" idx="1"/>
          </p:nvPr>
        </p:nvSpPr>
        <p:spPr>
          <a:xfrm>
            <a:off x="1524000" y="1600200"/>
            <a:ext cx="7391400" cy="5029200"/>
          </a:xfrm>
        </p:spPr>
        <p:txBody>
          <a:bodyPr>
            <a:normAutofit/>
          </a:bodyPr>
          <a:lstStyle/>
          <a:p>
            <a:pPr algn="just"/>
            <a:r>
              <a:rPr lang="vi-VN" sz="2800" dirty="0">
                <a:latin typeface="Times New Roman" pitchFamily="18" charset="0"/>
                <a:cs typeface="Times New Roman" pitchFamily="18" charset="0"/>
              </a:rPr>
              <a:t>Tầng 4: </a:t>
            </a:r>
            <a:r>
              <a:rPr lang="en-US" sz="2800" dirty="0" err="1" smtClean="0">
                <a:latin typeface="Times New Roman" pitchFamily="18" charset="0"/>
                <a:cs typeface="Times New Roman" pitchFamily="18" charset="0"/>
              </a:rPr>
              <a:t>Tầng</a:t>
            </a:r>
            <a:r>
              <a:rPr lang="en-US" sz="2800" dirty="0" smtClean="0">
                <a:latin typeface="Times New Roman" pitchFamily="18" charset="0"/>
                <a:cs typeface="Times New Roman" pitchFamily="18" charset="0"/>
              </a:rPr>
              <a:t> qui </a:t>
            </a:r>
            <a:r>
              <a:rPr lang="en-US" sz="2800" dirty="0" err="1" smtClean="0">
                <a:latin typeface="Times New Roman" pitchFamily="18" charset="0"/>
                <a:cs typeface="Times New Roman" pitchFamily="18" charset="0"/>
              </a:rPr>
              <a:t>trình</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nghiệp</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vụ</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cho</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phép</a:t>
            </a:r>
            <a:r>
              <a:rPr lang="vi-VN"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kết</a:t>
            </a:r>
            <a:r>
              <a:rPr lang="vi-VN" sz="2800" dirty="0" smtClean="0">
                <a:latin typeface="Times New Roman" pitchFamily="18" charset="0"/>
                <a:cs typeface="Times New Roman" pitchFamily="18" charset="0"/>
              </a:rPr>
              <a:t> </a:t>
            </a:r>
            <a:r>
              <a:rPr lang="vi-VN" sz="2800" dirty="0" err="1">
                <a:latin typeface="Times New Roman" pitchFamily="18" charset="0"/>
                <a:cs typeface="Times New Roman" pitchFamily="18" charset="0"/>
              </a:rPr>
              <a:t>hợp</a:t>
            </a:r>
            <a:r>
              <a:rPr lang="vi-VN" sz="2800" dirty="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các</a:t>
            </a:r>
            <a:r>
              <a:rPr lang="en-US" sz="2800" dirty="0" smtClean="0">
                <a:latin typeface="Times New Roman" pitchFamily="18" charset="0"/>
                <a:cs typeface="Times New Roman" pitchFamily="18" charset="0"/>
              </a:rPr>
              <a:t> </a:t>
            </a:r>
            <a:r>
              <a:rPr lang="vi-VN" sz="2800" dirty="0" err="1" smtClean="0">
                <a:latin typeface="Times New Roman" pitchFamily="18" charset="0"/>
                <a:cs typeface="Times New Roman" pitchFamily="18" charset="0"/>
              </a:rPr>
              <a:t>dịch</a:t>
            </a:r>
            <a:r>
              <a:rPr lang="vi-VN" sz="2800" dirty="0" smtClean="0">
                <a:latin typeface="Times New Roman" pitchFamily="18" charset="0"/>
                <a:cs typeface="Times New Roman" pitchFamily="18" charset="0"/>
              </a:rPr>
              <a:t> </a:t>
            </a:r>
            <a:r>
              <a:rPr lang="vi-VN" sz="2800" dirty="0" err="1" smtClean="0">
                <a:latin typeface="Times New Roman" pitchFamily="18" charset="0"/>
                <a:cs typeface="Times New Roman" pitchFamily="18" charset="0"/>
              </a:rPr>
              <a:t>vụ</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từ</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tầng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dịch</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vụ</a:t>
            </a:r>
            <a:r>
              <a:rPr lang="vi-VN"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theo</a:t>
            </a:r>
            <a:r>
              <a:rPr lang="en-US" sz="2800" dirty="0" smtClean="0">
                <a:latin typeface="Times New Roman" pitchFamily="18" charset="0"/>
                <a:cs typeface="Times New Roman" pitchFamily="18" charset="0"/>
              </a:rPr>
              <a:t> </a:t>
            </a:r>
            <a:r>
              <a:rPr lang="en-US" sz="2800" dirty="0" err="1">
                <a:latin typeface="Times New Roman" pitchFamily="18" charset="0"/>
                <a:cs typeface="Times New Roman" pitchFamily="18" charset="0"/>
              </a:rPr>
              <a:t>c</a:t>
            </a:r>
            <a:r>
              <a:rPr lang="en-US" sz="2800" dirty="0" err="1" smtClean="0">
                <a:latin typeface="Times New Roman" pitchFamily="18" charset="0"/>
                <a:cs typeface="Times New Roman" pitchFamily="18" charset="0"/>
              </a:rPr>
              <a:t>ác</a:t>
            </a:r>
            <a:r>
              <a:rPr lang="vi-VN" sz="2800" dirty="0" smtClean="0">
                <a:latin typeface="Times New Roman" pitchFamily="18" charset="0"/>
                <a:cs typeface="Times New Roman" pitchFamily="18" charset="0"/>
              </a:rPr>
              <a:t> </a:t>
            </a:r>
            <a:r>
              <a:rPr lang="en-US" sz="2800" dirty="0" smtClean="0">
                <a:latin typeface="Times New Roman" pitchFamily="18" charset="0"/>
                <a:cs typeface="Times New Roman" pitchFamily="18" charset="0"/>
              </a:rPr>
              <a:t>qui </a:t>
            </a:r>
            <a:r>
              <a:rPr lang="en-US" sz="2800" dirty="0" err="1" smtClean="0">
                <a:latin typeface="Times New Roman" pitchFamily="18" charset="0"/>
                <a:cs typeface="Times New Roman" pitchFamily="18" charset="0"/>
              </a:rPr>
              <a:t>trình</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nghiệp</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vụ</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để</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phục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vụ</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cho</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việc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thực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hiện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các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chức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năng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của</a:t>
            </a:r>
            <a:r>
              <a:rPr lang="en-US" sz="2800" dirty="0" smtClean="0">
                <a:latin typeface="Times New Roman" pitchFamily="18" charset="0"/>
                <a:cs typeface="Times New Roman" pitchFamily="18" charset="0"/>
              </a:rPr>
              <a:t> </a:t>
            </a:r>
            <a:r>
              <a:rPr lang="vi-VN" sz="2800" dirty="0" err="1" smtClean="0">
                <a:latin typeface="Times New Roman" pitchFamily="18" charset="0"/>
                <a:cs typeface="Times New Roman" pitchFamily="18" charset="0"/>
              </a:rPr>
              <a:t>ứng</a:t>
            </a:r>
            <a:r>
              <a:rPr lang="vi-VN" sz="2800" dirty="0" smtClean="0">
                <a:latin typeface="Times New Roman" pitchFamily="18" charset="0"/>
                <a:cs typeface="Times New Roman" pitchFamily="18" charset="0"/>
              </a:rPr>
              <a:t> </a:t>
            </a:r>
            <a:r>
              <a:rPr lang="vi-VN" sz="2800" dirty="0" err="1">
                <a:latin typeface="Times New Roman" pitchFamily="18" charset="0"/>
                <a:cs typeface="Times New Roman" pitchFamily="18" charset="0"/>
              </a:rPr>
              <a:t>dụng</a:t>
            </a:r>
            <a:r>
              <a:rPr lang="vi-VN" sz="2800" dirty="0" smtClean="0">
                <a:latin typeface="Times New Roman" pitchFamily="18" charset="0"/>
                <a:cs typeface="Times New Roman" pitchFamily="18" charset="0"/>
              </a:rPr>
              <a:t>.</a:t>
            </a:r>
            <a:endParaRPr lang="en-US" sz="2800" dirty="0" smtClean="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r>
              <a:rPr lang="vi-VN" sz="2800" dirty="0" err="1">
                <a:latin typeface="Times New Roman" pitchFamily="18" charset="0"/>
                <a:cs typeface="Times New Roman" pitchFamily="18" charset="0"/>
              </a:rPr>
              <a:t>Tầng</a:t>
            </a:r>
            <a:r>
              <a:rPr lang="vi-VN" sz="2800" dirty="0">
                <a:latin typeface="Times New Roman" pitchFamily="18" charset="0"/>
                <a:cs typeface="Times New Roman" pitchFamily="18" charset="0"/>
              </a:rPr>
              <a:t> 5: </a:t>
            </a:r>
            <a:r>
              <a:rPr lang="vi-VN" sz="2800" dirty="0" err="1">
                <a:latin typeface="Times New Roman" pitchFamily="18" charset="0"/>
                <a:cs typeface="Times New Roman" pitchFamily="18" charset="0"/>
              </a:rPr>
              <a:t>Tầng</a:t>
            </a:r>
            <a:r>
              <a:rPr lang="vi-VN" sz="2800" dirty="0">
                <a:latin typeface="Times New Roman" pitchFamily="18" charset="0"/>
                <a:cs typeface="Times New Roman" pitchFamily="18" charset="0"/>
              </a:rPr>
              <a:t> </a:t>
            </a:r>
            <a:r>
              <a:rPr lang="en-US" sz="2800" dirty="0" err="1" smtClean="0">
                <a:latin typeface="Times New Roman" pitchFamily="18" charset="0"/>
                <a:cs typeface="Times New Roman" pitchFamily="18" charset="0"/>
              </a:rPr>
              <a:t>giao</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diện</a:t>
            </a:r>
            <a:r>
              <a:rPr lang="en-US" sz="2800" dirty="0" smtClean="0">
                <a:latin typeface="Times New Roman" pitchFamily="18" charset="0"/>
                <a:cs typeface="Times New Roman" pitchFamily="18" charset="0"/>
              </a:rPr>
              <a:t> (</a:t>
            </a:r>
            <a:r>
              <a:rPr lang="vi-VN" sz="2800" dirty="0" err="1" smtClean="0">
                <a:latin typeface="Times New Roman" pitchFamily="18" charset="0"/>
                <a:cs typeface="Times New Roman" pitchFamily="18" charset="0"/>
              </a:rPr>
              <a:t>trình</a:t>
            </a:r>
            <a:r>
              <a:rPr lang="vi-VN" sz="2800" dirty="0" smtClean="0">
                <a:latin typeface="Times New Roman" pitchFamily="18" charset="0"/>
                <a:cs typeface="Times New Roman" pitchFamily="18" charset="0"/>
              </a:rPr>
              <a:t> </a:t>
            </a:r>
            <a:r>
              <a:rPr lang="vi-VN" sz="2800" dirty="0" err="1" smtClean="0">
                <a:latin typeface="Times New Roman" pitchFamily="18" charset="0"/>
                <a:cs typeface="Times New Roman" pitchFamily="18" charset="0"/>
              </a:rPr>
              <a:t>diễn</a:t>
            </a:r>
            <a:r>
              <a:rPr lang="en-US" sz="2800" dirty="0" smtClean="0">
                <a:latin typeface="Times New Roman" pitchFamily="18" charset="0"/>
                <a:cs typeface="Times New Roman" pitchFamily="18" charset="0"/>
              </a:rPr>
              <a:t>)</a:t>
            </a:r>
            <a:r>
              <a:rPr lang="vi-VN" sz="2800" dirty="0" smtClean="0">
                <a:latin typeface="Times New Roman" pitchFamily="18" charset="0"/>
                <a:cs typeface="Times New Roman" pitchFamily="18" charset="0"/>
              </a:rPr>
              <a:t> </a:t>
            </a:r>
            <a:r>
              <a:rPr lang="vi-VN" sz="2800" dirty="0" err="1">
                <a:latin typeface="Times New Roman" pitchFamily="18" charset="0"/>
                <a:cs typeface="Times New Roman" pitchFamily="18" charset="0"/>
              </a:rPr>
              <a:t>thường</a:t>
            </a:r>
            <a:r>
              <a:rPr lang="vi-VN" sz="2800" dirty="0">
                <a:latin typeface="Times New Roman" pitchFamily="18" charset="0"/>
                <a:cs typeface="Times New Roman" pitchFamily="18" charset="0"/>
              </a:rPr>
              <a:t> </a:t>
            </a:r>
            <a:r>
              <a:rPr lang="vi-VN" sz="2800" dirty="0" err="1">
                <a:latin typeface="Times New Roman" pitchFamily="18" charset="0"/>
                <a:cs typeface="Times New Roman" pitchFamily="18" charset="0"/>
              </a:rPr>
              <a:t>nằm</a:t>
            </a:r>
            <a:r>
              <a:rPr lang="vi-VN" sz="2800" dirty="0">
                <a:latin typeface="Times New Roman" pitchFamily="18" charset="0"/>
                <a:cs typeface="Times New Roman" pitchFamily="18" charset="0"/>
              </a:rPr>
              <a:t> </a:t>
            </a:r>
            <a:r>
              <a:rPr lang="vi-VN" sz="2800" dirty="0" err="1">
                <a:latin typeface="Times New Roman" pitchFamily="18" charset="0"/>
                <a:cs typeface="Times New Roman" pitchFamily="18" charset="0"/>
              </a:rPr>
              <a:t>ngoài</a:t>
            </a:r>
            <a:r>
              <a:rPr lang="vi-VN" sz="2800" dirty="0">
                <a:latin typeface="Times New Roman" pitchFamily="18" charset="0"/>
                <a:cs typeface="Times New Roman" pitchFamily="18" charset="0"/>
              </a:rPr>
              <a:t> </a:t>
            </a:r>
            <a:r>
              <a:rPr lang="vi-VN" sz="2800" dirty="0" err="1">
                <a:latin typeface="Times New Roman" pitchFamily="18" charset="0"/>
                <a:cs typeface="Times New Roman" pitchFamily="18" charset="0"/>
              </a:rPr>
              <a:t>phạm</a:t>
            </a:r>
            <a:r>
              <a:rPr lang="vi-VN" sz="2800" dirty="0">
                <a:latin typeface="Times New Roman" pitchFamily="18" charset="0"/>
                <a:cs typeface="Times New Roman" pitchFamily="18" charset="0"/>
              </a:rPr>
              <a:t> vi </a:t>
            </a:r>
            <a:r>
              <a:rPr lang="vi-VN" sz="2800" dirty="0" err="1">
                <a:latin typeface="Times New Roman" pitchFamily="18" charset="0"/>
                <a:cs typeface="Times New Roman" pitchFamily="18" charset="0"/>
              </a:rPr>
              <a:t>của</a:t>
            </a:r>
            <a:r>
              <a:rPr lang="vi-VN" sz="2800" dirty="0">
                <a:latin typeface="Times New Roman" pitchFamily="18" charset="0"/>
                <a:cs typeface="Times New Roman" pitchFamily="18" charset="0"/>
              </a:rPr>
              <a:t> </a:t>
            </a:r>
            <a:r>
              <a:rPr lang="vi-VN" sz="2800" dirty="0" err="1">
                <a:latin typeface="Times New Roman" pitchFamily="18" charset="0"/>
                <a:cs typeface="Times New Roman" pitchFamily="18" charset="0"/>
              </a:rPr>
              <a:t>một</a:t>
            </a:r>
            <a:r>
              <a:rPr lang="vi-VN" sz="2800" dirty="0">
                <a:latin typeface="Times New Roman" pitchFamily="18" charset="0"/>
                <a:cs typeface="Times New Roman" pitchFamily="18" charset="0"/>
              </a:rPr>
              <a:t> </a:t>
            </a:r>
            <a:r>
              <a:rPr lang="vi-VN" sz="2800" dirty="0" err="1">
                <a:latin typeface="Times New Roman" pitchFamily="18" charset="0"/>
                <a:cs typeface="Times New Roman" pitchFamily="18" charset="0"/>
              </a:rPr>
              <a:t>kiến</a:t>
            </a:r>
            <a:r>
              <a:rPr lang="vi-VN" sz="2800" dirty="0">
                <a:latin typeface="Times New Roman" pitchFamily="18" charset="0"/>
                <a:cs typeface="Times New Roman" pitchFamily="18" charset="0"/>
              </a:rPr>
              <a:t> </a:t>
            </a:r>
            <a:r>
              <a:rPr lang="vi-VN" sz="2800" dirty="0" err="1">
                <a:latin typeface="Times New Roman" pitchFamily="18" charset="0"/>
                <a:cs typeface="Times New Roman" pitchFamily="18" charset="0"/>
              </a:rPr>
              <a:t>trúc</a:t>
            </a:r>
            <a:r>
              <a:rPr lang="vi-VN" sz="2800" dirty="0">
                <a:latin typeface="Times New Roman" pitchFamily="18" charset="0"/>
                <a:cs typeface="Times New Roman" pitchFamily="18" charset="0"/>
              </a:rPr>
              <a:t> </a:t>
            </a:r>
            <a:r>
              <a:rPr lang="vi-VN" sz="2800" dirty="0" err="1">
                <a:latin typeface="Times New Roman" pitchFamily="18" charset="0"/>
                <a:cs typeface="Times New Roman" pitchFamily="18" charset="0"/>
              </a:rPr>
              <a:t>hướng</a:t>
            </a:r>
            <a:r>
              <a:rPr lang="vi-VN" sz="2800" dirty="0">
                <a:latin typeface="Times New Roman" pitchFamily="18" charset="0"/>
                <a:cs typeface="Times New Roman" pitchFamily="18" charset="0"/>
              </a:rPr>
              <a:t> </a:t>
            </a:r>
            <a:r>
              <a:rPr lang="vi-VN" sz="2800" dirty="0" err="1">
                <a:latin typeface="Times New Roman" pitchFamily="18" charset="0"/>
                <a:cs typeface="Times New Roman" pitchFamily="18" charset="0"/>
              </a:rPr>
              <a:t>dịch</a:t>
            </a:r>
            <a:r>
              <a:rPr lang="vi-VN" sz="2800" dirty="0">
                <a:latin typeface="Times New Roman" pitchFamily="18" charset="0"/>
                <a:cs typeface="Times New Roman" pitchFamily="18" charset="0"/>
              </a:rPr>
              <a:t> </a:t>
            </a:r>
            <a:r>
              <a:rPr lang="vi-VN" sz="2800" dirty="0" err="1">
                <a:latin typeface="Times New Roman" pitchFamily="18" charset="0"/>
                <a:cs typeface="Times New Roman" pitchFamily="18" charset="0"/>
              </a:rPr>
              <a:t>vụ</a:t>
            </a:r>
            <a:r>
              <a:rPr lang="vi-VN" sz="2800" dirty="0" smtClean="0">
                <a:latin typeface="Times New Roman" pitchFamily="18" charset="0"/>
                <a:cs typeface="Times New Roman" pitchFamily="18" charset="0"/>
              </a:rPr>
              <a:t>.</a:t>
            </a:r>
            <a:r>
              <a:rPr lang="en-US" sz="2800" dirty="0" smtClean="0">
                <a:latin typeface="Times New Roman" pitchFamily="18" charset="0"/>
                <a:cs typeface="Times New Roman" pitchFamily="18" charset="0"/>
              </a:rPr>
              <a:t> Cho </a:t>
            </a:r>
            <a:r>
              <a:rPr lang="en-US" sz="2800" dirty="0" err="1" smtClean="0">
                <a:latin typeface="Times New Roman" pitchFamily="18" charset="0"/>
                <a:cs typeface="Times New Roman" pitchFamily="18" charset="0"/>
              </a:rPr>
              <a:t>phép</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tạo</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ra</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các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giao</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diện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người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dùng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tương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tác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với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các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dịch</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vụ</a:t>
            </a:r>
            <a:endParaRPr lang="vi-VN"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5651924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3999" cy="1600199"/>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600075" y="115887"/>
            <a:ext cx="1079500" cy="792162"/>
          </a:xfrm>
          <a:prstGeom prst="rect">
            <a:avLst/>
          </a:prstGeom>
          <a:blipFill>
            <a:blip r:embed="rId4" cstate="print"/>
            <a:stretch>
              <a:fillRect/>
            </a:stretch>
          </a:blipFill>
        </p:spPr>
        <p:txBody>
          <a:bodyPr wrap="square" lIns="0" tIns="0" rIns="0" bIns="0" rtlCol="0"/>
          <a:lstStyle/>
          <a:p>
            <a:endParaRPr/>
          </a:p>
        </p:txBody>
      </p:sp>
      <p:sp>
        <p:nvSpPr>
          <p:cNvPr id="4" name="object 4"/>
          <p:cNvSpPr/>
          <p:nvPr/>
        </p:nvSpPr>
        <p:spPr>
          <a:xfrm>
            <a:off x="0" y="333375"/>
            <a:ext cx="1427226" cy="1203325"/>
          </a:xfrm>
          <a:prstGeom prst="rect">
            <a:avLst/>
          </a:prstGeom>
          <a:blipFill>
            <a:blip r:embed="rId5" cstate="print"/>
            <a:stretch>
              <a:fillRect/>
            </a:stretch>
          </a:blipFill>
        </p:spPr>
        <p:txBody>
          <a:bodyPr wrap="square" lIns="0" tIns="0" rIns="0" bIns="0" rtlCol="0"/>
          <a:lstStyle/>
          <a:p>
            <a:endParaRPr/>
          </a:p>
        </p:txBody>
      </p:sp>
      <p:sp>
        <p:nvSpPr>
          <p:cNvPr id="5" name="object 5"/>
          <p:cNvSpPr/>
          <p:nvPr/>
        </p:nvSpPr>
        <p:spPr>
          <a:xfrm>
            <a:off x="1174750" y="404875"/>
            <a:ext cx="649287" cy="542925"/>
          </a:xfrm>
          <a:prstGeom prst="rect">
            <a:avLst/>
          </a:prstGeom>
          <a:blipFill>
            <a:blip r:embed="rId6" cstate="print"/>
            <a:stretch>
              <a:fillRect/>
            </a:stretch>
          </a:blipFill>
        </p:spPr>
        <p:txBody>
          <a:bodyPr wrap="square" lIns="0" tIns="0" rIns="0" bIns="0" rtlCol="0"/>
          <a:lstStyle/>
          <a:p>
            <a:endParaRPr/>
          </a:p>
        </p:txBody>
      </p:sp>
      <p:sp>
        <p:nvSpPr>
          <p:cNvPr id="6" name="object 6"/>
          <p:cNvSpPr txBox="1"/>
          <p:nvPr/>
        </p:nvSpPr>
        <p:spPr>
          <a:xfrm>
            <a:off x="416153" y="1004392"/>
            <a:ext cx="7896859" cy="5114925"/>
          </a:xfrm>
          <a:prstGeom prst="rect">
            <a:avLst/>
          </a:prstGeom>
        </p:spPr>
        <p:txBody>
          <a:bodyPr vert="horz" wrap="square" lIns="0" tIns="12065" rIns="0" bIns="0" rtlCol="0">
            <a:spAutoFit/>
          </a:bodyPr>
          <a:lstStyle/>
          <a:p>
            <a:pPr marL="12700">
              <a:lnSpc>
                <a:spcPct val="100000"/>
              </a:lnSpc>
              <a:spcBef>
                <a:spcPts val="95"/>
              </a:spcBef>
            </a:pPr>
            <a:r>
              <a:rPr sz="2200" b="1" spc="-5" dirty="0">
                <a:solidFill>
                  <a:srgbClr val="C00000"/>
                </a:solidFill>
                <a:latin typeface="Times New Roman"/>
                <a:cs typeface="Times New Roman"/>
              </a:rPr>
              <a:t>Phân tích, đánh giá một số </a:t>
            </a:r>
            <a:r>
              <a:rPr sz="2200" b="1" spc="-10" dirty="0">
                <a:solidFill>
                  <a:srgbClr val="C00000"/>
                </a:solidFill>
                <a:latin typeface="Times New Roman"/>
                <a:cs typeface="Times New Roman"/>
              </a:rPr>
              <a:t>mô </a:t>
            </a:r>
            <a:r>
              <a:rPr sz="2200" b="1" spc="-5" dirty="0">
                <a:solidFill>
                  <a:srgbClr val="C00000"/>
                </a:solidFill>
                <a:latin typeface="Times New Roman"/>
                <a:cs typeface="Times New Roman"/>
              </a:rPr>
              <a:t>hình kiến trúc </a:t>
            </a:r>
            <a:r>
              <a:rPr sz="2200" b="1" spc="-5" dirty="0" err="1">
                <a:solidFill>
                  <a:srgbClr val="C00000"/>
                </a:solidFill>
                <a:latin typeface="Times New Roman"/>
                <a:cs typeface="Times New Roman"/>
              </a:rPr>
              <a:t>phân</a:t>
            </a:r>
            <a:r>
              <a:rPr sz="2200" b="1" spc="-5" dirty="0">
                <a:solidFill>
                  <a:srgbClr val="C00000"/>
                </a:solidFill>
                <a:latin typeface="Times New Roman"/>
                <a:cs typeface="Times New Roman"/>
              </a:rPr>
              <a:t> </a:t>
            </a:r>
            <a:r>
              <a:rPr sz="2200" b="1" spc="-5" dirty="0" err="1" smtClean="0">
                <a:solidFill>
                  <a:srgbClr val="C00000"/>
                </a:solidFill>
                <a:latin typeface="Times New Roman"/>
                <a:cs typeface="Times New Roman"/>
              </a:rPr>
              <a:t>tán</a:t>
            </a:r>
            <a:endParaRPr sz="2200" dirty="0">
              <a:latin typeface="Times New Roman"/>
              <a:cs typeface="Times New Roman"/>
            </a:endParaRPr>
          </a:p>
          <a:p>
            <a:pPr marL="413384" indent="-342900">
              <a:lnSpc>
                <a:spcPct val="100000"/>
              </a:lnSpc>
              <a:spcBef>
                <a:spcPts val="1789"/>
              </a:spcBef>
              <a:buClr>
                <a:srgbClr val="D2601C"/>
              </a:buClr>
              <a:buFont typeface="Wingdings"/>
              <a:buChar char=""/>
              <a:tabLst>
                <a:tab pos="414020" algn="l"/>
              </a:tabLst>
            </a:pPr>
            <a:r>
              <a:rPr sz="2200" spc="-10" dirty="0">
                <a:latin typeface="Times New Roman"/>
                <a:cs typeface="Times New Roman"/>
              </a:rPr>
              <a:t>CORBA- Common </a:t>
            </a:r>
            <a:r>
              <a:rPr sz="2200" spc="-5" dirty="0">
                <a:latin typeface="Times New Roman"/>
                <a:cs typeface="Times New Roman"/>
              </a:rPr>
              <a:t>Object Request Broker</a:t>
            </a:r>
            <a:r>
              <a:rPr sz="2200" spc="80" dirty="0">
                <a:latin typeface="Times New Roman"/>
                <a:cs typeface="Times New Roman"/>
              </a:rPr>
              <a:t> </a:t>
            </a:r>
            <a:r>
              <a:rPr sz="2200" spc="-5" dirty="0">
                <a:latin typeface="Times New Roman"/>
                <a:cs typeface="Times New Roman"/>
              </a:rPr>
              <a:t>Architecture:</a:t>
            </a:r>
            <a:endParaRPr sz="2200" dirty="0">
              <a:latin typeface="Times New Roman"/>
              <a:cs typeface="Times New Roman"/>
            </a:endParaRPr>
          </a:p>
          <a:p>
            <a:pPr marL="791210" marR="5080" lvl="1" indent="-360680" algn="just">
              <a:lnSpc>
                <a:spcPct val="130100"/>
              </a:lnSpc>
              <a:spcBef>
                <a:spcPts val="525"/>
              </a:spcBef>
              <a:buClr>
                <a:srgbClr val="D2601C"/>
              </a:buClr>
              <a:buFont typeface="Wingdings"/>
              <a:buChar char=""/>
              <a:tabLst>
                <a:tab pos="791845" algn="l"/>
              </a:tabLst>
            </a:pPr>
            <a:r>
              <a:rPr sz="2200" spc="-10" dirty="0">
                <a:latin typeface="Times New Roman"/>
                <a:cs typeface="Times New Roman"/>
              </a:rPr>
              <a:t>CORBA </a:t>
            </a:r>
            <a:r>
              <a:rPr sz="2200" spc="-5" dirty="0">
                <a:latin typeface="Times New Roman"/>
                <a:cs typeface="Times New Roman"/>
              </a:rPr>
              <a:t>được định nghĩa bởi </a:t>
            </a:r>
            <a:r>
              <a:rPr sz="2200" i="1" spc="-5" dirty="0">
                <a:latin typeface="Times New Roman"/>
                <a:cs typeface="Times New Roman"/>
              </a:rPr>
              <a:t>Object Management Group  </a:t>
            </a:r>
            <a:r>
              <a:rPr sz="2200" spc="-5" dirty="0">
                <a:latin typeface="Times New Roman"/>
                <a:cs typeface="Times New Roman"/>
              </a:rPr>
              <a:t>(OMG), là một kiến trúc phân tán </a:t>
            </a:r>
            <a:r>
              <a:rPr sz="2200" spc="-10" dirty="0">
                <a:latin typeface="Times New Roman"/>
                <a:cs typeface="Times New Roman"/>
              </a:rPr>
              <a:t>mở, </a:t>
            </a:r>
            <a:r>
              <a:rPr sz="2200" dirty="0">
                <a:latin typeface="Times New Roman"/>
                <a:cs typeface="Times New Roman"/>
              </a:rPr>
              <a:t>độc </a:t>
            </a:r>
            <a:r>
              <a:rPr sz="2200" spc="-5" dirty="0">
                <a:latin typeface="Times New Roman"/>
                <a:cs typeface="Times New Roman"/>
              </a:rPr>
              <a:t>lập nền tảng và độc  lập ngôn</a:t>
            </a:r>
            <a:r>
              <a:rPr sz="2200" spc="-15" dirty="0">
                <a:latin typeface="Times New Roman"/>
                <a:cs typeface="Times New Roman"/>
              </a:rPr>
              <a:t> </a:t>
            </a:r>
            <a:r>
              <a:rPr sz="2200" spc="-5" dirty="0">
                <a:latin typeface="Times New Roman"/>
                <a:cs typeface="Times New Roman"/>
              </a:rPr>
              <a:t>ngữ</a:t>
            </a:r>
            <a:endParaRPr sz="2200" dirty="0">
              <a:latin typeface="Times New Roman"/>
              <a:cs typeface="Times New Roman"/>
            </a:endParaRPr>
          </a:p>
          <a:p>
            <a:pPr marL="791210" marR="6985" lvl="1" indent="-360680" algn="just">
              <a:lnSpc>
                <a:spcPct val="130000"/>
              </a:lnSpc>
              <a:spcBef>
                <a:spcPts val="530"/>
              </a:spcBef>
              <a:buClr>
                <a:srgbClr val="D2601C"/>
              </a:buClr>
              <a:buFont typeface="Wingdings"/>
              <a:buChar char=""/>
              <a:tabLst>
                <a:tab pos="791845" algn="l"/>
              </a:tabLst>
            </a:pPr>
            <a:r>
              <a:rPr sz="2200" spc="-5" dirty="0">
                <a:latin typeface="Times New Roman"/>
                <a:cs typeface="Times New Roman"/>
              </a:rPr>
              <a:t>Ưu điểm: </a:t>
            </a:r>
            <a:r>
              <a:rPr sz="2200" spc="-10" dirty="0">
                <a:latin typeface="Times New Roman"/>
                <a:cs typeface="Times New Roman"/>
              </a:rPr>
              <a:t>các </a:t>
            </a:r>
            <a:r>
              <a:rPr sz="2200" spc="-5" dirty="0">
                <a:latin typeface="Times New Roman"/>
                <a:cs typeface="Times New Roman"/>
              </a:rPr>
              <a:t>lập trình viên có thể chọn bất </a:t>
            </a:r>
            <a:r>
              <a:rPr sz="2200" spc="-10" dirty="0">
                <a:latin typeface="Times New Roman"/>
                <a:cs typeface="Times New Roman"/>
              </a:rPr>
              <a:t>kỳ </a:t>
            </a:r>
            <a:r>
              <a:rPr sz="2200" spc="-5" dirty="0">
                <a:latin typeface="Times New Roman"/>
                <a:cs typeface="Times New Roman"/>
              </a:rPr>
              <a:t>ngôn ngữ, nền  tảng phần cứng, giao thức mạng và công nghệ để phát triển </a:t>
            </a:r>
            <a:r>
              <a:rPr sz="2200" spc="-10" dirty="0">
                <a:latin typeface="Times New Roman"/>
                <a:cs typeface="Times New Roman"/>
              </a:rPr>
              <a:t>mà  </a:t>
            </a:r>
            <a:r>
              <a:rPr sz="2200" spc="-5" dirty="0">
                <a:latin typeface="Times New Roman"/>
                <a:cs typeface="Times New Roman"/>
              </a:rPr>
              <a:t>vẫn thoả các tính chất của</a:t>
            </a:r>
            <a:r>
              <a:rPr sz="2200" spc="10" dirty="0">
                <a:latin typeface="Times New Roman"/>
                <a:cs typeface="Times New Roman"/>
              </a:rPr>
              <a:t> </a:t>
            </a:r>
            <a:r>
              <a:rPr sz="2200" spc="-10" dirty="0">
                <a:latin typeface="Times New Roman"/>
                <a:cs typeface="Times New Roman"/>
              </a:rPr>
              <a:t>CORBA.</a:t>
            </a:r>
            <a:endParaRPr sz="2200" dirty="0">
              <a:latin typeface="Times New Roman"/>
              <a:cs typeface="Times New Roman"/>
            </a:endParaRPr>
          </a:p>
          <a:p>
            <a:pPr marL="791210" marR="5715" lvl="1" indent="-360680" algn="just">
              <a:lnSpc>
                <a:spcPct val="130000"/>
              </a:lnSpc>
              <a:spcBef>
                <a:spcPts val="525"/>
              </a:spcBef>
              <a:buClr>
                <a:srgbClr val="D2601C"/>
              </a:buClr>
              <a:buFont typeface="Wingdings"/>
              <a:buChar char=""/>
              <a:tabLst>
                <a:tab pos="791845" algn="l"/>
              </a:tabLst>
            </a:pPr>
            <a:r>
              <a:rPr sz="2200" spc="-10" dirty="0">
                <a:latin typeface="Times New Roman"/>
                <a:cs typeface="Times New Roman"/>
              </a:rPr>
              <a:t>Nhược </a:t>
            </a:r>
            <a:r>
              <a:rPr sz="2200" spc="-5" dirty="0">
                <a:latin typeface="Times New Roman"/>
                <a:cs typeface="Times New Roman"/>
              </a:rPr>
              <a:t>điểm: - ngôn ngữ </a:t>
            </a:r>
            <a:r>
              <a:rPr sz="2200" spc="-10" dirty="0">
                <a:latin typeface="Times New Roman"/>
                <a:cs typeface="Times New Roman"/>
              </a:rPr>
              <a:t>lập </a:t>
            </a:r>
            <a:r>
              <a:rPr sz="2200" spc="-5" dirty="0">
                <a:latin typeface="Times New Roman"/>
                <a:cs typeface="Times New Roman"/>
              </a:rPr>
              <a:t>trình </a:t>
            </a:r>
            <a:r>
              <a:rPr sz="2200" spc="-10" dirty="0">
                <a:latin typeface="Times New Roman"/>
                <a:cs typeface="Times New Roman"/>
              </a:rPr>
              <a:t>cấp </a:t>
            </a:r>
            <a:r>
              <a:rPr sz="2200" spc="-5" dirty="0">
                <a:latin typeface="Times New Roman"/>
                <a:cs typeface="Times New Roman"/>
              </a:rPr>
              <a:t>thấp, rất phức tạp, khó  học và </a:t>
            </a:r>
            <a:r>
              <a:rPr sz="2200" spc="-10" dirty="0">
                <a:latin typeface="Times New Roman"/>
                <a:cs typeface="Times New Roman"/>
              </a:rPr>
              <a:t>cần một </a:t>
            </a:r>
            <a:r>
              <a:rPr sz="2200" spc="-5" dirty="0">
                <a:latin typeface="Times New Roman"/>
                <a:cs typeface="Times New Roman"/>
              </a:rPr>
              <a:t>đội ngũ phát triển có kinh</a:t>
            </a:r>
            <a:r>
              <a:rPr sz="2200" spc="80" dirty="0">
                <a:latin typeface="Times New Roman"/>
                <a:cs typeface="Times New Roman"/>
              </a:rPr>
              <a:t> </a:t>
            </a:r>
            <a:r>
              <a:rPr sz="2200" spc="-5" dirty="0">
                <a:latin typeface="Times New Roman"/>
                <a:cs typeface="Times New Roman"/>
              </a:rPr>
              <a:t>nghiệm.</a:t>
            </a:r>
            <a:endParaRPr sz="2200" dirty="0">
              <a:latin typeface="Times New Roman"/>
              <a:cs typeface="Times New Roman"/>
            </a:endParaRPr>
          </a:p>
          <a:p>
            <a:pPr marL="2247265">
              <a:lnSpc>
                <a:spcPct val="100000"/>
              </a:lnSpc>
              <a:spcBef>
                <a:spcPts val="1325"/>
              </a:spcBef>
            </a:pPr>
            <a:r>
              <a:rPr sz="2200" spc="-5" dirty="0">
                <a:latin typeface="Times New Roman"/>
                <a:cs typeface="Times New Roman"/>
              </a:rPr>
              <a:t>- </a:t>
            </a:r>
            <a:r>
              <a:rPr sz="2200" spc="-10" dirty="0">
                <a:latin typeface="Times New Roman"/>
                <a:cs typeface="Times New Roman"/>
              </a:rPr>
              <a:t>các </a:t>
            </a:r>
            <a:r>
              <a:rPr sz="2200" spc="-5" dirty="0">
                <a:latin typeface="Times New Roman"/>
                <a:cs typeface="Times New Roman"/>
              </a:rPr>
              <a:t>đối tượng </a:t>
            </a:r>
            <a:r>
              <a:rPr sz="2200" spc="-10" dirty="0">
                <a:latin typeface="Times New Roman"/>
                <a:cs typeface="Times New Roman"/>
              </a:rPr>
              <a:t>CORBA </a:t>
            </a:r>
            <a:r>
              <a:rPr sz="2200" spc="-5" dirty="0">
                <a:latin typeface="Times New Roman"/>
                <a:cs typeface="Times New Roman"/>
              </a:rPr>
              <a:t>khó có thể tái sử</a:t>
            </a:r>
            <a:r>
              <a:rPr sz="2200" spc="60" dirty="0">
                <a:latin typeface="Times New Roman"/>
                <a:cs typeface="Times New Roman"/>
              </a:rPr>
              <a:t> </a:t>
            </a:r>
            <a:r>
              <a:rPr sz="2200" spc="-5" dirty="0">
                <a:latin typeface="Times New Roman"/>
                <a:cs typeface="Times New Roman"/>
              </a:rPr>
              <a:t>dụng</a:t>
            </a:r>
            <a:endParaRPr sz="2200" dirty="0">
              <a:latin typeface="Times New Roman"/>
              <a:cs typeface="Times New Roman"/>
            </a:endParaRPr>
          </a:p>
        </p:txBody>
      </p:sp>
      <p:sp>
        <p:nvSpPr>
          <p:cNvPr id="7" name="object 7"/>
          <p:cNvSpPr txBox="1">
            <a:spLocks noGrp="1"/>
          </p:cNvSpPr>
          <p:nvPr>
            <p:ph type="title"/>
          </p:nvPr>
        </p:nvSpPr>
        <p:spPr>
          <a:xfrm>
            <a:off x="1907794" y="139700"/>
            <a:ext cx="6772275" cy="391160"/>
          </a:xfrm>
          <a:prstGeom prst="rect">
            <a:avLst/>
          </a:prstGeom>
        </p:spPr>
        <p:txBody>
          <a:bodyPr vert="horz" wrap="square" lIns="0" tIns="12700" rIns="0" bIns="0" rtlCol="0">
            <a:spAutoFit/>
          </a:bodyPr>
          <a:lstStyle/>
          <a:p>
            <a:pPr marL="12700">
              <a:lnSpc>
                <a:spcPct val="100000"/>
              </a:lnSpc>
              <a:spcBef>
                <a:spcPts val="100"/>
              </a:spcBef>
              <a:tabLst>
                <a:tab pos="469265" algn="l"/>
              </a:tabLst>
            </a:pPr>
            <a:r>
              <a:rPr dirty="0"/>
              <a:t>1.	</a:t>
            </a:r>
            <a:r>
              <a:rPr spc="-5" dirty="0"/>
              <a:t>Tổng quan </a:t>
            </a:r>
            <a:r>
              <a:rPr dirty="0"/>
              <a:t>về </a:t>
            </a:r>
            <a:r>
              <a:rPr spc="-5" dirty="0"/>
              <a:t>hề thống phần mềm doanh</a:t>
            </a:r>
            <a:r>
              <a:rPr spc="25" dirty="0"/>
              <a:t> </a:t>
            </a:r>
            <a:r>
              <a:rPr spc="-5" dirty="0"/>
              <a:t>nghiệp</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304800"/>
            <a:ext cx="7851648" cy="1295400"/>
          </a:xfrm>
        </p:spPr>
        <p:txBody>
          <a:bodyPr>
            <a:normAutofit/>
          </a:bodyPr>
          <a:lstStyle/>
          <a:p>
            <a:pPr marL="182880" indent="0">
              <a:buNone/>
            </a:pPr>
            <a:r>
              <a:rPr lang="en-US" sz="4400" dirty="0" err="1">
                <a:latin typeface="Times New Roman" pitchFamily="18" charset="0"/>
                <a:cs typeface="Times New Roman" pitchFamily="18" charset="0"/>
              </a:rPr>
              <a:t>Các</a:t>
            </a:r>
            <a:r>
              <a:rPr lang="en-US" sz="4400" dirty="0">
                <a:latin typeface="Times New Roman" pitchFamily="18" charset="0"/>
                <a:cs typeface="Times New Roman" pitchFamily="18" charset="0"/>
              </a:rPr>
              <a:t> </a:t>
            </a:r>
            <a:r>
              <a:rPr lang="en-US" sz="4400" dirty="0" err="1">
                <a:latin typeface="Times New Roman" pitchFamily="18" charset="0"/>
                <a:cs typeface="Times New Roman" pitchFamily="18" charset="0"/>
              </a:rPr>
              <a:t>tầng</a:t>
            </a:r>
            <a:r>
              <a:rPr lang="en-US" sz="4400" dirty="0">
                <a:latin typeface="Times New Roman" pitchFamily="18" charset="0"/>
                <a:cs typeface="Times New Roman" pitchFamily="18" charset="0"/>
              </a:rPr>
              <a:t> </a:t>
            </a:r>
            <a:r>
              <a:rPr lang="en-US" sz="4400" dirty="0" err="1">
                <a:latin typeface="Times New Roman" pitchFamily="18" charset="0"/>
                <a:cs typeface="Times New Roman" pitchFamily="18" charset="0"/>
              </a:rPr>
              <a:t>của</a:t>
            </a:r>
            <a:r>
              <a:rPr lang="en-US" sz="4400" dirty="0">
                <a:latin typeface="Times New Roman" pitchFamily="18" charset="0"/>
                <a:cs typeface="Times New Roman" pitchFamily="18" charset="0"/>
              </a:rPr>
              <a:t> SOA</a:t>
            </a:r>
          </a:p>
        </p:txBody>
      </p:sp>
      <p:sp>
        <p:nvSpPr>
          <p:cNvPr id="3" name="Subtitle 2"/>
          <p:cNvSpPr>
            <a:spLocks noGrp="1"/>
          </p:cNvSpPr>
          <p:nvPr>
            <p:ph type="subTitle" idx="1"/>
          </p:nvPr>
        </p:nvSpPr>
        <p:spPr>
          <a:xfrm>
            <a:off x="1371600" y="1752600"/>
            <a:ext cx="7620000" cy="5029200"/>
          </a:xfrm>
        </p:spPr>
        <p:txBody>
          <a:bodyPr>
            <a:noAutofit/>
          </a:bodyPr>
          <a:lstStyle/>
          <a:p>
            <a:pPr algn="just"/>
            <a:r>
              <a:rPr lang="vi-VN" sz="2800" dirty="0" err="1" smtClean="0">
                <a:latin typeface="Times New Roman" pitchFamily="18" charset="0"/>
                <a:cs typeface="Times New Roman" pitchFamily="18" charset="0"/>
              </a:rPr>
              <a:t>Tầng</a:t>
            </a:r>
            <a:r>
              <a:rPr lang="vi-VN" sz="2800" dirty="0" smtClean="0">
                <a:latin typeface="Times New Roman" pitchFamily="18" charset="0"/>
                <a:cs typeface="Times New Roman" pitchFamily="18" charset="0"/>
              </a:rPr>
              <a:t> </a:t>
            </a:r>
            <a:r>
              <a:rPr lang="vi-VN" sz="2800" dirty="0">
                <a:latin typeface="Times New Roman" pitchFamily="18" charset="0"/>
                <a:cs typeface="Times New Roman" pitchFamily="18" charset="0"/>
              </a:rPr>
              <a:t>6: </a:t>
            </a:r>
            <a:r>
              <a:rPr lang="en-US" sz="2800" dirty="0" err="1" smtClean="0">
                <a:latin typeface="Times New Roman" pitchFamily="18" charset="0"/>
                <a:cs typeface="Times New Roman" pitchFamily="18" charset="0"/>
              </a:rPr>
              <a:t>Đảm</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bảo</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việc</a:t>
            </a:r>
            <a:r>
              <a:rPr lang="en-US" sz="2800" dirty="0">
                <a:latin typeface="Times New Roman" pitchFamily="18" charset="0"/>
                <a:cs typeface="Times New Roman" pitchFamily="18" charset="0"/>
              </a:rPr>
              <a:t> </a:t>
            </a:r>
            <a:r>
              <a:rPr lang="vi-VN" sz="2800" dirty="0" err="1" smtClean="0">
                <a:latin typeface="Times New Roman" pitchFamily="18" charset="0"/>
                <a:cs typeface="Times New Roman" pitchFamily="18" charset="0"/>
              </a:rPr>
              <a:t>tích</a:t>
            </a:r>
            <a:r>
              <a:rPr lang="vi-VN" sz="2800" dirty="0" smtClean="0">
                <a:latin typeface="Times New Roman" pitchFamily="18" charset="0"/>
                <a:cs typeface="Times New Roman" pitchFamily="18" charset="0"/>
              </a:rPr>
              <a:t> </a:t>
            </a:r>
            <a:r>
              <a:rPr lang="vi-VN" sz="2800" dirty="0" err="1" smtClean="0">
                <a:latin typeface="Times New Roman" pitchFamily="18" charset="0"/>
                <a:cs typeface="Times New Roman" pitchFamily="18" charset="0"/>
              </a:rPr>
              <a:t>hợ</a:t>
            </a:r>
            <a:r>
              <a:rPr lang="en-US" sz="2800" dirty="0" smtClean="0">
                <a:latin typeface="Times New Roman" pitchFamily="18" charset="0"/>
                <a:cs typeface="Times New Roman" pitchFamily="18" charset="0"/>
              </a:rPr>
              <a:t>p</a:t>
            </a:r>
            <a:r>
              <a:rPr lang="en-US" sz="2800" dirty="0">
                <a:latin typeface="Times New Roman" pitchFamily="18" charset="0"/>
                <a:cs typeface="Times New Roman" pitchFamily="18" charset="0"/>
              </a:rPr>
              <a:t> </a:t>
            </a:r>
            <a:r>
              <a:rPr lang="vi-VN" sz="2800" dirty="0" err="1" smtClean="0">
                <a:latin typeface="Times New Roman" pitchFamily="18" charset="0"/>
                <a:cs typeface="Times New Roman" pitchFamily="18" charset="0"/>
              </a:rPr>
              <a:t>các</a:t>
            </a:r>
            <a:r>
              <a:rPr lang="vi-VN" sz="2800" dirty="0" smtClean="0">
                <a:latin typeface="Times New Roman" pitchFamily="18" charset="0"/>
                <a:cs typeface="Times New Roman" pitchFamily="18" charset="0"/>
              </a:rPr>
              <a:t> </a:t>
            </a:r>
            <a:r>
              <a:rPr lang="vi-VN" sz="2800" dirty="0" err="1">
                <a:latin typeface="Times New Roman" pitchFamily="18" charset="0"/>
                <a:cs typeface="Times New Roman" pitchFamily="18" charset="0"/>
              </a:rPr>
              <a:t>dịch</a:t>
            </a:r>
            <a:r>
              <a:rPr lang="vi-VN" sz="2800" dirty="0">
                <a:latin typeface="Times New Roman" pitchFamily="18" charset="0"/>
                <a:cs typeface="Times New Roman" pitchFamily="18" charset="0"/>
              </a:rPr>
              <a:t> </a:t>
            </a:r>
            <a:r>
              <a:rPr lang="vi-VN" sz="2800" dirty="0" err="1" smtClean="0">
                <a:latin typeface="Times New Roman" pitchFamily="18" charset="0"/>
                <a:cs typeface="Times New Roman" pitchFamily="18" charset="0"/>
              </a:rPr>
              <a:t>vụ</a:t>
            </a:r>
            <a:r>
              <a:rPr lang="en-US" sz="2800" dirty="0" smtClean="0">
                <a:latin typeface="Times New Roman" pitchFamily="18" charset="0"/>
                <a:cs typeface="Times New Roman" pitchFamily="18" charset="0"/>
              </a:rPr>
              <a:t>. Cho </a:t>
            </a:r>
            <a:r>
              <a:rPr lang="en-US" sz="2800" dirty="0" err="1" smtClean="0">
                <a:latin typeface="Times New Roman" pitchFamily="18" charset="0"/>
                <a:cs typeface="Times New Roman" pitchFamily="18" charset="0"/>
              </a:rPr>
              <a:t>phép</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các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dịch</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vụ</a:t>
            </a:r>
            <a:r>
              <a:rPr lang="vi-VN"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giao</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tiếp</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với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nhau</a:t>
            </a:r>
            <a:r>
              <a:rPr lang="en-US" sz="2800" dirty="0" smtClean="0">
                <a:latin typeface="Times New Roman" pitchFamily="18" charset="0"/>
                <a:cs typeface="Times New Roman" pitchFamily="18" charset="0"/>
              </a:rPr>
              <a:t> </a:t>
            </a:r>
            <a:r>
              <a:rPr lang="vi-VN" sz="2800" dirty="0" smtClean="0">
                <a:latin typeface="Times New Roman" pitchFamily="18" charset="0"/>
                <a:cs typeface="Times New Roman" pitchFamily="18" charset="0"/>
              </a:rPr>
              <a:t>thông</a:t>
            </a:r>
            <a:r>
              <a:rPr lang="en-US" sz="2800" dirty="0" smtClean="0">
                <a:latin typeface="Times New Roman" pitchFamily="18" charset="0"/>
                <a:cs typeface="Times New Roman" pitchFamily="18" charset="0"/>
              </a:rPr>
              <a:t> </a:t>
            </a:r>
            <a:r>
              <a:rPr lang="vi-VN" sz="2800" dirty="0" smtClean="0">
                <a:latin typeface="Times New Roman" pitchFamily="18" charset="0"/>
                <a:cs typeface="Times New Roman" pitchFamily="18" charset="0"/>
              </a:rPr>
              <a:t>qua </a:t>
            </a:r>
            <a:r>
              <a:rPr lang="vi-VN" sz="2800" dirty="0">
                <a:latin typeface="Times New Roman" pitchFamily="18" charset="0"/>
                <a:cs typeface="Times New Roman" pitchFamily="18" charset="0"/>
              </a:rPr>
              <a:t>việc định tuyến tin cậy và </a:t>
            </a:r>
            <a:r>
              <a:rPr lang="vi-VN" sz="2800" dirty="0" smtClean="0">
                <a:latin typeface="Times New Roman" pitchFamily="18" charset="0"/>
                <a:cs typeface="Times New Roman" pitchFamily="18" charset="0"/>
              </a:rPr>
              <a:t>thông</a:t>
            </a:r>
            <a:r>
              <a:rPr lang="en-US" sz="2800" dirty="0" smtClean="0">
                <a:latin typeface="Times New Roman" pitchFamily="18" charset="0"/>
                <a:cs typeface="Times New Roman" pitchFamily="18" charset="0"/>
              </a:rPr>
              <a:t> </a:t>
            </a:r>
            <a:r>
              <a:rPr lang="vi-VN" sz="2800" dirty="0" smtClean="0">
                <a:latin typeface="Times New Roman" pitchFamily="18" charset="0"/>
                <a:cs typeface="Times New Roman" pitchFamily="18" charset="0"/>
              </a:rPr>
              <a:t>minh</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các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thông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điệp</a:t>
            </a:r>
            <a:r>
              <a:rPr lang="vi-VN" sz="2800" dirty="0" smtClean="0">
                <a:latin typeface="Times New Roman" pitchFamily="18" charset="0"/>
                <a:cs typeface="Times New Roman" pitchFamily="18" charset="0"/>
              </a:rPr>
              <a:t>,</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cung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cấp</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các</a:t>
            </a:r>
            <a:r>
              <a:rPr lang="vi-VN" sz="2800" dirty="0" smtClean="0">
                <a:latin typeface="Times New Roman" pitchFamily="18" charset="0"/>
                <a:cs typeface="Times New Roman" pitchFamily="18" charset="0"/>
              </a:rPr>
              <a:t> giao</a:t>
            </a:r>
            <a:r>
              <a:rPr lang="en-US" sz="2800" dirty="0" smtClean="0">
                <a:latin typeface="Times New Roman" pitchFamily="18" charset="0"/>
                <a:cs typeface="Times New Roman" pitchFamily="18" charset="0"/>
              </a:rPr>
              <a:t> </a:t>
            </a:r>
            <a:r>
              <a:rPr lang="vi-VN" sz="2800" dirty="0" err="1" smtClean="0">
                <a:latin typeface="Times New Roman" pitchFamily="18" charset="0"/>
                <a:cs typeface="Times New Roman" pitchFamily="18" charset="0"/>
              </a:rPr>
              <a:t>thức</a:t>
            </a:r>
            <a:r>
              <a:rPr lang="vi-VN" sz="2800" dirty="0" smtClean="0">
                <a:latin typeface="Times New Roman" pitchFamily="18" charset="0"/>
                <a:cs typeface="Times New Roman" pitchFamily="18" charset="0"/>
              </a:rPr>
              <a:t> </a:t>
            </a:r>
            <a:r>
              <a:rPr lang="vi-VN" sz="2800" dirty="0">
                <a:latin typeface="Times New Roman" pitchFamily="18" charset="0"/>
                <a:cs typeface="Times New Roman" pitchFamily="18" charset="0"/>
              </a:rPr>
              <a:t>trung gian, và một số cơ chế chuyển đổi khác, thường đựơc mô tả </a:t>
            </a:r>
            <a:r>
              <a:rPr lang="vi-VN" sz="2800" dirty="0" smtClean="0">
                <a:latin typeface="Times New Roman" pitchFamily="18" charset="0"/>
                <a:cs typeface="Times New Roman" pitchFamily="18" charset="0"/>
              </a:rPr>
              <a:t>như</a:t>
            </a:r>
            <a:r>
              <a:rPr lang="en-US" sz="2800" dirty="0" smtClean="0">
                <a:latin typeface="Times New Roman" pitchFamily="18" charset="0"/>
                <a:cs typeface="Times New Roman" pitchFamily="18" charset="0"/>
              </a:rPr>
              <a:t> </a:t>
            </a:r>
            <a:r>
              <a:rPr lang="vi-VN" sz="2800" dirty="0" err="1" smtClean="0">
                <a:latin typeface="Times New Roman" pitchFamily="18" charset="0"/>
                <a:cs typeface="Times New Roman" pitchFamily="18" charset="0"/>
              </a:rPr>
              <a:t>là</a:t>
            </a:r>
            <a:r>
              <a:rPr lang="vi-VN" sz="2800" dirty="0" smtClean="0">
                <a:latin typeface="Times New Roman" pitchFamily="18" charset="0"/>
                <a:cs typeface="Times New Roman" pitchFamily="18" charset="0"/>
              </a:rPr>
              <a:t> </a:t>
            </a:r>
            <a:r>
              <a:rPr lang="vi-VN" sz="2800" dirty="0">
                <a:latin typeface="Times New Roman" pitchFamily="18" charset="0"/>
                <a:cs typeface="Times New Roman" pitchFamily="18" charset="0"/>
              </a:rPr>
              <a:t>một tuyến dịch vụ doanh nghiệp (ESB- Enterprise Services Bus).</a:t>
            </a:r>
          </a:p>
          <a:p>
            <a:pPr algn="just"/>
            <a:r>
              <a:rPr lang="vi-VN" sz="2800" dirty="0">
                <a:latin typeface="Times New Roman" pitchFamily="18" charset="0"/>
                <a:cs typeface="Times New Roman" pitchFamily="18" charset="0"/>
              </a:rPr>
              <a:t>Tầng 7: </a:t>
            </a:r>
            <a:r>
              <a:rPr lang="en-US" sz="2800" dirty="0">
                <a:latin typeface="Times New Roman" pitchFamily="18" charset="0"/>
                <a:cs typeface="Times New Roman" pitchFamily="18" charset="0"/>
              </a:rPr>
              <a:t>Đ</a:t>
            </a:r>
            <a:r>
              <a:rPr lang="vi-VN" sz="2800" dirty="0" err="1" smtClean="0">
                <a:latin typeface="Times New Roman" pitchFamily="18" charset="0"/>
                <a:cs typeface="Times New Roman" pitchFamily="18" charset="0"/>
              </a:rPr>
              <a:t>ảm</a:t>
            </a:r>
            <a:r>
              <a:rPr lang="vi-VN" sz="2800" dirty="0" smtClean="0">
                <a:latin typeface="Times New Roman" pitchFamily="18" charset="0"/>
                <a:cs typeface="Times New Roman" pitchFamily="18" charset="0"/>
              </a:rPr>
              <a:t> </a:t>
            </a:r>
            <a:r>
              <a:rPr lang="vi-VN" sz="2800" dirty="0">
                <a:latin typeface="Times New Roman" pitchFamily="18" charset="0"/>
                <a:cs typeface="Times New Roman" pitchFamily="18" charset="0"/>
              </a:rPr>
              <a:t>bảo chất lượng dịch </a:t>
            </a:r>
            <a:r>
              <a:rPr lang="vi-VN" sz="2800" dirty="0" err="1">
                <a:latin typeface="Times New Roman" pitchFamily="18" charset="0"/>
                <a:cs typeface="Times New Roman" pitchFamily="18" charset="0"/>
              </a:rPr>
              <a:t>vụ</a:t>
            </a:r>
            <a:r>
              <a:rPr lang="vi-VN" sz="2800" dirty="0">
                <a:latin typeface="Times New Roman" pitchFamily="18" charset="0"/>
                <a:cs typeface="Times New Roman" pitchFamily="18" charset="0"/>
              </a:rPr>
              <a:t> </a:t>
            </a:r>
            <a:r>
              <a:rPr lang="en-US" sz="2800" dirty="0" err="1" smtClean="0">
                <a:latin typeface="Times New Roman" pitchFamily="18" charset="0"/>
                <a:cs typeface="Times New Roman" pitchFamily="18" charset="0"/>
              </a:rPr>
              <a:t>và</a:t>
            </a:r>
            <a:r>
              <a:rPr lang="vi-VN" sz="2800" dirty="0" smtClean="0">
                <a:latin typeface="Times New Roman" pitchFamily="18" charset="0"/>
                <a:cs typeface="Times New Roman" pitchFamily="18" charset="0"/>
              </a:rPr>
              <a:t> </a:t>
            </a:r>
            <a:r>
              <a:rPr lang="vi-VN" sz="2800" dirty="0">
                <a:latin typeface="Times New Roman" pitchFamily="18" charset="0"/>
                <a:cs typeface="Times New Roman" pitchFamily="18" charset="0"/>
              </a:rPr>
              <a:t>kiểm soát các ứng dụng SOA.</a:t>
            </a:r>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348027989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Line 1"/>
          <p:cNvSpPr>
            <a:spLocks noChangeShapeType="1"/>
          </p:cNvSpPr>
          <p:nvPr/>
        </p:nvSpPr>
        <p:spPr bwMode="auto">
          <a:xfrm>
            <a:off x="838200" y="1295400"/>
            <a:ext cx="7543800" cy="1588"/>
          </a:xfrm>
          <a:prstGeom prst="line">
            <a:avLst/>
          </a:prstGeom>
          <a:noFill/>
          <a:ln w="57240" cap="sq">
            <a:solidFill>
              <a:srgbClr val="FF0066"/>
            </a:solidFill>
            <a:miter lim="800000"/>
            <a:headEnd/>
            <a:tailEnd/>
          </a:ln>
          <a:extLst>
            <a:ext uri="{909E8E84-426E-40DD-AFC4-6F175D3DCCD1}">
              <a14:hiddenFill xmlns:a14="http://schemas.microsoft.com/office/drawing/2010/main">
                <a:noFill/>
              </a14:hiddenFill>
            </a:ext>
          </a:extLst>
        </p:spPr>
        <p:txBody>
          <a:bodyPr/>
          <a:lstStyle/>
          <a:p>
            <a:endParaRPr lang="vi-VN">
              <a:solidFill>
                <a:prstClr val="black"/>
              </a:solidFill>
            </a:endParaRPr>
          </a:p>
        </p:txBody>
      </p:sp>
      <p:sp>
        <p:nvSpPr>
          <p:cNvPr id="45058" name="Rectangle 2"/>
          <p:cNvSpPr>
            <a:spLocks noChangeArrowheads="1"/>
          </p:cNvSpPr>
          <p:nvPr/>
        </p:nvSpPr>
        <p:spPr bwMode="auto">
          <a:xfrm>
            <a:off x="685800" y="228600"/>
            <a:ext cx="7772400" cy="990600"/>
          </a:xfrm>
          <a:prstGeom prst="rect">
            <a:avLst/>
          </a:prstGeom>
          <a:noFill/>
          <a:ln w="9525" cap="flat">
            <a:noFill/>
            <a:round/>
            <a:headEnd/>
            <a:tailEnd/>
          </a:ln>
          <a:effectLst/>
        </p:spPr>
        <p:txBody>
          <a:bodyPr lIns="90000" tIns="46800" rIns="90000" bIns="46800" anchor="ctr"/>
          <a:lstStyle/>
          <a:p>
            <a:pPr algn="ctr">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3200" dirty="0" err="1" smtClean="0">
                <a:solidFill>
                  <a:srgbClr val="000000"/>
                </a:solidFill>
                <a:effectLst>
                  <a:outerShdw blurRad="38100" dist="38100" dir="2700000" algn="tl">
                    <a:srgbClr val="C0C0C0"/>
                  </a:outerShdw>
                </a:effectLst>
                <a:latin typeface="Arial" charset="0"/>
              </a:rPr>
              <a:t>Một</a:t>
            </a:r>
            <a:r>
              <a:rPr lang="en-US" sz="3200" dirty="0" smtClean="0">
                <a:solidFill>
                  <a:srgbClr val="000000"/>
                </a:solidFill>
                <a:effectLst>
                  <a:outerShdw blurRad="38100" dist="38100" dir="2700000" algn="tl">
                    <a:srgbClr val="C0C0C0"/>
                  </a:outerShdw>
                </a:effectLst>
                <a:latin typeface="Arial" charset="0"/>
              </a:rPr>
              <a:t> </a:t>
            </a:r>
            <a:r>
              <a:rPr lang="en-US" sz="3200" dirty="0" err="1" smtClean="0">
                <a:solidFill>
                  <a:srgbClr val="000000"/>
                </a:solidFill>
                <a:effectLst>
                  <a:outerShdw blurRad="38100" dist="38100" dir="2700000" algn="tl">
                    <a:srgbClr val="C0C0C0"/>
                  </a:outerShdw>
                </a:effectLst>
                <a:latin typeface="Arial" charset="0"/>
              </a:rPr>
              <a:t>số</a:t>
            </a:r>
            <a:r>
              <a:rPr lang="en-US" sz="3200" dirty="0" smtClean="0">
                <a:solidFill>
                  <a:srgbClr val="000000"/>
                </a:solidFill>
                <a:effectLst>
                  <a:outerShdw blurRad="38100" dist="38100" dir="2700000" algn="tl">
                    <a:srgbClr val="C0C0C0"/>
                  </a:outerShdw>
                </a:effectLst>
                <a:latin typeface="Arial" charset="0"/>
              </a:rPr>
              <a:t> </a:t>
            </a:r>
            <a:r>
              <a:rPr lang="en-US" sz="3200" dirty="0" err="1" smtClean="0">
                <a:solidFill>
                  <a:srgbClr val="000000"/>
                </a:solidFill>
                <a:effectLst>
                  <a:outerShdw blurRad="38100" dist="38100" dir="2700000" algn="tl">
                    <a:srgbClr val="C0C0C0"/>
                  </a:outerShdw>
                </a:effectLst>
                <a:latin typeface="Arial" charset="0"/>
              </a:rPr>
              <a:t>nguyên</a:t>
            </a:r>
            <a:r>
              <a:rPr lang="en-US" sz="3200" dirty="0" smtClean="0">
                <a:solidFill>
                  <a:srgbClr val="000000"/>
                </a:solidFill>
                <a:effectLst>
                  <a:outerShdw blurRad="38100" dist="38100" dir="2700000" algn="tl">
                    <a:srgbClr val="C0C0C0"/>
                  </a:outerShdw>
                </a:effectLst>
                <a:latin typeface="Arial" charset="0"/>
              </a:rPr>
              <a:t> </a:t>
            </a:r>
            <a:r>
              <a:rPr lang="en-US" sz="3200" dirty="0" err="1" smtClean="0">
                <a:solidFill>
                  <a:srgbClr val="000000"/>
                </a:solidFill>
                <a:effectLst>
                  <a:outerShdw blurRad="38100" dist="38100" dir="2700000" algn="tl">
                    <a:srgbClr val="C0C0C0"/>
                  </a:outerShdw>
                </a:effectLst>
                <a:latin typeface="Arial" charset="0"/>
              </a:rPr>
              <a:t>tắc</a:t>
            </a:r>
            <a:r>
              <a:rPr lang="en-US" sz="3200" dirty="0" smtClean="0">
                <a:solidFill>
                  <a:srgbClr val="000000"/>
                </a:solidFill>
                <a:effectLst>
                  <a:outerShdw blurRad="38100" dist="38100" dir="2700000" algn="tl">
                    <a:srgbClr val="C0C0C0"/>
                  </a:outerShdw>
                </a:effectLst>
                <a:latin typeface="Arial" charset="0"/>
              </a:rPr>
              <a:t> </a:t>
            </a:r>
            <a:r>
              <a:rPr lang="en-US" sz="3200" dirty="0" err="1" smtClean="0">
                <a:solidFill>
                  <a:srgbClr val="000000"/>
                </a:solidFill>
                <a:effectLst>
                  <a:outerShdw blurRad="38100" dist="38100" dir="2700000" algn="tl">
                    <a:srgbClr val="C0C0C0"/>
                  </a:outerShdw>
                </a:effectLst>
                <a:latin typeface="Arial" charset="0"/>
              </a:rPr>
              <a:t>của</a:t>
            </a:r>
            <a:r>
              <a:rPr lang="en-US" sz="3200" dirty="0" smtClean="0">
                <a:solidFill>
                  <a:srgbClr val="000000"/>
                </a:solidFill>
                <a:effectLst>
                  <a:outerShdw blurRad="38100" dist="38100" dir="2700000" algn="tl">
                    <a:srgbClr val="C0C0C0"/>
                  </a:outerShdw>
                </a:effectLst>
                <a:latin typeface="Arial" charset="0"/>
              </a:rPr>
              <a:t> SOA</a:t>
            </a:r>
            <a:endParaRPr lang="en-US" sz="3200" dirty="0">
              <a:solidFill>
                <a:srgbClr val="000000"/>
              </a:solidFill>
              <a:effectLst>
                <a:outerShdw blurRad="38100" dist="38100" dir="2700000" algn="tl">
                  <a:srgbClr val="C0C0C0"/>
                </a:outerShdw>
              </a:effectLst>
              <a:latin typeface="Arial" charset="0"/>
            </a:endParaRPr>
          </a:p>
        </p:txBody>
      </p:sp>
      <p:sp>
        <p:nvSpPr>
          <p:cNvPr id="2" name="Rectangle 1"/>
          <p:cNvSpPr/>
          <p:nvPr/>
        </p:nvSpPr>
        <p:spPr>
          <a:xfrm>
            <a:off x="850710" y="1600200"/>
            <a:ext cx="7988490" cy="2677656"/>
          </a:xfrm>
          <a:prstGeom prst="rect">
            <a:avLst/>
          </a:prstGeom>
        </p:spPr>
        <p:txBody>
          <a:bodyPr wrap="square">
            <a:spAutoFit/>
          </a:bodyPr>
          <a:lstStyle/>
          <a:p>
            <a:pPr algn="just"/>
            <a:r>
              <a:rPr lang="vi-VN" sz="2400" i="1" dirty="0">
                <a:solidFill>
                  <a:prstClr val="black"/>
                </a:solidFill>
                <a:latin typeface="Times New Roman" panose="02020603050405020304" pitchFamily="18" charset="0"/>
                <a:cs typeface="Times New Roman" panose="02020603050405020304" pitchFamily="18" charset="0"/>
              </a:rPr>
              <a:t>Nguyên </a:t>
            </a:r>
            <a:r>
              <a:rPr lang="vi-VN" sz="2400" i="1" dirty="0" err="1">
                <a:solidFill>
                  <a:prstClr val="black"/>
                </a:solidFill>
                <a:latin typeface="Times New Roman" panose="02020603050405020304" pitchFamily="18" charset="0"/>
                <a:cs typeface="Times New Roman" panose="02020603050405020304" pitchFamily="18" charset="0"/>
              </a:rPr>
              <a:t>tắc</a:t>
            </a:r>
            <a:r>
              <a:rPr lang="vi-VN" sz="2400" i="1" dirty="0">
                <a:solidFill>
                  <a:prstClr val="black"/>
                </a:solidFill>
                <a:latin typeface="Times New Roman" panose="02020603050405020304" pitchFamily="18" charset="0"/>
                <a:cs typeface="Times New Roman" panose="02020603050405020304" pitchFamily="18" charset="0"/>
              </a:rPr>
              <a:t> 1: </a:t>
            </a:r>
            <a:r>
              <a:rPr lang="vi-VN" sz="2400" dirty="0">
                <a:solidFill>
                  <a:prstClr val="black"/>
                </a:solidFill>
                <a:latin typeface="Times New Roman" panose="02020603050405020304" pitchFamily="18" charset="0"/>
                <a:cs typeface="Times New Roman" panose="02020603050405020304" pitchFamily="18" charset="0"/>
              </a:rPr>
              <a:t>Giao </a:t>
            </a:r>
            <a:r>
              <a:rPr lang="vi-VN" sz="2400" dirty="0" err="1">
                <a:solidFill>
                  <a:prstClr val="black"/>
                </a:solidFill>
                <a:latin typeface="Times New Roman" panose="02020603050405020304" pitchFamily="18" charset="0"/>
                <a:cs typeface="Times New Roman" panose="02020603050405020304" pitchFamily="18" charset="0"/>
              </a:rPr>
              <a:t>diện</a:t>
            </a:r>
            <a:r>
              <a:rPr lang="vi-VN" sz="2400" dirty="0">
                <a:solidFill>
                  <a:prstClr val="black"/>
                </a:solidFill>
                <a:latin typeface="Times New Roman" panose="02020603050405020304" pitchFamily="18" charset="0"/>
                <a:cs typeface="Times New Roman" panose="02020603050405020304" pitchFamily="18" charset="0"/>
              </a:rPr>
              <a:t> </a:t>
            </a:r>
            <a:r>
              <a:rPr lang="vi-VN" sz="2400" dirty="0" err="1">
                <a:solidFill>
                  <a:prstClr val="black"/>
                </a:solidFill>
                <a:latin typeface="Times New Roman" panose="02020603050405020304" pitchFamily="18" charset="0"/>
                <a:cs typeface="Times New Roman" panose="02020603050405020304" pitchFamily="18" charset="0"/>
              </a:rPr>
              <a:t>của</a:t>
            </a:r>
            <a:r>
              <a:rPr lang="vi-VN" sz="2400" dirty="0">
                <a:solidFill>
                  <a:prstClr val="black"/>
                </a:solidFill>
                <a:latin typeface="Times New Roman" panose="02020603050405020304" pitchFamily="18" charset="0"/>
                <a:cs typeface="Times New Roman" panose="02020603050405020304" pitchFamily="18" charset="0"/>
              </a:rPr>
              <a:t> </a:t>
            </a:r>
            <a:r>
              <a:rPr lang="vi-VN" sz="2400" dirty="0" err="1">
                <a:solidFill>
                  <a:prstClr val="black"/>
                </a:solidFill>
                <a:latin typeface="Times New Roman" panose="02020603050405020304" pitchFamily="18" charset="0"/>
                <a:cs typeface="Times New Roman" panose="02020603050405020304" pitchFamily="18" charset="0"/>
              </a:rPr>
              <a:t>dịch</a:t>
            </a:r>
            <a:r>
              <a:rPr lang="vi-VN" sz="2400" dirty="0">
                <a:solidFill>
                  <a:prstClr val="black"/>
                </a:solidFill>
                <a:latin typeface="Times New Roman" panose="02020603050405020304" pitchFamily="18" charset="0"/>
                <a:cs typeface="Times New Roman" panose="02020603050405020304" pitchFamily="18" charset="0"/>
              </a:rPr>
              <a:t> </a:t>
            </a:r>
            <a:r>
              <a:rPr lang="vi-VN" sz="2400" dirty="0" err="1">
                <a:solidFill>
                  <a:prstClr val="black"/>
                </a:solidFill>
                <a:latin typeface="Times New Roman" panose="02020603050405020304" pitchFamily="18" charset="0"/>
                <a:cs typeface="Times New Roman" panose="02020603050405020304" pitchFamily="18" charset="0"/>
              </a:rPr>
              <a:t>vụ</a:t>
            </a:r>
            <a:r>
              <a:rPr lang="vi-VN" sz="2400" dirty="0">
                <a:solidFill>
                  <a:prstClr val="black"/>
                </a:solidFill>
                <a:latin typeface="Times New Roman" panose="02020603050405020304" pitchFamily="18" charset="0"/>
                <a:cs typeface="Times New Roman" panose="02020603050405020304" pitchFamily="18" charset="0"/>
              </a:rPr>
              <a:t> </a:t>
            </a:r>
            <a:r>
              <a:rPr lang="vi-VN" sz="2400" dirty="0" err="1">
                <a:solidFill>
                  <a:prstClr val="black"/>
                </a:solidFill>
                <a:latin typeface="Times New Roman" panose="02020603050405020304" pitchFamily="18" charset="0"/>
                <a:cs typeface="Times New Roman" panose="02020603050405020304" pitchFamily="18" charset="0"/>
              </a:rPr>
              <a:t>phải</a:t>
            </a:r>
            <a:r>
              <a:rPr lang="vi-VN" sz="2400" dirty="0">
                <a:solidFill>
                  <a:prstClr val="black"/>
                </a:solidFill>
                <a:latin typeface="Times New Roman" panose="02020603050405020304" pitchFamily="18" charset="0"/>
                <a:cs typeface="Times New Roman" panose="02020603050405020304" pitchFamily="18" charset="0"/>
              </a:rPr>
              <a:t> </a:t>
            </a:r>
            <a:r>
              <a:rPr lang="vi-VN" sz="2400" dirty="0" err="1">
                <a:solidFill>
                  <a:prstClr val="black"/>
                </a:solidFill>
                <a:latin typeface="Times New Roman" panose="02020603050405020304" pitchFamily="18" charset="0"/>
                <a:cs typeface="Times New Roman" panose="02020603050405020304" pitchFamily="18" charset="0"/>
              </a:rPr>
              <a:t>rõ</a:t>
            </a:r>
            <a:r>
              <a:rPr lang="vi-VN" sz="2400" dirty="0">
                <a:solidFill>
                  <a:prstClr val="black"/>
                </a:solidFill>
                <a:latin typeface="Times New Roman" panose="02020603050405020304" pitchFamily="18" charset="0"/>
                <a:cs typeface="Times New Roman" panose="02020603050405020304" pitchFamily="18" charset="0"/>
              </a:rPr>
              <a:t> </a:t>
            </a:r>
            <a:r>
              <a:rPr lang="vi-VN" sz="2400" dirty="0" err="1">
                <a:solidFill>
                  <a:prstClr val="black"/>
                </a:solidFill>
                <a:latin typeface="Times New Roman" panose="02020603050405020304" pitchFamily="18" charset="0"/>
                <a:cs typeface="Times New Roman" panose="02020603050405020304" pitchFamily="18" charset="0"/>
              </a:rPr>
              <a:t>ràng</a:t>
            </a:r>
            <a:r>
              <a:rPr lang="vi-VN" sz="2400" dirty="0">
                <a:solidFill>
                  <a:prstClr val="black"/>
                </a:solidFill>
                <a:latin typeface="Times New Roman" panose="02020603050405020304" pitchFamily="18" charset="0"/>
                <a:cs typeface="Times New Roman" panose="02020603050405020304" pitchFamily="18" charset="0"/>
              </a:rPr>
              <a:t>. </a:t>
            </a:r>
            <a:r>
              <a:rPr lang="vi-VN" sz="2400" dirty="0" err="1">
                <a:solidFill>
                  <a:prstClr val="black"/>
                </a:solidFill>
                <a:latin typeface="Times New Roman" panose="02020603050405020304" pitchFamily="18" charset="0"/>
                <a:cs typeface="Times New Roman" panose="02020603050405020304" pitchFamily="18" charset="0"/>
              </a:rPr>
              <a:t>Các</a:t>
            </a:r>
            <a:r>
              <a:rPr lang="vi-VN" sz="2400" dirty="0">
                <a:solidFill>
                  <a:prstClr val="black"/>
                </a:solidFill>
                <a:latin typeface="Times New Roman" panose="02020603050405020304" pitchFamily="18" charset="0"/>
                <a:cs typeface="Times New Roman" panose="02020603050405020304" pitchFamily="18" charset="0"/>
              </a:rPr>
              <a:t> </a:t>
            </a:r>
            <a:r>
              <a:rPr lang="vi-VN" sz="2400" dirty="0" err="1">
                <a:solidFill>
                  <a:prstClr val="black"/>
                </a:solidFill>
                <a:latin typeface="Times New Roman" panose="02020603050405020304" pitchFamily="18" charset="0"/>
                <a:cs typeface="Times New Roman" panose="02020603050405020304" pitchFamily="18" charset="0"/>
              </a:rPr>
              <a:t>dịch</a:t>
            </a:r>
            <a:r>
              <a:rPr lang="vi-VN" sz="2400" dirty="0">
                <a:solidFill>
                  <a:prstClr val="black"/>
                </a:solidFill>
                <a:latin typeface="Times New Roman" panose="02020603050405020304" pitchFamily="18" charset="0"/>
                <a:cs typeface="Times New Roman" panose="02020603050405020304" pitchFamily="18" charset="0"/>
              </a:rPr>
              <a:t> </a:t>
            </a:r>
            <a:r>
              <a:rPr lang="vi-VN" sz="2400" dirty="0" err="1">
                <a:solidFill>
                  <a:prstClr val="black"/>
                </a:solidFill>
                <a:latin typeface="Times New Roman" panose="02020603050405020304" pitchFamily="18" charset="0"/>
                <a:cs typeface="Times New Roman" panose="02020603050405020304" pitchFamily="18" charset="0"/>
              </a:rPr>
              <a:t>vụ</a:t>
            </a:r>
            <a:r>
              <a:rPr lang="vi-VN" sz="2400" dirty="0">
                <a:solidFill>
                  <a:prstClr val="black"/>
                </a:solidFill>
                <a:latin typeface="Times New Roman" panose="02020603050405020304" pitchFamily="18" charset="0"/>
                <a:cs typeface="Times New Roman" panose="02020603050405020304" pitchFamily="18" charset="0"/>
              </a:rPr>
              <a:t> tương </a:t>
            </a:r>
            <a:r>
              <a:rPr lang="vi-VN" sz="2400" dirty="0" err="1">
                <a:solidFill>
                  <a:prstClr val="black"/>
                </a:solidFill>
                <a:latin typeface="Times New Roman" panose="02020603050405020304" pitchFamily="18" charset="0"/>
                <a:cs typeface="Times New Roman" panose="02020603050405020304" pitchFamily="18" charset="0"/>
              </a:rPr>
              <a:t>tác</a:t>
            </a:r>
            <a:r>
              <a:rPr lang="vi-VN" sz="2400" dirty="0">
                <a:solidFill>
                  <a:prstClr val="black"/>
                </a:solidFill>
                <a:latin typeface="Times New Roman" panose="02020603050405020304" pitchFamily="18" charset="0"/>
                <a:cs typeface="Times New Roman" panose="02020603050405020304" pitchFamily="18" charset="0"/>
              </a:rPr>
              <a:t> qua </a:t>
            </a:r>
            <a:r>
              <a:rPr lang="vi-VN" sz="2400" dirty="0" err="1">
                <a:solidFill>
                  <a:prstClr val="black"/>
                </a:solidFill>
                <a:latin typeface="Times New Roman" panose="02020603050405020304" pitchFamily="18" charset="0"/>
                <a:cs typeface="Times New Roman" panose="02020603050405020304" pitchFamily="18" charset="0"/>
              </a:rPr>
              <a:t>việc</a:t>
            </a:r>
            <a:r>
              <a:rPr lang="vi-VN" sz="2400" dirty="0">
                <a:solidFill>
                  <a:prstClr val="black"/>
                </a:solidFill>
                <a:latin typeface="Times New Roman" panose="02020603050405020304" pitchFamily="18" charset="0"/>
                <a:cs typeface="Times New Roman" panose="02020603050405020304" pitchFamily="18" charset="0"/>
              </a:rPr>
              <a:t> </a:t>
            </a:r>
            <a:r>
              <a:rPr lang="vi-VN" sz="2400" dirty="0" err="1" smtClean="0">
                <a:solidFill>
                  <a:prstClr val="black"/>
                </a:solidFill>
                <a:latin typeface="Times New Roman" panose="02020603050405020304" pitchFamily="18" charset="0"/>
                <a:cs typeface="Times New Roman" panose="02020603050405020304" pitchFamily="18" charset="0"/>
              </a:rPr>
              <a:t>truyền</a:t>
            </a:r>
            <a:r>
              <a:rPr lang="en-US" sz="2400" dirty="0" smtClean="0">
                <a:solidFill>
                  <a:prstClr val="black"/>
                </a:solidFill>
                <a:latin typeface="Times New Roman" panose="02020603050405020304" pitchFamily="18" charset="0"/>
                <a:cs typeface="Times New Roman" panose="02020603050405020304" pitchFamily="18" charset="0"/>
              </a:rPr>
              <a:t> </a:t>
            </a:r>
            <a:r>
              <a:rPr lang="vi-VN" sz="2400" dirty="0" smtClean="0">
                <a:solidFill>
                  <a:prstClr val="black"/>
                </a:solidFill>
                <a:latin typeface="Times New Roman" panose="02020603050405020304" pitchFamily="18" charset="0"/>
                <a:cs typeface="Times New Roman" panose="02020603050405020304" pitchFamily="18" charset="0"/>
              </a:rPr>
              <a:t>đi </a:t>
            </a:r>
            <a:r>
              <a:rPr lang="vi-VN" sz="2400" dirty="0" err="1">
                <a:solidFill>
                  <a:prstClr val="black"/>
                </a:solidFill>
                <a:latin typeface="Times New Roman" panose="02020603050405020304" pitchFamily="18" charset="0"/>
                <a:cs typeface="Times New Roman" panose="02020603050405020304" pitchFamily="18" charset="0"/>
              </a:rPr>
              <a:t>các</a:t>
            </a:r>
            <a:r>
              <a:rPr lang="vi-VN" sz="2400" dirty="0">
                <a:solidFill>
                  <a:prstClr val="black"/>
                </a:solidFill>
                <a:latin typeface="Times New Roman" panose="02020603050405020304" pitchFamily="18" charset="0"/>
                <a:cs typeface="Times New Roman" panose="02020603050405020304" pitchFamily="18" charset="0"/>
              </a:rPr>
              <a:t> thông </a:t>
            </a:r>
            <a:r>
              <a:rPr lang="vi-VN" sz="2400" dirty="0" err="1">
                <a:solidFill>
                  <a:prstClr val="black"/>
                </a:solidFill>
                <a:latin typeface="Times New Roman" panose="02020603050405020304" pitchFamily="18" charset="0"/>
                <a:cs typeface="Times New Roman" panose="02020603050405020304" pitchFamily="18" charset="0"/>
              </a:rPr>
              <a:t>điệp</a:t>
            </a:r>
            <a:r>
              <a:rPr lang="vi-VN" sz="2400" dirty="0">
                <a:solidFill>
                  <a:prstClr val="black"/>
                </a:solidFill>
                <a:latin typeface="Times New Roman" panose="02020603050405020304" pitchFamily="18" charset="0"/>
                <a:cs typeface="Times New Roman" panose="02020603050405020304" pitchFamily="18" charset="0"/>
              </a:rPr>
              <a:t> </a:t>
            </a:r>
            <a:r>
              <a:rPr lang="vi-VN" sz="2400" dirty="0" err="1">
                <a:solidFill>
                  <a:prstClr val="black"/>
                </a:solidFill>
                <a:latin typeface="Times New Roman" panose="02020603050405020304" pitchFamily="18" charset="0"/>
                <a:cs typeface="Times New Roman" panose="02020603050405020304" pitchFamily="18" charset="0"/>
              </a:rPr>
              <a:t>tường</a:t>
            </a:r>
            <a:r>
              <a:rPr lang="vi-VN" sz="2400" dirty="0">
                <a:solidFill>
                  <a:prstClr val="black"/>
                </a:solidFill>
                <a:latin typeface="Times New Roman" panose="02020603050405020304" pitchFamily="18" charset="0"/>
                <a:cs typeface="Times New Roman" panose="02020603050405020304" pitchFamily="18" charset="0"/>
              </a:rPr>
              <a:t> minh. </a:t>
            </a:r>
            <a:r>
              <a:rPr lang="vi-VN" sz="2400" dirty="0" err="1">
                <a:solidFill>
                  <a:prstClr val="black"/>
                </a:solidFill>
                <a:latin typeface="Times New Roman" panose="02020603050405020304" pitchFamily="18" charset="0"/>
                <a:cs typeface="Times New Roman" panose="02020603050405020304" pitchFamily="18" charset="0"/>
              </a:rPr>
              <a:t>Chúng</a:t>
            </a:r>
            <a:r>
              <a:rPr lang="vi-VN" sz="2400" dirty="0">
                <a:solidFill>
                  <a:prstClr val="black"/>
                </a:solidFill>
                <a:latin typeface="Times New Roman" panose="02020603050405020304" pitchFamily="18" charset="0"/>
                <a:cs typeface="Times New Roman" panose="02020603050405020304" pitchFamily="18" charset="0"/>
              </a:rPr>
              <a:t> ta không </a:t>
            </a:r>
            <a:r>
              <a:rPr lang="vi-VN" sz="2400" dirty="0" err="1">
                <a:solidFill>
                  <a:prstClr val="black"/>
                </a:solidFill>
                <a:latin typeface="Times New Roman" panose="02020603050405020304" pitchFamily="18" charset="0"/>
                <a:cs typeface="Times New Roman" panose="02020603050405020304" pitchFamily="18" charset="0"/>
              </a:rPr>
              <a:t>cần</a:t>
            </a:r>
            <a:r>
              <a:rPr lang="vi-VN" sz="2400" dirty="0">
                <a:solidFill>
                  <a:prstClr val="black"/>
                </a:solidFill>
                <a:latin typeface="Times New Roman" panose="02020603050405020304" pitchFamily="18" charset="0"/>
                <a:cs typeface="Times New Roman" panose="02020603050405020304" pitchFamily="18" charset="0"/>
              </a:rPr>
              <a:t> </a:t>
            </a:r>
            <a:r>
              <a:rPr lang="vi-VN" sz="2400" dirty="0" err="1">
                <a:solidFill>
                  <a:prstClr val="black"/>
                </a:solidFill>
                <a:latin typeface="Times New Roman" panose="02020603050405020304" pitchFamily="18" charset="0"/>
                <a:cs typeface="Times New Roman" panose="02020603050405020304" pitchFamily="18" charset="0"/>
              </a:rPr>
              <a:t>biết</a:t>
            </a:r>
            <a:r>
              <a:rPr lang="vi-VN" sz="2400" dirty="0">
                <a:solidFill>
                  <a:prstClr val="black"/>
                </a:solidFill>
                <a:latin typeface="Times New Roman" panose="02020603050405020304" pitchFamily="18" charset="0"/>
                <a:cs typeface="Times New Roman" panose="02020603050405020304" pitchFamily="18" charset="0"/>
              </a:rPr>
              <a:t> </a:t>
            </a:r>
            <a:r>
              <a:rPr lang="vi-VN" sz="2400" dirty="0" err="1">
                <a:solidFill>
                  <a:prstClr val="black"/>
                </a:solidFill>
                <a:latin typeface="Times New Roman" panose="02020603050405020304" pitchFamily="18" charset="0"/>
                <a:cs typeface="Times New Roman" panose="02020603050405020304" pitchFamily="18" charset="0"/>
              </a:rPr>
              <a:t>về</a:t>
            </a:r>
            <a:r>
              <a:rPr lang="vi-VN" sz="2400" dirty="0">
                <a:solidFill>
                  <a:prstClr val="black"/>
                </a:solidFill>
                <a:latin typeface="Times New Roman" panose="02020603050405020304" pitchFamily="18" charset="0"/>
                <a:cs typeface="Times New Roman" panose="02020603050405020304" pitchFamily="18" charset="0"/>
              </a:rPr>
              <a:t> không gian </a:t>
            </a:r>
            <a:r>
              <a:rPr lang="vi-VN" sz="2400" dirty="0" err="1">
                <a:solidFill>
                  <a:prstClr val="black"/>
                </a:solidFill>
                <a:latin typeface="Times New Roman" panose="02020603050405020304" pitchFamily="18" charset="0"/>
                <a:cs typeface="Times New Roman" panose="02020603050405020304" pitchFamily="18" charset="0"/>
              </a:rPr>
              <a:t>nằm</a:t>
            </a:r>
            <a:r>
              <a:rPr lang="vi-VN" sz="2400" dirty="0">
                <a:solidFill>
                  <a:prstClr val="black"/>
                </a:solidFill>
                <a:latin typeface="Times New Roman" panose="02020603050405020304" pitchFamily="18" charset="0"/>
                <a:cs typeface="Times New Roman" panose="02020603050405020304" pitchFamily="18" charset="0"/>
              </a:rPr>
              <a:t> sau giao </a:t>
            </a:r>
            <a:r>
              <a:rPr lang="vi-VN" sz="2400" dirty="0" err="1" smtClean="0">
                <a:solidFill>
                  <a:prstClr val="black"/>
                </a:solidFill>
                <a:latin typeface="Times New Roman" panose="02020603050405020304" pitchFamily="18" charset="0"/>
                <a:cs typeface="Times New Roman" panose="02020603050405020304" pitchFamily="18" charset="0"/>
              </a:rPr>
              <a:t>diện</a:t>
            </a:r>
            <a:r>
              <a:rPr lang="en-US" sz="2400" dirty="0" smtClean="0">
                <a:solidFill>
                  <a:prstClr val="black"/>
                </a:solidFill>
                <a:latin typeface="Times New Roman" panose="02020603050405020304" pitchFamily="18" charset="0"/>
                <a:cs typeface="Times New Roman" panose="02020603050405020304" pitchFamily="18" charset="0"/>
              </a:rPr>
              <a:t> </a:t>
            </a:r>
            <a:r>
              <a:rPr lang="vi-VN" sz="2400" dirty="0" err="1" smtClean="0">
                <a:solidFill>
                  <a:prstClr val="black"/>
                </a:solidFill>
                <a:latin typeface="Times New Roman" panose="02020603050405020304" pitchFamily="18" charset="0"/>
                <a:cs typeface="Times New Roman" panose="02020603050405020304" pitchFamily="18" charset="0"/>
              </a:rPr>
              <a:t>của</a:t>
            </a:r>
            <a:r>
              <a:rPr lang="vi-VN" sz="2400" dirty="0" smtClean="0">
                <a:solidFill>
                  <a:prstClr val="black"/>
                </a:solidFill>
                <a:latin typeface="Times New Roman" panose="02020603050405020304" pitchFamily="18" charset="0"/>
                <a:cs typeface="Times New Roman" panose="02020603050405020304" pitchFamily="18" charset="0"/>
              </a:rPr>
              <a:t> </a:t>
            </a:r>
            <a:r>
              <a:rPr lang="vi-VN" sz="2400" dirty="0" err="1">
                <a:solidFill>
                  <a:prstClr val="black"/>
                </a:solidFill>
                <a:latin typeface="Times New Roman" panose="02020603050405020304" pitchFamily="18" charset="0"/>
                <a:cs typeface="Times New Roman" panose="02020603050405020304" pitchFamily="18" charset="0"/>
              </a:rPr>
              <a:t>dịch</a:t>
            </a:r>
            <a:r>
              <a:rPr lang="vi-VN" sz="2400" dirty="0">
                <a:solidFill>
                  <a:prstClr val="black"/>
                </a:solidFill>
                <a:latin typeface="Times New Roman" panose="02020603050405020304" pitchFamily="18" charset="0"/>
                <a:cs typeface="Times New Roman" panose="02020603050405020304" pitchFamily="18" charset="0"/>
              </a:rPr>
              <a:t> </a:t>
            </a:r>
            <a:r>
              <a:rPr lang="vi-VN" sz="2400" dirty="0" err="1">
                <a:solidFill>
                  <a:prstClr val="black"/>
                </a:solidFill>
                <a:latin typeface="Times New Roman" panose="02020603050405020304" pitchFamily="18" charset="0"/>
                <a:cs typeface="Times New Roman" panose="02020603050405020304" pitchFamily="18" charset="0"/>
              </a:rPr>
              <a:t>vụ</a:t>
            </a:r>
            <a:r>
              <a:rPr lang="vi-VN" sz="2400" dirty="0">
                <a:solidFill>
                  <a:prstClr val="black"/>
                </a:solidFill>
                <a:latin typeface="Times New Roman" panose="02020603050405020304" pitchFamily="18" charset="0"/>
                <a:cs typeface="Times New Roman" panose="02020603050405020304" pitchFamily="18" charset="0"/>
              </a:rPr>
              <a:t>. </a:t>
            </a:r>
            <a:r>
              <a:rPr lang="vi-VN" sz="2400" dirty="0" err="1">
                <a:solidFill>
                  <a:prstClr val="black"/>
                </a:solidFill>
                <a:latin typeface="Times New Roman" panose="02020603050405020304" pitchFamily="18" charset="0"/>
                <a:cs typeface="Times New Roman" panose="02020603050405020304" pitchFamily="18" charset="0"/>
              </a:rPr>
              <a:t>Vượt</a:t>
            </a:r>
            <a:r>
              <a:rPr lang="vi-VN" sz="2400" dirty="0">
                <a:solidFill>
                  <a:prstClr val="black"/>
                </a:solidFill>
                <a:latin typeface="Times New Roman" panose="02020603050405020304" pitchFamily="18" charset="0"/>
                <a:cs typeface="Times New Roman" panose="02020603050405020304" pitchFamily="18" charset="0"/>
              </a:rPr>
              <a:t> qua </a:t>
            </a:r>
            <a:r>
              <a:rPr lang="vi-VN" sz="2400" dirty="0" err="1">
                <a:solidFill>
                  <a:prstClr val="black"/>
                </a:solidFill>
                <a:latin typeface="Times New Roman" panose="02020603050405020304" pitchFamily="18" charset="0"/>
                <a:cs typeface="Times New Roman" panose="02020603050405020304" pitchFamily="18" charset="0"/>
              </a:rPr>
              <a:t>các</a:t>
            </a:r>
            <a:r>
              <a:rPr lang="vi-VN" sz="2400" dirty="0">
                <a:solidFill>
                  <a:prstClr val="black"/>
                </a:solidFill>
                <a:latin typeface="Times New Roman" panose="02020603050405020304" pitchFamily="18" charset="0"/>
                <a:cs typeface="Times New Roman" panose="02020603050405020304" pitchFamily="18" charset="0"/>
              </a:rPr>
              <a:t> giao </a:t>
            </a:r>
            <a:r>
              <a:rPr lang="vi-VN" sz="2400" dirty="0" err="1">
                <a:solidFill>
                  <a:prstClr val="black"/>
                </a:solidFill>
                <a:latin typeface="Times New Roman" panose="02020603050405020304" pitchFamily="18" charset="0"/>
                <a:cs typeface="Times New Roman" panose="02020603050405020304" pitchFamily="18" charset="0"/>
              </a:rPr>
              <a:t>diện</a:t>
            </a:r>
            <a:r>
              <a:rPr lang="vi-VN" sz="2400" dirty="0">
                <a:solidFill>
                  <a:prstClr val="black"/>
                </a:solidFill>
                <a:latin typeface="Times New Roman" panose="02020603050405020304" pitchFamily="18" charset="0"/>
                <a:cs typeface="Times New Roman" panose="02020603050405020304" pitchFamily="18" charset="0"/>
              </a:rPr>
              <a:t> </a:t>
            </a:r>
            <a:r>
              <a:rPr lang="vi-VN" sz="2400" dirty="0" err="1">
                <a:solidFill>
                  <a:prstClr val="black"/>
                </a:solidFill>
                <a:latin typeface="Times New Roman" panose="02020603050405020304" pitchFamily="18" charset="0"/>
                <a:cs typeface="Times New Roman" panose="02020603050405020304" pitchFamily="18" charset="0"/>
              </a:rPr>
              <a:t>của</a:t>
            </a:r>
            <a:r>
              <a:rPr lang="vi-VN" sz="2400" dirty="0">
                <a:solidFill>
                  <a:prstClr val="black"/>
                </a:solidFill>
                <a:latin typeface="Times New Roman" panose="02020603050405020304" pitchFamily="18" charset="0"/>
                <a:cs typeface="Times New Roman" panose="02020603050405020304" pitchFamily="18" charset="0"/>
              </a:rPr>
              <a:t> </a:t>
            </a:r>
            <a:r>
              <a:rPr lang="vi-VN" sz="2400" dirty="0" err="1">
                <a:solidFill>
                  <a:prstClr val="black"/>
                </a:solidFill>
                <a:latin typeface="Times New Roman" panose="02020603050405020304" pitchFamily="18" charset="0"/>
                <a:cs typeface="Times New Roman" panose="02020603050405020304" pitchFamily="18" charset="0"/>
              </a:rPr>
              <a:t>dịch</a:t>
            </a:r>
            <a:r>
              <a:rPr lang="vi-VN" sz="2400" dirty="0">
                <a:solidFill>
                  <a:prstClr val="black"/>
                </a:solidFill>
                <a:latin typeface="Times New Roman" panose="02020603050405020304" pitchFamily="18" charset="0"/>
                <a:cs typeface="Times New Roman" panose="02020603050405020304" pitchFamily="18" charset="0"/>
              </a:rPr>
              <a:t> </a:t>
            </a:r>
            <a:r>
              <a:rPr lang="vi-VN" sz="2400" dirty="0" err="1">
                <a:solidFill>
                  <a:prstClr val="black"/>
                </a:solidFill>
                <a:latin typeface="Times New Roman" panose="02020603050405020304" pitchFamily="18" charset="0"/>
                <a:cs typeface="Times New Roman" panose="02020603050405020304" pitchFamily="18" charset="0"/>
              </a:rPr>
              <a:t>vụ</a:t>
            </a:r>
            <a:r>
              <a:rPr lang="vi-VN" sz="2400" dirty="0">
                <a:solidFill>
                  <a:prstClr val="black"/>
                </a:solidFill>
                <a:latin typeface="Times New Roman" panose="02020603050405020304" pitchFamily="18" charset="0"/>
                <a:cs typeface="Times New Roman" panose="02020603050405020304" pitchFamily="18" charset="0"/>
              </a:rPr>
              <a:t> </a:t>
            </a:r>
            <a:r>
              <a:rPr lang="vi-VN" sz="2400" dirty="0" err="1">
                <a:solidFill>
                  <a:prstClr val="black"/>
                </a:solidFill>
                <a:latin typeface="Times New Roman" panose="02020603050405020304" pitchFamily="18" charset="0"/>
                <a:cs typeface="Times New Roman" panose="02020603050405020304" pitchFamily="18" charset="0"/>
              </a:rPr>
              <a:t>có</a:t>
            </a:r>
            <a:r>
              <a:rPr lang="vi-VN" sz="2400" dirty="0">
                <a:solidFill>
                  <a:prstClr val="black"/>
                </a:solidFill>
                <a:latin typeface="Times New Roman" panose="02020603050405020304" pitchFamily="18" charset="0"/>
                <a:cs typeface="Times New Roman" panose="02020603050405020304" pitchFamily="18" charset="0"/>
              </a:rPr>
              <a:t> </a:t>
            </a:r>
            <a:r>
              <a:rPr lang="vi-VN" sz="2400" dirty="0" err="1">
                <a:solidFill>
                  <a:prstClr val="black"/>
                </a:solidFill>
                <a:latin typeface="Times New Roman" panose="02020603050405020304" pitchFamily="18" charset="0"/>
                <a:cs typeface="Times New Roman" panose="02020603050405020304" pitchFamily="18" charset="0"/>
              </a:rPr>
              <a:t>thể</a:t>
            </a:r>
            <a:r>
              <a:rPr lang="vi-VN" sz="2400" dirty="0">
                <a:solidFill>
                  <a:prstClr val="black"/>
                </a:solidFill>
                <a:latin typeface="Times New Roman" panose="02020603050405020304" pitchFamily="18" charset="0"/>
                <a:cs typeface="Times New Roman" panose="02020603050405020304" pitchFamily="18" charset="0"/>
              </a:rPr>
              <a:t> </a:t>
            </a:r>
            <a:r>
              <a:rPr lang="vi-VN" sz="2400" dirty="0" err="1">
                <a:solidFill>
                  <a:prstClr val="black"/>
                </a:solidFill>
                <a:latin typeface="Times New Roman" panose="02020603050405020304" pitchFamily="18" charset="0"/>
                <a:cs typeface="Times New Roman" panose="02020603050405020304" pitchFamily="18" charset="0"/>
              </a:rPr>
              <a:t>tốn</a:t>
            </a:r>
            <a:r>
              <a:rPr lang="vi-VN" sz="2400" dirty="0">
                <a:solidFill>
                  <a:prstClr val="black"/>
                </a:solidFill>
                <a:latin typeface="Times New Roman" panose="02020603050405020304" pitchFamily="18" charset="0"/>
                <a:cs typeface="Times New Roman" panose="02020603050405020304" pitchFamily="18" charset="0"/>
              </a:rPr>
              <a:t> </a:t>
            </a:r>
            <a:r>
              <a:rPr lang="vi-VN" sz="2400" dirty="0" err="1">
                <a:solidFill>
                  <a:prstClr val="black"/>
                </a:solidFill>
                <a:latin typeface="Times New Roman" panose="02020603050405020304" pitchFamily="18" charset="0"/>
                <a:cs typeface="Times New Roman" panose="02020603050405020304" pitchFamily="18" charset="0"/>
              </a:rPr>
              <a:t>nhiều</a:t>
            </a:r>
            <a:r>
              <a:rPr lang="vi-VN" sz="2400" dirty="0">
                <a:solidFill>
                  <a:prstClr val="black"/>
                </a:solidFill>
                <a:latin typeface="Times New Roman" panose="02020603050405020304" pitchFamily="18" charset="0"/>
                <a:cs typeface="Times New Roman" panose="02020603050405020304" pitchFamily="18" charset="0"/>
              </a:rPr>
              <a:t> công </a:t>
            </a:r>
            <a:r>
              <a:rPr lang="vi-VN" sz="2400" dirty="0" err="1">
                <a:solidFill>
                  <a:prstClr val="black"/>
                </a:solidFill>
                <a:latin typeface="Times New Roman" panose="02020603050405020304" pitchFamily="18" charset="0"/>
                <a:cs typeface="Times New Roman" panose="02020603050405020304" pitchFamily="18" charset="0"/>
              </a:rPr>
              <a:t>sức</a:t>
            </a:r>
            <a:r>
              <a:rPr lang="vi-VN" sz="2400" dirty="0">
                <a:solidFill>
                  <a:prstClr val="black"/>
                </a:solidFill>
                <a:latin typeface="Times New Roman" panose="02020603050405020304" pitchFamily="18" charset="0"/>
                <a:cs typeface="Times New Roman" panose="02020603050405020304" pitchFamily="18" charset="0"/>
              </a:rPr>
              <a:t> </a:t>
            </a:r>
            <a:r>
              <a:rPr lang="vi-VN" sz="2400" dirty="0" err="1">
                <a:solidFill>
                  <a:prstClr val="black"/>
                </a:solidFill>
                <a:latin typeface="Times New Roman" panose="02020603050405020304" pitchFamily="18" charset="0"/>
                <a:cs typeface="Times New Roman" panose="02020603050405020304" pitchFamily="18" charset="0"/>
              </a:rPr>
              <a:t>và</a:t>
            </a:r>
            <a:r>
              <a:rPr lang="vi-VN" sz="2400" dirty="0">
                <a:solidFill>
                  <a:prstClr val="black"/>
                </a:solidFill>
                <a:latin typeface="Times New Roman" panose="02020603050405020304" pitchFamily="18" charset="0"/>
                <a:cs typeface="Times New Roman" panose="02020603050405020304" pitchFamily="18" charset="0"/>
              </a:rPr>
              <a:t> chi </a:t>
            </a:r>
            <a:r>
              <a:rPr lang="vi-VN" sz="2400" dirty="0" err="1" smtClean="0">
                <a:solidFill>
                  <a:prstClr val="black"/>
                </a:solidFill>
                <a:latin typeface="Times New Roman" panose="02020603050405020304" pitchFamily="18" charset="0"/>
                <a:cs typeface="Times New Roman" panose="02020603050405020304" pitchFamily="18" charset="0"/>
              </a:rPr>
              <a:t>phí</a:t>
            </a:r>
            <a:r>
              <a:rPr lang="vi-VN" sz="2400" dirty="0" smtClean="0">
                <a:solidFill>
                  <a:prstClr val="black"/>
                </a:solidFill>
                <a:latin typeface="Times New Roman" panose="02020603050405020304" pitchFamily="18" charset="0"/>
                <a:cs typeface="Times New Roman" panose="02020603050405020304" pitchFamily="18" charset="0"/>
              </a:rPr>
              <a:t>.</a:t>
            </a:r>
            <a:r>
              <a:rPr lang="en-US" sz="2400" dirty="0" smtClean="0">
                <a:solidFill>
                  <a:prstClr val="black"/>
                </a:solidFill>
                <a:latin typeface="Times New Roman" panose="02020603050405020304" pitchFamily="18" charset="0"/>
                <a:cs typeface="Times New Roman" panose="02020603050405020304" pitchFamily="18" charset="0"/>
              </a:rPr>
              <a:t> </a:t>
            </a:r>
            <a:r>
              <a:rPr lang="vi-VN" sz="2400" dirty="0" err="1" smtClean="0">
                <a:solidFill>
                  <a:prstClr val="black"/>
                </a:solidFill>
                <a:latin typeface="Times New Roman" panose="02020603050405020304" pitchFamily="18" charset="0"/>
                <a:cs typeface="Times New Roman" panose="02020603050405020304" pitchFamily="18" charset="0"/>
              </a:rPr>
              <a:t>Các</a:t>
            </a:r>
            <a:r>
              <a:rPr lang="vi-VN" sz="2400" dirty="0" smtClean="0">
                <a:solidFill>
                  <a:prstClr val="black"/>
                </a:solidFill>
                <a:latin typeface="Times New Roman" panose="02020603050405020304" pitchFamily="18" charset="0"/>
                <a:cs typeface="Times New Roman" panose="02020603050405020304" pitchFamily="18" charset="0"/>
              </a:rPr>
              <a:t> </a:t>
            </a:r>
            <a:r>
              <a:rPr lang="vi-VN" sz="2400" dirty="0">
                <a:solidFill>
                  <a:prstClr val="black"/>
                </a:solidFill>
                <a:latin typeface="Times New Roman" panose="02020603050405020304" pitchFamily="18" charset="0"/>
                <a:cs typeface="Times New Roman" panose="02020603050405020304" pitchFamily="18" charset="0"/>
              </a:rPr>
              <a:t>giao </a:t>
            </a:r>
            <a:r>
              <a:rPr lang="vi-VN" sz="2400" dirty="0" err="1">
                <a:solidFill>
                  <a:prstClr val="black"/>
                </a:solidFill>
                <a:latin typeface="Times New Roman" panose="02020603050405020304" pitchFamily="18" charset="0"/>
                <a:cs typeface="Times New Roman" panose="02020603050405020304" pitchFamily="18" charset="0"/>
              </a:rPr>
              <a:t>diện</a:t>
            </a:r>
            <a:r>
              <a:rPr lang="vi-VN" sz="2400" dirty="0">
                <a:solidFill>
                  <a:prstClr val="black"/>
                </a:solidFill>
                <a:latin typeface="Times New Roman" panose="02020603050405020304" pitchFamily="18" charset="0"/>
                <a:cs typeface="Times New Roman" panose="02020603050405020304" pitchFamily="18" charset="0"/>
              </a:rPr>
              <a:t> </a:t>
            </a:r>
            <a:r>
              <a:rPr lang="vi-VN" sz="2400" dirty="0" err="1">
                <a:solidFill>
                  <a:prstClr val="black"/>
                </a:solidFill>
                <a:latin typeface="Times New Roman" panose="02020603050405020304" pitchFamily="18" charset="0"/>
                <a:cs typeface="Times New Roman" panose="02020603050405020304" pitchFamily="18" charset="0"/>
              </a:rPr>
              <a:t>rõ</a:t>
            </a:r>
            <a:r>
              <a:rPr lang="vi-VN" sz="2400" dirty="0">
                <a:solidFill>
                  <a:prstClr val="black"/>
                </a:solidFill>
                <a:latin typeface="Times New Roman" panose="02020603050405020304" pitchFamily="18" charset="0"/>
                <a:cs typeface="Times New Roman" panose="02020603050405020304" pitchFamily="18" charset="0"/>
              </a:rPr>
              <a:t> </a:t>
            </a:r>
            <a:r>
              <a:rPr lang="vi-VN" sz="2400" dirty="0" err="1">
                <a:solidFill>
                  <a:prstClr val="black"/>
                </a:solidFill>
                <a:latin typeface="Times New Roman" panose="02020603050405020304" pitchFamily="18" charset="0"/>
                <a:cs typeface="Times New Roman" panose="02020603050405020304" pitchFamily="18" charset="0"/>
              </a:rPr>
              <a:t>ràng</a:t>
            </a:r>
            <a:r>
              <a:rPr lang="vi-VN" sz="2400" dirty="0">
                <a:solidFill>
                  <a:prstClr val="black"/>
                </a:solidFill>
                <a:latin typeface="Times New Roman" panose="02020603050405020304" pitchFamily="18" charset="0"/>
                <a:cs typeface="Times New Roman" panose="02020603050405020304" pitchFamily="18" charset="0"/>
              </a:rPr>
              <a:t> cho </a:t>
            </a:r>
            <a:r>
              <a:rPr lang="vi-VN" sz="2400" dirty="0" err="1">
                <a:solidFill>
                  <a:prstClr val="black"/>
                </a:solidFill>
                <a:latin typeface="Times New Roman" panose="02020603050405020304" pitchFamily="18" charset="0"/>
                <a:cs typeface="Times New Roman" panose="02020603050405020304" pitchFamily="18" charset="0"/>
              </a:rPr>
              <a:t>phép</a:t>
            </a:r>
            <a:r>
              <a:rPr lang="vi-VN" sz="2400" dirty="0">
                <a:solidFill>
                  <a:prstClr val="black"/>
                </a:solidFill>
                <a:latin typeface="Times New Roman" panose="02020603050405020304" pitchFamily="18" charset="0"/>
                <a:cs typeface="Times New Roman" panose="02020603050405020304" pitchFamily="18" charset="0"/>
              </a:rPr>
              <a:t> </a:t>
            </a:r>
            <a:r>
              <a:rPr lang="vi-VN" sz="2400" dirty="0" err="1">
                <a:solidFill>
                  <a:prstClr val="black"/>
                </a:solidFill>
                <a:latin typeface="Times New Roman" panose="02020603050405020304" pitchFamily="18" charset="0"/>
                <a:cs typeface="Times New Roman" panose="02020603050405020304" pitchFamily="18" charset="0"/>
              </a:rPr>
              <a:t>cài</a:t>
            </a:r>
            <a:r>
              <a:rPr lang="vi-VN" sz="2400" dirty="0">
                <a:solidFill>
                  <a:prstClr val="black"/>
                </a:solidFill>
                <a:latin typeface="Times New Roman" panose="02020603050405020304" pitchFamily="18" charset="0"/>
                <a:cs typeface="Times New Roman" panose="02020603050405020304" pitchFamily="18" charset="0"/>
              </a:rPr>
              <a:t> </a:t>
            </a:r>
            <a:r>
              <a:rPr lang="vi-VN" sz="2400" dirty="0" err="1">
                <a:solidFill>
                  <a:prstClr val="black"/>
                </a:solidFill>
                <a:latin typeface="Times New Roman" panose="02020603050405020304" pitchFamily="18" charset="0"/>
                <a:cs typeface="Times New Roman" panose="02020603050405020304" pitchFamily="18" charset="0"/>
              </a:rPr>
              <a:t>đặt</a:t>
            </a:r>
            <a:r>
              <a:rPr lang="vi-VN" sz="2400" dirty="0">
                <a:solidFill>
                  <a:prstClr val="black"/>
                </a:solidFill>
                <a:latin typeface="Times New Roman" panose="02020603050405020304" pitchFamily="18" charset="0"/>
                <a:cs typeface="Times New Roman" panose="02020603050405020304" pitchFamily="18" charset="0"/>
              </a:rPr>
              <a:t> </a:t>
            </a:r>
            <a:r>
              <a:rPr lang="vi-VN" sz="2400" dirty="0" err="1">
                <a:solidFill>
                  <a:prstClr val="black"/>
                </a:solidFill>
                <a:latin typeface="Times New Roman" panose="02020603050405020304" pitchFamily="18" charset="0"/>
                <a:cs typeface="Times New Roman" panose="02020603050405020304" pitchFamily="18" charset="0"/>
              </a:rPr>
              <a:t>các</a:t>
            </a:r>
            <a:r>
              <a:rPr lang="vi-VN" sz="2400" dirty="0">
                <a:solidFill>
                  <a:prstClr val="black"/>
                </a:solidFill>
                <a:latin typeface="Times New Roman" panose="02020603050405020304" pitchFamily="18" charset="0"/>
                <a:cs typeface="Times New Roman" panose="02020603050405020304" pitchFamily="18" charset="0"/>
              </a:rPr>
              <a:t> tương </a:t>
            </a:r>
            <a:r>
              <a:rPr lang="vi-VN" sz="2400" dirty="0" err="1">
                <a:solidFill>
                  <a:prstClr val="black"/>
                </a:solidFill>
                <a:latin typeface="Times New Roman" panose="02020603050405020304" pitchFamily="18" charset="0"/>
                <a:cs typeface="Times New Roman" panose="02020603050405020304" pitchFamily="18" charset="0"/>
              </a:rPr>
              <a:t>tác</a:t>
            </a:r>
            <a:r>
              <a:rPr lang="vi-VN" sz="2400" dirty="0">
                <a:solidFill>
                  <a:prstClr val="black"/>
                </a:solidFill>
                <a:latin typeface="Times New Roman" panose="02020603050405020304" pitchFamily="18" charset="0"/>
                <a:cs typeface="Times New Roman" panose="02020603050405020304" pitchFamily="18" charset="0"/>
              </a:rPr>
              <a:t> </a:t>
            </a:r>
            <a:r>
              <a:rPr lang="vi-VN" sz="2400" dirty="0" err="1">
                <a:solidFill>
                  <a:prstClr val="black"/>
                </a:solidFill>
                <a:latin typeface="Times New Roman" panose="02020603050405020304" pitchFamily="18" charset="0"/>
                <a:cs typeface="Times New Roman" panose="02020603050405020304" pitchFamily="18" charset="0"/>
              </a:rPr>
              <a:t>độc</a:t>
            </a:r>
            <a:r>
              <a:rPr lang="vi-VN" sz="2400" dirty="0">
                <a:solidFill>
                  <a:prstClr val="black"/>
                </a:solidFill>
                <a:latin typeface="Times New Roman" panose="02020603050405020304" pitchFamily="18" charset="0"/>
                <a:cs typeface="Times New Roman" panose="02020603050405020304" pitchFamily="18" charset="0"/>
              </a:rPr>
              <a:t> </a:t>
            </a:r>
            <a:r>
              <a:rPr lang="vi-VN" sz="2400" dirty="0" err="1">
                <a:solidFill>
                  <a:prstClr val="black"/>
                </a:solidFill>
                <a:latin typeface="Times New Roman" panose="02020603050405020304" pitchFamily="18" charset="0"/>
                <a:cs typeface="Times New Roman" panose="02020603050405020304" pitchFamily="18" charset="0"/>
              </a:rPr>
              <a:t>lập</a:t>
            </a:r>
            <a:r>
              <a:rPr lang="vi-VN" sz="2400" dirty="0">
                <a:solidFill>
                  <a:prstClr val="black"/>
                </a:solidFill>
                <a:latin typeface="Times New Roman" panose="02020603050405020304" pitchFamily="18" charset="0"/>
                <a:cs typeface="Times New Roman" panose="02020603050405020304" pitchFamily="18" charset="0"/>
              </a:rPr>
              <a:t>- </a:t>
            </a:r>
            <a:r>
              <a:rPr lang="vi-VN" sz="2400" dirty="0" err="1">
                <a:solidFill>
                  <a:prstClr val="black"/>
                </a:solidFill>
                <a:latin typeface="Times New Roman" panose="02020603050405020304" pitchFamily="18" charset="0"/>
                <a:cs typeface="Times New Roman" panose="02020603050405020304" pitchFamily="18" charset="0"/>
              </a:rPr>
              <a:t>nghĩa</a:t>
            </a:r>
            <a:r>
              <a:rPr lang="vi-VN" sz="2400" dirty="0">
                <a:solidFill>
                  <a:prstClr val="black"/>
                </a:solidFill>
                <a:latin typeface="Times New Roman" panose="02020603050405020304" pitchFamily="18" charset="0"/>
                <a:cs typeface="Times New Roman" panose="02020603050405020304" pitchFamily="18" charset="0"/>
              </a:rPr>
              <a:t> </a:t>
            </a:r>
            <a:r>
              <a:rPr lang="vi-VN" sz="2400" dirty="0" err="1">
                <a:solidFill>
                  <a:prstClr val="black"/>
                </a:solidFill>
                <a:latin typeface="Times New Roman" panose="02020603050405020304" pitchFamily="18" charset="0"/>
                <a:cs typeface="Times New Roman" panose="02020603050405020304" pitchFamily="18" charset="0"/>
              </a:rPr>
              <a:t>là</a:t>
            </a:r>
            <a:r>
              <a:rPr lang="vi-VN" sz="2400" dirty="0">
                <a:solidFill>
                  <a:prstClr val="black"/>
                </a:solidFill>
                <a:latin typeface="Times New Roman" panose="02020603050405020304" pitchFamily="18" charset="0"/>
                <a:cs typeface="Times New Roman" panose="02020603050405020304" pitchFamily="18" charset="0"/>
              </a:rPr>
              <a:t> không </a:t>
            </a:r>
            <a:r>
              <a:rPr lang="vi-VN" sz="2400" dirty="0" err="1">
                <a:solidFill>
                  <a:prstClr val="black"/>
                </a:solidFill>
                <a:latin typeface="Times New Roman" panose="02020603050405020304" pitchFamily="18" charset="0"/>
                <a:cs typeface="Times New Roman" panose="02020603050405020304" pitchFamily="18" charset="0"/>
              </a:rPr>
              <a:t>cần</a:t>
            </a:r>
            <a:r>
              <a:rPr lang="vi-VN" sz="2400" dirty="0">
                <a:solidFill>
                  <a:prstClr val="black"/>
                </a:solidFill>
                <a:latin typeface="Times New Roman" panose="02020603050405020304" pitchFamily="18" charset="0"/>
                <a:cs typeface="Times New Roman" panose="02020603050405020304" pitchFamily="18" charset="0"/>
              </a:rPr>
              <a:t> </a:t>
            </a:r>
            <a:r>
              <a:rPr lang="vi-VN" sz="2400" dirty="0" err="1">
                <a:solidFill>
                  <a:prstClr val="black"/>
                </a:solidFill>
                <a:latin typeface="Times New Roman" panose="02020603050405020304" pitchFamily="18" charset="0"/>
                <a:cs typeface="Times New Roman" panose="02020603050405020304" pitchFamily="18" charset="0"/>
              </a:rPr>
              <a:t>biết</a:t>
            </a:r>
            <a:r>
              <a:rPr lang="vi-VN" sz="2400" dirty="0">
                <a:solidFill>
                  <a:prstClr val="black"/>
                </a:solidFill>
                <a:latin typeface="Times New Roman" panose="02020603050405020304" pitchFamily="18" charset="0"/>
                <a:cs typeface="Times New Roman" panose="02020603050405020304" pitchFamily="18" charset="0"/>
              </a:rPr>
              <a:t> </a:t>
            </a:r>
            <a:r>
              <a:rPr lang="vi-VN" sz="2400" dirty="0" err="1" smtClean="0">
                <a:solidFill>
                  <a:prstClr val="black"/>
                </a:solidFill>
                <a:latin typeface="Times New Roman" panose="02020603050405020304" pitchFamily="18" charset="0"/>
                <a:cs typeface="Times New Roman" panose="02020603050405020304" pitchFamily="18" charset="0"/>
              </a:rPr>
              <a:t>về</a:t>
            </a:r>
            <a:r>
              <a:rPr lang="en-US" sz="2400" dirty="0" smtClean="0">
                <a:solidFill>
                  <a:prstClr val="black"/>
                </a:solidFill>
                <a:latin typeface="Times New Roman" panose="02020603050405020304" pitchFamily="18" charset="0"/>
                <a:cs typeface="Times New Roman" panose="02020603050405020304" pitchFamily="18" charset="0"/>
              </a:rPr>
              <a:t> </a:t>
            </a:r>
            <a:r>
              <a:rPr lang="vi-VN" sz="2400" dirty="0" err="1" smtClean="0">
                <a:solidFill>
                  <a:prstClr val="black"/>
                </a:solidFill>
                <a:latin typeface="Times New Roman" panose="02020603050405020304" pitchFamily="18" charset="0"/>
                <a:cs typeface="Times New Roman" panose="02020603050405020304" pitchFamily="18" charset="0"/>
              </a:rPr>
              <a:t>nền</a:t>
            </a:r>
            <a:r>
              <a:rPr lang="vi-VN" sz="2400" dirty="0" smtClean="0">
                <a:solidFill>
                  <a:prstClr val="black"/>
                </a:solidFill>
                <a:latin typeface="Times New Roman" panose="02020603050405020304" pitchFamily="18" charset="0"/>
                <a:cs typeface="Times New Roman" panose="02020603050405020304" pitchFamily="18" charset="0"/>
              </a:rPr>
              <a:t> </a:t>
            </a:r>
            <a:r>
              <a:rPr lang="vi-VN" sz="2400" dirty="0" err="1">
                <a:solidFill>
                  <a:prstClr val="black"/>
                </a:solidFill>
                <a:latin typeface="Times New Roman" panose="02020603050405020304" pitchFamily="18" charset="0"/>
                <a:cs typeface="Times New Roman" panose="02020603050405020304" pitchFamily="18" charset="0"/>
              </a:rPr>
              <a:t>tảng</a:t>
            </a:r>
            <a:r>
              <a:rPr lang="vi-VN" sz="2400" dirty="0">
                <a:solidFill>
                  <a:prstClr val="black"/>
                </a:solidFill>
                <a:latin typeface="Times New Roman" panose="02020603050405020304" pitchFamily="18" charset="0"/>
                <a:cs typeface="Times New Roman" panose="02020603050405020304" pitchFamily="18" charset="0"/>
              </a:rPr>
              <a:t> hay ngôn </a:t>
            </a:r>
            <a:r>
              <a:rPr lang="vi-VN" sz="2400" dirty="0" err="1">
                <a:solidFill>
                  <a:prstClr val="black"/>
                </a:solidFill>
                <a:latin typeface="Times New Roman" panose="02020603050405020304" pitchFamily="18" charset="0"/>
                <a:cs typeface="Times New Roman" panose="02020603050405020304" pitchFamily="18" charset="0"/>
              </a:rPr>
              <a:t>ngữ</a:t>
            </a:r>
            <a:r>
              <a:rPr lang="vi-VN" sz="2400" dirty="0">
                <a:solidFill>
                  <a:prstClr val="black"/>
                </a:solidFill>
                <a:latin typeface="Times New Roman" panose="02020603050405020304" pitchFamily="18" charset="0"/>
                <a:cs typeface="Times New Roman" panose="02020603050405020304" pitchFamily="18" charset="0"/>
              </a:rPr>
              <a:t> </a:t>
            </a:r>
            <a:r>
              <a:rPr lang="vi-VN" sz="2400" dirty="0" err="1">
                <a:solidFill>
                  <a:prstClr val="black"/>
                </a:solidFill>
                <a:latin typeface="Times New Roman" panose="02020603050405020304" pitchFamily="18" charset="0"/>
                <a:cs typeface="Times New Roman" panose="02020603050405020304" pitchFamily="18" charset="0"/>
              </a:rPr>
              <a:t>lập</a:t>
            </a:r>
            <a:r>
              <a:rPr lang="vi-VN" sz="2400" dirty="0">
                <a:solidFill>
                  <a:prstClr val="black"/>
                </a:solidFill>
                <a:latin typeface="Times New Roman" panose="02020603050405020304" pitchFamily="18" charset="0"/>
                <a:cs typeface="Times New Roman" panose="02020603050405020304" pitchFamily="18" charset="0"/>
              </a:rPr>
              <a:t> </a:t>
            </a:r>
            <a:r>
              <a:rPr lang="vi-VN" sz="2400" dirty="0" err="1">
                <a:solidFill>
                  <a:prstClr val="black"/>
                </a:solidFill>
                <a:latin typeface="Times New Roman" panose="02020603050405020304" pitchFamily="18" charset="0"/>
                <a:cs typeface="Times New Roman" panose="02020603050405020304" pitchFamily="18" charset="0"/>
              </a:rPr>
              <a:t>trình</a:t>
            </a:r>
            <a:r>
              <a:rPr lang="vi-VN" sz="2400" dirty="0">
                <a:solidFill>
                  <a:prstClr val="black"/>
                </a:solidFill>
                <a:latin typeface="Times New Roman" panose="02020603050405020304" pitchFamily="18" charset="0"/>
                <a:cs typeface="Times New Roman" panose="02020603050405020304" pitchFamily="18" charset="0"/>
              </a:rPr>
              <a:t> </a:t>
            </a:r>
            <a:r>
              <a:rPr lang="vi-VN" sz="2400" dirty="0" err="1">
                <a:solidFill>
                  <a:prstClr val="black"/>
                </a:solidFill>
                <a:latin typeface="Times New Roman" panose="02020603050405020304" pitchFamily="18" charset="0"/>
                <a:cs typeface="Times New Roman" panose="02020603050405020304" pitchFamily="18" charset="0"/>
              </a:rPr>
              <a:t>được</a:t>
            </a:r>
            <a:r>
              <a:rPr lang="vi-VN" sz="2400" dirty="0">
                <a:solidFill>
                  <a:prstClr val="black"/>
                </a:solidFill>
                <a:latin typeface="Times New Roman" panose="02020603050405020304" pitchFamily="18" charset="0"/>
                <a:cs typeface="Times New Roman" panose="02020603050405020304" pitchFamily="18" charset="0"/>
              </a:rPr>
              <a:t> </a:t>
            </a:r>
            <a:r>
              <a:rPr lang="vi-VN" sz="2400" dirty="0" err="1">
                <a:solidFill>
                  <a:prstClr val="black"/>
                </a:solidFill>
                <a:latin typeface="Times New Roman" panose="02020603050405020304" pitchFamily="18" charset="0"/>
                <a:cs typeface="Times New Roman" panose="02020603050405020304" pitchFamily="18" charset="0"/>
              </a:rPr>
              <a:t>lựa</a:t>
            </a:r>
            <a:r>
              <a:rPr lang="vi-VN" sz="2400" dirty="0">
                <a:solidFill>
                  <a:prstClr val="black"/>
                </a:solidFill>
                <a:latin typeface="Times New Roman" panose="02020603050405020304" pitchFamily="18" charset="0"/>
                <a:cs typeface="Times New Roman" panose="02020603050405020304" pitchFamily="18" charset="0"/>
              </a:rPr>
              <a:t> </a:t>
            </a:r>
            <a:r>
              <a:rPr lang="vi-VN" sz="2400" dirty="0" err="1">
                <a:solidFill>
                  <a:prstClr val="black"/>
                </a:solidFill>
                <a:latin typeface="Times New Roman" panose="02020603050405020304" pitchFamily="18" charset="0"/>
                <a:cs typeface="Times New Roman" panose="02020603050405020304" pitchFamily="18" charset="0"/>
              </a:rPr>
              <a:t>chọn</a:t>
            </a:r>
            <a:r>
              <a:rPr lang="vi-VN" sz="2400" dirty="0">
                <a:solidFill>
                  <a:prstClr val="black"/>
                </a:solidFill>
                <a:latin typeface="Times New Roman" panose="02020603050405020304" pitchFamily="18" charset="0"/>
                <a:cs typeface="Times New Roman" panose="02020603050405020304" pitchFamily="18" charset="0"/>
              </a:rPr>
              <a:t> </a:t>
            </a:r>
            <a:r>
              <a:rPr lang="vi-VN" sz="2400" dirty="0" err="1">
                <a:solidFill>
                  <a:prstClr val="black"/>
                </a:solidFill>
                <a:latin typeface="Times New Roman" panose="02020603050405020304" pitchFamily="18" charset="0"/>
                <a:cs typeface="Times New Roman" panose="02020603050405020304" pitchFamily="18" charset="0"/>
              </a:rPr>
              <a:t>để</a:t>
            </a:r>
            <a:r>
              <a:rPr lang="vi-VN" sz="2400" dirty="0">
                <a:solidFill>
                  <a:prstClr val="black"/>
                </a:solidFill>
                <a:latin typeface="Times New Roman" panose="02020603050405020304" pitchFamily="18" charset="0"/>
                <a:cs typeface="Times New Roman" panose="02020603050405020304" pitchFamily="18" charset="0"/>
              </a:rPr>
              <a:t> </a:t>
            </a:r>
            <a:r>
              <a:rPr lang="vi-VN" sz="2400" dirty="0" err="1">
                <a:solidFill>
                  <a:prstClr val="black"/>
                </a:solidFill>
                <a:latin typeface="Times New Roman" panose="02020603050405020304" pitchFamily="18" charset="0"/>
                <a:cs typeface="Times New Roman" panose="02020603050405020304" pitchFamily="18" charset="0"/>
              </a:rPr>
              <a:t>cài</a:t>
            </a:r>
            <a:r>
              <a:rPr lang="vi-VN" sz="2400" dirty="0">
                <a:solidFill>
                  <a:prstClr val="black"/>
                </a:solidFill>
                <a:latin typeface="Times New Roman" panose="02020603050405020304" pitchFamily="18" charset="0"/>
                <a:cs typeface="Times New Roman" panose="02020603050405020304" pitchFamily="18" charset="0"/>
              </a:rPr>
              <a:t> </a:t>
            </a:r>
            <a:r>
              <a:rPr lang="vi-VN" sz="2400" dirty="0" err="1">
                <a:solidFill>
                  <a:prstClr val="black"/>
                </a:solidFill>
                <a:latin typeface="Times New Roman" panose="02020603050405020304" pitchFamily="18" charset="0"/>
                <a:cs typeface="Times New Roman" panose="02020603050405020304" pitchFamily="18" charset="0"/>
              </a:rPr>
              <a:t>đặt</a:t>
            </a:r>
            <a:r>
              <a:rPr lang="vi-VN" sz="2400" dirty="0">
                <a:solidFill>
                  <a:prstClr val="black"/>
                </a:solidFill>
                <a:latin typeface="Times New Roman" panose="02020603050405020304" pitchFamily="18" charset="0"/>
                <a:cs typeface="Times New Roman" panose="02020603050405020304" pitchFamily="18" charset="0"/>
              </a:rPr>
              <a:t>.</a:t>
            </a:r>
          </a:p>
        </p:txBody>
      </p:sp>
      <p:sp>
        <p:nvSpPr>
          <p:cNvPr id="3" name="Rectangle 2"/>
          <p:cNvSpPr/>
          <p:nvPr/>
        </p:nvSpPr>
        <p:spPr>
          <a:xfrm>
            <a:off x="850710" y="4419600"/>
            <a:ext cx="7912290" cy="1569660"/>
          </a:xfrm>
          <a:prstGeom prst="rect">
            <a:avLst/>
          </a:prstGeom>
        </p:spPr>
        <p:txBody>
          <a:bodyPr wrap="square">
            <a:spAutoFit/>
          </a:bodyPr>
          <a:lstStyle/>
          <a:p>
            <a:pPr algn="just"/>
            <a:r>
              <a:rPr lang="vi-VN" sz="2400" i="1" dirty="0">
                <a:solidFill>
                  <a:prstClr val="black"/>
                </a:solidFill>
                <a:latin typeface="Times New Roman" panose="02020603050405020304" pitchFamily="18" charset="0"/>
                <a:cs typeface="Times New Roman" panose="02020603050405020304" pitchFamily="18" charset="0"/>
              </a:rPr>
              <a:t>Nguyên </a:t>
            </a:r>
            <a:r>
              <a:rPr lang="vi-VN" sz="2400" i="1" dirty="0" err="1">
                <a:solidFill>
                  <a:prstClr val="black"/>
                </a:solidFill>
                <a:latin typeface="Times New Roman" panose="02020603050405020304" pitchFamily="18" charset="0"/>
                <a:cs typeface="Times New Roman" panose="02020603050405020304" pitchFamily="18" charset="0"/>
              </a:rPr>
              <a:t>tắc</a:t>
            </a:r>
            <a:r>
              <a:rPr lang="vi-VN" sz="2400" i="1" dirty="0">
                <a:solidFill>
                  <a:prstClr val="black"/>
                </a:solidFill>
                <a:latin typeface="Times New Roman" panose="02020603050405020304" pitchFamily="18" charset="0"/>
                <a:cs typeface="Times New Roman" panose="02020603050405020304" pitchFamily="18" charset="0"/>
              </a:rPr>
              <a:t> 2: </a:t>
            </a:r>
            <a:r>
              <a:rPr lang="vi-VN" sz="2400" dirty="0" err="1">
                <a:solidFill>
                  <a:prstClr val="black"/>
                </a:solidFill>
                <a:latin typeface="Times New Roman" panose="02020603050405020304" pitchFamily="18" charset="0"/>
                <a:cs typeface="Times New Roman" panose="02020603050405020304" pitchFamily="18" charset="0"/>
              </a:rPr>
              <a:t>Dịch</a:t>
            </a:r>
            <a:r>
              <a:rPr lang="vi-VN" sz="2400" dirty="0">
                <a:solidFill>
                  <a:prstClr val="black"/>
                </a:solidFill>
                <a:latin typeface="Times New Roman" panose="02020603050405020304" pitchFamily="18" charset="0"/>
                <a:cs typeface="Times New Roman" panose="02020603050405020304" pitchFamily="18" charset="0"/>
              </a:rPr>
              <a:t> </a:t>
            </a:r>
            <a:r>
              <a:rPr lang="vi-VN" sz="2400" dirty="0" err="1">
                <a:solidFill>
                  <a:prstClr val="black"/>
                </a:solidFill>
                <a:latin typeface="Times New Roman" panose="02020603050405020304" pitchFamily="18" charset="0"/>
                <a:cs typeface="Times New Roman" panose="02020603050405020304" pitchFamily="18" charset="0"/>
              </a:rPr>
              <a:t>vụ</a:t>
            </a:r>
            <a:r>
              <a:rPr lang="vi-VN" sz="2400" dirty="0">
                <a:solidFill>
                  <a:prstClr val="black"/>
                </a:solidFill>
                <a:latin typeface="Times New Roman" panose="02020603050405020304" pitchFamily="18" charset="0"/>
                <a:cs typeface="Times New Roman" panose="02020603050405020304" pitchFamily="18" charset="0"/>
              </a:rPr>
              <a:t> </a:t>
            </a:r>
            <a:r>
              <a:rPr lang="vi-VN" sz="2400" dirty="0" err="1">
                <a:solidFill>
                  <a:prstClr val="black"/>
                </a:solidFill>
                <a:latin typeface="Times New Roman" panose="02020603050405020304" pitchFamily="18" charset="0"/>
                <a:cs typeface="Times New Roman" panose="02020603050405020304" pitchFamily="18" charset="0"/>
              </a:rPr>
              <a:t>là</a:t>
            </a:r>
            <a:r>
              <a:rPr lang="vi-VN" sz="2400" dirty="0">
                <a:solidFill>
                  <a:prstClr val="black"/>
                </a:solidFill>
                <a:latin typeface="Times New Roman" panose="02020603050405020304" pitchFamily="18" charset="0"/>
                <a:cs typeface="Times New Roman" panose="02020603050405020304" pitchFamily="18" charset="0"/>
              </a:rPr>
              <a:t> </a:t>
            </a:r>
            <a:r>
              <a:rPr lang="vi-VN" sz="2400" dirty="0" err="1">
                <a:solidFill>
                  <a:prstClr val="black"/>
                </a:solidFill>
                <a:latin typeface="Times New Roman" panose="02020603050405020304" pitchFamily="18" charset="0"/>
                <a:cs typeface="Times New Roman" panose="02020603050405020304" pitchFamily="18" charset="0"/>
              </a:rPr>
              <a:t>tự</a:t>
            </a:r>
            <a:r>
              <a:rPr lang="vi-VN" sz="2400" dirty="0">
                <a:solidFill>
                  <a:prstClr val="black"/>
                </a:solidFill>
                <a:latin typeface="Times New Roman" panose="02020603050405020304" pitchFamily="18" charset="0"/>
                <a:cs typeface="Times New Roman" panose="02020603050405020304" pitchFamily="18" charset="0"/>
              </a:rPr>
              <a:t> </a:t>
            </a:r>
            <a:r>
              <a:rPr lang="vi-VN" sz="2400" dirty="0" err="1">
                <a:solidFill>
                  <a:prstClr val="black"/>
                </a:solidFill>
                <a:latin typeface="Times New Roman" panose="02020603050405020304" pitchFamily="18" charset="0"/>
                <a:cs typeface="Times New Roman" panose="02020603050405020304" pitchFamily="18" charset="0"/>
              </a:rPr>
              <a:t>trị</a:t>
            </a:r>
            <a:r>
              <a:rPr lang="vi-VN" sz="2400" dirty="0">
                <a:solidFill>
                  <a:prstClr val="black"/>
                </a:solidFill>
                <a:latin typeface="Times New Roman" panose="02020603050405020304" pitchFamily="18" charset="0"/>
                <a:cs typeface="Times New Roman" panose="02020603050405020304" pitchFamily="18" charset="0"/>
              </a:rPr>
              <a:t>. </a:t>
            </a:r>
            <a:r>
              <a:rPr lang="vi-VN" sz="2400" dirty="0" err="1">
                <a:solidFill>
                  <a:prstClr val="black"/>
                </a:solidFill>
                <a:latin typeface="Times New Roman" panose="02020603050405020304" pitchFamily="18" charset="0"/>
                <a:cs typeface="Times New Roman" panose="02020603050405020304" pitchFamily="18" charset="0"/>
              </a:rPr>
              <a:t>Các</a:t>
            </a:r>
            <a:r>
              <a:rPr lang="vi-VN" sz="2400" dirty="0">
                <a:solidFill>
                  <a:prstClr val="black"/>
                </a:solidFill>
                <a:latin typeface="Times New Roman" panose="02020603050405020304" pitchFamily="18" charset="0"/>
                <a:cs typeface="Times New Roman" panose="02020603050405020304" pitchFamily="18" charset="0"/>
              </a:rPr>
              <a:t> </a:t>
            </a:r>
            <a:r>
              <a:rPr lang="vi-VN" sz="2400" dirty="0" err="1">
                <a:solidFill>
                  <a:prstClr val="black"/>
                </a:solidFill>
                <a:latin typeface="Times New Roman" panose="02020603050405020304" pitchFamily="18" charset="0"/>
                <a:cs typeface="Times New Roman" panose="02020603050405020304" pitchFamily="18" charset="0"/>
              </a:rPr>
              <a:t>dịch</a:t>
            </a:r>
            <a:r>
              <a:rPr lang="vi-VN" sz="2400" dirty="0">
                <a:solidFill>
                  <a:prstClr val="black"/>
                </a:solidFill>
                <a:latin typeface="Times New Roman" panose="02020603050405020304" pitchFamily="18" charset="0"/>
                <a:cs typeface="Times New Roman" panose="02020603050405020304" pitchFamily="18" charset="0"/>
              </a:rPr>
              <a:t> </a:t>
            </a:r>
            <a:r>
              <a:rPr lang="vi-VN" sz="2400" dirty="0" err="1">
                <a:solidFill>
                  <a:prstClr val="black"/>
                </a:solidFill>
                <a:latin typeface="Times New Roman" panose="02020603050405020304" pitchFamily="18" charset="0"/>
                <a:cs typeface="Times New Roman" panose="02020603050405020304" pitchFamily="18" charset="0"/>
              </a:rPr>
              <a:t>vụ</a:t>
            </a:r>
            <a:r>
              <a:rPr lang="vi-VN" sz="2400" dirty="0">
                <a:solidFill>
                  <a:prstClr val="black"/>
                </a:solidFill>
                <a:latin typeface="Times New Roman" panose="02020603050405020304" pitchFamily="18" charset="0"/>
                <a:cs typeface="Times New Roman" panose="02020603050405020304" pitchFamily="18" charset="0"/>
              </a:rPr>
              <a:t> </a:t>
            </a:r>
            <a:r>
              <a:rPr lang="vi-VN" sz="2400" dirty="0" err="1">
                <a:solidFill>
                  <a:prstClr val="black"/>
                </a:solidFill>
                <a:latin typeface="Times New Roman" panose="02020603050405020304" pitchFamily="18" charset="0"/>
                <a:cs typeface="Times New Roman" panose="02020603050405020304" pitchFamily="18" charset="0"/>
              </a:rPr>
              <a:t>hoạt</a:t>
            </a:r>
            <a:r>
              <a:rPr lang="vi-VN" sz="2400" dirty="0">
                <a:solidFill>
                  <a:prstClr val="black"/>
                </a:solidFill>
                <a:latin typeface="Times New Roman" panose="02020603050405020304" pitchFamily="18" charset="0"/>
                <a:cs typeface="Times New Roman" panose="02020603050405020304" pitchFamily="18" charset="0"/>
              </a:rPr>
              <a:t> </a:t>
            </a:r>
            <a:r>
              <a:rPr lang="vi-VN" sz="2400" dirty="0" err="1">
                <a:solidFill>
                  <a:prstClr val="black"/>
                </a:solidFill>
                <a:latin typeface="Times New Roman" panose="02020603050405020304" pitchFamily="18" charset="0"/>
                <a:cs typeface="Times New Roman" panose="02020603050405020304" pitchFamily="18" charset="0"/>
              </a:rPr>
              <a:t>động</a:t>
            </a:r>
            <a:r>
              <a:rPr lang="vi-VN" sz="2400" dirty="0">
                <a:solidFill>
                  <a:prstClr val="black"/>
                </a:solidFill>
                <a:latin typeface="Times New Roman" panose="02020603050405020304" pitchFamily="18" charset="0"/>
                <a:cs typeface="Times New Roman" panose="02020603050405020304" pitchFamily="18" charset="0"/>
              </a:rPr>
              <a:t> như </a:t>
            </a:r>
            <a:r>
              <a:rPr lang="vi-VN" sz="2400" dirty="0" err="1">
                <a:solidFill>
                  <a:prstClr val="black"/>
                </a:solidFill>
                <a:latin typeface="Times New Roman" panose="02020603050405020304" pitchFamily="18" charset="0"/>
                <a:cs typeface="Times New Roman" panose="02020603050405020304" pitchFamily="18" charset="0"/>
              </a:rPr>
              <a:t>là</a:t>
            </a:r>
            <a:r>
              <a:rPr lang="vi-VN" sz="2400" dirty="0">
                <a:solidFill>
                  <a:prstClr val="black"/>
                </a:solidFill>
                <a:latin typeface="Times New Roman" panose="02020603050405020304" pitchFamily="18" charset="0"/>
                <a:cs typeface="Times New Roman" panose="02020603050405020304" pitchFamily="18" charset="0"/>
              </a:rPr>
              <a:t> </a:t>
            </a:r>
            <a:r>
              <a:rPr lang="vi-VN" sz="2400" dirty="0" err="1">
                <a:solidFill>
                  <a:prstClr val="black"/>
                </a:solidFill>
                <a:latin typeface="Times New Roman" panose="02020603050405020304" pitchFamily="18" charset="0"/>
                <a:cs typeface="Times New Roman" panose="02020603050405020304" pitchFamily="18" charset="0"/>
              </a:rPr>
              <a:t>các</a:t>
            </a:r>
            <a:r>
              <a:rPr lang="vi-VN" sz="2400" dirty="0">
                <a:solidFill>
                  <a:prstClr val="black"/>
                </a:solidFill>
                <a:latin typeface="Times New Roman" panose="02020603050405020304" pitchFamily="18" charset="0"/>
                <a:cs typeface="Times New Roman" panose="02020603050405020304" pitchFamily="18" charset="0"/>
              </a:rPr>
              <a:t> </a:t>
            </a:r>
            <a:r>
              <a:rPr lang="vi-VN" sz="2400" dirty="0" err="1">
                <a:solidFill>
                  <a:prstClr val="black"/>
                </a:solidFill>
                <a:latin typeface="Times New Roman" panose="02020603050405020304" pitchFamily="18" charset="0"/>
                <a:cs typeface="Times New Roman" panose="02020603050405020304" pitchFamily="18" charset="0"/>
              </a:rPr>
              <a:t>thực</a:t>
            </a:r>
            <a:r>
              <a:rPr lang="vi-VN" sz="2400" dirty="0">
                <a:solidFill>
                  <a:prstClr val="black"/>
                </a:solidFill>
                <a:latin typeface="Times New Roman" panose="02020603050405020304" pitchFamily="18" charset="0"/>
                <a:cs typeface="Times New Roman" panose="02020603050405020304" pitchFamily="18" charset="0"/>
              </a:rPr>
              <a:t> </a:t>
            </a:r>
            <a:r>
              <a:rPr lang="vi-VN" sz="2400" dirty="0" err="1">
                <a:solidFill>
                  <a:prstClr val="black"/>
                </a:solidFill>
                <a:latin typeface="Times New Roman" panose="02020603050405020304" pitchFamily="18" charset="0"/>
                <a:cs typeface="Times New Roman" panose="02020603050405020304" pitchFamily="18" charset="0"/>
              </a:rPr>
              <a:t>thể</a:t>
            </a:r>
            <a:r>
              <a:rPr lang="vi-VN" sz="2400" dirty="0">
                <a:solidFill>
                  <a:prstClr val="black"/>
                </a:solidFill>
                <a:latin typeface="Times New Roman" panose="02020603050405020304" pitchFamily="18" charset="0"/>
                <a:cs typeface="Times New Roman" panose="02020603050405020304" pitchFamily="18" charset="0"/>
              </a:rPr>
              <a:t> </a:t>
            </a:r>
            <a:r>
              <a:rPr lang="vi-VN" sz="2400" dirty="0" err="1">
                <a:solidFill>
                  <a:prstClr val="black"/>
                </a:solidFill>
                <a:latin typeface="Times New Roman" panose="02020603050405020304" pitchFamily="18" charset="0"/>
                <a:cs typeface="Times New Roman" panose="02020603050405020304" pitchFamily="18" charset="0"/>
              </a:rPr>
              <a:t>độc</a:t>
            </a:r>
            <a:r>
              <a:rPr lang="vi-VN" sz="2400" dirty="0">
                <a:solidFill>
                  <a:prstClr val="black"/>
                </a:solidFill>
                <a:latin typeface="Times New Roman" panose="02020603050405020304" pitchFamily="18" charset="0"/>
                <a:cs typeface="Times New Roman" panose="02020603050405020304" pitchFamily="18" charset="0"/>
              </a:rPr>
              <a:t> </a:t>
            </a:r>
            <a:r>
              <a:rPr lang="vi-VN" sz="2400" dirty="0" err="1" smtClean="0">
                <a:solidFill>
                  <a:prstClr val="black"/>
                </a:solidFill>
                <a:latin typeface="Times New Roman" panose="02020603050405020304" pitchFamily="18" charset="0"/>
                <a:cs typeface="Times New Roman" panose="02020603050405020304" pitchFamily="18" charset="0"/>
              </a:rPr>
              <a:t>lập</a:t>
            </a:r>
            <a:r>
              <a:rPr lang="vi-VN" sz="2400" dirty="0" smtClean="0">
                <a:solidFill>
                  <a:prstClr val="black"/>
                </a:solidFill>
                <a:latin typeface="Times New Roman" panose="02020603050405020304" pitchFamily="18" charset="0"/>
                <a:cs typeface="Times New Roman" panose="02020603050405020304" pitchFamily="18" charset="0"/>
              </a:rPr>
              <a:t>.</a:t>
            </a:r>
            <a:r>
              <a:rPr lang="en-US" sz="2400" dirty="0" smtClean="0">
                <a:solidFill>
                  <a:prstClr val="black"/>
                </a:solidFill>
                <a:latin typeface="Times New Roman" panose="02020603050405020304" pitchFamily="18" charset="0"/>
                <a:cs typeface="Times New Roman" panose="02020603050405020304" pitchFamily="18" charset="0"/>
              </a:rPr>
              <a:t> </a:t>
            </a:r>
            <a:r>
              <a:rPr lang="vi-VN" sz="2400" dirty="0" smtClean="0">
                <a:solidFill>
                  <a:prstClr val="black"/>
                </a:solidFill>
                <a:latin typeface="Times New Roman" panose="02020603050405020304" pitchFamily="18" charset="0"/>
                <a:cs typeface="Times New Roman" panose="02020603050405020304" pitchFamily="18" charset="0"/>
              </a:rPr>
              <a:t>Không </a:t>
            </a:r>
            <a:r>
              <a:rPr lang="vi-VN" sz="2400" dirty="0" err="1">
                <a:solidFill>
                  <a:prstClr val="black"/>
                </a:solidFill>
                <a:latin typeface="Times New Roman" panose="02020603050405020304" pitchFamily="18" charset="0"/>
                <a:cs typeface="Times New Roman" panose="02020603050405020304" pitchFamily="18" charset="0"/>
              </a:rPr>
              <a:t>có</a:t>
            </a:r>
            <a:r>
              <a:rPr lang="vi-VN" sz="2400" dirty="0">
                <a:solidFill>
                  <a:prstClr val="black"/>
                </a:solidFill>
                <a:latin typeface="Times New Roman" panose="02020603050405020304" pitchFamily="18" charset="0"/>
                <a:cs typeface="Times New Roman" panose="02020603050405020304" pitchFamily="18" charset="0"/>
              </a:rPr>
              <a:t> </a:t>
            </a:r>
            <a:r>
              <a:rPr lang="vi-VN" sz="2400" dirty="0" err="1">
                <a:solidFill>
                  <a:prstClr val="black"/>
                </a:solidFill>
                <a:latin typeface="Times New Roman" panose="02020603050405020304" pitchFamily="18" charset="0"/>
                <a:cs typeface="Times New Roman" panose="02020603050405020304" pitchFamily="18" charset="0"/>
              </a:rPr>
              <a:t>quyền</a:t>
            </a:r>
            <a:r>
              <a:rPr lang="vi-VN" sz="2400" dirty="0">
                <a:solidFill>
                  <a:prstClr val="black"/>
                </a:solidFill>
                <a:latin typeface="Times New Roman" panose="02020603050405020304" pitchFamily="18" charset="0"/>
                <a:cs typeface="Times New Roman" panose="02020603050405020304" pitchFamily="18" charset="0"/>
              </a:rPr>
              <a:t> </a:t>
            </a:r>
            <a:r>
              <a:rPr lang="vi-VN" sz="2400" dirty="0" err="1">
                <a:solidFill>
                  <a:prstClr val="black"/>
                </a:solidFill>
                <a:latin typeface="Times New Roman" panose="02020603050405020304" pitchFamily="18" charset="0"/>
                <a:cs typeface="Times New Roman" panose="02020603050405020304" pitchFamily="18" charset="0"/>
              </a:rPr>
              <a:t>làm</a:t>
            </a:r>
            <a:r>
              <a:rPr lang="vi-VN" sz="2400" dirty="0">
                <a:solidFill>
                  <a:prstClr val="black"/>
                </a:solidFill>
                <a:latin typeface="Times New Roman" panose="02020603050405020304" pitchFamily="18" charset="0"/>
                <a:cs typeface="Times New Roman" panose="02020603050405020304" pitchFamily="18" charset="0"/>
              </a:rPr>
              <a:t> </a:t>
            </a:r>
            <a:r>
              <a:rPr lang="vi-VN" sz="2400" dirty="0" err="1">
                <a:solidFill>
                  <a:prstClr val="black"/>
                </a:solidFill>
                <a:latin typeface="Times New Roman" panose="02020603050405020304" pitchFamily="18" charset="0"/>
                <a:cs typeface="Times New Roman" panose="02020603050405020304" pitchFamily="18" charset="0"/>
              </a:rPr>
              <a:t>chủ</a:t>
            </a:r>
            <a:r>
              <a:rPr lang="vi-VN" sz="2400" dirty="0">
                <a:solidFill>
                  <a:prstClr val="black"/>
                </a:solidFill>
                <a:latin typeface="Times New Roman" panose="02020603050405020304" pitchFamily="18" charset="0"/>
                <a:cs typeface="Times New Roman" panose="02020603050405020304" pitchFamily="18" charset="0"/>
              </a:rPr>
              <a:t> trong </a:t>
            </a:r>
            <a:r>
              <a:rPr lang="vi-VN" sz="2400" dirty="0" err="1">
                <a:solidFill>
                  <a:prstClr val="black"/>
                </a:solidFill>
                <a:latin typeface="Times New Roman" panose="02020603050405020304" pitchFamily="18" charset="0"/>
                <a:cs typeface="Times New Roman" panose="02020603050405020304" pitchFamily="18" charset="0"/>
              </a:rPr>
              <a:t>một</a:t>
            </a:r>
            <a:r>
              <a:rPr lang="vi-VN" sz="2400" dirty="0">
                <a:solidFill>
                  <a:prstClr val="black"/>
                </a:solidFill>
                <a:latin typeface="Times New Roman" panose="02020603050405020304" pitchFamily="18" charset="0"/>
                <a:cs typeface="Times New Roman" panose="02020603050405020304" pitchFamily="18" charset="0"/>
              </a:rPr>
              <a:t> môi </a:t>
            </a:r>
            <a:r>
              <a:rPr lang="vi-VN" sz="2400" dirty="0" err="1">
                <a:solidFill>
                  <a:prstClr val="black"/>
                </a:solidFill>
                <a:latin typeface="Times New Roman" panose="02020603050405020304" pitchFamily="18" charset="0"/>
                <a:cs typeface="Times New Roman" panose="02020603050405020304" pitchFamily="18" charset="0"/>
              </a:rPr>
              <a:t>trường</a:t>
            </a:r>
            <a:r>
              <a:rPr lang="vi-VN" sz="2400" dirty="0">
                <a:solidFill>
                  <a:prstClr val="black"/>
                </a:solidFill>
                <a:latin typeface="Times New Roman" panose="02020603050405020304" pitchFamily="18" charset="0"/>
                <a:cs typeface="Times New Roman" panose="02020603050405020304" pitchFamily="18" charset="0"/>
              </a:rPr>
              <a:t> </a:t>
            </a:r>
            <a:r>
              <a:rPr lang="vi-VN" sz="2400" dirty="0" err="1">
                <a:solidFill>
                  <a:prstClr val="black"/>
                </a:solidFill>
                <a:latin typeface="Times New Roman" panose="02020603050405020304" pitchFamily="18" charset="0"/>
                <a:cs typeface="Times New Roman" panose="02020603050405020304" pitchFamily="18" charset="0"/>
              </a:rPr>
              <a:t>hướng</a:t>
            </a:r>
            <a:r>
              <a:rPr lang="vi-VN" sz="2400" dirty="0">
                <a:solidFill>
                  <a:prstClr val="black"/>
                </a:solidFill>
                <a:latin typeface="Times New Roman" panose="02020603050405020304" pitchFamily="18" charset="0"/>
                <a:cs typeface="Times New Roman" panose="02020603050405020304" pitchFamily="18" charset="0"/>
              </a:rPr>
              <a:t> </a:t>
            </a:r>
            <a:r>
              <a:rPr lang="vi-VN" sz="2400" dirty="0" err="1">
                <a:solidFill>
                  <a:prstClr val="black"/>
                </a:solidFill>
                <a:latin typeface="Times New Roman" panose="02020603050405020304" pitchFamily="18" charset="0"/>
                <a:cs typeface="Times New Roman" panose="02020603050405020304" pitchFamily="18" charset="0"/>
              </a:rPr>
              <a:t>dịch</a:t>
            </a:r>
            <a:r>
              <a:rPr lang="vi-VN" sz="2400" dirty="0">
                <a:solidFill>
                  <a:prstClr val="black"/>
                </a:solidFill>
                <a:latin typeface="Times New Roman" panose="02020603050405020304" pitchFamily="18" charset="0"/>
                <a:cs typeface="Times New Roman" panose="02020603050405020304" pitchFamily="18" charset="0"/>
              </a:rPr>
              <a:t> </a:t>
            </a:r>
            <a:r>
              <a:rPr lang="vi-VN" sz="2400" dirty="0" err="1">
                <a:solidFill>
                  <a:prstClr val="black"/>
                </a:solidFill>
                <a:latin typeface="Times New Roman" panose="02020603050405020304" pitchFamily="18" charset="0"/>
                <a:cs typeface="Times New Roman" panose="02020603050405020304" pitchFamily="18" charset="0"/>
              </a:rPr>
              <a:t>vụ</a:t>
            </a:r>
            <a:r>
              <a:rPr lang="vi-VN" sz="2400" dirty="0">
                <a:solidFill>
                  <a:prstClr val="black"/>
                </a:solidFill>
                <a:latin typeface="Times New Roman" panose="02020603050405020304" pitchFamily="18" charset="0"/>
                <a:cs typeface="Times New Roman" panose="02020603050405020304" pitchFamily="18" charset="0"/>
              </a:rPr>
              <a:t>. </a:t>
            </a:r>
            <a:r>
              <a:rPr lang="vi-VN" sz="2400" dirty="0" err="1">
                <a:solidFill>
                  <a:prstClr val="black"/>
                </a:solidFill>
                <a:latin typeface="Times New Roman" panose="02020603050405020304" pitchFamily="18" charset="0"/>
                <a:cs typeface="Times New Roman" panose="02020603050405020304" pitchFamily="18" charset="0"/>
              </a:rPr>
              <a:t>Các</a:t>
            </a:r>
            <a:r>
              <a:rPr lang="vi-VN" sz="2400" dirty="0">
                <a:solidFill>
                  <a:prstClr val="black"/>
                </a:solidFill>
                <a:latin typeface="Times New Roman" panose="02020603050405020304" pitchFamily="18" charset="0"/>
                <a:cs typeface="Times New Roman" panose="02020603050405020304" pitchFamily="18" charset="0"/>
              </a:rPr>
              <a:t> </a:t>
            </a:r>
            <a:r>
              <a:rPr lang="vi-VN" sz="2400" dirty="0" err="1">
                <a:solidFill>
                  <a:prstClr val="black"/>
                </a:solidFill>
                <a:latin typeface="Times New Roman" panose="02020603050405020304" pitchFamily="18" charset="0"/>
                <a:cs typeface="Times New Roman" panose="02020603050405020304" pitchFamily="18" charset="0"/>
              </a:rPr>
              <a:t>dịch</a:t>
            </a:r>
            <a:r>
              <a:rPr lang="vi-VN" sz="2400" dirty="0">
                <a:solidFill>
                  <a:prstClr val="black"/>
                </a:solidFill>
                <a:latin typeface="Times New Roman" panose="02020603050405020304" pitchFamily="18" charset="0"/>
                <a:cs typeface="Times New Roman" panose="02020603050405020304" pitchFamily="18" charset="0"/>
              </a:rPr>
              <a:t> </a:t>
            </a:r>
            <a:r>
              <a:rPr lang="vi-VN" sz="2400" dirty="0" err="1">
                <a:solidFill>
                  <a:prstClr val="black"/>
                </a:solidFill>
                <a:latin typeface="Times New Roman" panose="02020603050405020304" pitchFamily="18" charset="0"/>
                <a:cs typeface="Times New Roman" panose="02020603050405020304" pitchFamily="18" charset="0"/>
              </a:rPr>
              <a:t>vụ</a:t>
            </a:r>
            <a:r>
              <a:rPr lang="vi-VN" sz="2400" dirty="0">
                <a:solidFill>
                  <a:prstClr val="black"/>
                </a:solidFill>
                <a:latin typeface="Times New Roman" panose="02020603050405020304" pitchFamily="18" charset="0"/>
                <a:cs typeface="Times New Roman" panose="02020603050405020304" pitchFamily="18" charset="0"/>
              </a:rPr>
              <a:t> </a:t>
            </a:r>
            <a:r>
              <a:rPr lang="vi-VN" sz="2400" dirty="0" err="1">
                <a:solidFill>
                  <a:prstClr val="black"/>
                </a:solidFill>
                <a:latin typeface="Times New Roman" panose="02020603050405020304" pitchFamily="18" charset="0"/>
                <a:cs typeface="Times New Roman" panose="02020603050405020304" pitchFamily="18" charset="0"/>
              </a:rPr>
              <a:t>được</a:t>
            </a:r>
            <a:r>
              <a:rPr lang="vi-VN" sz="2400" dirty="0">
                <a:solidFill>
                  <a:prstClr val="black"/>
                </a:solidFill>
                <a:latin typeface="Times New Roman" panose="02020603050405020304" pitchFamily="18" charset="0"/>
                <a:cs typeface="Times New Roman" panose="02020603050405020304" pitchFamily="18" charset="0"/>
              </a:rPr>
              <a:t> </a:t>
            </a:r>
            <a:r>
              <a:rPr lang="vi-VN" sz="2400" dirty="0" err="1" smtClean="0">
                <a:solidFill>
                  <a:prstClr val="black"/>
                </a:solidFill>
                <a:latin typeface="Times New Roman" panose="02020603050405020304" pitchFamily="18" charset="0"/>
                <a:cs typeface="Times New Roman" panose="02020603050405020304" pitchFamily="18" charset="0"/>
              </a:rPr>
              <a:t>triển</a:t>
            </a:r>
            <a:r>
              <a:rPr lang="en-US" sz="2400" dirty="0" smtClean="0">
                <a:solidFill>
                  <a:prstClr val="black"/>
                </a:solidFill>
                <a:latin typeface="Times New Roman" panose="02020603050405020304" pitchFamily="18" charset="0"/>
                <a:cs typeface="Times New Roman" panose="02020603050405020304" pitchFamily="18" charset="0"/>
              </a:rPr>
              <a:t> </a:t>
            </a:r>
            <a:r>
              <a:rPr lang="vi-VN" sz="2400" dirty="0" smtClean="0">
                <a:solidFill>
                  <a:prstClr val="black"/>
                </a:solidFill>
                <a:latin typeface="Times New Roman" panose="02020603050405020304" pitchFamily="18" charset="0"/>
                <a:cs typeface="Times New Roman" panose="02020603050405020304" pitchFamily="18" charset="0"/>
              </a:rPr>
              <a:t>khai</a:t>
            </a:r>
            <a:r>
              <a:rPr lang="vi-VN" sz="2400" dirty="0">
                <a:solidFill>
                  <a:prstClr val="black"/>
                </a:solidFill>
                <a:latin typeface="Times New Roman" panose="02020603050405020304" pitchFamily="18" charset="0"/>
                <a:cs typeface="Times New Roman" panose="02020603050405020304" pitchFamily="18" charset="0"/>
              </a:rPr>
              <a:t>, thay </a:t>
            </a:r>
            <a:r>
              <a:rPr lang="vi-VN" sz="2400" dirty="0" err="1">
                <a:solidFill>
                  <a:prstClr val="black"/>
                </a:solidFill>
                <a:latin typeface="Times New Roman" panose="02020603050405020304" pitchFamily="18" charset="0"/>
                <a:cs typeface="Times New Roman" panose="02020603050405020304" pitchFamily="18" charset="0"/>
              </a:rPr>
              <a:t>đổi</a:t>
            </a:r>
            <a:r>
              <a:rPr lang="vi-VN" sz="2400" dirty="0">
                <a:solidFill>
                  <a:prstClr val="black"/>
                </a:solidFill>
                <a:latin typeface="Times New Roman" panose="02020603050405020304" pitchFamily="18" charset="0"/>
                <a:cs typeface="Times New Roman" panose="02020603050405020304" pitchFamily="18" charset="0"/>
              </a:rPr>
              <a:t>, </a:t>
            </a:r>
            <a:r>
              <a:rPr lang="vi-VN" sz="2400" dirty="0" err="1">
                <a:solidFill>
                  <a:prstClr val="black"/>
                </a:solidFill>
                <a:latin typeface="Times New Roman" panose="02020603050405020304" pitchFamily="18" charset="0"/>
                <a:cs typeface="Times New Roman" panose="02020603050405020304" pitchFamily="18" charset="0"/>
              </a:rPr>
              <a:t>quản</a:t>
            </a:r>
            <a:r>
              <a:rPr lang="vi-VN" sz="2400" dirty="0">
                <a:solidFill>
                  <a:prstClr val="black"/>
                </a:solidFill>
                <a:latin typeface="Times New Roman" panose="02020603050405020304" pitchFamily="18" charset="0"/>
                <a:cs typeface="Times New Roman" panose="02020603050405020304" pitchFamily="18" charset="0"/>
              </a:rPr>
              <a:t> </a:t>
            </a:r>
            <a:r>
              <a:rPr lang="vi-VN" sz="2400" dirty="0" err="1">
                <a:solidFill>
                  <a:prstClr val="black"/>
                </a:solidFill>
                <a:latin typeface="Times New Roman" panose="02020603050405020304" pitchFamily="18" charset="0"/>
                <a:cs typeface="Times New Roman" panose="02020603050405020304" pitchFamily="18" charset="0"/>
              </a:rPr>
              <a:t>lý</a:t>
            </a:r>
            <a:r>
              <a:rPr lang="vi-VN" sz="2400" dirty="0">
                <a:solidFill>
                  <a:prstClr val="black"/>
                </a:solidFill>
                <a:latin typeface="Times New Roman" panose="02020603050405020304" pitchFamily="18" charset="0"/>
                <a:cs typeface="Times New Roman" panose="02020603050405020304" pitchFamily="18" charset="0"/>
              </a:rPr>
              <a:t> </a:t>
            </a:r>
            <a:r>
              <a:rPr lang="vi-VN" sz="2400" dirty="0" err="1">
                <a:solidFill>
                  <a:prstClr val="black"/>
                </a:solidFill>
                <a:latin typeface="Times New Roman" panose="02020603050405020304" pitchFamily="18" charset="0"/>
                <a:cs typeface="Times New Roman" panose="02020603050405020304" pitchFamily="18" charset="0"/>
              </a:rPr>
              <a:t>một</a:t>
            </a:r>
            <a:r>
              <a:rPr lang="vi-VN" sz="2400" dirty="0">
                <a:solidFill>
                  <a:prstClr val="black"/>
                </a:solidFill>
                <a:latin typeface="Times New Roman" panose="02020603050405020304" pitchFamily="18" charset="0"/>
                <a:cs typeface="Times New Roman" panose="02020603050405020304" pitchFamily="18" charset="0"/>
              </a:rPr>
              <a:t> </a:t>
            </a:r>
            <a:r>
              <a:rPr lang="vi-VN" sz="2400" dirty="0" err="1">
                <a:solidFill>
                  <a:prstClr val="black"/>
                </a:solidFill>
                <a:latin typeface="Times New Roman" panose="02020603050405020304" pitchFamily="18" charset="0"/>
                <a:cs typeface="Times New Roman" panose="02020603050405020304" pitchFamily="18" charset="0"/>
              </a:rPr>
              <a:t>cách</a:t>
            </a:r>
            <a:r>
              <a:rPr lang="vi-VN" sz="2400" dirty="0">
                <a:solidFill>
                  <a:prstClr val="black"/>
                </a:solidFill>
                <a:latin typeface="Times New Roman" panose="02020603050405020304" pitchFamily="18" charset="0"/>
                <a:cs typeface="Times New Roman" panose="02020603050405020304" pitchFamily="18" charset="0"/>
              </a:rPr>
              <a:t> </a:t>
            </a:r>
            <a:r>
              <a:rPr lang="vi-VN" sz="2400" dirty="0" err="1">
                <a:solidFill>
                  <a:prstClr val="black"/>
                </a:solidFill>
                <a:latin typeface="Times New Roman" panose="02020603050405020304" pitchFamily="18" charset="0"/>
                <a:cs typeface="Times New Roman" panose="02020603050405020304" pitchFamily="18" charset="0"/>
              </a:rPr>
              <a:t>độc</a:t>
            </a:r>
            <a:r>
              <a:rPr lang="vi-VN" sz="2400" dirty="0">
                <a:solidFill>
                  <a:prstClr val="black"/>
                </a:solidFill>
                <a:latin typeface="Times New Roman" panose="02020603050405020304" pitchFamily="18" charset="0"/>
                <a:cs typeface="Times New Roman" panose="02020603050405020304" pitchFamily="18" charset="0"/>
              </a:rPr>
              <a:t> </a:t>
            </a:r>
            <a:r>
              <a:rPr lang="vi-VN" sz="2400" dirty="0" err="1">
                <a:solidFill>
                  <a:prstClr val="black"/>
                </a:solidFill>
                <a:latin typeface="Times New Roman" panose="02020603050405020304" pitchFamily="18" charset="0"/>
                <a:cs typeface="Times New Roman" panose="02020603050405020304" pitchFamily="18" charset="0"/>
              </a:rPr>
              <a:t>lập</a:t>
            </a:r>
            <a:r>
              <a:rPr lang="vi-VN" sz="2400" dirty="0">
                <a:solidFill>
                  <a:prstClr val="black"/>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1788381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Line 1"/>
          <p:cNvSpPr>
            <a:spLocks noChangeShapeType="1"/>
          </p:cNvSpPr>
          <p:nvPr/>
        </p:nvSpPr>
        <p:spPr bwMode="auto">
          <a:xfrm>
            <a:off x="838200" y="1295400"/>
            <a:ext cx="7543800" cy="1588"/>
          </a:xfrm>
          <a:prstGeom prst="line">
            <a:avLst/>
          </a:prstGeom>
          <a:noFill/>
          <a:ln w="57240" cap="sq">
            <a:solidFill>
              <a:srgbClr val="FF0066"/>
            </a:solidFill>
            <a:miter lim="800000"/>
            <a:headEnd/>
            <a:tailEnd/>
          </a:ln>
          <a:extLst>
            <a:ext uri="{909E8E84-426E-40DD-AFC4-6F175D3DCCD1}">
              <a14:hiddenFill xmlns:a14="http://schemas.microsoft.com/office/drawing/2010/main">
                <a:noFill/>
              </a14:hiddenFill>
            </a:ext>
          </a:extLst>
        </p:spPr>
        <p:txBody>
          <a:bodyPr/>
          <a:lstStyle/>
          <a:p>
            <a:endParaRPr lang="vi-VN">
              <a:solidFill>
                <a:prstClr val="black"/>
              </a:solidFill>
            </a:endParaRPr>
          </a:p>
        </p:txBody>
      </p:sp>
      <p:sp>
        <p:nvSpPr>
          <p:cNvPr id="45058" name="Rectangle 2"/>
          <p:cNvSpPr>
            <a:spLocks noChangeArrowheads="1"/>
          </p:cNvSpPr>
          <p:nvPr/>
        </p:nvSpPr>
        <p:spPr bwMode="auto">
          <a:xfrm>
            <a:off x="685800" y="228600"/>
            <a:ext cx="7772400" cy="990600"/>
          </a:xfrm>
          <a:prstGeom prst="rect">
            <a:avLst/>
          </a:prstGeom>
          <a:noFill/>
          <a:ln w="9525" cap="flat">
            <a:noFill/>
            <a:round/>
            <a:headEnd/>
            <a:tailEnd/>
          </a:ln>
          <a:effectLst/>
        </p:spPr>
        <p:txBody>
          <a:bodyPr lIns="90000" tIns="46800" rIns="90000" bIns="46800" anchor="ctr"/>
          <a:lstStyle/>
          <a:p>
            <a:pPr algn="ctr">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3200" dirty="0" err="1" smtClean="0">
                <a:solidFill>
                  <a:srgbClr val="000000"/>
                </a:solidFill>
                <a:effectLst>
                  <a:outerShdw blurRad="38100" dist="38100" dir="2700000" algn="tl">
                    <a:srgbClr val="C0C0C0"/>
                  </a:outerShdw>
                </a:effectLst>
                <a:latin typeface="Arial" charset="0"/>
              </a:rPr>
              <a:t>Một</a:t>
            </a:r>
            <a:r>
              <a:rPr lang="en-US" sz="3200" dirty="0" smtClean="0">
                <a:solidFill>
                  <a:srgbClr val="000000"/>
                </a:solidFill>
                <a:effectLst>
                  <a:outerShdw blurRad="38100" dist="38100" dir="2700000" algn="tl">
                    <a:srgbClr val="C0C0C0"/>
                  </a:outerShdw>
                </a:effectLst>
                <a:latin typeface="Arial" charset="0"/>
              </a:rPr>
              <a:t> </a:t>
            </a:r>
            <a:r>
              <a:rPr lang="en-US" sz="3200" dirty="0" err="1" smtClean="0">
                <a:solidFill>
                  <a:srgbClr val="000000"/>
                </a:solidFill>
                <a:effectLst>
                  <a:outerShdw blurRad="38100" dist="38100" dir="2700000" algn="tl">
                    <a:srgbClr val="C0C0C0"/>
                  </a:outerShdw>
                </a:effectLst>
                <a:latin typeface="Arial" charset="0"/>
              </a:rPr>
              <a:t>số</a:t>
            </a:r>
            <a:r>
              <a:rPr lang="en-US" sz="3200" dirty="0" smtClean="0">
                <a:solidFill>
                  <a:srgbClr val="000000"/>
                </a:solidFill>
                <a:effectLst>
                  <a:outerShdw blurRad="38100" dist="38100" dir="2700000" algn="tl">
                    <a:srgbClr val="C0C0C0"/>
                  </a:outerShdw>
                </a:effectLst>
                <a:latin typeface="Arial" charset="0"/>
              </a:rPr>
              <a:t> </a:t>
            </a:r>
            <a:r>
              <a:rPr lang="en-US" sz="3200" dirty="0" err="1" smtClean="0">
                <a:solidFill>
                  <a:srgbClr val="000000"/>
                </a:solidFill>
                <a:effectLst>
                  <a:outerShdw blurRad="38100" dist="38100" dir="2700000" algn="tl">
                    <a:srgbClr val="C0C0C0"/>
                  </a:outerShdw>
                </a:effectLst>
                <a:latin typeface="Arial" charset="0"/>
              </a:rPr>
              <a:t>nguyên</a:t>
            </a:r>
            <a:r>
              <a:rPr lang="en-US" sz="3200" dirty="0" smtClean="0">
                <a:solidFill>
                  <a:srgbClr val="000000"/>
                </a:solidFill>
                <a:effectLst>
                  <a:outerShdw blurRad="38100" dist="38100" dir="2700000" algn="tl">
                    <a:srgbClr val="C0C0C0"/>
                  </a:outerShdw>
                </a:effectLst>
                <a:latin typeface="Arial" charset="0"/>
              </a:rPr>
              <a:t> </a:t>
            </a:r>
            <a:r>
              <a:rPr lang="en-US" sz="3200" dirty="0" err="1" smtClean="0">
                <a:solidFill>
                  <a:srgbClr val="000000"/>
                </a:solidFill>
                <a:effectLst>
                  <a:outerShdw blurRad="38100" dist="38100" dir="2700000" algn="tl">
                    <a:srgbClr val="C0C0C0"/>
                  </a:outerShdw>
                </a:effectLst>
                <a:latin typeface="Arial" charset="0"/>
              </a:rPr>
              <a:t>tắc</a:t>
            </a:r>
            <a:r>
              <a:rPr lang="en-US" sz="3200" dirty="0" smtClean="0">
                <a:solidFill>
                  <a:srgbClr val="000000"/>
                </a:solidFill>
                <a:effectLst>
                  <a:outerShdw blurRad="38100" dist="38100" dir="2700000" algn="tl">
                    <a:srgbClr val="C0C0C0"/>
                  </a:outerShdw>
                </a:effectLst>
                <a:latin typeface="Arial" charset="0"/>
              </a:rPr>
              <a:t> </a:t>
            </a:r>
            <a:r>
              <a:rPr lang="en-US" sz="3200" dirty="0" err="1" smtClean="0">
                <a:solidFill>
                  <a:srgbClr val="000000"/>
                </a:solidFill>
                <a:effectLst>
                  <a:outerShdw blurRad="38100" dist="38100" dir="2700000" algn="tl">
                    <a:srgbClr val="C0C0C0"/>
                  </a:outerShdw>
                </a:effectLst>
                <a:latin typeface="Arial" charset="0"/>
              </a:rPr>
              <a:t>của</a:t>
            </a:r>
            <a:r>
              <a:rPr lang="en-US" sz="3200" dirty="0" smtClean="0">
                <a:solidFill>
                  <a:srgbClr val="000000"/>
                </a:solidFill>
                <a:effectLst>
                  <a:outerShdw blurRad="38100" dist="38100" dir="2700000" algn="tl">
                    <a:srgbClr val="C0C0C0"/>
                  </a:outerShdw>
                </a:effectLst>
                <a:latin typeface="Arial" charset="0"/>
              </a:rPr>
              <a:t> SOA</a:t>
            </a:r>
            <a:endParaRPr lang="en-US" sz="3200" dirty="0">
              <a:solidFill>
                <a:srgbClr val="000000"/>
              </a:solidFill>
              <a:effectLst>
                <a:outerShdw blurRad="38100" dist="38100" dir="2700000" algn="tl">
                  <a:srgbClr val="C0C0C0"/>
                </a:outerShdw>
              </a:effectLst>
              <a:latin typeface="Arial" charset="0"/>
            </a:endParaRPr>
          </a:p>
        </p:txBody>
      </p:sp>
      <p:sp>
        <p:nvSpPr>
          <p:cNvPr id="2" name="Rectangle 1"/>
          <p:cNvSpPr/>
          <p:nvPr/>
        </p:nvSpPr>
        <p:spPr>
          <a:xfrm>
            <a:off x="838200" y="1454280"/>
            <a:ext cx="7988490" cy="3046988"/>
          </a:xfrm>
          <a:prstGeom prst="rect">
            <a:avLst/>
          </a:prstGeom>
        </p:spPr>
        <p:txBody>
          <a:bodyPr wrap="square">
            <a:spAutoFit/>
          </a:bodyPr>
          <a:lstStyle/>
          <a:p>
            <a:pPr algn="just"/>
            <a:r>
              <a:rPr lang="vi-VN" sz="2400" i="1" dirty="0">
                <a:solidFill>
                  <a:prstClr val="black"/>
                </a:solidFill>
                <a:latin typeface="Times New Roman" panose="02020603050405020304" pitchFamily="18" charset="0"/>
                <a:cs typeface="Times New Roman" panose="02020603050405020304" pitchFamily="18" charset="0"/>
              </a:rPr>
              <a:t>Nguyên </a:t>
            </a:r>
            <a:r>
              <a:rPr lang="vi-VN" sz="2400" i="1" dirty="0" err="1">
                <a:solidFill>
                  <a:prstClr val="black"/>
                </a:solidFill>
                <a:latin typeface="Times New Roman" panose="02020603050405020304" pitchFamily="18" charset="0"/>
                <a:cs typeface="Times New Roman" panose="02020603050405020304" pitchFamily="18" charset="0"/>
              </a:rPr>
              <a:t>tắc</a:t>
            </a:r>
            <a:r>
              <a:rPr lang="vi-VN" sz="2400" i="1" dirty="0">
                <a:solidFill>
                  <a:prstClr val="black"/>
                </a:solidFill>
                <a:latin typeface="Times New Roman" panose="02020603050405020304" pitchFamily="18" charset="0"/>
                <a:cs typeface="Times New Roman" panose="02020603050405020304" pitchFamily="18" charset="0"/>
              </a:rPr>
              <a:t> 3:</a:t>
            </a:r>
            <a:r>
              <a:rPr lang="vi-VN" sz="2400" dirty="0">
                <a:solidFill>
                  <a:prstClr val="black"/>
                </a:solidFill>
                <a:latin typeface="Times New Roman" panose="02020603050405020304" pitchFamily="18" charset="0"/>
                <a:cs typeface="Times New Roman" panose="02020603050405020304" pitchFamily="18" charset="0"/>
              </a:rPr>
              <a:t>Các </a:t>
            </a:r>
            <a:r>
              <a:rPr lang="vi-VN" sz="2400" dirty="0" err="1">
                <a:solidFill>
                  <a:prstClr val="black"/>
                </a:solidFill>
                <a:latin typeface="Times New Roman" panose="02020603050405020304" pitchFamily="18" charset="0"/>
                <a:cs typeface="Times New Roman" panose="02020603050405020304" pitchFamily="18" charset="0"/>
              </a:rPr>
              <a:t>dịch</a:t>
            </a:r>
            <a:r>
              <a:rPr lang="vi-VN" sz="2400" dirty="0">
                <a:solidFill>
                  <a:prstClr val="black"/>
                </a:solidFill>
                <a:latin typeface="Times New Roman" panose="02020603050405020304" pitchFamily="18" charset="0"/>
                <a:cs typeface="Times New Roman" panose="02020603050405020304" pitchFamily="18" charset="0"/>
              </a:rPr>
              <a:t> </a:t>
            </a:r>
            <a:r>
              <a:rPr lang="vi-VN" sz="2400" dirty="0" err="1">
                <a:solidFill>
                  <a:prstClr val="black"/>
                </a:solidFill>
                <a:latin typeface="Times New Roman" panose="02020603050405020304" pitchFamily="18" charset="0"/>
                <a:cs typeface="Times New Roman" panose="02020603050405020304" pitchFamily="18" charset="0"/>
              </a:rPr>
              <a:t>vụ</a:t>
            </a:r>
            <a:r>
              <a:rPr lang="vi-VN" sz="2400" dirty="0">
                <a:solidFill>
                  <a:prstClr val="black"/>
                </a:solidFill>
                <a:latin typeface="Times New Roman" panose="02020603050405020304" pitchFamily="18" charset="0"/>
                <a:cs typeface="Times New Roman" panose="02020603050405020304" pitchFamily="18" charset="0"/>
              </a:rPr>
              <a:t> chia </a:t>
            </a:r>
            <a:r>
              <a:rPr lang="vi-VN" sz="2400" dirty="0" err="1">
                <a:solidFill>
                  <a:prstClr val="black"/>
                </a:solidFill>
                <a:latin typeface="Times New Roman" panose="02020603050405020304" pitchFamily="18" charset="0"/>
                <a:cs typeface="Times New Roman" panose="02020603050405020304" pitchFamily="18" charset="0"/>
              </a:rPr>
              <a:t>sẻ</a:t>
            </a:r>
            <a:r>
              <a:rPr lang="vi-VN" sz="2400" dirty="0">
                <a:solidFill>
                  <a:prstClr val="black"/>
                </a:solidFill>
                <a:latin typeface="Times New Roman" panose="02020603050405020304" pitchFamily="18" charset="0"/>
                <a:cs typeface="Times New Roman" panose="02020603050405020304" pitchFamily="18" charset="0"/>
              </a:rPr>
              <a:t> giao </a:t>
            </a:r>
            <a:r>
              <a:rPr lang="vi-VN" sz="2400" dirty="0" err="1">
                <a:solidFill>
                  <a:prstClr val="black"/>
                </a:solidFill>
                <a:latin typeface="Times New Roman" panose="02020603050405020304" pitchFamily="18" charset="0"/>
                <a:cs typeface="Times New Roman" panose="02020603050405020304" pitchFamily="18" charset="0"/>
              </a:rPr>
              <a:t>diện</a:t>
            </a:r>
            <a:r>
              <a:rPr lang="vi-VN" sz="2400" dirty="0">
                <a:solidFill>
                  <a:prstClr val="black"/>
                </a:solidFill>
                <a:latin typeface="Times New Roman" panose="02020603050405020304" pitchFamily="18" charset="0"/>
                <a:cs typeface="Times New Roman" panose="02020603050405020304" pitchFamily="18" charset="0"/>
              </a:rPr>
              <a:t> </a:t>
            </a:r>
            <a:r>
              <a:rPr lang="vi-VN" sz="2400" dirty="0" err="1">
                <a:solidFill>
                  <a:prstClr val="black"/>
                </a:solidFill>
                <a:latin typeface="Times New Roman" panose="02020603050405020304" pitchFamily="18" charset="0"/>
                <a:cs typeface="Times New Roman" panose="02020603050405020304" pitchFamily="18" charset="0"/>
              </a:rPr>
              <a:t>và</a:t>
            </a:r>
            <a:r>
              <a:rPr lang="vi-VN" sz="2400" dirty="0">
                <a:solidFill>
                  <a:prstClr val="black"/>
                </a:solidFill>
                <a:latin typeface="Times New Roman" panose="02020603050405020304" pitchFamily="18" charset="0"/>
                <a:cs typeface="Times New Roman" panose="02020603050405020304" pitchFamily="18" charset="0"/>
              </a:rPr>
              <a:t> giao </a:t>
            </a:r>
            <a:r>
              <a:rPr lang="vi-VN" sz="2400" dirty="0" err="1">
                <a:solidFill>
                  <a:prstClr val="black"/>
                </a:solidFill>
                <a:latin typeface="Times New Roman" panose="02020603050405020304" pitchFamily="18" charset="0"/>
                <a:cs typeface="Times New Roman" panose="02020603050405020304" pitchFamily="18" charset="0"/>
              </a:rPr>
              <a:t>ước</a:t>
            </a:r>
            <a:r>
              <a:rPr lang="vi-VN" sz="2400" dirty="0">
                <a:solidFill>
                  <a:prstClr val="black"/>
                </a:solidFill>
                <a:latin typeface="Times New Roman" panose="02020603050405020304" pitchFamily="18" charset="0"/>
                <a:cs typeface="Times New Roman" panose="02020603050405020304" pitchFamily="18" charset="0"/>
              </a:rPr>
              <a:t> không chia </a:t>
            </a:r>
            <a:r>
              <a:rPr lang="vi-VN" sz="2400" dirty="0" err="1">
                <a:solidFill>
                  <a:prstClr val="black"/>
                </a:solidFill>
                <a:latin typeface="Times New Roman" panose="02020603050405020304" pitchFamily="18" charset="0"/>
                <a:cs typeface="Times New Roman" panose="02020603050405020304" pitchFamily="18" charset="0"/>
              </a:rPr>
              <a:t>sẻ</a:t>
            </a:r>
            <a:r>
              <a:rPr lang="vi-VN" sz="2400" dirty="0">
                <a:solidFill>
                  <a:prstClr val="black"/>
                </a:solidFill>
                <a:latin typeface="Times New Roman" panose="02020603050405020304" pitchFamily="18" charset="0"/>
                <a:cs typeface="Times New Roman" panose="02020603050405020304" pitchFamily="18" charset="0"/>
              </a:rPr>
              <a:t> </a:t>
            </a:r>
            <a:r>
              <a:rPr lang="vi-VN" sz="2400" dirty="0" err="1">
                <a:solidFill>
                  <a:prstClr val="black"/>
                </a:solidFill>
                <a:latin typeface="Times New Roman" panose="02020603050405020304" pitchFamily="18" charset="0"/>
                <a:cs typeface="Times New Roman" panose="02020603050405020304" pitchFamily="18" charset="0"/>
              </a:rPr>
              <a:t>cài</a:t>
            </a:r>
            <a:r>
              <a:rPr lang="vi-VN" sz="2400" dirty="0">
                <a:solidFill>
                  <a:prstClr val="black"/>
                </a:solidFill>
                <a:latin typeface="Times New Roman" panose="02020603050405020304" pitchFamily="18" charset="0"/>
                <a:cs typeface="Times New Roman" panose="02020603050405020304" pitchFamily="18" charset="0"/>
              </a:rPr>
              <a:t> </a:t>
            </a:r>
            <a:r>
              <a:rPr lang="vi-VN" sz="2400" dirty="0" err="1">
                <a:solidFill>
                  <a:prstClr val="black"/>
                </a:solidFill>
                <a:latin typeface="Times New Roman" panose="02020603050405020304" pitchFamily="18" charset="0"/>
                <a:cs typeface="Times New Roman" panose="02020603050405020304" pitchFamily="18" charset="0"/>
              </a:rPr>
              <a:t>đặt</a:t>
            </a:r>
            <a:r>
              <a:rPr lang="vi-VN" sz="2400" dirty="0">
                <a:solidFill>
                  <a:prstClr val="black"/>
                </a:solidFill>
                <a:latin typeface="Times New Roman" panose="02020603050405020304" pitchFamily="18" charset="0"/>
                <a:cs typeface="Times New Roman" panose="02020603050405020304" pitchFamily="18" charset="0"/>
              </a:rPr>
              <a:t>. </a:t>
            </a:r>
            <a:r>
              <a:rPr lang="vi-VN" sz="2400" dirty="0" err="1">
                <a:solidFill>
                  <a:prstClr val="black"/>
                </a:solidFill>
                <a:latin typeface="Times New Roman" panose="02020603050405020304" pitchFamily="18" charset="0"/>
                <a:cs typeface="Times New Roman" panose="02020603050405020304" pitchFamily="18" charset="0"/>
              </a:rPr>
              <a:t>Các</a:t>
            </a:r>
            <a:r>
              <a:rPr lang="vi-VN" sz="2400" dirty="0">
                <a:solidFill>
                  <a:prstClr val="black"/>
                </a:solidFill>
                <a:latin typeface="Times New Roman" panose="02020603050405020304" pitchFamily="18" charset="0"/>
                <a:cs typeface="Times New Roman" panose="02020603050405020304" pitchFamily="18" charset="0"/>
              </a:rPr>
              <a:t> </a:t>
            </a:r>
            <a:r>
              <a:rPr lang="vi-VN" sz="2400" dirty="0" err="1" smtClean="0">
                <a:solidFill>
                  <a:prstClr val="black"/>
                </a:solidFill>
                <a:latin typeface="Times New Roman" panose="02020603050405020304" pitchFamily="18" charset="0"/>
                <a:cs typeface="Times New Roman" panose="02020603050405020304" pitchFamily="18" charset="0"/>
              </a:rPr>
              <a:t>dịch</a:t>
            </a:r>
            <a:r>
              <a:rPr lang="en-US" sz="2400" dirty="0">
                <a:solidFill>
                  <a:prstClr val="black"/>
                </a:solidFill>
                <a:latin typeface="Times New Roman" panose="02020603050405020304" pitchFamily="18" charset="0"/>
                <a:cs typeface="Times New Roman" panose="02020603050405020304" pitchFamily="18" charset="0"/>
              </a:rPr>
              <a:t> </a:t>
            </a:r>
            <a:r>
              <a:rPr lang="vi-VN" sz="2400" dirty="0" err="1" smtClean="0">
                <a:solidFill>
                  <a:prstClr val="black"/>
                </a:solidFill>
                <a:latin typeface="Times New Roman" panose="02020603050405020304" pitchFamily="18" charset="0"/>
                <a:cs typeface="Times New Roman" panose="02020603050405020304" pitchFamily="18" charset="0"/>
              </a:rPr>
              <a:t>vụ</a:t>
            </a:r>
            <a:r>
              <a:rPr lang="vi-VN" sz="2400" dirty="0" smtClean="0">
                <a:solidFill>
                  <a:prstClr val="black"/>
                </a:solidFill>
                <a:latin typeface="Times New Roman" panose="02020603050405020304" pitchFamily="18" charset="0"/>
                <a:cs typeface="Times New Roman" panose="02020603050405020304" pitchFamily="18" charset="0"/>
              </a:rPr>
              <a:t> </a:t>
            </a:r>
            <a:r>
              <a:rPr lang="vi-VN" sz="2400" dirty="0">
                <a:solidFill>
                  <a:prstClr val="black"/>
                </a:solidFill>
                <a:latin typeface="Times New Roman" panose="02020603050405020304" pitchFamily="18" charset="0"/>
                <a:cs typeface="Times New Roman" panose="02020603050405020304" pitchFamily="18" charset="0"/>
              </a:rPr>
              <a:t>tương </a:t>
            </a:r>
            <a:r>
              <a:rPr lang="vi-VN" sz="2400" dirty="0" err="1">
                <a:solidFill>
                  <a:prstClr val="black"/>
                </a:solidFill>
                <a:latin typeface="Times New Roman" panose="02020603050405020304" pitchFamily="18" charset="0"/>
                <a:cs typeface="Times New Roman" panose="02020603050405020304" pitchFamily="18" charset="0"/>
              </a:rPr>
              <a:t>tác</a:t>
            </a:r>
            <a:r>
              <a:rPr lang="vi-VN" sz="2400" dirty="0">
                <a:solidFill>
                  <a:prstClr val="black"/>
                </a:solidFill>
                <a:latin typeface="Times New Roman" panose="02020603050405020304" pitchFamily="18" charset="0"/>
                <a:cs typeface="Times New Roman" panose="02020603050405020304" pitchFamily="18" charset="0"/>
              </a:rPr>
              <a:t> </a:t>
            </a:r>
            <a:r>
              <a:rPr lang="vi-VN" sz="2400" dirty="0" err="1">
                <a:solidFill>
                  <a:prstClr val="black"/>
                </a:solidFill>
                <a:latin typeface="Times New Roman" panose="02020603050405020304" pitchFamily="18" charset="0"/>
                <a:cs typeface="Times New Roman" panose="02020603050405020304" pitchFamily="18" charset="0"/>
              </a:rPr>
              <a:t>với</a:t>
            </a:r>
            <a:r>
              <a:rPr lang="vi-VN" sz="2400" dirty="0">
                <a:solidFill>
                  <a:prstClr val="black"/>
                </a:solidFill>
                <a:latin typeface="Times New Roman" panose="02020603050405020304" pitchFamily="18" charset="0"/>
                <a:cs typeface="Times New Roman" panose="02020603050405020304" pitchFamily="18" charset="0"/>
              </a:rPr>
              <a:t> nhau </a:t>
            </a:r>
            <a:r>
              <a:rPr lang="vi-VN" sz="2400" dirty="0" err="1">
                <a:solidFill>
                  <a:prstClr val="black"/>
                </a:solidFill>
                <a:latin typeface="Times New Roman" panose="02020603050405020304" pitchFamily="18" charset="0"/>
                <a:cs typeface="Times New Roman" panose="02020603050405020304" pitchFamily="18" charset="0"/>
              </a:rPr>
              <a:t>chỉ</a:t>
            </a:r>
            <a:r>
              <a:rPr lang="vi-VN" sz="2400" dirty="0">
                <a:solidFill>
                  <a:prstClr val="black"/>
                </a:solidFill>
                <a:latin typeface="Times New Roman" panose="02020603050405020304" pitchFamily="18" charset="0"/>
                <a:cs typeface="Times New Roman" panose="02020603050405020304" pitchFamily="18" charset="0"/>
              </a:rPr>
              <a:t> </a:t>
            </a:r>
            <a:r>
              <a:rPr lang="vi-VN" sz="2400" dirty="0" err="1">
                <a:solidFill>
                  <a:prstClr val="black"/>
                </a:solidFill>
                <a:latin typeface="Times New Roman" panose="02020603050405020304" pitchFamily="18" charset="0"/>
                <a:cs typeface="Times New Roman" panose="02020603050405020304" pitchFamily="18" charset="0"/>
              </a:rPr>
              <a:t>dựa</a:t>
            </a:r>
            <a:r>
              <a:rPr lang="vi-VN" sz="2400" dirty="0">
                <a:solidFill>
                  <a:prstClr val="black"/>
                </a:solidFill>
                <a:latin typeface="Times New Roman" panose="02020603050405020304" pitchFamily="18" charset="0"/>
                <a:cs typeface="Times New Roman" panose="02020603050405020304" pitchFamily="18" charset="0"/>
              </a:rPr>
              <a:t> </a:t>
            </a:r>
            <a:r>
              <a:rPr lang="vi-VN" sz="2400" dirty="0" err="1">
                <a:solidFill>
                  <a:prstClr val="black"/>
                </a:solidFill>
                <a:latin typeface="Times New Roman" panose="02020603050405020304" pitchFamily="18" charset="0"/>
                <a:cs typeface="Times New Roman" panose="02020603050405020304" pitchFamily="18" charset="0"/>
              </a:rPr>
              <a:t>vào</a:t>
            </a:r>
            <a:r>
              <a:rPr lang="vi-VN" sz="2400" dirty="0">
                <a:solidFill>
                  <a:prstClr val="black"/>
                </a:solidFill>
                <a:latin typeface="Times New Roman" panose="02020603050405020304" pitchFamily="18" charset="0"/>
                <a:cs typeface="Times New Roman" panose="02020603050405020304" pitchFamily="18" charset="0"/>
              </a:rPr>
              <a:t> </a:t>
            </a:r>
            <a:r>
              <a:rPr lang="vi-VN" sz="2400" dirty="0" smtClean="0">
                <a:solidFill>
                  <a:prstClr val="black"/>
                </a:solidFill>
                <a:latin typeface="Times New Roman" panose="02020603050405020304" pitchFamily="18" charset="0"/>
                <a:cs typeface="Times New Roman" panose="02020603050405020304" pitchFamily="18" charset="0"/>
              </a:rPr>
              <a:t>giao</a:t>
            </a:r>
            <a:r>
              <a:rPr lang="en-US" sz="2400" dirty="0" smtClean="0">
                <a:solidFill>
                  <a:prstClr val="black"/>
                </a:solidFill>
                <a:latin typeface="Times New Roman" panose="02020603050405020304" pitchFamily="18" charset="0"/>
                <a:cs typeface="Times New Roman" panose="02020603050405020304" pitchFamily="18" charset="0"/>
              </a:rPr>
              <a:t> </a:t>
            </a:r>
            <a:r>
              <a:rPr lang="vi-VN" sz="2400" dirty="0" err="1" smtClean="0">
                <a:solidFill>
                  <a:prstClr val="black"/>
                </a:solidFill>
                <a:latin typeface="Times New Roman" panose="02020603050405020304" pitchFamily="18" charset="0"/>
                <a:cs typeface="Times New Roman" panose="02020603050405020304" pitchFamily="18" charset="0"/>
              </a:rPr>
              <a:t>diện</a:t>
            </a:r>
            <a:r>
              <a:rPr lang="vi-VN" sz="2400" dirty="0" smtClean="0">
                <a:solidFill>
                  <a:prstClr val="black"/>
                </a:solidFill>
                <a:latin typeface="Times New Roman" panose="02020603050405020304" pitchFamily="18" charset="0"/>
                <a:cs typeface="Times New Roman" panose="02020603050405020304" pitchFamily="18" charset="0"/>
              </a:rPr>
              <a:t> </a:t>
            </a:r>
            <a:r>
              <a:rPr lang="vi-VN" sz="2400" dirty="0" err="1">
                <a:solidFill>
                  <a:prstClr val="black"/>
                </a:solidFill>
                <a:latin typeface="Times New Roman" panose="02020603050405020304" pitchFamily="18" charset="0"/>
                <a:cs typeface="Times New Roman" panose="02020603050405020304" pitchFamily="18" charset="0"/>
              </a:rPr>
              <a:t>và</a:t>
            </a:r>
            <a:r>
              <a:rPr lang="vi-VN" sz="2400" dirty="0">
                <a:solidFill>
                  <a:prstClr val="black"/>
                </a:solidFill>
                <a:latin typeface="Times New Roman" panose="02020603050405020304" pitchFamily="18" charset="0"/>
                <a:cs typeface="Times New Roman" panose="02020603050405020304" pitchFamily="18" charset="0"/>
              </a:rPr>
              <a:t> giao </a:t>
            </a:r>
            <a:r>
              <a:rPr lang="vi-VN" sz="2400" dirty="0" err="1">
                <a:solidFill>
                  <a:prstClr val="black"/>
                </a:solidFill>
                <a:latin typeface="Times New Roman" panose="02020603050405020304" pitchFamily="18" charset="0"/>
                <a:cs typeface="Times New Roman" panose="02020603050405020304" pitchFamily="18" charset="0"/>
              </a:rPr>
              <a:t>ước</a:t>
            </a:r>
            <a:r>
              <a:rPr lang="vi-VN" sz="2400" dirty="0">
                <a:solidFill>
                  <a:prstClr val="black"/>
                </a:solidFill>
                <a:latin typeface="Times New Roman" panose="02020603050405020304" pitchFamily="18" charset="0"/>
                <a:cs typeface="Times New Roman" panose="02020603050405020304" pitchFamily="18" charset="0"/>
              </a:rPr>
              <a:t> </a:t>
            </a:r>
            <a:r>
              <a:rPr lang="vi-VN" sz="2400" dirty="0" err="1">
                <a:solidFill>
                  <a:prstClr val="black"/>
                </a:solidFill>
                <a:latin typeface="Times New Roman" panose="02020603050405020304" pitchFamily="18" charset="0"/>
                <a:cs typeface="Times New Roman" panose="02020603050405020304" pitchFamily="18" charset="0"/>
              </a:rPr>
              <a:t>sử</a:t>
            </a:r>
            <a:r>
              <a:rPr lang="vi-VN" sz="2400" dirty="0">
                <a:solidFill>
                  <a:prstClr val="black"/>
                </a:solidFill>
                <a:latin typeface="Times New Roman" panose="02020603050405020304" pitchFamily="18" charset="0"/>
                <a:cs typeface="Times New Roman" panose="02020603050405020304" pitchFamily="18" charset="0"/>
              </a:rPr>
              <a:t> </a:t>
            </a:r>
            <a:r>
              <a:rPr lang="vi-VN" sz="2400" dirty="0" err="1">
                <a:solidFill>
                  <a:prstClr val="black"/>
                </a:solidFill>
                <a:latin typeface="Times New Roman" panose="02020603050405020304" pitchFamily="18" charset="0"/>
                <a:cs typeface="Times New Roman" panose="02020603050405020304" pitchFamily="18" charset="0"/>
              </a:rPr>
              <a:t>dụng</a:t>
            </a:r>
            <a:r>
              <a:rPr lang="vi-VN" sz="2400" dirty="0">
                <a:solidFill>
                  <a:prstClr val="black"/>
                </a:solidFill>
                <a:latin typeface="Times New Roman" panose="02020603050405020304" pitchFamily="18" charset="0"/>
                <a:cs typeface="Times New Roman" panose="02020603050405020304" pitchFamily="18" charset="0"/>
              </a:rPr>
              <a:t> </a:t>
            </a:r>
            <a:r>
              <a:rPr lang="vi-VN" sz="2400" dirty="0" err="1">
                <a:solidFill>
                  <a:prstClr val="black"/>
                </a:solidFill>
                <a:latin typeface="Times New Roman" panose="02020603050405020304" pitchFamily="18" charset="0"/>
                <a:cs typeface="Times New Roman" panose="02020603050405020304" pitchFamily="18" charset="0"/>
              </a:rPr>
              <a:t>dịch</a:t>
            </a:r>
            <a:r>
              <a:rPr lang="vi-VN" sz="2400" dirty="0">
                <a:solidFill>
                  <a:prstClr val="black"/>
                </a:solidFill>
                <a:latin typeface="Times New Roman" panose="02020603050405020304" pitchFamily="18" charset="0"/>
                <a:cs typeface="Times New Roman" panose="02020603050405020304" pitchFamily="18" charset="0"/>
              </a:rPr>
              <a:t> </a:t>
            </a:r>
            <a:r>
              <a:rPr lang="vi-VN" sz="2400" dirty="0" err="1">
                <a:solidFill>
                  <a:prstClr val="black"/>
                </a:solidFill>
                <a:latin typeface="Times New Roman" panose="02020603050405020304" pitchFamily="18" charset="0"/>
                <a:cs typeface="Times New Roman" panose="02020603050405020304" pitchFamily="18" charset="0"/>
              </a:rPr>
              <a:t>vụ</a:t>
            </a:r>
            <a:r>
              <a:rPr lang="vi-VN" sz="2400" dirty="0">
                <a:solidFill>
                  <a:prstClr val="black"/>
                </a:solidFill>
                <a:latin typeface="Times New Roman" panose="02020603050405020304" pitchFamily="18" charset="0"/>
                <a:cs typeface="Times New Roman" panose="02020603050405020304" pitchFamily="18" charset="0"/>
              </a:rPr>
              <a:t>. Giao </a:t>
            </a:r>
            <a:r>
              <a:rPr lang="vi-VN" sz="2400" dirty="0" err="1">
                <a:solidFill>
                  <a:prstClr val="black"/>
                </a:solidFill>
                <a:latin typeface="Times New Roman" panose="02020603050405020304" pitchFamily="18" charset="0"/>
                <a:cs typeface="Times New Roman" panose="02020603050405020304" pitchFamily="18" charset="0"/>
              </a:rPr>
              <a:t>ước</a:t>
            </a:r>
            <a:r>
              <a:rPr lang="vi-VN" sz="2400" dirty="0">
                <a:solidFill>
                  <a:prstClr val="black"/>
                </a:solidFill>
                <a:latin typeface="Times New Roman" panose="02020603050405020304" pitchFamily="18" charset="0"/>
                <a:cs typeface="Times New Roman" panose="02020603050405020304" pitchFamily="18" charset="0"/>
              </a:rPr>
              <a:t> </a:t>
            </a:r>
            <a:r>
              <a:rPr lang="vi-VN" sz="2400" dirty="0" err="1" smtClean="0">
                <a:solidFill>
                  <a:prstClr val="black"/>
                </a:solidFill>
                <a:latin typeface="Times New Roman" panose="02020603050405020304" pitchFamily="18" charset="0"/>
                <a:cs typeface="Times New Roman" panose="02020603050405020304" pitchFamily="18" charset="0"/>
              </a:rPr>
              <a:t>của</a:t>
            </a:r>
            <a:r>
              <a:rPr lang="en-US" sz="2400" dirty="0">
                <a:solidFill>
                  <a:prstClr val="black"/>
                </a:solidFill>
                <a:latin typeface="Times New Roman" panose="02020603050405020304" pitchFamily="18" charset="0"/>
                <a:cs typeface="Times New Roman" panose="02020603050405020304" pitchFamily="18" charset="0"/>
              </a:rPr>
              <a:t> </a:t>
            </a:r>
            <a:r>
              <a:rPr lang="vi-VN" sz="2400" dirty="0" err="1" smtClean="0">
                <a:solidFill>
                  <a:prstClr val="black"/>
                </a:solidFill>
                <a:latin typeface="Times New Roman" panose="02020603050405020304" pitchFamily="18" charset="0"/>
                <a:cs typeface="Times New Roman" panose="02020603050405020304" pitchFamily="18" charset="0"/>
              </a:rPr>
              <a:t>dịch</a:t>
            </a:r>
            <a:r>
              <a:rPr lang="vi-VN" sz="2400" dirty="0" smtClean="0">
                <a:solidFill>
                  <a:prstClr val="black"/>
                </a:solidFill>
                <a:latin typeface="Times New Roman" panose="02020603050405020304" pitchFamily="18" charset="0"/>
                <a:cs typeface="Times New Roman" panose="02020603050405020304" pitchFamily="18" charset="0"/>
              </a:rPr>
              <a:t> </a:t>
            </a:r>
            <a:r>
              <a:rPr lang="vi-VN" sz="2400" dirty="0" err="1">
                <a:solidFill>
                  <a:prstClr val="black"/>
                </a:solidFill>
                <a:latin typeface="Times New Roman" panose="02020603050405020304" pitchFamily="18" charset="0"/>
                <a:cs typeface="Times New Roman" panose="02020603050405020304" pitchFamily="18" charset="0"/>
              </a:rPr>
              <a:t>vụ</a:t>
            </a:r>
            <a:r>
              <a:rPr lang="vi-VN" sz="2400" dirty="0">
                <a:solidFill>
                  <a:prstClr val="black"/>
                </a:solidFill>
                <a:latin typeface="Times New Roman" panose="02020603050405020304" pitchFamily="18" charset="0"/>
                <a:cs typeface="Times New Roman" panose="02020603050405020304" pitchFamily="18" charset="0"/>
              </a:rPr>
              <a:t> mô </a:t>
            </a:r>
            <a:r>
              <a:rPr lang="vi-VN" sz="2400" dirty="0" err="1">
                <a:solidFill>
                  <a:prstClr val="black"/>
                </a:solidFill>
                <a:latin typeface="Times New Roman" panose="02020603050405020304" pitchFamily="18" charset="0"/>
                <a:cs typeface="Times New Roman" panose="02020603050405020304" pitchFamily="18" charset="0"/>
              </a:rPr>
              <a:t>tả</a:t>
            </a:r>
            <a:r>
              <a:rPr lang="vi-VN" sz="2400" dirty="0">
                <a:solidFill>
                  <a:prstClr val="black"/>
                </a:solidFill>
                <a:latin typeface="Times New Roman" panose="02020603050405020304" pitchFamily="18" charset="0"/>
                <a:cs typeface="Times New Roman" panose="02020603050405020304" pitchFamily="18" charset="0"/>
              </a:rPr>
              <a:t> </a:t>
            </a:r>
            <a:r>
              <a:rPr lang="vi-VN" sz="2400" dirty="0" err="1">
                <a:solidFill>
                  <a:prstClr val="black"/>
                </a:solidFill>
                <a:latin typeface="Times New Roman" panose="02020603050405020304" pitchFamily="18" charset="0"/>
                <a:cs typeface="Times New Roman" panose="02020603050405020304" pitchFamily="18" charset="0"/>
              </a:rPr>
              <a:t>cấu</a:t>
            </a:r>
            <a:r>
              <a:rPr lang="vi-VN" sz="2400" dirty="0">
                <a:solidFill>
                  <a:prstClr val="black"/>
                </a:solidFill>
                <a:latin typeface="Times New Roman" panose="02020603050405020304" pitchFamily="18" charset="0"/>
                <a:cs typeface="Times New Roman" panose="02020603050405020304" pitchFamily="18" charset="0"/>
              </a:rPr>
              <a:t> </a:t>
            </a:r>
            <a:r>
              <a:rPr lang="vi-VN" sz="2400" dirty="0" err="1">
                <a:solidFill>
                  <a:prstClr val="black"/>
                </a:solidFill>
                <a:latin typeface="Times New Roman" panose="02020603050405020304" pitchFamily="18" charset="0"/>
                <a:cs typeface="Times New Roman" panose="02020603050405020304" pitchFamily="18" charset="0"/>
              </a:rPr>
              <a:t>trúc</a:t>
            </a:r>
            <a:r>
              <a:rPr lang="vi-VN" sz="2400" dirty="0">
                <a:solidFill>
                  <a:prstClr val="black"/>
                </a:solidFill>
                <a:latin typeface="Times New Roman" panose="02020603050405020304" pitchFamily="18" charset="0"/>
                <a:cs typeface="Times New Roman" panose="02020603050405020304" pitchFamily="18" charset="0"/>
              </a:rPr>
              <a:t> </a:t>
            </a:r>
            <a:r>
              <a:rPr lang="vi-VN" sz="2400" dirty="0" err="1">
                <a:solidFill>
                  <a:prstClr val="black"/>
                </a:solidFill>
                <a:latin typeface="Times New Roman" panose="02020603050405020304" pitchFamily="18" charset="0"/>
                <a:cs typeface="Times New Roman" panose="02020603050405020304" pitchFamily="18" charset="0"/>
              </a:rPr>
              <a:t>của</a:t>
            </a:r>
            <a:r>
              <a:rPr lang="vi-VN" sz="2400" dirty="0">
                <a:solidFill>
                  <a:prstClr val="black"/>
                </a:solidFill>
                <a:latin typeface="Times New Roman" panose="02020603050405020304" pitchFamily="18" charset="0"/>
                <a:cs typeface="Times New Roman" panose="02020603050405020304" pitchFamily="18" charset="0"/>
              </a:rPr>
              <a:t> thông </a:t>
            </a:r>
            <a:r>
              <a:rPr lang="vi-VN" sz="2400" dirty="0" err="1">
                <a:solidFill>
                  <a:prstClr val="black"/>
                </a:solidFill>
                <a:latin typeface="Times New Roman" panose="02020603050405020304" pitchFamily="18" charset="0"/>
                <a:cs typeface="Times New Roman" panose="02020603050405020304" pitchFamily="18" charset="0"/>
              </a:rPr>
              <a:t>điệp</a:t>
            </a:r>
            <a:r>
              <a:rPr lang="vi-VN" sz="2400" dirty="0">
                <a:solidFill>
                  <a:prstClr val="black"/>
                </a:solidFill>
                <a:latin typeface="Times New Roman" panose="02020603050405020304" pitchFamily="18" charset="0"/>
                <a:cs typeface="Times New Roman" panose="02020603050405020304" pitchFamily="18" charset="0"/>
              </a:rPr>
              <a:t> </a:t>
            </a:r>
            <a:r>
              <a:rPr lang="vi-VN" sz="2400" dirty="0" err="1">
                <a:solidFill>
                  <a:prstClr val="black"/>
                </a:solidFill>
                <a:latin typeface="Times New Roman" panose="02020603050405020304" pitchFamily="18" charset="0"/>
                <a:cs typeface="Times New Roman" panose="02020603050405020304" pitchFamily="18" charset="0"/>
              </a:rPr>
              <a:t>và</a:t>
            </a:r>
            <a:r>
              <a:rPr lang="vi-VN" sz="2400" dirty="0">
                <a:solidFill>
                  <a:prstClr val="black"/>
                </a:solidFill>
                <a:latin typeface="Times New Roman" panose="02020603050405020304" pitchFamily="18" charset="0"/>
                <a:cs typeface="Times New Roman" panose="02020603050405020304" pitchFamily="18" charset="0"/>
              </a:rPr>
              <a:t> </a:t>
            </a:r>
            <a:r>
              <a:rPr lang="vi-VN" sz="2400" dirty="0" err="1">
                <a:solidFill>
                  <a:prstClr val="black"/>
                </a:solidFill>
                <a:latin typeface="Times New Roman" panose="02020603050405020304" pitchFamily="18" charset="0"/>
                <a:cs typeface="Times New Roman" panose="02020603050405020304" pitchFamily="18" charset="0"/>
              </a:rPr>
              <a:t>các</a:t>
            </a:r>
            <a:r>
              <a:rPr lang="vi-VN" sz="2400" dirty="0">
                <a:solidFill>
                  <a:prstClr val="black"/>
                </a:solidFill>
                <a:latin typeface="Times New Roman" panose="02020603050405020304" pitchFamily="18" charset="0"/>
                <a:cs typeface="Times New Roman" panose="02020603050405020304" pitchFamily="18" charset="0"/>
              </a:rPr>
              <a:t> </a:t>
            </a:r>
            <a:r>
              <a:rPr lang="vi-VN" sz="2400" dirty="0" err="1">
                <a:solidFill>
                  <a:prstClr val="black"/>
                </a:solidFill>
                <a:latin typeface="Times New Roman" panose="02020603050405020304" pitchFamily="18" charset="0"/>
                <a:cs typeface="Times New Roman" panose="02020603050405020304" pitchFamily="18" charset="0"/>
              </a:rPr>
              <a:t>ràng</a:t>
            </a:r>
            <a:r>
              <a:rPr lang="vi-VN" sz="2400" dirty="0">
                <a:solidFill>
                  <a:prstClr val="black"/>
                </a:solidFill>
                <a:latin typeface="Times New Roman" panose="02020603050405020304" pitchFamily="18" charset="0"/>
                <a:cs typeface="Times New Roman" panose="02020603050405020304" pitchFamily="18" charset="0"/>
              </a:rPr>
              <a:t> </a:t>
            </a:r>
            <a:r>
              <a:rPr lang="vi-VN" sz="2400" dirty="0" err="1">
                <a:solidFill>
                  <a:prstClr val="black"/>
                </a:solidFill>
                <a:latin typeface="Times New Roman" panose="02020603050405020304" pitchFamily="18" charset="0"/>
                <a:cs typeface="Times New Roman" panose="02020603050405020304" pitchFamily="18" charset="0"/>
              </a:rPr>
              <a:t>buộc</a:t>
            </a:r>
            <a:r>
              <a:rPr lang="vi-VN" sz="2400" dirty="0">
                <a:solidFill>
                  <a:prstClr val="black"/>
                </a:solidFill>
                <a:latin typeface="Times New Roman" panose="02020603050405020304" pitchFamily="18" charset="0"/>
                <a:cs typeface="Times New Roman" panose="02020603050405020304" pitchFamily="18" charset="0"/>
              </a:rPr>
              <a:t> </a:t>
            </a:r>
            <a:r>
              <a:rPr lang="vi-VN" sz="2400" dirty="0" err="1">
                <a:solidFill>
                  <a:prstClr val="black"/>
                </a:solidFill>
                <a:latin typeface="Times New Roman" panose="02020603050405020304" pitchFamily="18" charset="0"/>
                <a:cs typeface="Times New Roman" panose="02020603050405020304" pitchFamily="18" charset="0"/>
              </a:rPr>
              <a:t>giữa</a:t>
            </a:r>
            <a:r>
              <a:rPr lang="vi-VN" sz="2400" dirty="0">
                <a:solidFill>
                  <a:prstClr val="black"/>
                </a:solidFill>
                <a:latin typeface="Times New Roman" panose="02020603050405020304" pitchFamily="18" charset="0"/>
                <a:cs typeface="Times New Roman" panose="02020603050405020304" pitchFamily="18" charset="0"/>
              </a:rPr>
              <a:t> </a:t>
            </a:r>
            <a:r>
              <a:rPr lang="vi-VN" sz="2400" dirty="0" err="1">
                <a:solidFill>
                  <a:prstClr val="black"/>
                </a:solidFill>
                <a:latin typeface="Times New Roman" panose="02020603050405020304" pitchFamily="18" charset="0"/>
                <a:cs typeface="Times New Roman" panose="02020603050405020304" pitchFamily="18" charset="0"/>
              </a:rPr>
              <a:t>các</a:t>
            </a:r>
            <a:r>
              <a:rPr lang="vi-VN" sz="2400" dirty="0">
                <a:solidFill>
                  <a:prstClr val="black"/>
                </a:solidFill>
                <a:latin typeface="Times New Roman" panose="02020603050405020304" pitchFamily="18" charset="0"/>
                <a:cs typeface="Times New Roman" panose="02020603050405020304" pitchFamily="18" charset="0"/>
              </a:rPr>
              <a:t> thông </a:t>
            </a:r>
            <a:r>
              <a:rPr lang="vi-VN" sz="2400" dirty="0" err="1">
                <a:solidFill>
                  <a:prstClr val="black"/>
                </a:solidFill>
                <a:latin typeface="Times New Roman" panose="02020603050405020304" pitchFamily="18" charset="0"/>
                <a:cs typeface="Times New Roman" panose="02020603050405020304" pitchFamily="18" charset="0"/>
              </a:rPr>
              <a:t>điệp</a:t>
            </a:r>
            <a:r>
              <a:rPr lang="vi-VN" sz="2400" dirty="0">
                <a:solidFill>
                  <a:prstClr val="black"/>
                </a:solidFill>
                <a:latin typeface="Times New Roman" panose="02020603050405020304" pitchFamily="18" charset="0"/>
                <a:cs typeface="Times New Roman" panose="02020603050405020304" pitchFamily="18" charset="0"/>
              </a:rPr>
              <a:t>, </a:t>
            </a:r>
            <a:r>
              <a:rPr lang="vi-VN" sz="2400" dirty="0" err="1">
                <a:solidFill>
                  <a:prstClr val="black"/>
                </a:solidFill>
                <a:latin typeface="Times New Roman" panose="02020603050405020304" pitchFamily="18" charset="0"/>
                <a:cs typeface="Times New Roman" panose="02020603050405020304" pitchFamily="18" charset="0"/>
              </a:rPr>
              <a:t>điều</a:t>
            </a:r>
            <a:r>
              <a:rPr lang="vi-VN" sz="2400" dirty="0">
                <a:solidFill>
                  <a:prstClr val="black"/>
                </a:solidFill>
                <a:latin typeface="Times New Roman" panose="02020603050405020304" pitchFamily="18" charset="0"/>
                <a:cs typeface="Times New Roman" panose="02020603050405020304" pitchFamily="18" charset="0"/>
              </a:rPr>
              <a:t> </a:t>
            </a:r>
            <a:r>
              <a:rPr lang="vi-VN" sz="2400" dirty="0" err="1" smtClean="0">
                <a:solidFill>
                  <a:prstClr val="black"/>
                </a:solidFill>
                <a:latin typeface="Times New Roman" panose="02020603050405020304" pitchFamily="18" charset="0"/>
                <a:cs typeface="Times New Roman" panose="02020603050405020304" pitchFamily="18" charset="0"/>
              </a:rPr>
              <a:t>này</a:t>
            </a:r>
            <a:r>
              <a:rPr lang="en-US" sz="2400" dirty="0">
                <a:solidFill>
                  <a:prstClr val="black"/>
                </a:solidFill>
                <a:latin typeface="Times New Roman" panose="02020603050405020304" pitchFamily="18" charset="0"/>
                <a:cs typeface="Times New Roman" panose="02020603050405020304" pitchFamily="18" charset="0"/>
              </a:rPr>
              <a:t> </a:t>
            </a:r>
            <a:r>
              <a:rPr lang="vi-VN" sz="2400" dirty="0" smtClean="0">
                <a:solidFill>
                  <a:prstClr val="black"/>
                </a:solidFill>
                <a:latin typeface="Times New Roman" panose="02020603050405020304" pitchFamily="18" charset="0"/>
                <a:cs typeface="Times New Roman" panose="02020603050405020304" pitchFamily="18" charset="0"/>
              </a:rPr>
              <a:t>cho </a:t>
            </a:r>
            <a:r>
              <a:rPr lang="vi-VN" sz="2400" dirty="0" err="1">
                <a:solidFill>
                  <a:prstClr val="black"/>
                </a:solidFill>
                <a:latin typeface="Times New Roman" panose="02020603050405020304" pitchFamily="18" charset="0"/>
                <a:cs typeface="Times New Roman" panose="02020603050405020304" pitchFamily="18" charset="0"/>
              </a:rPr>
              <a:t>phép</a:t>
            </a:r>
            <a:r>
              <a:rPr lang="vi-VN" sz="2400" dirty="0">
                <a:solidFill>
                  <a:prstClr val="black"/>
                </a:solidFill>
                <a:latin typeface="Times New Roman" panose="02020603050405020304" pitchFamily="18" charset="0"/>
                <a:cs typeface="Times New Roman" panose="02020603050405020304" pitchFamily="18" charset="0"/>
              </a:rPr>
              <a:t> </a:t>
            </a:r>
            <a:r>
              <a:rPr lang="vi-VN" sz="2400" dirty="0" err="1">
                <a:solidFill>
                  <a:prstClr val="black"/>
                </a:solidFill>
                <a:latin typeface="Times New Roman" panose="02020603050405020304" pitchFamily="18" charset="0"/>
                <a:cs typeface="Times New Roman" panose="02020603050405020304" pitchFamily="18" charset="0"/>
              </a:rPr>
              <a:t>chúng</a:t>
            </a:r>
            <a:r>
              <a:rPr lang="vi-VN" sz="2400" dirty="0">
                <a:solidFill>
                  <a:prstClr val="black"/>
                </a:solidFill>
                <a:latin typeface="Times New Roman" panose="02020603050405020304" pitchFamily="18" charset="0"/>
                <a:cs typeface="Times New Roman" panose="02020603050405020304" pitchFamily="18" charset="0"/>
              </a:rPr>
              <a:t> ta </a:t>
            </a:r>
            <a:r>
              <a:rPr lang="vi-VN" sz="2400" dirty="0" err="1">
                <a:solidFill>
                  <a:prstClr val="black"/>
                </a:solidFill>
                <a:latin typeface="Times New Roman" panose="02020603050405020304" pitchFamily="18" charset="0"/>
                <a:cs typeface="Times New Roman" panose="02020603050405020304" pitchFamily="18" charset="0"/>
              </a:rPr>
              <a:t>bảo</a:t>
            </a:r>
            <a:r>
              <a:rPr lang="vi-VN" sz="2400" dirty="0">
                <a:solidFill>
                  <a:prstClr val="black"/>
                </a:solidFill>
                <a:latin typeface="Times New Roman" panose="02020603050405020304" pitchFamily="18" charset="0"/>
                <a:cs typeface="Times New Roman" panose="02020603050405020304" pitchFamily="18" charset="0"/>
              </a:rPr>
              <a:t> </a:t>
            </a:r>
            <a:r>
              <a:rPr lang="vi-VN" sz="2400" dirty="0" err="1">
                <a:solidFill>
                  <a:prstClr val="black"/>
                </a:solidFill>
                <a:latin typeface="Times New Roman" panose="02020603050405020304" pitchFamily="18" charset="0"/>
                <a:cs typeface="Times New Roman" panose="02020603050405020304" pitchFamily="18" charset="0"/>
              </a:rPr>
              <a:t>toàn</a:t>
            </a:r>
            <a:r>
              <a:rPr lang="vi-VN" sz="2400" dirty="0">
                <a:solidFill>
                  <a:prstClr val="black"/>
                </a:solidFill>
                <a:latin typeface="Times New Roman" panose="02020603050405020304" pitchFamily="18" charset="0"/>
                <a:cs typeface="Times New Roman" panose="02020603050405020304" pitchFamily="18" charset="0"/>
              </a:rPr>
              <a:t> </a:t>
            </a:r>
            <a:r>
              <a:rPr lang="vi-VN" sz="2400" dirty="0" err="1">
                <a:solidFill>
                  <a:prstClr val="black"/>
                </a:solidFill>
                <a:latin typeface="Times New Roman" panose="02020603050405020304" pitchFamily="18" charset="0"/>
                <a:cs typeface="Times New Roman" panose="02020603050405020304" pitchFamily="18" charset="0"/>
              </a:rPr>
              <a:t>được</a:t>
            </a:r>
            <a:r>
              <a:rPr lang="vi-VN" sz="2400" dirty="0">
                <a:solidFill>
                  <a:prstClr val="black"/>
                </a:solidFill>
                <a:latin typeface="Times New Roman" panose="02020603050405020304" pitchFamily="18" charset="0"/>
                <a:cs typeface="Times New Roman" panose="02020603050405020304" pitchFamily="18" charset="0"/>
              </a:rPr>
              <a:t> </a:t>
            </a:r>
            <a:r>
              <a:rPr lang="vi-VN" sz="2400" dirty="0" err="1">
                <a:solidFill>
                  <a:prstClr val="black"/>
                </a:solidFill>
                <a:latin typeface="Times New Roman" panose="02020603050405020304" pitchFamily="18" charset="0"/>
                <a:cs typeface="Times New Roman" panose="02020603050405020304" pitchFamily="18" charset="0"/>
              </a:rPr>
              <a:t>tính</a:t>
            </a:r>
            <a:r>
              <a:rPr lang="vi-VN" sz="2400" dirty="0">
                <a:solidFill>
                  <a:prstClr val="black"/>
                </a:solidFill>
                <a:latin typeface="Times New Roman" panose="02020603050405020304" pitchFamily="18" charset="0"/>
                <a:cs typeface="Times New Roman" panose="02020603050405020304" pitchFamily="18" charset="0"/>
              </a:rPr>
              <a:t> </a:t>
            </a:r>
            <a:r>
              <a:rPr lang="vi-VN" sz="2400" dirty="0" err="1">
                <a:solidFill>
                  <a:prstClr val="black"/>
                </a:solidFill>
                <a:latin typeface="Times New Roman" panose="02020603050405020304" pitchFamily="18" charset="0"/>
                <a:cs typeface="Times New Roman" panose="02020603050405020304" pitchFamily="18" charset="0"/>
              </a:rPr>
              <a:t>toàn</a:t>
            </a:r>
            <a:r>
              <a:rPr lang="vi-VN" sz="2400" dirty="0">
                <a:solidFill>
                  <a:prstClr val="black"/>
                </a:solidFill>
                <a:latin typeface="Times New Roman" panose="02020603050405020304" pitchFamily="18" charset="0"/>
                <a:cs typeface="Times New Roman" panose="02020603050405020304" pitchFamily="18" charset="0"/>
              </a:rPr>
              <a:t> </a:t>
            </a:r>
            <a:r>
              <a:rPr lang="vi-VN" sz="2400" dirty="0" err="1">
                <a:solidFill>
                  <a:prstClr val="black"/>
                </a:solidFill>
                <a:latin typeface="Times New Roman" panose="02020603050405020304" pitchFamily="18" charset="0"/>
                <a:cs typeface="Times New Roman" panose="02020603050405020304" pitchFamily="18" charset="0"/>
              </a:rPr>
              <a:t>vẹn</a:t>
            </a:r>
            <a:r>
              <a:rPr lang="vi-VN" sz="2400" dirty="0">
                <a:solidFill>
                  <a:prstClr val="black"/>
                </a:solidFill>
                <a:latin typeface="Times New Roman" panose="02020603050405020304" pitchFamily="18" charset="0"/>
                <a:cs typeface="Times New Roman" panose="02020603050405020304" pitchFamily="18" charset="0"/>
              </a:rPr>
              <a:t> </a:t>
            </a:r>
            <a:r>
              <a:rPr lang="vi-VN" sz="2400" dirty="0" err="1">
                <a:solidFill>
                  <a:prstClr val="black"/>
                </a:solidFill>
                <a:latin typeface="Times New Roman" panose="02020603050405020304" pitchFamily="18" charset="0"/>
                <a:cs typeface="Times New Roman" panose="02020603050405020304" pitchFamily="18" charset="0"/>
              </a:rPr>
              <a:t>của</a:t>
            </a:r>
            <a:r>
              <a:rPr lang="vi-VN" sz="2400" dirty="0">
                <a:solidFill>
                  <a:prstClr val="black"/>
                </a:solidFill>
                <a:latin typeface="Times New Roman" panose="02020603050405020304" pitchFamily="18" charset="0"/>
                <a:cs typeface="Times New Roman" panose="02020603050405020304" pitchFamily="18" charset="0"/>
              </a:rPr>
              <a:t> </a:t>
            </a:r>
            <a:r>
              <a:rPr lang="vi-VN" sz="2400" dirty="0" err="1">
                <a:solidFill>
                  <a:prstClr val="black"/>
                </a:solidFill>
                <a:latin typeface="Times New Roman" panose="02020603050405020304" pitchFamily="18" charset="0"/>
                <a:cs typeface="Times New Roman" panose="02020603050405020304" pitchFamily="18" charset="0"/>
              </a:rPr>
              <a:t>dịch</a:t>
            </a:r>
            <a:r>
              <a:rPr lang="vi-VN" sz="2400" dirty="0">
                <a:solidFill>
                  <a:prstClr val="black"/>
                </a:solidFill>
                <a:latin typeface="Times New Roman" panose="02020603050405020304" pitchFamily="18" charset="0"/>
                <a:cs typeface="Times New Roman" panose="02020603050405020304" pitchFamily="18" charset="0"/>
              </a:rPr>
              <a:t> </a:t>
            </a:r>
            <a:r>
              <a:rPr lang="vi-VN" sz="2400" dirty="0" err="1">
                <a:solidFill>
                  <a:prstClr val="black"/>
                </a:solidFill>
                <a:latin typeface="Times New Roman" panose="02020603050405020304" pitchFamily="18" charset="0"/>
                <a:cs typeface="Times New Roman" panose="02020603050405020304" pitchFamily="18" charset="0"/>
              </a:rPr>
              <a:t>vụ</a:t>
            </a:r>
            <a:r>
              <a:rPr lang="vi-VN" sz="2400" dirty="0">
                <a:solidFill>
                  <a:prstClr val="black"/>
                </a:solidFill>
                <a:latin typeface="Times New Roman" panose="02020603050405020304" pitchFamily="18" charset="0"/>
                <a:cs typeface="Times New Roman" panose="02020603050405020304" pitchFamily="18" charset="0"/>
              </a:rPr>
              <a:t>. </a:t>
            </a:r>
            <a:r>
              <a:rPr lang="vi-VN" sz="2400" dirty="0" err="1">
                <a:solidFill>
                  <a:prstClr val="black"/>
                </a:solidFill>
                <a:latin typeface="Times New Roman" panose="02020603050405020304" pitchFamily="18" charset="0"/>
                <a:cs typeface="Times New Roman" panose="02020603050405020304" pitchFamily="18" charset="0"/>
              </a:rPr>
              <a:t>Các</a:t>
            </a:r>
            <a:r>
              <a:rPr lang="vi-VN" sz="2400" dirty="0">
                <a:solidFill>
                  <a:prstClr val="black"/>
                </a:solidFill>
                <a:latin typeface="Times New Roman" panose="02020603050405020304" pitchFamily="18" charset="0"/>
                <a:cs typeface="Times New Roman" panose="02020603050405020304" pitchFamily="18" charset="0"/>
              </a:rPr>
              <a:t> giao </a:t>
            </a:r>
            <a:r>
              <a:rPr lang="vi-VN" sz="2400" dirty="0" err="1">
                <a:solidFill>
                  <a:prstClr val="black"/>
                </a:solidFill>
                <a:latin typeface="Times New Roman" panose="02020603050405020304" pitchFamily="18" charset="0"/>
                <a:cs typeface="Times New Roman" panose="02020603050405020304" pitchFamily="18" charset="0"/>
              </a:rPr>
              <a:t>ước</a:t>
            </a:r>
            <a:r>
              <a:rPr lang="vi-VN" sz="2400" dirty="0">
                <a:solidFill>
                  <a:prstClr val="black"/>
                </a:solidFill>
                <a:latin typeface="Times New Roman" panose="02020603050405020304" pitchFamily="18" charset="0"/>
                <a:cs typeface="Times New Roman" panose="02020603050405020304" pitchFamily="18" charset="0"/>
              </a:rPr>
              <a:t> </a:t>
            </a:r>
            <a:r>
              <a:rPr lang="vi-VN" sz="2400" dirty="0" err="1">
                <a:solidFill>
                  <a:prstClr val="black"/>
                </a:solidFill>
                <a:latin typeface="Times New Roman" panose="02020603050405020304" pitchFamily="18" charset="0"/>
                <a:cs typeface="Times New Roman" panose="02020603050405020304" pitchFamily="18" charset="0"/>
              </a:rPr>
              <a:t>và</a:t>
            </a:r>
            <a:r>
              <a:rPr lang="vi-VN" sz="2400" dirty="0">
                <a:solidFill>
                  <a:prstClr val="black"/>
                </a:solidFill>
                <a:latin typeface="Times New Roman" panose="02020603050405020304" pitchFamily="18" charset="0"/>
                <a:cs typeface="Times New Roman" panose="02020603050405020304" pitchFamily="18" charset="0"/>
              </a:rPr>
              <a:t> giao </a:t>
            </a:r>
            <a:r>
              <a:rPr lang="vi-VN" sz="2400" dirty="0" err="1" smtClean="0">
                <a:solidFill>
                  <a:prstClr val="black"/>
                </a:solidFill>
                <a:latin typeface="Times New Roman" panose="02020603050405020304" pitchFamily="18" charset="0"/>
                <a:cs typeface="Times New Roman" panose="02020603050405020304" pitchFamily="18" charset="0"/>
              </a:rPr>
              <a:t>diện</a:t>
            </a:r>
            <a:r>
              <a:rPr lang="en-US" sz="2400" dirty="0">
                <a:solidFill>
                  <a:prstClr val="black"/>
                </a:solidFill>
                <a:latin typeface="Times New Roman" panose="02020603050405020304" pitchFamily="18" charset="0"/>
                <a:cs typeface="Times New Roman" panose="02020603050405020304" pitchFamily="18" charset="0"/>
              </a:rPr>
              <a:t> </a:t>
            </a:r>
            <a:r>
              <a:rPr lang="vi-VN" sz="2400" dirty="0" err="1" smtClean="0">
                <a:solidFill>
                  <a:prstClr val="black"/>
                </a:solidFill>
                <a:latin typeface="Times New Roman" panose="02020603050405020304" pitchFamily="18" charset="0"/>
                <a:cs typeface="Times New Roman" panose="02020603050405020304" pitchFamily="18" charset="0"/>
              </a:rPr>
              <a:t>phải</a:t>
            </a:r>
            <a:r>
              <a:rPr lang="vi-VN" sz="2400" dirty="0" smtClean="0">
                <a:solidFill>
                  <a:prstClr val="black"/>
                </a:solidFill>
                <a:latin typeface="Times New Roman" panose="02020603050405020304" pitchFamily="18" charset="0"/>
                <a:cs typeface="Times New Roman" panose="02020603050405020304" pitchFamily="18" charset="0"/>
              </a:rPr>
              <a:t> </a:t>
            </a:r>
            <a:r>
              <a:rPr lang="vi-VN" sz="2400" dirty="0" err="1">
                <a:solidFill>
                  <a:prstClr val="black"/>
                </a:solidFill>
                <a:latin typeface="Times New Roman" panose="02020603050405020304" pitchFamily="18" charset="0"/>
                <a:cs typeface="Times New Roman" panose="02020603050405020304" pitchFamily="18" charset="0"/>
              </a:rPr>
              <a:t>được</a:t>
            </a:r>
            <a:r>
              <a:rPr lang="vi-VN" sz="2400" dirty="0">
                <a:solidFill>
                  <a:prstClr val="black"/>
                </a:solidFill>
                <a:latin typeface="Times New Roman" panose="02020603050405020304" pitchFamily="18" charset="0"/>
                <a:cs typeface="Times New Roman" panose="02020603050405020304" pitchFamily="18" charset="0"/>
              </a:rPr>
              <a:t> duy </a:t>
            </a:r>
            <a:r>
              <a:rPr lang="vi-VN" sz="2400" dirty="0" err="1">
                <a:solidFill>
                  <a:prstClr val="black"/>
                </a:solidFill>
                <a:latin typeface="Times New Roman" panose="02020603050405020304" pitchFamily="18" charset="0"/>
                <a:cs typeface="Times New Roman" panose="02020603050405020304" pitchFamily="18" charset="0"/>
              </a:rPr>
              <a:t>trì</a:t>
            </a:r>
            <a:r>
              <a:rPr lang="vi-VN" sz="2400" dirty="0">
                <a:solidFill>
                  <a:prstClr val="black"/>
                </a:solidFill>
                <a:latin typeface="Times New Roman" panose="02020603050405020304" pitchFamily="18" charset="0"/>
                <a:cs typeface="Times New Roman" panose="02020603050405020304" pitchFamily="18" charset="0"/>
              </a:rPr>
              <a:t> </a:t>
            </a:r>
            <a:r>
              <a:rPr lang="vi-VN" sz="2400" dirty="0" err="1">
                <a:solidFill>
                  <a:prstClr val="black"/>
                </a:solidFill>
                <a:latin typeface="Times New Roman" panose="02020603050405020304" pitchFamily="18" charset="0"/>
                <a:cs typeface="Times New Roman" panose="02020603050405020304" pitchFamily="18" charset="0"/>
              </a:rPr>
              <a:t>tính</a:t>
            </a:r>
            <a:r>
              <a:rPr lang="vi-VN" sz="2400" dirty="0">
                <a:solidFill>
                  <a:prstClr val="black"/>
                </a:solidFill>
                <a:latin typeface="Times New Roman" panose="02020603050405020304" pitchFamily="18" charset="0"/>
                <a:cs typeface="Times New Roman" panose="02020603050405020304" pitchFamily="18" charset="0"/>
              </a:rPr>
              <a:t> </a:t>
            </a:r>
            <a:r>
              <a:rPr lang="vi-VN" sz="2400" dirty="0" err="1">
                <a:solidFill>
                  <a:prstClr val="black"/>
                </a:solidFill>
                <a:latin typeface="Times New Roman" panose="02020603050405020304" pitchFamily="18" charset="0"/>
                <a:cs typeface="Times New Roman" panose="02020603050405020304" pitchFamily="18" charset="0"/>
              </a:rPr>
              <a:t>ổn</a:t>
            </a:r>
            <a:r>
              <a:rPr lang="vi-VN" sz="2400" dirty="0">
                <a:solidFill>
                  <a:prstClr val="black"/>
                </a:solidFill>
                <a:latin typeface="Times New Roman" panose="02020603050405020304" pitchFamily="18" charset="0"/>
                <a:cs typeface="Times New Roman" panose="02020603050405020304" pitchFamily="18" charset="0"/>
              </a:rPr>
              <a:t> </a:t>
            </a:r>
            <a:r>
              <a:rPr lang="vi-VN" sz="2400" dirty="0" err="1">
                <a:solidFill>
                  <a:prstClr val="black"/>
                </a:solidFill>
                <a:latin typeface="Times New Roman" panose="02020603050405020304" pitchFamily="18" charset="0"/>
                <a:cs typeface="Times New Roman" panose="02020603050405020304" pitchFamily="18" charset="0"/>
              </a:rPr>
              <a:t>định</a:t>
            </a:r>
            <a:r>
              <a:rPr lang="vi-VN" sz="2400" dirty="0">
                <a:solidFill>
                  <a:prstClr val="black"/>
                </a:solidFill>
                <a:latin typeface="Times New Roman" panose="02020603050405020304" pitchFamily="18" charset="0"/>
                <a:cs typeface="Times New Roman" panose="02020603050405020304" pitchFamily="18" charset="0"/>
              </a:rPr>
              <a:t> </a:t>
            </a:r>
            <a:r>
              <a:rPr lang="vi-VN" sz="2400" dirty="0" err="1">
                <a:solidFill>
                  <a:prstClr val="black"/>
                </a:solidFill>
                <a:latin typeface="Times New Roman" panose="02020603050405020304" pitchFamily="18" charset="0"/>
                <a:cs typeface="Times New Roman" panose="02020603050405020304" pitchFamily="18" charset="0"/>
              </a:rPr>
              <a:t>với</a:t>
            </a:r>
            <a:r>
              <a:rPr lang="vi-VN" sz="2400" dirty="0">
                <a:solidFill>
                  <a:prstClr val="black"/>
                </a:solidFill>
                <a:latin typeface="Times New Roman" panose="02020603050405020304" pitchFamily="18" charset="0"/>
                <a:cs typeface="Times New Roman" panose="02020603050405020304" pitchFamily="18" charset="0"/>
              </a:rPr>
              <a:t> </a:t>
            </a:r>
            <a:r>
              <a:rPr lang="vi-VN" sz="2400" dirty="0" err="1">
                <a:solidFill>
                  <a:prstClr val="black"/>
                </a:solidFill>
                <a:latin typeface="Times New Roman" panose="02020603050405020304" pitchFamily="18" charset="0"/>
                <a:cs typeface="Times New Roman" panose="02020603050405020304" pitchFamily="18" charset="0"/>
              </a:rPr>
              <a:t>thời</a:t>
            </a:r>
            <a:r>
              <a:rPr lang="vi-VN" sz="2400" dirty="0">
                <a:solidFill>
                  <a:prstClr val="black"/>
                </a:solidFill>
                <a:latin typeface="Times New Roman" panose="02020603050405020304" pitchFamily="18" charset="0"/>
                <a:cs typeface="Times New Roman" panose="02020603050405020304" pitchFamily="18" charset="0"/>
              </a:rPr>
              <a:t> gian. </a:t>
            </a:r>
            <a:r>
              <a:rPr lang="vi-VN" sz="2400" dirty="0" err="1">
                <a:solidFill>
                  <a:prstClr val="black"/>
                </a:solidFill>
                <a:latin typeface="Times New Roman" panose="02020603050405020304" pitchFamily="18" charset="0"/>
                <a:cs typeface="Times New Roman" panose="02020603050405020304" pitchFamily="18" charset="0"/>
              </a:rPr>
              <a:t>Vì</a:t>
            </a:r>
            <a:r>
              <a:rPr lang="vi-VN" sz="2400" dirty="0">
                <a:solidFill>
                  <a:prstClr val="black"/>
                </a:solidFill>
                <a:latin typeface="Times New Roman" panose="02020603050405020304" pitchFamily="18" charset="0"/>
                <a:cs typeface="Times New Roman" panose="02020603050405020304" pitchFamily="18" charset="0"/>
              </a:rPr>
              <a:t> </a:t>
            </a:r>
            <a:r>
              <a:rPr lang="vi-VN" sz="2400" dirty="0" err="1">
                <a:solidFill>
                  <a:prstClr val="black"/>
                </a:solidFill>
                <a:latin typeface="Times New Roman" panose="02020603050405020304" pitchFamily="18" charset="0"/>
                <a:cs typeface="Times New Roman" panose="02020603050405020304" pitchFamily="18" charset="0"/>
              </a:rPr>
              <a:t>vậy</a:t>
            </a:r>
            <a:r>
              <a:rPr lang="vi-VN" sz="2400" dirty="0">
                <a:solidFill>
                  <a:prstClr val="black"/>
                </a:solidFill>
                <a:latin typeface="Times New Roman" panose="02020603050405020304" pitchFamily="18" charset="0"/>
                <a:cs typeface="Times New Roman" panose="02020603050405020304" pitchFamily="18" charset="0"/>
              </a:rPr>
              <a:t> </a:t>
            </a:r>
            <a:r>
              <a:rPr lang="vi-VN" sz="2400" dirty="0" err="1">
                <a:solidFill>
                  <a:prstClr val="black"/>
                </a:solidFill>
                <a:latin typeface="Times New Roman" panose="02020603050405020304" pitchFamily="18" charset="0"/>
                <a:cs typeface="Times New Roman" panose="02020603050405020304" pitchFamily="18" charset="0"/>
              </a:rPr>
              <a:t>việc</a:t>
            </a:r>
            <a:r>
              <a:rPr lang="vi-VN" sz="2400" dirty="0">
                <a:solidFill>
                  <a:prstClr val="black"/>
                </a:solidFill>
                <a:latin typeface="Times New Roman" panose="02020603050405020304" pitchFamily="18" charset="0"/>
                <a:cs typeface="Times New Roman" panose="02020603050405020304" pitchFamily="18" charset="0"/>
              </a:rPr>
              <a:t> xây </a:t>
            </a:r>
            <a:r>
              <a:rPr lang="vi-VN" sz="2400" dirty="0" err="1">
                <a:solidFill>
                  <a:prstClr val="black"/>
                </a:solidFill>
                <a:latin typeface="Times New Roman" panose="02020603050405020304" pitchFamily="18" charset="0"/>
                <a:cs typeface="Times New Roman" panose="02020603050405020304" pitchFamily="18" charset="0"/>
              </a:rPr>
              <a:t>dựng</a:t>
            </a:r>
            <a:r>
              <a:rPr lang="vi-VN" sz="2400" dirty="0">
                <a:solidFill>
                  <a:prstClr val="black"/>
                </a:solidFill>
                <a:latin typeface="Times New Roman" panose="02020603050405020304" pitchFamily="18" charset="0"/>
                <a:cs typeface="Times New Roman" panose="02020603050405020304" pitchFamily="18" charset="0"/>
              </a:rPr>
              <a:t> </a:t>
            </a:r>
            <a:r>
              <a:rPr lang="vi-VN" sz="2400" dirty="0" err="1">
                <a:solidFill>
                  <a:prstClr val="black"/>
                </a:solidFill>
                <a:latin typeface="Times New Roman" panose="02020603050405020304" pitchFamily="18" charset="0"/>
                <a:cs typeface="Times New Roman" panose="02020603050405020304" pitchFamily="18" charset="0"/>
              </a:rPr>
              <a:t>chúng</a:t>
            </a:r>
            <a:r>
              <a:rPr lang="vi-VN" sz="2400" dirty="0">
                <a:solidFill>
                  <a:prstClr val="black"/>
                </a:solidFill>
                <a:latin typeface="Times New Roman" panose="02020603050405020304" pitchFamily="18" charset="0"/>
                <a:cs typeface="Times New Roman" panose="02020603050405020304" pitchFamily="18" charset="0"/>
              </a:rPr>
              <a:t> </a:t>
            </a:r>
            <a:r>
              <a:rPr lang="vi-VN" sz="2400" dirty="0" err="1">
                <a:solidFill>
                  <a:prstClr val="black"/>
                </a:solidFill>
                <a:latin typeface="Times New Roman" panose="02020603050405020304" pitchFamily="18" charset="0"/>
                <a:cs typeface="Times New Roman" panose="02020603050405020304" pitchFamily="18" charset="0"/>
              </a:rPr>
              <a:t>một</a:t>
            </a:r>
            <a:r>
              <a:rPr lang="vi-VN" sz="2400" dirty="0">
                <a:solidFill>
                  <a:prstClr val="black"/>
                </a:solidFill>
                <a:latin typeface="Times New Roman" panose="02020603050405020304" pitchFamily="18" charset="0"/>
                <a:cs typeface="Times New Roman" panose="02020603050405020304" pitchFamily="18" charset="0"/>
              </a:rPr>
              <a:t> </a:t>
            </a:r>
            <a:r>
              <a:rPr lang="vi-VN" sz="2400" dirty="0" err="1">
                <a:solidFill>
                  <a:prstClr val="black"/>
                </a:solidFill>
                <a:latin typeface="Times New Roman" panose="02020603050405020304" pitchFamily="18" charset="0"/>
                <a:cs typeface="Times New Roman" panose="02020603050405020304" pitchFamily="18" charset="0"/>
              </a:rPr>
              <a:t>cách</a:t>
            </a:r>
            <a:r>
              <a:rPr lang="vi-VN" sz="2400" dirty="0">
                <a:solidFill>
                  <a:prstClr val="black"/>
                </a:solidFill>
                <a:latin typeface="Times New Roman" panose="02020603050405020304" pitchFamily="18" charset="0"/>
                <a:cs typeface="Times New Roman" panose="02020603050405020304" pitchFamily="18" charset="0"/>
              </a:rPr>
              <a:t> </a:t>
            </a:r>
            <a:r>
              <a:rPr lang="vi-VN" sz="2400" dirty="0" err="1">
                <a:solidFill>
                  <a:prstClr val="black"/>
                </a:solidFill>
                <a:latin typeface="Times New Roman" panose="02020603050405020304" pitchFamily="18" charset="0"/>
                <a:cs typeface="Times New Roman" panose="02020603050405020304" pitchFamily="18" charset="0"/>
              </a:rPr>
              <a:t>mềm</a:t>
            </a:r>
            <a:endParaRPr lang="vi-VN" sz="2400" dirty="0">
              <a:solidFill>
                <a:prstClr val="black"/>
              </a:solidFill>
              <a:latin typeface="Times New Roman" panose="02020603050405020304" pitchFamily="18" charset="0"/>
              <a:cs typeface="Times New Roman" panose="02020603050405020304" pitchFamily="18" charset="0"/>
            </a:endParaRPr>
          </a:p>
          <a:p>
            <a:pPr algn="just"/>
            <a:r>
              <a:rPr lang="fr-FR" sz="2400" dirty="0" err="1">
                <a:solidFill>
                  <a:prstClr val="black"/>
                </a:solidFill>
                <a:latin typeface="Times New Roman" panose="02020603050405020304" pitchFamily="18" charset="0"/>
                <a:cs typeface="Times New Roman" panose="02020603050405020304" pitchFamily="18" charset="0"/>
              </a:rPr>
              <a:t>dẻo</a:t>
            </a:r>
            <a:r>
              <a:rPr lang="fr-FR" sz="2400" dirty="0">
                <a:solidFill>
                  <a:prstClr val="black"/>
                </a:solidFill>
                <a:latin typeface="Times New Roman" panose="02020603050405020304" pitchFamily="18" charset="0"/>
                <a:cs typeface="Times New Roman" panose="02020603050405020304" pitchFamily="18" charset="0"/>
              </a:rPr>
              <a:t> là </a:t>
            </a:r>
            <a:r>
              <a:rPr lang="fr-FR" sz="2400" dirty="0" err="1">
                <a:solidFill>
                  <a:prstClr val="black"/>
                </a:solidFill>
                <a:latin typeface="Times New Roman" panose="02020603050405020304" pitchFamily="18" charset="0"/>
                <a:cs typeface="Times New Roman" panose="02020603050405020304" pitchFamily="18" charset="0"/>
              </a:rPr>
              <a:t>rất</a:t>
            </a:r>
            <a:r>
              <a:rPr lang="fr-FR" sz="2400" dirty="0">
                <a:solidFill>
                  <a:prstClr val="black"/>
                </a:solidFill>
                <a:latin typeface="Times New Roman" panose="02020603050405020304" pitchFamily="18" charset="0"/>
                <a:cs typeface="Times New Roman" panose="02020603050405020304" pitchFamily="18" charset="0"/>
              </a:rPr>
              <a:t> </a:t>
            </a:r>
            <a:r>
              <a:rPr lang="fr-FR" sz="2400" dirty="0" err="1">
                <a:solidFill>
                  <a:prstClr val="black"/>
                </a:solidFill>
                <a:latin typeface="Times New Roman" panose="02020603050405020304" pitchFamily="18" charset="0"/>
                <a:cs typeface="Times New Roman" panose="02020603050405020304" pitchFamily="18" charset="0"/>
              </a:rPr>
              <a:t>quan</a:t>
            </a:r>
            <a:r>
              <a:rPr lang="fr-FR" sz="2400" dirty="0">
                <a:solidFill>
                  <a:prstClr val="black"/>
                </a:solidFill>
                <a:latin typeface="Times New Roman" panose="02020603050405020304" pitchFamily="18" charset="0"/>
                <a:cs typeface="Times New Roman" panose="02020603050405020304" pitchFamily="18" charset="0"/>
              </a:rPr>
              <a:t> </a:t>
            </a:r>
            <a:r>
              <a:rPr lang="fr-FR" sz="2400" dirty="0" err="1">
                <a:solidFill>
                  <a:prstClr val="black"/>
                </a:solidFill>
                <a:latin typeface="Times New Roman" panose="02020603050405020304" pitchFamily="18" charset="0"/>
                <a:cs typeface="Times New Roman" panose="02020603050405020304" pitchFamily="18" charset="0"/>
              </a:rPr>
              <a:t>trọng</a:t>
            </a:r>
            <a:r>
              <a:rPr lang="fr-FR" sz="2400" dirty="0">
                <a:solidFill>
                  <a:prstClr val="black"/>
                </a:solidFill>
                <a:latin typeface="Times New Roman" panose="02020603050405020304" pitchFamily="18" charset="0"/>
                <a:cs typeface="Times New Roman" panose="02020603050405020304" pitchFamily="18" charset="0"/>
              </a:rPr>
              <a:t>.</a:t>
            </a:r>
            <a:endParaRPr lang="vi-VN" sz="2400" dirty="0">
              <a:solidFill>
                <a:prstClr val="black"/>
              </a:solidFill>
              <a:latin typeface="Times New Roman" panose="02020603050405020304" pitchFamily="18" charset="0"/>
              <a:cs typeface="Times New Roman" panose="02020603050405020304" pitchFamily="18" charset="0"/>
            </a:endParaRPr>
          </a:p>
        </p:txBody>
      </p:sp>
      <p:sp>
        <p:nvSpPr>
          <p:cNvPr id="3" name="Rectangle 2"/>
          <p:cNvSpPr/>
          <p:nvPr/>
        </p:nvSpPr>
        <p:spPr>
          <a:xfrm>
            <a:off x="838200" y="4658561"/>
            <a:ext cx="8001000" cy="2308324"/>
          </a:xfrm>
          <a:prstGeom prst="rect">
            <a:avLst/>
          </a:prstGeom>
        </p:spPr>
        <p:txBody>
          <a:bodyPr wrap="square">
            <a:spAutoFit/>
          </a:bodyPr>
          <a:lstStyle/>
          <a:p>
            <a:pPr algn="just"/>
            <a:r>
              <a:rPr lang="vi-VN" sz="2400" i="1" dirty="0">
                <a:solidFill>
                  <a:prstClr val="black"/>
                </a:solidFill>
                <a:latin typeface="Times New Roman" panose="02020603050405020304" pitchFamily="18" charset="0"/>
                <a:cs typeface="Times New Roman" panose="02020603050405020304" pitchFamily="18" charset="0"/>
              </a:rPr>
              <a:t>Nguyên </a:t>
            </a:r>
            <a:r>
              <a:rPr lang="vi-VN" sz="2400" i="1" dirty="0" err="1">
                <a:solidFill>
                  <a:prstClr val="black"/>
                </a:solidFill>
                <a:latin typeface="Times New Roman" panose="02020603050405020304" pitchFamily="18" charset="0"/>
                <a:cs typeface="Times New Roman" panose="02020603050405020304" pitchFamily="18" charset="0"/>
              </a:rPr>
              <a:t>tắc</a:t>
            </a:r>
            <a:r>
              <a:rPr lang="vi-VN" sz="2400" i="1" dirty="0">
                <a:solidFill>
                  <a:prstClr val="black"/>
                </a:solidFill>
                <a:latin typeface="Times New Roman" panose="02020603050405020304" pitchFamily="18" charset="0"/>
                <a:cs typeface="Times New Roman" panose="02020603050405020304" pitchFamily="18" charset="0"/>
              </a:rPr>
              <a:t> 4</a:t>
            </a:r>
            <a:r>
              <a:rPr lang="vi-VN" sz="2400" dirty="0">
                <a:solidFill>
                  <a:prstClr val="black"/>
                </a:solidFill>
                <a:latin typeface="Times New Roman" panose="02020603050405020304" pitchFamily="18" charset="0"/>
                <a:cs typeface="Times New Roman" panose="02020603050405020304" pitchFamily="18" charset="0"/>
              </a:rPr>
              <a:t>: </a:t>
            </a:r>
            <a:r>
              <a:rPr lang="vi-VN" sz="2400" dirty="0" err="1">
                <a:solidFill>
                  <a:prstClr val="black"/>
                </a:solidFill>
                <a:latin typeface="Times New Roman" panose="02020603050405020304" pitchFamily="18" charset="0"/>
                <a:cs typeface="Times New Roman" panose="02020603050405020304" pitchFamily="18" charset="0"/>
              </a:rPr>
              <a:t>Tính</a:t>
            </a:r>
            <a:r>
              <a:rPr lang="vi-VN" sz="2400" dirty="0">
                <a:solidFill>
                  <a:prstClr val="black"/>
                </a:solidFill>
                <a:latin typeface="Times New Roman" panose="02020603050405020304" pitchFamily="18" charset="0"/>
                <a:cs typeface="Times New Roman" panose="02020603050405020304" pitchFamily="18" charset="0"/>
              </a:rPr>
              <a:t> tương </a:t>
            </a:r>
            <a:r>
              <a:rPr lang="vi-VN" sz="2400" dirty="0" err="1">
                <a:solidFill>
                  <a:prstClr val="black"/>
                </a:solidFill>
                <a:latin typeface="Times New Roman" panose="02020603050405020304" pitchFamily="18" charset="0"/>
                <a:cs typeface="Times New Roman" panose="02020603050405020304" pitchFamily="18" charset="0"/>
              </a:rPr>
              <a:t>thích</a:t>
            </a:r>
            <a:r>
              <a:rPr lang="vi-VN" sz="2400" dirty="0">
                <a:solidFill>
                  <a:prstClr val="black"/>
                </a:solidFill>
                <a:latin typeface="Times New Roman" panose="02020603050405020304" pitchFamily="18" charset="0"/>
                <a:cs typeface="Times New Roman" panose="02020603050405020304" pitchFamily="18" charset="0"/>
              </a:rPr>
              <a:t> </a:t>
            </a:r>
            <a:r>
              <a:rPr lang="vi-VN" sz="2400" dirty="0" err="1">
                <a:solidFill>
                  <a:prstClr val="black"/>
                </a:solidFill>
                <a:latin typeface="Times New Roman" panose="02020603050405020304" pitchFamily="18" charset="0"/>
                <a:cs typeface="Times New Roman" panose="02020603050405020304" pitchFamily="18" charset="0"/>
              </a:rPr>
              <a:t>của</a:t>
            </a:r>
            <a:r>
              <a:rPr lang="vi-VN" sz="2400" dirty="0">
                <a:solidFill>
                  <a:prstClr val="black"/>
                </a:solidFill>
                <a:latin typeface="Times New Roman" panose="02020603050405020304" pitchFamily="18" charset="0"/>
                <a:cs typeface="Times New Roman" panose="02020603050405020304" pitchFamily="18" charset="0"/>
              </a:rPr>
              <a:t> </a:t>
            </a:r>
            <a:r>
              <a:rPr lang="vi-VN" sz="2400" dirty="0" err="1">
                <a:solidFill>
                  <a:prstClr val="black"/>
                </a:solidFill>
                <a:latin typeface="Times New Roman" panose="02020603050405020304" pitchFamily="18" charset="0"/>
                <a:cs typeface="Times New Roman" panose="02020603050405020304" pitchFamily="18" charset="0"/>
              </a:rPr>
              <a:t>dịch</a:t>
            </a:r>
            <a:r>
              <a:rPr lang="vi-VN" sz="2400" dirty="0">
                <a:solidFill>
                  <a:prstClr val="black"/>
                </a:solidFill>
                <a:latin typeface="Times New Roman" panose="02020603050405020304" pitchFamily="18" charset="0"/>
                <a:cs typeface="Times New Roman" panose="02020603050405020304" pitchFamily="18" charset="0"/>
              </a:rPr>
              <a:t> </a:t>
            </a:r>
            <a:r>
              <a:rPr lang="vi-VN" sz="2400" dirty="0" err="1">
                <a:solidFill>
                  <a:prstClr val="black"/>
                </a:solidFill>
                <a:latin typeface="Times New Roman" panose="02020603050405020304" pitchFamily="18" charset="0"/>
                <a:cs typeface="Times New Roman" panose="02020603050405020304" pitchFamily="18" charset="0"/>
              </a:rPr>
              <a:t>vụ</a:t>
            </a:r>
            <a:r>
              <a:rPr lang="vi-VN" sz="2400" dirty="0">
                <a:solidFill>
                  <a:prstClr val="black"/>
                </a:solidFill>
                <a:latin typeface="Times New Roman" panose="02020603050405020304" pitchFamily="18" charset="0"/>
                <a:cs typeface="Times New Roman" panose="02020603050405020304" pitchFamily="18" charset="0"/>
              </a:rPr>
              <a:t> </a:t>
            </a:r>
            <a:r>
              <a:rPr lang="vi-VN" sz="2400" dirty="0" err="1">
                <a:solidFill>
                  <a:prstClr val="black"/>
                </a:solidFill>
                <a:latin typeface="Times New Roman" panose="02020603050405020304" pitchFamily="18" charset="0"/>
                <a:cs typeface="Times New Roman" panose="02020603050405020304" pitchFamily="18" charset="0"/>
              </a:rPr>
              <a:t>phải</a:t>
            </a:r>
            <a:r>
              <a:rPr lang="vi-VN" sz="2400" dirty="0">
                <a:solidFill>
                  <a:prstClr val="black"/>
                </a:solidFill>
                <a:latin typeface="Times New Roman" panose="02020603050405020304" pitchFamily="18" charset="0"/>
                <a:cs typeface="Times New Roman" panose="02020603050405020304" pitchFamily="18" charset="0"/>
              </a:rPr>
              <a:t> </a:t>
            </a:r>
            <a:r>
              <a:rPr lang="vi-VN" sz="2400" dirty="0" err="1">
                <a:solidFill>
                  <a:prstClr val="black"/>
                </a:solidFill>
                <a:latin typeface="Times New Roman" panose="02020603050405020304" pitchFamily="18" charset="0"/>
                <a:cs typeface="Times New Roman" panose="02020603050405020304" pitchFamily="18" charset="0"/>
              </a:rPr>
              <a:t>dựa</a:t>
            </a:r>
            <a:r>
              <a:rPr lang="vi-VN" sz="2400" dirty="0">
                <a:solidFill>
                  <a:prstClr val="black"/>
                </a:solidFill>
                <a:latin typeface="Times New Roman" panose="02020603050405020304" pitchFamily="18" charset="0"/>
                <a:cs typeface="Times New Roman" panose="02020603050405020304" pitchFamily="18" charset="0"/>
              </a:rPr>
              <a:t> trên </a:t>
            </a:r>
            <a:r>
              <a:rPr lang="vi-VN" sz="2400" dirty="0" err="1">
                <a:solidFill>
                  <a:prstClr val="black"/>
                </a:solidFill>
                <a:latin typeface="Times New Roman" panose="02020603050405020304" pitchFamily="18" charset="0"/>
                <a:cs typeface="Times New Roman" panose="02020603050405020304" pitchFamily="18" charset="0"/>
              </a:rPr>
              <a:t>chính</a:t>
            </a:r>
            <a:r>
              <a:rPr lang="vi-VN" sz="2400" dirty="0">
                <a:solidFill>
                  <a:prstClr val="black"/>
                </a:solidFill>
                <a:latin typeface="Times New Roman" panose="02020603050405020304" pitchFamily="18" charset="0"/>
                <a:cs typeface="Times New Roman" panose="02020603050405020304" pitchFamily="18" charset="0"/>
              </a:rPr>
              <a:t> </a:t>
            </a:r>
            <a:r>
              <a:rPr lang="vi-VN" sz="2400" dirty="0" err="1">
                <a:solidFill>
                  <a:prstClr val="black"/>
                </a:solidFill>
                <a:latin typeface="Times New Roman" panose="02020603050405020304" pitchFamily="18" charset="0"/>
                <a:cs typeface="Times New Roman" panose="02020603050405020304" pitchFamily="18" charset="0"/>
              </a:rPr>
              <a:t>sách</a:t>
            </a:r>
            <a:r>
              <a:rPr lang="vi-VN" sz="2400" dirty="0">
                <a:solidFill>
                  <a:prstClr val="black"/>
                </a:solidFill>
                <a:latin typeface="Times New Roman" panose="02020603050405020304" pitchFamily="18" charset="0"/>
                <a:cs typeface="Times New Roman" panose="02020603050405020304" pitchFamily="18" charset="0"/>
              </a:rPr>
              <a:t>. </a:t>
            </a:r>
            <a:r>
              <a:rPr lang="vi-VN" sz="2400" dirty="0" err="1">
                <a:solidFill>
                  <a:prstClr val="black"/>
                </a:solidFill>
                <a:latin typeface="Times New Roman" panose="02020603050405020304" pitchFamily="18" charset="0"/>
                <a:cs typeface="Times New Roman" panose="02020603050405020304" pitchFamily="18" charset="0"/>
              </a:rPr>
              <a:t>Cả</a:t>
            </a:r>
            <a:r>
              <a:rPr lang="vi-VN" sz="2400" dirty="0">
                <a:solidFill>
                  <a:prstClr val="black"/>
                </a:solidFill>
                <a:latin typeface="Times New Roman" panose="02020603050405020304" pitchFamily="18" charset="0"/>
                <a:cs typeface="Times New Roman" panose="02020603050405020304" pitchFamily="18" charset="0"/>
              </a:rPr>
              <a:t> </a:t>
            </a:r>
            <a:r>
              <a:rPr lang="vi-VN" sz="2400" dirty="0" err="1">
                <a:solidFill>
                  <a:prstClr val="black"/>
                </a:solidFill>
                <a:latin typeface="Times New Roman" panose="02020603050405020304" pitchFamily="18" charset="0"/>
                <a:cs typeface="Times New Roman" panose="02020603050405020304" pitchFamily="18" charset="0"/>
              </a:rPr>
              <a:t>người</a:t>
            </a:r>
            <a:r>
              <a:rPr lang="vi-VN" sz="2400" dirty="0">
                <a:solidFill>
                  <a:prstClr val="black"/>
                </a:solidFill>
                <a:latin typeface="Times New Roman" panose="02020603050405020304" pitchFamily="18" charset="0"/>
                <a:cs typeface="Times New Roman" panose="02020603050405020304" pitchFamily="18" charset="0"/>
              </a:rPr>
              <a:t> cung </a:t>
            </a:r>
            <a:r>
              <a:rPr lang="vi-VN" sz="2400" dirty="0" err="1" smtClean="0">
                <a:solidFill>
                  <a:prstClr val="black"/>
                </a:solidFill>
                <a:latin typeface="Times New Roman" panose="02020603050405020304" pitchFamily="18" charset="0"/>
                <a:cs typeface="Times New Roman" panose="02020603050405020304" pitchFamily="18" charset="0"/>
              </a:rPr>
              <a:t>cấp</a:t>
            </a:r>
            <a:r>
              <a:rPr lang="en-US" sz="2400" dirty="0">
                <a:solidFill>
                  <a:prstClr val="black"/>
                </a:solidFill>
                <a:latin typeface="Times New Roman" panose="02020603050405020304" pitchFamily="18" charset="0"/>
                <a:cs typeface="Times New Roman" panose="02020603050405020304" pitchFamily="18" charset="0"/>
              </a:rPr>
              <a:t> </a:t>
            </a:r>
            <a:r>
              <a:rPr lang="vi-VN" sz="2400" dirty="0" err="1" smtClean="0">
                <a:solidFill>
                  <a:prstClr val="black"/>
                </a:solidFill>
                <a:latin typeface="Times New Roman" panose="02020603050405020304" pitchFamily="18" charset="0"/>
                <a:cs typeface="Times New Roman" panose="02020603050405020304" pitchFamily="18" charset="0"/>
              </a:rPr>
              <a:t>và</a:t>
            </a:r>
            <a:r>
              <a:rPr lang="vi-VN" sz="2400" dirty="0" smtClean="0">
                <a:solidFill>
                  <a:prstClr val="black"/>
                </a:solidFill>
                <a:latin typeface="Times New Roman" panose="02020603050405020304" pitchFamily="18" charset="0"/>
                <a:cs typeface="Times New Roman" panose="02020603050405020304" pitchFamily="18" charset="0"/>
              </a:rPr>
              <a:t> </a:t>
            </a:r>
            <a:r>
              <a:rPr lang="vi-VN" sz="2400" dirty="0" err="1">
                <a:solidFill>
                  <a:prstClr val="black"/>
                </a:solidFill>
                <a:latin typeface="Times New Roman" panose="02020603050405020304" pitchFamily="18" charset="0"/>
                <a:cs typeface="Times New Roman" panose="02020603050405020304" pitchFamily="18" charset="0"/>
              </a:rPr>
              <a:t>người</a:t>
            </a:r>
            <a:r>
              <a:rPr lang="vi-VN" sz="2400" dirty="0">
                <a:solidFill>
                  <a:prstClr val="black"/>
                </a:solidFill>
                <a:latin typeface="Times New Roman" panose="02020603050405020304" pitchFamily="18" charset="0"/>
                <a:cs typeface="Times New Roman" panose="02020603050405020304" pitchFamily="18" charset="0"/>
              </a:rPr>
              <a:t> </a:t>
            </a:r>
            <a:r>
              <a:rPr lang="vi-VN" sz="2400" dirty="0" err="1">
                <a:solidFill>
                  <a:prstClr val="black"/>
                </a:solidFill>
                <a:latin typeface="Times New Roman" panose="02020603050405020304" pitchFamily="18" charset="0"/>
                <a:cs typeface="Times New Roman" panose="02020603050405020304" pitchFamily="18" charset="0"/>
              </a:rPr>
              <a:t>dùng</a:t>
            </a:r>
            <a:r>
              <a:rPr lang="vi-VN" sz="2400" dirty="0">
                <a:solidFill>
                  <a:prstClr val="black"/>
                </a:solidFill>
                <a:latin typeface="Times New Roman" panose="02020603050405020304" pitchFamily="18" charset="0"/>
                <a:cs typeface="Times New Roman" panose="02020603050405020304" pitchFamily="18" charset="0"/>
              </a:rPr>
              <a:t> </a:t>
            </a:r>
            <a:r>
              <a:rPr lang="vi-VN" sz="2400" dirty="0" err="1">
                <a:solidFill>
                  <a:prstClr val="black"/>
                </a:solidFill>
                <a:latin typeface="Times New Roman" panose="02020603050405020304" pitchFamily="18" charset="0"/>
                <a:cs typeface="Times New Roman" panose="02020603050405020304" pitchFamily="18" charset="0"/>
              </a:rPr>
              <a:t>dịch</a:t>
            </a:r>
            <a:r>
              <a:rPr lang="vi-VN" sz="2400" dirty="0">
                <a:solidFill>
                  <a:prstClr val="black"/>
                </a:solidFill>
                <a:latin typeface="Times New Roman" panose="02020603050405020304" pitchFamily="18" charset="0"/>
                <a:cs typeface="Times New Roman" panose="02020603050405020304" pitchFamily="18" charset="0"/>
              </a:rPr>
              <a:t> </a:t>
            </a:r>
            <a:r>
              <a:rPr lang="vi-VN" sz="2400" dirty="0" err="1">
                <a:solidFill>
                  <a:prstClr val="black"/>
                </a:solidFill>
                <a:latin typeface="Times New Roman" panose="02020603050405020304" pitchFamily="18" charset="0"/>
                <a:cs typeface="Times New Roman" panose="02020603050405020304" pitchFamily="18" charset="0"/>
              </a:rPr>
              <a:t>vụ</a:t>
            </a:r>
            <a:r>
              <a:rPr lang="vi-VN" sz="2400" dirty="0">
                <a:solidFill>
                  <a:prstClr val="black"/>
                </a:solidFill>
                <a:latin typeface="Times New Roman" panose="02020603050405020304" pitchFamily="18" charset="0"/>
                <a:cs typeface="Times New Roman" panose="02020603050405020304" pitchFamily="18" charset="0"/>
              </a:rPr>
              <a:t> </a:t>
            </a:r>
            <a:r>
              <a:rPr lang="vi-VN" sz="2400" dirty="0" err="1">
                <a:solidFill>
                  <a:prstClr val="black"/>
                </a:solidFill>
                <a:latin typeface="Times New Roman" panose="02020603050405020304" pitchFamily="18" charset="0"/>
                <a:cs typeface="Times New Roman" panose="02020603050405020304" pitchFamily="18" charset="0"/>
              </a:rPr>
              <a:t>sẽ</a:t>
            </a:r>
            <a:r>
              <a:rPr lang="vi-VN" sz="2400" dirty="0">
                <a:solidFill>
                  <a:prstClr val="black"/>
                </a:solidFill>
                <a:latin typeface="Times New Roman" panose="02020603050405020304" pitchFamily="18" charset="0"/>
                <a:cs typeface="Times New Roman" panose="02020603050405020304" pitchFamily="18" charset="0"/>
              </a:rPr>
              <a:t> </a:t>
            </a:r>
            <a:r>
              <a:rPr lang="vi-VN" sz="2400" dirty="0" err="1">
                <a:solidFill>
                  <a:prstClr val="black"/>
                </a:solidFill>
                <a:latin typeface="Times New Roman" panose="02020603050405020304" pitchFamily="18" charset="0"/>
                <a:cs typeface="Times New Roman" panose="02020603050405020304" pitchFamily="18" charset="0"/>
              </a:rPr>
              <a:t>phải</a:t>
            </a:r>
            <a:r>
              <a:rPr lang="vi-VN" sz="2400" dirty="0">
                <a:solidFill>
                  <a:prstClr val="black"/>
                </a:solidFill>
                <a:latin typeface="Times New Roman" panose="02020603050405020304" pitchFamily="18" charset="0"/>
                <a:cs typeface="Times New Roman" panose="02020603050405020304" pitchFamily="18" charset="0"/>
              </a:rPr>
              <a:t> </a:t>
            </a:r>
            <a:r>
              <a:rPr lang="vi-VN" sz="2400" dirty="0" err="1">
                <a:solidFill>
                  <a:prstClr val="black"/>
                </a:solidFill>
                <a:latin typeface="Times New Roman" panose="02020603050405020304" pitchFamily="18" charset="0"/>
                <a:cs typeface="Times New Roman" panose="02020603050405020304" pitchFamily="18" charset="0"/>
              </a:rPr>
              <a:t>có</a:t>
            </a:r>
            <a:r>
              <a:rPr lang="vi-VN" sz="2400" dirty="0">
                <a:solidFill>
                  <a:prstClr val="black"/>
                </a:solidFill>
                <a:latin typeface="Times New Roman" panose="02020603050405020304" pitchFamily="18" charset="0"/>
                <a:cs typeface="Times New Roman" panose="02020603050405020304" pitchFamily="18" charset="0"/>
              </a:rPr>
              <a:t> </a:t>
            </a:r>
            <a:r>
              <a:rPr lang="vi-VN" sz="2400" dirty="0" err="1">
                <a:solidFill>
                  <a:prstClr val="black"/>
                </a:solidFill>
                <a:latin typeface="Times New Roman" panose="02020603050405020304" pitchFamily="18" charset="0"/>
                <a:cs typeface="Times New Roman" panose="02020603050405020304" pitchFamily="18" charset="0"/>
              </a:rPr>
              <a:t>các</a:t>
            </a:r>
            <a:r>
              <a:rPr lang="vi-VN" sz="2400" dirty="0">
                <a:solidFill>
                  <a:prstClr val="black"/>
                </a:solidFill>
                <a:latin typeface="Times New Roman" panose="02020603050405020304" pitchFamily="18" charset="0"/>
                <a:cs typeface="Times New Roman" panose="02020603050405020304" pitchFamily="18" charset="0"/>
              </a:rPr>
              <a:t> </a:t>
            </a:r>
            <a:r>
              <a:rPr lang="vi-VN" sz="2400" dirty="0" err="1">
                <a:solidFill>
                  <a:prstClr val="black"/>
                </a:solidFill>
                <a:latin typeface="Times New Roman" panose="02020603050405020304" pitchFamily="18" charset="0"/>
                <a:cs typeface="Times New Roman" panose="02020603050405020304" pitchFamily="18" charset="0"/>
              </a:rPr>
              <a:t>chính</a:t>
            </a:r>
            <a:r>
              <a:rPr lang="vi-VN" sz="2400" dirty="0">
                <a:solidFill>
                  <a:prstClr val="black"/>
                </a:solidFill>
                <a:latin typeface="Times New Roman" panose="02020603050405020304" pitchFamily="18" charset="0"/>
                <a:cs typeface="Times New Roman" panose="02020603050405020304" pitchFamily="18" charset="0"/>
              </a:rPr>
              <a:t> </a:t>
            </a:r>
            <a:r>
              <a:rPr lang="vi-VN" sz="2400" dirty="0" err="1">
                <a:solidFill>
                  <a:prstClr val="black"/>
                </a:solidFill>
                <a:latin typeface="Times New Roman" panose="02020603050405020304" pitchFamily="18" charset="0"/>
                <a:cs typeface="Times New Roman" panose="02020603050405020304" pitchFamily="18" charset="0"/>
              </a:rPr>
              <a:t>sách</a:t>
            </a:r>
            <a:r>
              <a:rPr lang="vi-VN" sz="2400" dirty="0">
                <a:solidFill>
                  <a:prstClr val="black"/>
                </a:solidFill>
                <a:latin typeface="Times New Roman" panose="02020603050405020304" pitchFamily="18" charset="0"/>
                <a:cs typeface="Times New Roman" panose="02020603050405020304" pitchFamily="18" charset="0"/>
              </a:rPr>
              <a:t> </a:t>
            </a:r>
            <a:r>
              <a:rPr lang="vi-VN" sz="2400" dirty="0" err="1">
                <a:solidFill>
                  <a:prstClr val="black"/>
                </a:solidFill>
                <a:latin typeface="Times New Roman" panose="02020603050405020304" pitchFamily="18" charset="0"/>
                <a:cs typeface="Times New Roman" panose="02020603050405020304" pitchFamily="18" charset="0"/>
              </a:rPr>
              <a:t>để</a:t>
            </a:r>
            <a:r>
              <a:rPr lang="vi-VN" sz="2400" dirty="0">
                <a:solidFill>
                  <a:prstClr val="black"/>
                </a:solidFill>
                <a:latin typeface="Times New Roman" panose="02020603050405020304" pitchFamily="18" charset="0"/>
                <a:cs typeface="Times New Roman" panose="02020603050405020304" pitchFamily="18" charset="0"/>
              </a:rPr>
              <a:t> tương </a:t>
            </a:r>
            <a:r>
              <a:rPr lang="vi-VN" sz="2400" dirty="0" err="1">
                <a:solidFill>
                  <a:prstClr val="black"/>
                </a:solidFill>
                <a:latin typeface="Times New Roman" panose="02020603050405020304" pitchFamily="18" charset="0"/>
                <a:cs typeface="Times New Roman" panose="02020603050405020304" pitchFamily="18" charset="0"/>
              </a:rPr>
              <a:t>tác</a:t>
            </a:r>
            <a:r>
              <a:rPr lang="vi-VN" sz="2400" dirty="0">
                <a:solidFill>
                  <a:prstClr val="black"/>
                </a:solidFill>
                <a:latin typeface="Times New Roman" panose="02020603050405020304" pitchFamily="18" charset="0"/>
                <a:cs typeface="Times New Roman" panose="02020603050405020304" pitchFamily="18" charset="0"/>
              </a:rPr>
              <a:t> qua </a:t>
            </a:r>
            <a:r>
              <a:rPr lang="vi-VN" sz="2400" dirty="0" err="1">
                <a:solidFill>
                  <a:prstClr val="black"/>
                </a:solidFill>
                <a:latin typeface="Times New Roman" panose="02020603050405020304" pitchFamily="18" charset="0"/>
                <a:cs typeface="Times New Roman" panose="02020603050405020304" pitchFamily="18" charset="0"/>
              </a:rPr>
              <a:t>các</a:t>
            </a:r>
            <a:r>
              <a:rPr lang="vi-VN" sz="2400" dirty="0">
                <a:solidFill>
                  <a:prstClr val="black"/>
                </a:solidFill>
                <a:latin typeface="Times New Roman" panose="02020603050405020304" pitchFamily="18" charset="0"/>
                <a:cs typeface="Times New Roman" panose="02020603050405020304" pitchFamily="18" charset="0"/>
              </a:rPr>
              <a:t> giao </a:t>
            </a:r>
            <a:r>
              <a:rPr lang="vi-VN" sz="2400" dirty="0" err="1">
                <a:solidFill>
                  <a:prstClr val="black"/>
                </a:solidFill>
                <a:latin typeface="Times New Roman" panose="02020603050405020304" pitchFamily="18" charset="0"/>
                <a:cs typeface="Times New Roman" panose="02020603050405020304" pitchFamily="18" charset="0"/>
              </a:rPr>
              <a:t>diện</a:t>
            </a:r>
            <a:r>
              <a:rPr lang="vi-VN" sz="2400" dirty="0">
                <a:solidFill>
                  <a:prstClr val="black"/>
                </a:solidFill>
                <a:latin typeface="Times New Roman" panose="02020603050405020304" pitchFamily="18" charset="0"/>
                <a:cs typeface="Times New Roman" panose="02020603050405020304" pitchFamily="18" charset="0"/>
              </a:rPr>
              <a:t> </a:t>
            </a:r>
            <a:r>
              <a:rPr lang="vi-VN" sz="2400" dirty="0" err="1">
                <a:solidFill>
                  <a:prstClr val="black"/>
                </a:solidFill>
                <a:latin typeface="Times New Roman" panose="02020603050405020304" pitchFamily="18" charset="0"/>
                <a:cs typeface="Times New Roman" panose="02020603050405020304" pitchFamily="18" charset="0"/>
              </a:rPr>
              <a:t>của</a:t>
            </a:r>
            <a:r>
              <a:rPr lang="vi-VN" sz="2400" dirty="0">
                <a:solidFill>
                  <a:prstClr val="black"/>
                </a:solidFill>
                <a:latin typeface="Times New Roman" panose="02020603050405020304" pitchFamily="18" charset="0"/>
                <a:cs typeface="Times New Roman" panose="02020603050405020304" pitchFamily="18" charset="0"/>
              </a:rPr>
              <a:t> </a:t>
            </a:r>
            <a:r>
              <a:rPr lang="vi-VN" sz="2400" dirty="0" err="1" smtClean="0">
                <a:solidFill>
                  <a:prstClr val="black"/>
                </a:solidFill>
                <a:latin typeface="Times New Roman" panose="02020603050405020304" pitchFamily="18" charset="0"/>
                <a:cs typeface="Times New Roman" panose="02020603050405020304" pitchFamily="18" charset="0"/>
              </a:rPr>
              <a:t>dịch</a:t>
            </a:r>
            <a:r>
              <a:rPr lang="en-US" sz="2400" dirty="0">
                <a:solidFill>
                  <a:prstClr val="black"/>
                </a:solidFill>
                <a:latin typeface="Times New Roman" panose="02020603050405020304" pitchFamily="18" charset="0"/>
                <a:cs typeface="Times New Roman" panose="02020603050405020304" pitchFamily="18" charset="0"/>
              </a:rPr>
              <a:t> </a:t>
            </a:r>
            <a:r>
              <a:rPr lang="vi-VN" sz="2400" dirty="0" err="1" smtClean="0">
                <a:solidFill>
                  <a:prstClr val="black"/>
                </a:solidFill>
                <a:latin typeface="Times New Roman" panose="02020603050405020304" pitchFamily="18" charset="0"/>
                <a:cs typeface="Times New Roman" panose="02020603050405020304" pitchFamily="18" charset="0"/>
              </a:rPr>
              <a:t>vụ</a:t>
            </a:r>
            <a:r>
              <a:rPr lang="vi-VN" sz="2400" dirty="0">
                <a:solidFill>
                  <a:prstClr val="black"/>
                </a:solidFill>
                <a:latin typeface="Times New Roman" panose="02020603050405020304" pitchFamily="18" charset="0"/>
                <a:cs typeface="Times New Roman" panose="02020603050405020304" pitchFamily="18" charset="0"/>
              </a:rPr>
              <a:t>. </a:t>
            </a:r>
            <a:r>
              <a:rPr lang="vi-VN" sz="2400" dirty="0" err="1">
                <a:solidFill>
                  <a:prstClr val="black"/>
                </a:solidFill>
                <a:latin typeface="Times New Roman" panose="02020603050405020304" pitchFamily="18" charset="0"/>
                <a:cs typeface="Times New Roman" panose="02020603050405020304" pitchFamily="18" charset="0"/>
              </a:rPr>
              <a:t>Một</a:t>
            </a:r>
            <a:r>
              <a:rPr lang="vi-VN" sz="2400" dirty="0">
                <a:solidFill>
                  <a:prstClr val="black"/>
                </a:solidFill>
                <a:latin typeface="Times New Roman" panose="02020603050405020304" pitchFamily="18" charset="0"/>
                <a:cs typeface="Times New Roman" panose="02020603050405020304" pitchFamily="18" charset="0"/>
              </a:rPr>
              <a:t> </a:t>
            </a:r>
            <a:r>
              <a:rPr lang="vi-VN" sz="2400" dirty="0" err="1">
                <a:solidFill>
                  <a:prstClr val="black"/>
                </a:solidFill>
                <a:latin typeface="Times New Roman" panose="02020603050405020304" pitchFamily="18" charset="0"/>
                <a:cs typeface="Times New Roman" panose="02020603050405020304" pitchFamily="18" charset="0"/>
              </a:rPr>
              <a:t>ví</a:t>
            </a:r>
            <a:r>
              <a:rPr lang="vi-VN" sz="2400" dirty="0">
                <a:solidFill>
                  <a:prstClr val="black"/>
                </a:solidFill>
                <a:latin typeface="Times New Roman" panose="02020603050405020304" pitchFamily="18" charset="0"/>
                <a:cs typeface="Times New Roman" panose="02020603050405020304" pitchFamily="18" charset="0"/>
              </a:rPr>
              <a:t> </a:t>
            </a:r>
            <a:r>
              <a:rPr lang="vi-VN" sz="2400" dirty="0" err="1">
                <a:solidFill>
                  <a:prstClr val="black"/>
                </a:solidFill>
                <a:latin typeface="Times New Roman" panose="02020603050405020304" pitchFamily="18" charset="0"/>
                <a:cs typeface="Times New Roman" panose="02020603050405020304" pitchFamily="18" charset="0"/>
              </a:rPr>
              <a:t>dụ</a:t>
            </a:r>
            <a:r>
              <a:rPr lang="vi-VN" sz="2400" dirty="0">
                <a:solidFill>
                  <a:prstClr val="black"/>
                </a:solidFill>
                <a:latin typeface="Times New Roman" panose="02020603050405020304" pitchFamily="18" charset="0"/>
                <a:cs typeface="Times New Roman" panose="02020603050405020304" pitchFamily="18" charset="0"/>
              </a:rPr>
              <a:t> đơn </a:t>
            </a:r>
            <a:r>
              <a:rPr lang="vi-VN" sz="2400" dirty="0" err="1">
                <a:solidFill>
                  <a:prstClr val="black"/>
                </a:solidFill>
                <a:latin typeface="Times New Roman" panose="02020603050405020304" pitchFamily="18" charset="0"/>
                <a:cs typeface="Times New Roman" panose="02020603050405020304" pitchFamily="18" charset="0"/>
              </a:rPr>
              <a:t>giản</a:t>
            </a:r>
            <a:r>
              <a:rPr lang="vi-VN" sz="2400" dirty="0">
                <a:solidFill>
                  <a:prstClr val="black"/>
                </a:solidFill>
                <a:latin typeface="Times New Roman" panose="02020603050405020304" pitchFamily="18" charset="0"/>
                <a:cs typeface="Times New Roman" panose="02020603050405020304" pitchFamily="18" charset="0"/>
              </a:rPr>
              <a:t> </a:t>
            </a:r>
            <a:r>
              <a:rPr lang="vi-VN" sz="2400" dirty="0" err="1">
                <a:solidFill>
                  <a:prstClr val="black"/>
                </a:solidFill>
                <a:latin typeface="Times New Roman" panose="02020603050405020304" pitchFamily="18" charset="0"/>
                <a:cs typeface="Times New Roman" panose="02020603050405020304" pitchFamily="18" charset="0"/>
              </a:rPr>
              <a:t>về</a:t>
            </a:r>
            <a:r>
              <a:rPr lang="vi-VN" sz="2400" dirty="0">
                <a:solidFill>
                  <a:prstClr val="black"/>
                </a:solidFill>
                <a:latin typeface="Times New Roman" panose="02020603050405020304" pitchFamily="18" charset="0"/>
                <a:cs typeface="Times New Roman" panose="02020603050405020304" pitchFamily="18" charset="0"/>
              </a:rPr>
              <a:t> </a:t>
            </a:r>
            <a:r>
              <a:rPr lang="vi-VN" sz="2400" dirty="0" err="1">
                <a:solidFill>
                  <a:prstClr val="black"/>
                </a:solidFill>
                <a:latin typeface="Times New Roman" panose="02020603050405020304" pitchFamily="18" charset="0"/>
                <a:cs typeface="Times New Roman" panose="02020603050405020304" pitchFamily="18" charset="0"/>
              </a:rPr>
              <a:t>chính</a:t>
            </a:r>
            <a:r>
              <a:rPr lang="vi-VN" sz="2400" dirty="0">
                <a:solidFill>
                  <a:prstClr val="black"/>
                </a:solidFill>
                <a:latin typeface="Times New Roman" panose="02020603050405020304" pitchFamily="18" charset="0"/>
                <a:cs typeface="Times New Roman" panose="02020603050405020304" pitchFamily="18" charset="0"/>
              </a:rPr>
              <a:t> </a:t>
            </a:r>
            <a:r>
              <a:rPr lang="vi-VN" sz="2400" dirty="0" err="1">
                <a:solidFill>
                  <a:prstClr val="black"/>
                </a:solidFill>
                <a:latin typeface="Times New Roman" panose="02020603050405020304" pitchFamily="18" charset="0"/>
                <a:cs typeface="Times New Roman" panose="02020603050405020304" pitchFamily="18" charset="0"/>
              </a:rPr>
              <a:t>sách</a:t>
            </a:r>
            <a:r>
              <a:rPr lang="vi-VN" sz="2400" dirty="0">
                <a:solidFill>
                  <a:prstClr val="black"/>
                </a:solidFill>
                <a:latin typeface="Times New Roman" panose="02020603050405020304" pitchFamily="18" charset="0"/>
                <a:cs typeface="Times New Roman" panose="02020603050405020304" pitchFamily="18" charset="0"/>
              </a:rPr>
              <a:t> </a:t>
            </a:r>
            <a:r>
              <a:rPr lang="vi-VN" sz="2400" dirty="0" err="1">
                <a:solidFill>
                  <a:prstClr val="black"/>
                </a:solidFill>
                <a:latin typeface="Times New Roman" panose="02020603050405020304" pitchFamily="18" charset="0"/>
                <a:cs typeface="Times New Roman" panose="02020603050405020304" pitchFamily="18" charset="0"/>
              </a:rPr>
              <a:t>phía</a:t>
            </a:r>
            <a:r>
              <a:rPr lang="vi-VN" sz="2400" dirty="0">
                <a:solidFill>
                  <a:prstClr val="black"/>
                </a:solidFill>
                <a:latin typeface="Times New Roman" panose="02020603050405020304" pitchFamily="18" charset="0"/>
                <a:cs typeface="Times New Roman" panose="02020603050405020304" pitchFamily="18" charset="0"/>
              </a:rPr>
              <a:t> </a:t>
            </a:r>
            <a:r>
              <a:rPr lang="vi-VN" sz="2400" dirty="0" err="1">
                <a:solidFill>
                  <a:prstClr val="black"/>
                </a:solidFill>
                <a:latin typeface="Times New Roman" panose="02020603050405020304" pitchFamily="18" charset="0"/>
                <a:cs typeface="Times New Roman" panose="02020603050405020304" pitchFamily="18" charset="0"/>
              </a:rPr>
              <a:t>người</a:t>
            </a:r>
            <a:r>
              <a:rPr lang="vi-VN" sz="2400" dirty="0">
                <a:solidFill>
                  <a:prstClr val="black"/>
                </a:solidFill>
                <a:latin typeface="Times New Roman" panose="02020603050405020304" pitchFamily="18" charset="0"/>
                <a:cs typeface="Times New Roman" panose="02020603050405020304" pitchFamily="18" charset="0"/>
              </a:rPr>
              <a:t> cung </a:t>
            </a:r>
            <a:r>
              <a:rPr lang="vi-VN" sz="2400" dirty="0" err="1">
                <a:solidFill>
                  <a:prstClr val="black"/>
                </a:solidFill>
                <a:latin typeface="Times New Roman" panose="02020603050405020304" pitchFamily="18" charset="0"/>
                <a:cs typeface="Times New Roman" panose="02020603050405020304" pitchFamily="18" charset="0"/>
              </a:rPr>
              <a:t>cấp</a:t>
            </a:r>
            <a:r>
              <a:rPr lang="vi-VN" sz="2400" dirty="0">
                <a:solidFill>
                  <a:prstClr val="black"/>
                </a:solidFill>
                <a:latin typeface="Times New Roman" panose="02020603050405020304" pitchFamily="18" charset="0"/>
                <a:cs typeface="Times New Roman" panose="02020603050405020304" pitchFamily="18" charset="0"/>
              </a:rPr>
              <a:t> </a:t>
            </a:r>
            <a:r>
              <a:rPr lang="vi-VN" sz="2400" dirty="0" err="1">
                <a:solidFill>
                  <a:prstClr val="black"/>
                </a:solidFill>
                <a:latin typeface="Times New Roman" panose="02020603050405020304" pitchFamily="18" charset="0"/>
                <a:cs typeface="Times New Roman" panose="02020603050405020304" pitchFamily="18" charset="0"/>
              </a:rPr>
              <a:t>là</a:t>
            </a:r>
            <a:r>
              <a:rPr lang="vi-VN" sz="2400" dirty="0">
                <a:solidFill>
                  <a:prstClr val="black"/>
                </a:solidFill>
                <a:latin typeface="Times New Roman" panose="02020603050405020304" pitchFamily="18" charset="0"/>
                <a:cs typeface="Times New Roman" panose="02020603050405020304" pitchFamily="18" charset="0"/>
              </a:rPr>
              <a:t> </a:t>
            </a:r>
            <a:r>
              <a:rPr lang="vi-VN" sz="2400" dirty="0" err="1">
                <a:solidFill>
                  <a:prstClr val="black"/>
                </a:solidFill>
                <a:latin typeface="Times New Roman" panose="02020603050405020304" pitchFamily="18" charset="0"/>
                <a:cs typeface="Times New Roman" panose="02020603050405020304" pitchFamily="18" charset="0"/>
              </a:rPr>
              <a:t>một</a:t>
            </a:r>
            <a:r>
              <a:rPr lang="vi-VN" sz="2400" dirty="0">
                <a:solidFill>
                  <a:prstClr val="black"/>
                </a:solidFill>
                <a:latin typeface="Times New Roman" panose="02020603050405020304" pitchFamily="18" charset="0"/>
                <a:cs typeface="Times New Roman" panose="02020603050405020304" pitchFamily="18" charset="0"/>
              </a:rPr>
              <a:t> </a:t>
            </a:r>
            <a:r>
              <a:rPr lang="vi-VN" sz="2400" dirty="0" err="1">
                <a:solidFill>
                  <a:prstClr val="black"/>
                </a:solidFill>
                <a:latin typeface="Times New Roman" panose="02020603050405020304" pitchFamily="18" charset="0"/>
                <a:cs typeface="Times New Roman" panose="02020603050405020304" pitchFamily="18" charset="0"/>
              </a:rPr>
              <a:t>dịch</a:t>
            </a:r>
            <a:r>
              <a:rPr lang="vi-VN" sz="2400" dirty="0">
                <a:solidFill>
                  <a:prstClr val="black"/>
                </a:solidFill>
                <a:latin typeface="Times New Roman" panose="02020603050405020304" pitchFamily="18" charset="0"/>
                <a:cs typeface="Times New Roman" panose="02020603050405020304" pitchFamily="18" charset="0"/>
              </a:rPr>
              <a:t> </a:t>
            </a:r>
            <a:r>
              <a:rPr lang="vi-VN" sz="2400" dirty="0" err="1">
                <a:solidFill>
                  <a:prstClr val="black"/>
                </a:solidFill>
                <a:latin typeface="Times New Roman" panose="02020603050405020304" pitchFamily="18" charset="0"/>
                <a:cs typeface="Times New Roman" panose="02020603050405020304" pitchFamily="18" charset="0"/>
              </a:rPr>
              <a:t>vụ</a:t>
            </a:r>
            <a:r>
              <a:rPr lang="vi-VN" sz="2400" dirty="0">
                <a:solidFill>
                  <a:prstClr val="black"/>
                </a:solidFill>
                <a:latin typeface="Times New Roman" panose="02020603050405020304" pitchFamily="18" charset="0"/>
                <a:cs typeface="Times New Roman" panose="02020603050405020304" pitchFamily="18" charset="0"/>
              </a:rPr>
              <a:t> </a:t>
            </a:r>
            <a:r>
              <a:rPr lang="vi-VN" sz="2400" dirty="0" err="1">
                <a:solidFill>
                  <a:prstClr val="black"/>
                </a:solidFill>
                <a:latin typeface="Times New Roman" panose="02020603050405020304" pitchFamily="18" charset="0"/>
                <a:cs typeface="Times New Roman" panose="02020603050405020304" pitchFamily="18" charset="0"/>
              </a:rPr>
              <a:t>có</a:t>
            </a:r>
            <a:r>
              <a:rPr lang="vi-VN" sz="2400" dirty="0">
                <a:solidFill>
                  <a:prstClr val="black"/>
                </a:solidFill>
                <a:latin typeface="Times New Roman" panose="02020603050405020304" pitchFamily="18" charset="0"/>
                <a:cs typeface="Times New Roman" panose="02020603050405020304" pitchFamily="18" charset="0"/>
              </a:rPr>
              <a:t> </a:t>
            </a:r>
            <a:r>
              <a:rPr lang="vi-VN" sz="2400" dirty="0" err="1">
                <a:solidFill>
                  <a:prstClr val="black"/>
                </a:solidFill>
                <a:latin typeface="Times New Roman" panose="02020603050405020304" pitchFamily="18" charset="0"/>
                <a:cs typeface="Times New Roman" panose="02020603050405020304" pitchFamily="18" charset="0"/>
              </a:rPr>
              <a:t>thể</a:t>
            </a:r>
            <a:r>
              <a:rPr lang="vi-VN" sz="2400" dirty="0">
                <a:solidFill>
                  <a:prstClr val="black"/>
                </a:solidFill>
                <a:latin typeface="Times New Roman" panose="02020603050405020304" pitchFamily="18" charset="0"/>
                <a:cs typeface="Times New Roman" panose="02020603050405020304" pitchFamily="18" charset="0"/>
              </a:rPr>
              <a:t> đoi </a:t>
            </a:r>
            <a:r>
              <a:rPr lang="vi-VN" sz="2400" dirty="0" err="1" smtClean="0">
                <a:solidFill>
                  <a:prstClr val="black"/>
                </a:solidFill>
                <a:latin typeface="Times New Roman" panose="02020603050405020304" pitchFamily="18" charset="0"/>
                <a:cs typeface="Times New Roman" panose="02020603050405020304" pitchFamily="18" charset="0"/>
              </a:rPr>
              <a:t>hỏi</a:t>
            </a:r>
            <a:r>
              <a:rPr lang="en-US" sz="2400" dirty="0" smtClean="0">
                <a:solidFill>
                  <a:prstClr val="black"/>
                </a:solidFill>
                <a:latin typeface="Times New Roman" panose="02020603050405020304" pitchFamily="18" charset="0"/>
                <a:cs typeface="Times New Roman" panose="02020603050405020304" pitchFamily="18" charset="0"/>
              </a:rPr>
              <a:t> </a:t>
            </a:r>
            <a:r>
              <a:rPr lang="vi-VN" sz="2400" dirty="0" err="1" smtClean="0">
                <a:solidFill>
                  <a:prstClr val="black"/>
                </a:solidFill>
                <a:latin typeface="Times New Roman" panose="02020603050405020304" pitchFamily="18" charset="0"/>
                <a:cs typeface="Times New Roman" panose="02020603050405020304" pitchFamily="18" charset="0"/>
              </a:rPr>
              <a:t>người</a:t>
            </a:r>
            <a:r>
              <a:rPr lang="vi-VN" sz="2400" dirty="0" smtClean="0">
                <a:solidFill>
                  <a:prstClr val="black"/>
                </a:solidFill>
                <a:latin typeface="Times New Roman" panose="02020603050405020304" pitchFamily="18" charset="0"/>
                <a:cs typeface="Times New Roman" panose="02020603050405020304" pitchFamily="18" charset="0"/>
              </a:rPr>
              <a:t> </a:t>
            </a:r>
            <a:r>
              <a:rPr lang="vi-VN" sz="2400" dirty="0" err="1">
                <a:solidFill>
                  <a:prstClr val="black"/>
                </a:solidFill>
                <a:latin typeface="Times New Roman" panose="02020603050405020304" pitchFamily="18" charset="0"/>
                <a:cs typeface="Times New Roman" panose="02020603050405020304" pitchFamily="18" charset="0"/>
              </a:rPr>
              <a:t>gọi</a:t>
            </a:r>
            <a:r>
              <a:rPr lang="vi-VN" sz="2400" dirty="0">
                <a:solidFill>
                  <a:prstClr val="black"/>
                </a:solidFill>
                <a:latin typeface="Times New Roman" panose="02020603050405020304" pitchFamily="18" charset="0"/>
                <a:cs typeface="Times New Roman" panose="02020603050405020304" pitchFamily="18" charset="0"/>
              </a:rPr>
              <a:t> </a:t>
            </a:r>
            <a:r>
              <a:rPr lang="vi-VN" sz="2400" dirty="0" err="1">
                <a:solidFill>
                  <a:prstClr val="black"/>
                </a:solidFill>
                <a:latin typeface="Times New Roman" panose="02020603050405020304" pitchFamily="18" charset="0"/>
                <a:cs typeface="Times New Roman" panose="02020603050405020304" pitchFamily="18" charset="0"/>
              </a:rPr>
              <a:t>phải</a:t>
            </a:r>
            <a:r>
              <a:rPr lang="vi-VN" sz="2400" dirty="0">
                <a:solidFill>
                  <a:prstClr val="black"/>
                </a:solidFill>
                <a:latin typeface="Times New Roman" panose="02020603050405020304" pitchFamily="18" charset="0"/>
                <a:cs typeface="Times New Roman" panose="02020603050405020304" pitchFamily="18" charset="0"/>
              </a:rPr>
              <a:t> </a:t>
            </a:r>
            <a:r>
              <a:rPr lang="vi-VN" sz="2400" dirty="0" err="1">
                <a:solidFill>
                  <a:prstClr val="black"/>
                </a:solidFill>
                <a:latin typeface="Times New Roman" panose="02020603050405020304" pitchFamily="18" charset="0"/>
                <a:cs typeface="Times New Roman" panose="02020603050405020304" pitchFamily="18" charset="0"/>
              </a:rPr>
              <a:t>có</a:t>
            </a:r>
            <a:r>
              <a:rPr lang="vi-VN" sz="2400" dirty="0">
                <a:solidFill>
                  <a:prstClr val="black"/>
                </a:solidFill>
                <a:latin typeface="Times New Roman" panose="02020603050405020304" pitchFamily="18" charset="0"/>
                <a:cs typeface="Times New Roman" panose="02020603050405020304" pitchFamily="18" charset="0"/>
              </a:rPr>
              <a:t> </a:t>
            </a:r>
            <a:r>
              <a:rPr lang="vi-VN" sz="2400" dirty="0" err="1">
                <a:solidFill>
                  <a:prstClr val="black"/>
                </a:solidFill>
                <a:latin typeface="Times New Roman" panose="02020603050405020304" pitchFamily="18" charset="0"/>
                <a:cs typeface="Times New Roman" panose="02020603050405020304" pitchFamily="18" charset="0"/>
              </a:rPr>
              <a:t>một</a:t>
            </a:r>
            <a:r>
              <a:rPr lang="vi-VN" sz="2400" dirty="0">
                <a:solidFill>
                  <a:prstClr val="black"/>
                </a:solidFill>
                <a:latin typeface="Times New Roman" panose="02020603050405020304" pitchFamily="18" charset="0"/>
                <a:cs typeface="Times New Roman" panose="02020603050405020304" pitchFamily="18" charset="0"/>
              </a:rPr>
              <a:t> </a:t>
            </a:r>
            <a:r>
              <a:rPr lang="vi-VN" sz="2400" dirty="0" err="1">
                <a:solidFill>
                  <a:prstClr val="black"/>
                </a:solidFill>
                <a:latin typeface="Times New Roman" panose="02020603050405020304" pitchFamily="18" charset="0"/>
                <a:cs typeface="Times New Roman" panose="02020603050405020304" pitchFamily="18" charset="0"/>
              </a:rPr>
              <a:t>tài</a:t>
            </a:r>
            <a:r>
              <a:rPr lang="vi-VN" sz="2400" dirty="0">
                <a:solidFill>
                  <a:prstClr val="black"/>
                </a:solidFill>
                <a:latin typeface="Times New Roman" panose="02020603050405020304" pitchFamily="18" charset="0"/>
                <a:cs typeface="Times New Roman" panose="02020603050405020304" pitchFamily="18" charset="0"/>
              </a:rPr>
              <a:t> </a:t>
            </a:r>
            <a:r>
              <a:rPr lang="vi-VN" sz="2400" dirty="0" err="1">
                <a:solidFill>
                  <a:prstClr val="black"/>
                </a:solidFill>
                <a:latin typeface="Times New Roman" panose="02020603050405020304" pitchFamily="18" charset="0"/>
                <a:cs typeface="Times New Roman" panose="02020603050405020304" pitchFamily="18" charset="0"/>
              </a:rPr>
              <a:t>khoản</a:t>
            </a:r>
            <a:r>
              <a:rPr lang="vi-VN" sz="2400" dirty="0">
                <a:solidFill>
                  <a:prstClr val="black"/>
                </a:solidFill>
                <a:latin typeface="Times New Roman" panose="02020603050405020304" pitchFamily="18" charset="0"/>
                <a:cs typeface="Times New Roman" panose="02020603050405020304" pitchFamily="18" charset="0"/>
              </a:rPr>
              <a:t> </a:t>
            </a:r>
            <a:r>
              <a:rPr lang="vi-VN" sz="2400" dirty="0" err="1">
                <a:solidFill>
                  <a:prstClr val="black"/>
                </a:solidFill>
                <a:latin typeface="Times New Roman" panose="02020603050405020304" pitchFamily="18" charset="0"/>
                <a:cs typeface="Times New Roman" panose="02020603050405020304" pitchFamily="18" charset="0"/>
              </a:rPr>
              <a:t>hợp</a:t>
            </a:r>
            <a:r>
              <a:rPr lang="vi-VN" sz="2400" dirty="0">
                <a:solidFill>
                  <a:prstClr val="black"/>
                </a:solidFill>
                <a:latin typeface="Times New Roman" panose="02020603050405020304" pitchFamily="18" charset="0"/>
                <a:cs typeface="Times New Roman" panose="02020603050405020304" pitchFamily="18" charset="0"/>
              </a:rPr>
              <a:t> </a:t>
            </a:r>
            <a:r>
              <a:rPr lang="vi-VN" sz="2400" dirty="0" err="1">
                <a:solidFill>
                  <a:prstClr val="black"/>
                </a:solidFill>
                <a:latin typeface="Times New Roman" panose="02020603050405020304" pitchFamily="18" charset="0"/>
                <a:cs typeface="Times New Roman" panose="02020603050405020304" pitchFamily="18" charset="0"/>
              </a:rPr>
              <a:t>lệ</a:t>
            </a:r>
            <a:r>
              <a:rPr lang="vi-VN" sz="2400" dirty="0">
                <a:solidFill>
                  <a:prstClr val="black"/>
                </a:solidFill>
                <a:latin typeface="Times New Roman" panose="02020603050405020304" pitchFamily="18" charset="0"/>
                <a:cs typeface="Times New Roman" panose="02020603050405020304" pitchFamily="18" charset="0"/>
              </a:rPr>
              <a:t> </a:t>
            </a:r>
            <a:r>
              <a:rPr lang="vi-VN" sz="2400" dirty="0" err="1">
                <a:solidFill>
                  <a:prstClr val="black"/>
                </a:solidFill>
                <a:latin typeface="Times New Roman" panose="02020603050405020304" pitchFamily="18" charset="0"/>
                <a:cs typeface="Times New Roman" panose="02020603050405020304" pitchFamily="18" charset="0"/>
              </a:rPr>
              <a:t>với</a:t>
            </a:r>
            <a:r>
              <a:rPr lang="vi-VN" sz="2400" dirty="0">
                <a:solidFill>
                  <a:prstClr val="black"/>
                </a:solidFill>
                <a:latin typeface="Times New Roman" panose="02020603050405020304" pitchFamily="18" charset="0"/>
                <a:cs typeface="Times New Roman" panose="02020603050405020304" pitchFamily="18" charset="0"/>
              </a:rPr>
              <a:t> </a:t>
            </a:r>
            <a:r>
              <a:rPr lang="vi-VN" sz="2400" dirty="0" err="1">
                <a:solidFill>
                  <a:prstClr val="black"/>
                </a:solidFill>
                <a:latin typeface="Times New Roman" panose="02020603050405020304" pitchFamily="18" charset="0"/>
                <a:cs typeface="Times New Roman" panose="02020603050405020304" pitchFamily="18" charset="0"/>
              </a:rPr>
              <a:t>người</a:t>
            </a:r>
            <a:r>
              <a:rPr lang="vi-VN" sz="2400" dirty="0">
                <a:solidFill>
                  <a:prstClr val="black"/>
                </a:solidFill>
                <a:latin typeface="Times New Roman" panose="02020603050405020304" pitchFamily="18" charset="0"/>
                <a:cs typeface="Times New Roman" panose="02020603050405020304" pitchFamily="18" charset="0"/>
              </a:rPr>
              <a:t> cung </a:t>
            </a:r>
            <a:r>
              <a:rPr lang="vi-VN" sz="2400" dirty="0" err="1">
                <a:solidFill>
                  <a:prstClr val="black"/>
                </a:solidFill>
                <a:latin typeface="Times New Roman" panose="02020603050405020304" pitchFamily="18" charset="0"/>
                <a:cs typeface="Times New Roman" panose="02020603050405020304" pitchFamily="18" charset="0"/>
              </a:rPr>
              <a:t>cấp</a:t>
            </a:r>
            <a:r>
              <a:rPr lang="vi-VN" sz="2400" dirty="0">
                <a:solidFill>
                  <a:prstClr val="black"/>
                </a:solidFill>
                <a:latin typeface="Times New Roman" panose="02020603050405020304" pitchFamily="18" charset="0"/>
                <a:cs typeface="Times New Roman" panose="02020603050405020304" pitchFamily="18" charset="0"/>
              </a:rPr>
              <a:t> </a:t>
            </a:r>
            <a:r>
              <a:rPr lang="vi-VN" sz="2400" dirty="0" err="1">
                <a:solidFill>
                  <a:prstClr val="black"/>
                </a:solidFill>
                <a:latin typeface="Times New Roman" panose="02020603050405020304" pitchFamily="18" charset="0"/>
                <a:cs typeface="Times New Roman" panose="02020603050405020304" pitchFamily="18" charset="0"/>
              </a:rPr>
              <a:t>dịch</a:t>
            </a:r>
            <a:r>
              <a:rPr lang="vi-VN" sz="2400" dirty="0">
                <a:solidFill>
                  <a:prstClr val="black"/>
                </a:solidFill>
                <a:latin typeface="Times New Roman" panose="02020603050405020304" pitchFamily="18" charset="0"/>
                <a:cs typeface="Times New Roman" panose="02020603050405020304" pitchFamily="18" charset="0"/>
              </a:rPr>
              <a:t> </a:t>
            </a:r>
            <a:r>
              <a:rPr lang="vi-VN" sz="2400" dirty="0" err="1">
                <a:solidFill>
                  <a:prstClr val="black"/>
                </a:solidFill>
                <a:latin typeface="Times New Roman" panose="02020603050405020304" pitchFamily="18" charset="0"/>
                <a:cs typeface="Times New Roman" panose="02020603050405020304" pitchFamily="18" charset="0"/>
              </a:rPr>
              <a:t>vụ</a:t>
            </a:r>
            <a:r>
              <a:rPr lang="vi-VN" sz="2400" dirty="0">
                <a:solidFill>
                  <a:prstClr val="black"/>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47956797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3999" cy="1600199"/>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600075" y="115887"/>
            <a:ext cx="1079500" cy="792162"/>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0" y="333375"/>
            <a:ext cx="1427226" cy="1203325"/>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1174750" y="404875"/>
            <a:ext cx="649287" cy="542925"/>
          </a:xfrm>
          <a:prstGeom prst="rect">
            <a:avLst/>
          </a:prstGeom>
          <a:blipFill>
            <a:blip r:embed="rId5" cstate="print"/>
            <a:stretch>
              <a:fillRect/>
            </a:stretch>
          </a:blipFill>
        </p:spPr>
        <p:txBody>
          <a:bodyPr wrap="square" lIns="0" tIns="0" rIns="0" bIns="0" rtlCol="0"/>
          <a:lstStyle/>
          <a:p>
            <a:endParaRPr/>
          </a:p>
        </p:txBody>
      </p:sp>
      <p:sp>
        <p:nvSpPr>
          <p:cNvPr id="6" name="object 6"/>
          <p:cNvSpPr txBox="1"/>
          <p:nvPr/>
        </p:nvSpPr>
        <p:spPr>
          <a:xfrm>
            <a:off x="2047748" y="932815"/>
            <a:ext cx="4281805" cy="360680"/>
          </a:xfrm>
          <a:prstGeom prst="rect">
            <a:avLst/>
          </a:prstGeom>
        </p:spPr>
        <p:txBody>
          <a:bodyPr vert="horz" wrap="square" lIns="0" tIns="12065" rIns="0" bIns="0" rtlCol="0">
            <a:spAutoFit/>
          </a:bodyPr>
          <a:lstStyle/>
          <a:p>
            <a:pPr marL="12700">
              <a:lnSpc>
                <a:spcPct val="100000"/>
              </a:lnSpc>
              <a:spcBef>
                <a:spcPts val="95"/>
              </a:spcBef>
            </a:pPr>
            <a:r>
              <a:rPr sz="2200" b="1" spc="-5" dirty="0">
                <a:solidFill>
                  <a:srgbClr val="C00000"/>
                </a:solidFill>
                <a:latin typeface="Times New Roman"/>
                <a:cs typeface="Times New Roman"/>
              </a:rPr>
              <a:t>Kiến trúc phân tầng hệ thống</a:t>
            </a:r>
            <a:r>
              <a:rPr sz="2200" b="1" spc="10" dirty="0">
                <a:solidFill>
                  <a:srgbClr val="C00000"/>
                </a:solidFill>
                <a:latin typeface="Times New Roman"/>
                <a:cs typeface="Times New Roman"/>
              </a:rPr>
              <a:t> </a:t>
            </a:r>
            <a:r>
              <a:rPr sz="2200" b="1" spc="-5" dirty="0">
                <a:solidFill>
                  <a:srgbClr val="C00000"/>
                </a:solidFill>
                <a:latin typeface="Times New Roman"/>
                <a:cs typeface="Times New Roman"/>
              </a:rPr>
              <a:t>SOA:</a:t>
            </a:r>
            <a:endParaRPr sz="2200">
              <a:latin typeface="Times New Roman"/>
              <a:cs typeface="Times New Roman"/>
            </a:endParaRPr>
          </a:p>
        </p:txBody>
      </p:sp>
      <p:sp>
        <p:nvSpPr>
          <p:cNvPr id="7" name="object 7"/>
          <p:cNvSpPr/>
          <p:nvPr/>
        </p:nvSpPr>
        <p:spPr>
          <a:xfrm>
            <a:off x="323532" y="1628863"/>
            <a:ext cx="7848854" cy="4824476"/>
          </a:xfrm>
          <a:prstGeom prst="rect">
            <a:avLst/>
          </a:prstGeom>
          <a:blipFill>
            <a:blip r:embed="rId6" cstate="print"/>
            <a:stretch>
              <a:fillRect/>
            </a:stretch>
          </a:blipFill>
        </p:spPr>
        <p:txBody>
          <a:bodyPr wrap="square" lIns="0" tIns="0" rIns="0" bIns="0" rtlCol="0"/>
          <a:lstStyle/>
          <a:p>
            <a:endParaRPr/>
          </a:p>
        </p:txBody>
      </p:sp>
      <p:sp>
        <p:nvSpPr>
          <p:cNvPr id="8" name="object 8"/>
          <p:cNvSpPr txBox="1">
            <a:spLocks noGrp="1"/>
          </p:cNvSpPr>
          <p:nvPr>
            <p:ph type="title"/>
          </p:nvPr>
        </p:nvSpPr>
        <p:spPr>
          <a:prstGeom prst="rect">
            <a:avLst/>
          </a:prstGeom>
        </p:spPr>
        <p:txBody>
          <a:bodyPr vert="horz" wrap="square" lIns="0" tIns="12700" rIns="0" bIns="0" rtlCol="0">
            <a:spAutoFit/>
          </a:bodyPr>
          <a:lstStyle/>
          <a:p>
            <a:pPr marL="111125">
              <a:lnSpc>
                <a:spcPct val="100000"/>
              </a:lnSpc>
              <a:spcBef>
                <a:spcPts val="100"/>
              </a:spcBef>
            </a:pPr>
            <a:r>
              <a:rPr dirty="0"/>
              <a:t>2. Giới </a:t>
            </a:r>
            <a:r>
              <a:rPr spc="-5" dirty="0"/>
              <a:t>thiệu </a:t>
            </a:r>
            <a:r>
              <a:rPr dirty="0"/>
              <a:t>về kiến </a:t>
            </a:r>
            <a:r>
              <a:rPr spc="-5" dirty="0"/>
              <a:t>trúc hướng dịch</a:t>
            </a:r>
            <a:r>
              <a:rPr spc="-80" dirty="0"/>
              <a:t> </a:t>
            </a:r>
            <a:r>
              <a:rPr dirty="0"/>
              <a:t>vụ</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3999" cy="1600199"/>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600075" y="115887"/>
            <a:ext cx="1079500" cy="792162"/>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0" y="333375"/>
            <a:ext cx="1427226" cy="1203325"/>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1174750" y="404875"/>
            <a:ext cx="649287" cy="542925"/>
          </a:xfrm>
          <a:prstGeom prst="rect">
            <a:avLst/>
          </a:prstGeom>
          <a:blipFill>
            <a:blip r:embed="rId5" cstate="print"/>
            <a:stretch>
              <a:fillRect/>
            </a:stretch>
          </a:blipFill>
        </p:spPr>
        <p:txBody>
          <a:bodyPr wrap="square" lIns="0" tIns="0" rIns="0" bIns="0" rtlCol="0"/>
          <a:lstStyle/>
          <a:p>
            <a:endParaRPr/>
          </a:p>
        </p:txBody>
      </p:sp>
      <p:sp>
        <p:nvSpPr>
          <p:cNvPr id="6" name="object 6"/>
          <p:cNvSpPr txBox="1"/>
          <p:nvPr/>
        </p:nvSpPr>
        <p:spPr>
          <a:xfrm>
            <a:off x="474370" y="932815"/>
            <a:ext cx="7983220" cy="3812540"/>
          </a:xfrm>
          <a:prstGeom prst="rect">
            <a:avLst/>
          </a:prstGeom>
        </p:spPr>
        <p:txBody>
          <a:bodyPr vert="horz" wrap="square" lIns="0" tIns="12065" rIns="0" bIns="0" rtlCol="0">
            <a:spAutoFit/>
          </a:bodyPr>
          <a:lstStyle/>
          <a:p>
            <a:pPr marL="1585595">
              <a:lnSpc>
                <a:spcPct val="100000"/>
              </a:lnSpc>
              <a:spcBef>
                <a:spcPts val="95"/>
              </a:spcBef>
            </a:pPr>
            <a:r>
              <a:rPr sz="2200" b="1" spc="-5" dirty="0">
                <a:solidFill>
                  <a:srgbClr val="C00000"/>
                </a:solidFill>
                <a:latin typeface="Times New Roman"/>
                <a:cs typeface="Times New Roman"/>
              </a:rPr>
              <a:t>Kiến trúc phân tầng hệ thống</a:t>
            </a:r>
            <a:r>
              <a:rPr sz="2200" b="1" spc="40" dirty="0">
                <a:solidFill>
                  <a:srgbClr val="C00000"/>
                </a:solidFill>
                <a:latin typeface="Times New Roman"/>
                <a:cs typeface="Times New Roman"/>
              </a:rPr>
              <a:t> </a:t>
            </a:r>
            <a:r>
              <a:rPr sz="2200" b="1" spc="-5" dirty="0">
                <a:solidFill>
                  <a:srgbClr val="C00000"/>
                </a:solidFill>
                <a:latin typeface="Times New Roman"/>
                <a:cs typeface="Times New Roman"/>
              </a:rPr>
              <a:t>SOA:</a:t>
            </a:r>
            <a:endParaRPr sz="2200">
              <a:latin typeface="Times New Roman"/>
              <a:cs typeface="Times New Roman"/>
            </a:endParaRPr>
          </a:p>
          <a:p>
            <a:pPr>
              <a:lnSpc>
                <a:spcPct val="100000"/>
              </a:lnSpc>
            </a:pPr>
            <a:endParaRPr sz="3200">
              <a:latin typeface="Times New Roman"/>
              <a:cs typeface="Times New Roman"/>
            </a:endParaRPr>
          </a:p>
          <a:p>
            <a:pPr marL="373380" indent="-360680">
              <a:lnSpc>
                <a:spcPct val="100000"/>
              </a:lnSpc>
              <a:buFont typeface="Times New Roman"/>
              <a:buChar char="•"/>
              <a:tabLst>
                <a:tab pos="373380" algn="l"/>
                <a:tab pos="374015" algn="l"/>
              </a:tabLst>
            </a:pPr>
            <a:r>
              <a:rPr sz="2200" b="1" spc="-5" dirty="0">
                <a:latin typeface="Times New Roman"/>
                <a:cs typeface="Times New Roman"/>
              </a:rPr>
              <a:t>Connectivity layer (tầng </a:t>
            </a:r>
            <a:r>
              <a:rPr sz="2200" b="1" spc="-10" dirty="0">
                <a:latin typeface="Times New Roman"/>
                <a:cs typeface="Times New Roman"/>
              </a:rPr>
              <a:t>kết</a:t>
            </a:r>
            <a:r>
              <a:rPr sz="2200" b="1" spc="50" dirty="0">
                <a:latin typeface="Times New Roman"/>
                <a:cs typeface="Times New Roman"/>
              </a:rPr>
              <a:t> </a:t>
            </a:r>
            <a:r>
              <a:rPr sz="2200" b="1" spc="-5" dirty="0">
                <a:latin typeface="Times New Roman"/>
                <a:cs typeface="Times New Roman"/>
              </a:rPr>
              <a:t>nối)</a:t>
            </a:r>
            <a:endParaRPr sz="2200">
              <a:latin typeface="Times New Roman"/>
              <a:cs typeface="Times New Roman"/>
            </a:endParaRPr>
          </a:p>
          <a:p>
            <a:pPr marL="637540" marR="5080" lvl="1" indent="-361315" algn="just">
              <a:lnSpc>
                <a:spcPct val="150000"/>
              </a:lnSpc>
              <a:spcBef>
                <a:spcPts val="530"/>
              </a:spcBef>
              <a:buFont typeface="Wingdings"/>
              <a:buChar char=""/>
              <a:tabLst>
                <a:tab pos="637540" algn="l"/>
              </a:tabLst>
            </a:pPr>
            <a:r>
              <a:rPr sz="2200" spc="-5" dirty="0">
                <a:latin typeface="Times New Roman"/>
                <a:cs typeface="Times New Roman"/>
              </a:rPr>
              <a:t>kết nối đến </a:t>
            </a:r>
            <a:r>
              <a:rPr sz="2200" spc="-10" dirty="0">
                <a:latin typeface="Times New Roman"/>
                <a:cs typeface="Times New Roman"/>
              </a:rPr>
              <a:t>các </a:t>
            </a:r>
            <a:r>
              <a:rPr sz="2200" spc="-5" dirty="0">
                <a:latin typeface="Times New Roman"/>
                <a:cs typeface="Times New Roman"/>
              </a:rPr>
              <a:t>ứng dụng enterprise hoặc tài </a:t>
            </a:r>
            <a:r>
              <a:rPr sz="2200" dirty="0">
                <a:latin typeface="Times New Roman"/>
                <a:cs typeface="Times New Roman"/>
              </a:rPr>
              <a:t>nguyên </a:t>
            </a:r>
            <a:r>
              <a:rPr sz="2200" spc="-5" dirty="0">
                <a:latin typeface="Times New Roman"/>
                <a:cs typeface="Times New Roman"/>
              </a:rPr>
              <a:t>bên dưới và  cung </a:t>
            </a:r>
            <a:r>
              <a:rPr sz="2200" spc="-10" dirty="0">
                <a:latin typeface="Times New Roman"/>
                <a:cs typeface="Times New Roman"/>
              </a:rPr>
              <a:t>cấp </a:t>
            </a:r>
            <a:r>
              <a:rPr sz="2200" spc="-5" dirty="0">
                <a:latin typeface="Times New Roman"/>
                <a:cs typeface="Times New Roman"/>
              </a:rPr>
              <a:t>chúng thành dạng những dịch</a:t>
            </a:r>
            <a:r>
              <a:rPr sz="2200" spc="30" dirty="0">
                <a:latin typeface="Times New Roman"/>
                <a:cs typeface="Times New Roman"/>
              </a:rPr>
              <a:t> </a:t>
            </a:r>
            <a:r>
              <a:rPr sz="2200" spc="-5" dirty="0">
                <a:latin typeface="Times New Roman"/>
                <a:cs typeface="Times New Roman"/>
              </a:rPr>
              <a:t>vụ</a:t>
            </a:r>
            <a:endParaRPr sz="2200">
              <a:latin typeface="Times New Roman"/>
              <a:cs typeface="Times New Roman"/>
            </a:endParaRPr>
          </a:p>
          <a:p>
            <a:pPr marL="637540" marR="7620" lvl="1" indent="-361315" algn="just">
              <a:lnSpc>
                <a:spcPct val="150000"/>
              </a:lnSpc>
              <a:spcBef>
                <a:spcPts val="530"/>
              </a:spcBef>
              <a:buFont typeface="Wingdings"/>
              <a:buChar char=""/>
              <a:tabLst>
                <a:tab pos="637540" algn="l"/>
              </a:tabLst>
            </a:pPr>
            <a:r>
              <a:rPr sz="2200" spc="-5" dirty="0">
                <a:latin typeface="Times New Roman"/>
                <a:cs typeface="Times New Roman"/>
              </a:rPr>
              <a:t>chuyên giao tiếp với </a:t>
            </a:r>
            <a:r>
              <a:rPr sz="2200" spc="-10" dirty="0">
                <a:latin typeface="Times New Roman"/>
                <a:cs typeface="Times New Roman"/>
              </a:rPr>
              <a:t>các </a:t>
            </a:r>
            <a:r>
              <a:rPr sz="2200" spc="-5" dirty="0">
                <a:latin typeface="Times New Roman"/>
                <a:cs typeface="Times New Roman"/>
              </a:rPr>
              <a:t>nhà cung </a:t>
            </a:r>
            <a:r>
              <a:rPr sz="2200" spc="-10" dirty="0">
                <a:latin typeface="Times New Roman"/>
                <a:cs typeface="Times New Roman"/>
              </a:rPr>
              <a:t>cấp, </a:t>
            </a:r>
            <a:r>
              <a:rPr sz="2200" spc="-5" dirty="0">
                <a:latin typeface="Times New Roman"/>
                <a:cs typeface="Times New Roman"/>
              </a:rPr>
              <a:t>hoạt động như </a:t>
            </a:r>
            <a:r>
              <a:rPr sz="2200" spc="-10" dirty="0">
                <a:latin typeface="Times New Roman"/>
                <a:cs typeface="Times New Roman"/>
              </a:rPr>
              <a:t>một </a:t>
            </a:r>
            <a:r>
              <a:rPr sz="2200" spc="-5" dirty="0">
                <a:latin typeface="Times New Roman"/>
                <a:cs typeface="Times New Roman"/>
              </a:rPr>
              <a:t>bộ </a:t>
            </a:r>
            <a:r>
              <a:rPr sz="2200" spc="535" dirty="0">
                <a:latin typeface="Times New Roman"/>
                <a:cs typeface="Times New Roman"/>
              </a:rPr>
              <a:t> </a:t>
            </a:r>
            <a:r>
              <a:rPr sz="2200" spc="-5" dirty="0">
                <a:latin typeface="Times New Roman"/>
                <a:cs typeface="Times New Roman"/>
              </a:rPr>
              <a:t>chuyển đổi (adapter) giữa </a:t>
            </a:r>
            <a:r>
              <a:rPr sz="2200" spc="-10" dirty="0">
                <a:latin typeface="Times New Roman"/>
                <a:cs typeface="Times New Roman"/>
              </a:rPr>
              <a:t>các </a:t>
            </a:r>
            <a:r>
              <a:rPr sz="2200" spc="-5" dirty="0">
                <a:latin typeface="Times New Roman"/>
                <a:cs typeface="Times New Roman"/>
              </a:rPr>
              <a:t>ứng dụng phi dịch vụ và mạng </a:t>
            </a:r>
            <a:r>
              <a:rPr sz="2200" spc="-10" dirty="0">
                <a:latin typeface="Times New Roman"/>
                <a:cs typeface="Times New Roman"/>
              </a:rPr>
              <a:t>các  </a:t>
            </a:r>
            <a:r>
              <a:rPr sz="2200" spc="-5" dirty="0">
                <a:latin typeface="Times New Roman"/>
                <a:cs typeface="Times New Roman"/>
              </a:rPr>
              <a:t>dịch vụ</a:t>
            </a:r>
            <a:r>
              <a:rPr sz="2200" dirty="0">
                <a:latin typeface="Times New Roman"/>
                <a:cs typeface="Times New Roman"/>
              </a:rPr>
              <a:t> </a:t>
            </a:r>
            <a:r>
              <a:rPr sz="2200" spc="-5" dirty="0">
                <a:latin typeface="Times New Roman"/>
                <a:cs typeface="Times New Roman"/>
              </a:rPr>
              <a:t>khác</a:t>
            </a:r>
            <a:endParaRPr sz="2200">
              <a:latin typeface="Times New Roman"/>
              <a:cs typeface="Times New Roman"/>
            </a:endParaRPr>
          </a:p>
        </p:txBody>
      </p:sp>
      <p:sp>
        <p:nvSpPr>
          <p:cNvPr id="7" name="object 7"/>
          <p:cNvSpPr txBox="1">
            <a:spLocks noGrp="1"/>
          </p:cNvSpPr>
          <p:nvPr>
            <p:ph type="title"/>
          </p:nvPr>
        </p:nvSpPr>
        <p:spPr>
          <a:prstGeom prst="rect">
            <a:avLst/>
          </a:prstGeom>
        </p:spPr>
        <p:txBody>
          <a:bodyPr vert="horz" wrap="square" lIns="0" tIns="12700" rIns="0" bIns="0" rtlCol="0">
            <a:spAutoFit/>
          </a:bodyPr>
          <a:lstStyle/>
          <a:p>
            <a:pPr marL="111125">
              <a:lnSpc>
                <a:spcPct val="100000"/>
              </a:lnSpc>
              <a:spcBef>
                <a:spcPts val="100"/>
              </a:spcBef>
            </a:pPr>
            <a:r>
              <a:rPr dirty="0"/>
              <a:t>2. Giới </a:t>
            </a:r>
            <a:r>
              <a:rPr spc="-5" dirty="0"/>
              <a:t>thiệu </a:t>
            </a:r>
            <a:r>
              <a:rPr dirty="0"/>
              <a:t>về kiến </a:t>
            </a:r>
            <a:r>
              <a:rPr spc="-5" dirty="0"/>
              <a:t>trúc hướng dịch</a:t>
            </a:r>
            <a:r>
              <a:rPr spc="-80" dirty="0"/>
              <a:t> </a:t>
            </a:r>
            <a:r>
              <a:rPr dirty="0"/>
              <a:t>vụ</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3999" cy="1600199"/>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600075" y="115887"/>
            <a:ext cx="1079500" cy="792162"/>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0" y="333375"/>
            <a:ext cx="1427226" cy="1203325"/>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1174750" y="404875"/>
            <a:ext cx="649287" cy="542925"/>
          </a:xfrm>
          <a:prstGeom prst="rect">
            <a:avLst/>
          </a:prstGeom>
          <a:blipFill>
            <a:blip r:embed="rId5" cstate="print"/>
            <a:stretch>
              <a:fillRect/>
            </a:stretch>
          </a:blipFill>
        </p:spPr>
        <p:txBody>
          <a:bodyPr wrap="square" lIns="0" tIns="0" rIns="0" bIns="0" rtlCol="0"/>
          <a:lstStyle/>
          <a:p>
            <a:endParaRPr/>
          </a:p>
        </p:txBody>
      </p:sp>
      <p:sp>
        <p:nvSpPr>
          <p:cNvPr id="6" name="object 6"/>
          <p:cNvSpPr txBox="1"/>
          <p:nvPr/>
        </p:nvSpPr>
        <p:spPr>
          <a:xfrm>
            <a:off x="474370" y="1041018"/>
            <a:ext cx="7983220" cy="4283710"/>
          </a:xfrm>
          <a:prstGeom prst="rect">
            <a:avLst/>
          </a:prstGeom>
        </p:spPr>
        <p:txBody>
          <a:bodyPr vert="horz" wrap="square" lIns="0" tIns="12065" rIns="0" bIns="0" rtlCol="0">
            <a:spAutoFit/>
          </a:bodyPr>
          <a:lstStyle/>
          <a:p>
            <a:pPr marL="1585595">
              <a:lnSpc>
                <a:spcPct val="100000"/>
              </a:lnSpc>
              <a:spcBef>
                <a:spcPts val="95"/>
              </a:spcBef>
            </a:pPr>
            <a:r>
              <a:rPr sz="2200" b="1" spc="-5" dirty="0">
                <a:solidFill>
                  <a:srgbClr val="C00000"/>
                </a:solidFill>
                <a:latin typeface="Times New Roman"/>
                <a:cs typeface="Times New Roman"/>
              </a:rPr>
              <a:t>Kiến trúc phân tầng hệ thống</a:t>
            </a:r>
            <a:r>
              <a:rPr sz="2200" b="1" spc="40" dirty="0">
                <a:solidFill>
                  <a:srgbClr val="C00000"/>
                </a:solidFill>
                <a:latin typeface="Times New Roman"/>
                <a:cs typeface="Times New Roman"/>
              </a:rPr>
              <a:t> </a:t>
            </a:r>
            <a:r>
              <a:rPr sz="2200" b="1" spc="-5" dirty="0">
                <a:solidFill>
                  <a:srgbClr val="C00000"/>
                </a:solidFill>
                <a:latin typeface="Times New Roman"/>
                <a:cs typeface="Times New Roman"/>
              </a:rPr>
              <a:t>SOA:</a:t>
            </a:r>
            <a:endParaRPr sz="2200">
              <a:latin typeface="Times New Roman"/>
              <a:cs typeface="Times New Roman"/>
            </a:endParaRPr>
          </a:p>
          <a:p>
            <a:pPr>
              <a:lnSpc>
                <a:spcPct val="100000"/>
              </a:lnSpc>
              <a:spcBef>
                <a:spcPts val="35"/>
              </a:spcBef>
            </a:pPr>
            <a:endParaRPr sz="2950">
              <a:latin typeface="Times New Roman"/>
              <a:cs typeface="Times New Roman"/>
            </a:endParaRPr>
          </a:p>
          <a:p>
            <a:pPr marL="373380" indent="-360680">
              <a:lnSpc>
                <a:spcPct val="100000"/>
              </a:lnSpc>
              <a:buFont typeface="Times New Roman"/>
              <a:buChar char="•"/>
              <a:tabLst>
                <a:tab pos="373380" algn="l"/>
                <a:tab pos="374015" algn="l"/>
              </a:tabLst>
            </a:pPr>
            <a:r>
              <a:rPr sz="2200" b="1" spc="-5" dirty="0">
                <a:latin typeface="Times New Roman"/>
                <a:cs typeface="Times New Roman"/>
              </a:rPr>
              <a:t>Orchestration layer (tầng </a:t>
            </a:r>
            <a:r>
              <a:rPr sz="2200" b="1" spc="-10" dirty="0">
                <a:latin typeface="Times New Roman"/>
                <a:cs typeface="Times New Roman"/>
              </a:rPr>
              <a:t>điều</a:t>
            </a:r>
            <a:r>
              <a:rPr sz="2200" b="1" spc="60" dirty="0">
                <a:latin typeface="Times New Roman"/>
                <a:cs typeface="Times New Roman"/>
              </a:rPr>
              <a:t> </a:t>
            </a:r>
            <a:r>
              <a:rPr sz="2200" b="1" spc="-5" dirty="0">
                <a:latin typeface="Times New Roman"/>
                <a:cs typeface="Times New Roman"/>
              </a:rPr>
              <a:t>phối)</a:t>
            </a:r>
            <a:endParaRPr sz="2200">
              <a:latin typeface="Times New Roman"/>
              <a:cs typeface="Times New Roman"/>
            </a:endParaRPr>
          </a:p>
          <a:p>
            <a:pPr marL="733425" marR="8255" lvl="1" indent="-361315" algn="just">
              <a:lnSpc>
                <a:spcPct val="150000"/>
              </a:lnSpc>
              <a:spcBef>
                <a:spcPts val="530"/>
              </a:spcBef>
              <a:buClr>
                <a:srgbClr val="D2601C"/>
              </a:buClr>
              <a:buFont typeface="Wingdings"/>
              <a:buChar char=""/>
              <a:tabLst>
                <a:tab pos="734060" algn="l"/>
              </a:tabLst>
            </a:pPr>
            <a:r>
              <a:rPr sz="2200" spc="-5" dirty="0">
                <a:latin typeface="Times New Roman"/>
                <a:cs typeface="Times New Roman"/>
              </a:rPr>
              <a:t>Tầng orchestration chứa </a:t>
            </a:r>
            <a:r>
              <a:rPr sz="2200" spc="-10" dirty="0">
                <a:latin typeface="Times New Roman"/>
                <a:cs typeface="Times New Roman"/>
              </a:rPr>
              <a:t>các </a:t>
            </a:r>
            <a:r>
              <a:rPr sz="2200" spc="-5" dirty="0">
                <a:latin typeface="Times New Roman"/>
                <a:cs typeface="Times New Roman"/>
              </a:rPr>
              <a:t>thành phần đóng vai trò vừa là  những dịch vụ sử dụng vừa là những dịch vụ cung</a:t>
            </a:r>
            <a:r>
              <a:rPr sz="2200" spc="25" dirty="0">
                <a:latin typeface="Times New Roman"/>
                <a:cs typeface="Times New Roman"/>
              </a:rPr>
              <a:t> </a:t>
            </a:r>
            <a:r>
              <a:rPr sz="2200" spc="-5" dirty="0">
                <a:latin typeface="Times New Roman"/>
                <a:cs typeface="Times New Roman"/>
              </a:rPr>
              <a:t>cấp.</a:t>
            </a:r>
            <a:endParaRPr sz="2200">
              <a:latin typeface="Times New Roman"/>
              <a:cs typeface="Times New Roman"/>
            </a:endParaRPr>
          </a:p>
          <a:p>
            <a:pPr marL="733425" marR="5080" lvl="1" indent="-361315" algn="just">
              <a:lnSpc>
                <a:spcPct val="150000"/>
              </a:lnSpc>
              <a:spcBef>
                <a:spcPts val="530"/>
              </a:spcBef>
              <a:buClr>
                <a:srgbClr val="D2601C"/>
              </a:buClr>
              <a:buFont typeface="Wingdings"/>
              <a:buChar char=""/>
              <a:tabLst>
                <a:tab pos="734060" algn="l"/>
              </a:tabLst>
            </a:pPr>
            <a:r>
              <a:rPr sz="2200" spc="-10" dirty="0">
                <a:latin typeface="Times New Roman"/>
                <a:cs typeface="Times New Roman"/>
              </a:rPr>
              <a:t>Những </a:t>
            </a:r>
            <a:r>
              <a:rPr sz="2200" spc="-5" dirty="0">
                <a:latin typeface="Times New Roman"/>
                <a:cs typeface="Times New Roman"/>
              </a:rPr>
              <a:t>dịch vụ </a:t>
            </a:r>
            <a:r>
              <a:rPr sz="2200" spc="-10" dirty="0">
                <a:latin typeface="Times New Roman"/>
                <a:cs typeface="Times New Roman"/>
              </a:rPr>
              <a:t>này </a:t>
            </a:r>
            <a:r>
              <a:rPr sz="2200" spc="-5" dirty="0">
                <a:latin typeface="Times New Roman"/>
                <a:cs typeface="Times New Roman"/>
              </a:rPr>
              <a:t>sử dụng những </a:t>
            </a:r>
            <a:r>
              <a:rPr sz="2200" spc="-10" dirty="0">
                <a:latin typeface="Times New Roman"/>
                <a:cs typeface="Times New Roman"/>
              </a:rPr>
              <a:t>dịch </a:t>
            </a:r>
            <a:r>
              <a:rPr sz="2200" spc="-5" dirty="0">
                <a:latin typeface="Times New Roman"/>
                <a:cs typeface="Times New Roman"/>
              </a:rPr>
              <a:t>vụ của tầng kết nối và  </a:t>
            </a:r>
            <a:r>
              <a:rPr sz="2200" spc="-10" dirty="0">
                <a:latin typeface="Times New Roman"/>
                <a:cs typeface="Times New Roman"/>
              </a:rPr>
              <a:t>các </a:t>
            </a:r>
            <a:r>
              <a:rPr sz="2200" spc="-5" dirty="0">
                <a:latin typeface="Times New Roman"/>
                <a:cs typeface="Times New Roman"/>
              </a:rPr>
              <a:t>dịch vụ orchestration khác để kết hợp những chức năng </a:t>
            </a:r>
            <a:r>
              <a:rPr sz="2200" spc="-10" dirty="0">
                <a:latin typeface="Times New Roman"/>
                <a:cs typeface="Times New Roman"/>
              </a:rPr>
              <a:t>cấp  </a:t>
            </a:r>
            <a:r>
              <a:rPr sz="2200" spc="-5" dirty="0">
                <a:latin typeface="Times New Roman"/>
                <a:cs typeface="Times New Roman"/>
              </a:rPr>
              <a:t>thấp hơn thành </a:t>
            </a:r>
            <a:r>
              <a:rPr sz="2200" spc="-10" dirty="0">
                <a:latin typeface="Times New Roman"/>
                <a:cs typeface="Times New Roman"/>
              </a:rPr>
              <a:t>những </a:t>
            </a:r>
            <a:r>
              <a:rPr sz="2200" spc="-5" dirty="0">
                <a:latin typeface="Times New Roman"/>
                <a:cs typeface="Times New Roman"/>
              </a:rPr>
              <a:t>dịch vụ hoạt động ở </a:t>
            </a:r>
            <a:r>
              <a:rPr sz="2200" spc="-10" dirty="0">
                <a:latin typeface="Times New Roman"/>
                <a:cs typeface="Times New Roman"/>
              </a:rPr>
              <a:t>cấp cao </a:t>
            </a:r>
            <a:r>
              <a:rPr sz="2200" spc="-5" dirty="0">
                <a:latin typeface="Times New Roman"/>
                <a:cs typeface="Times New Roman"/>
              </a:rPr>
              <a:t>hơn, có hành  vi gần với những chức năng nghiệp vụ thực</a:t>
            </a:r>
            <a:r>
              <a:rPr sz="2200" spc="15" dirty="0">
                <a:latin typeface="Times New Roman"/>
                <a:cs typeface="Times New Roman"/>
              </a:rPr>
              <a:t> </a:t>
            </a:r>
            <a:r>
              <a:rPr sz="2200" dirty="0">
                <a:latin typeface="Times New Roman"/>
                <a:cs typeface="Times New Roman"/>
              </a:rPr>
              <a:t>hơn.</a:t>
            </a:r>
            <a:endParaRPr sz="2200">
              <a:latin typeface="Times New Roman"/>
              <a:cs typeface="Times New Roman"/>
            </a:endParaRPr>
          </a:p>
        </p:txBody>
      </p:sp>
      <p:sp>
        <p:nvSpPr>
          <p:cNvPr id="7" name="object 7"/>
          <p:cNvSpPr txBox="1">
            <a:spLocks noGrp="1"/>
          </p:cNvSpPr>
          <p:nvPr>
            <p:ph type="title"/>
          </p:nvPr>
        </p:nvSpPr>
        <p:spPr>
          <a:prstGeom prst="rect">
            <a:avLst/>
          </a:prstGeom>
        </p:spPr>
        <p:txBody>
          <a:bodyPr vert="horz" wrap="square" lIns="0" tIns="12700" rIns="0" bIns="0" rtlCol="0">
            <a:spAutoFit/>
          </a:bodyPr>
          <a:lstStyle/>
          <a:p>
            <a:pPr marL="111125">
              <a:lnSpc>
                <a:spcPct val="100000"/>
              </a:lnSpc>
              <a:spcBef>
                <a:spcPts val="100"/>
              </a:spcBef>
            </a:pPr>
            <a:r>
              <a:rPr dirty="0"/>
              <a:t>2. Giới </a:t>
            </a:r>
            <a:r>
              <a:rPr spc="-5" dirty="0"/>
              <a:t>thiệu </a:t>
            </a:r>
            <a:r>
              <a:rPr dirty="0"/>
              <a:t>về kiến </a:t>
            </a:r>
            <a:r>
              <a:rPr spc="-5" dirty="0"/>
              <a:t>trúc hướng dịch</a:t>
            </a:r>
            <a:r>
              <a:rPr spc="-80" dirty="0"/>
              <a:t> </a:t>
            </a:r>
            <a:r>
              <a:rPr dirty="0"/>
              <a:t>vụ</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3999" cy="1600199"/>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600075" y="115887"/>
            <a:ext cx="1079500" cy="792162"/>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0" y="333375"/>
            <a:ext cx="1427226" cy="1203325"/>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1174750" y="404875"/>
            <a:ext cx="649287" cy="542925"/>
          </a:xfrm>
          <a:prstGeom prst="rect">
            <a:avLst/>
          </a:prstGeom>
          <a:blipFill>
            <a:blip r:embed="rId5" cstate="print"/>
            <a:stretch>
              <a:fillRect/>
            </a:stretch>
          </a:blipFill>
        </p:spPr>
        <p:txBody>
          <a:bodyPr wrap="square" lIns="0" tIns="0" rIns="0" bIns="0" rtlCol="0"/>
          <a:lstStyle/>
          <a:p>
            <a:endParaRPr/>
          </a:p>
        </p:txBody>
      </p:sp>
      <p:sp>
        <p:nvSpPr>
          <p:cNvPr id="6" name="object 6"/>
          <p:cNvSpPr txBox="1"/>
          <p:nvPr/>
        </p:nvSpPr>
        <p:spPr>
          <a:xfrm>
            <a:off x="474370" y="1041018"/>
            <a:ext cx="7980045" cy="3756025"/>
          </a:xfrm>
          <a:prstGeom prst="rect">
            <a:avLst/>
          </a:prstGeom>
        </p:spPr>
        <p:txBody>
          <a:bodyPr vert="horz" wrap="square" lIns="0" tIns="12065" rIns="0" bIns="0" rtlCol="0">
            <a:spAutoFit/>
          </a:bodyPr>
          <a:lstStyle/>
          <a:p>
            <a:pPr marL="1585595">
              <a:lnSpc>
                <a:spcPct val="100000"/>
              </a:lnSpc>
              <a:spcBef>
                <a:spcPts val="95"/>
              </a:spcBef>
            </a:pPr>
            <a:r>
              <a:rPr sz="2200" b="1" spc="-5" dirty="0">
                <a:solidFill>
                  <a:srgbClr val="C00000"/>
                </a:solidFill>
                <a:latin typeface="Times New Roman"/>
                <a:cs typeface="Times New Roman"/>
              </a:rPr>
              <a:t>Kiến trúc phân tầng hệ thống</a:t>
            </a:r>
            <a:r>
              <a:rPr sz="2200" b="1" spc="40" dirty="0">
                <a:solidFill>
                  <a:srgbClr val="C00000"/>
                </a:solidFill>
                <a:latin typeface="Times New Roman"/>
                <a:cs typeface="Times New Roman"/>
              </a:rPr>
              <a:t> </a:t>
            </a:r>
            <a:r>
              <a:rPr sz="2200" b="1" spc="-5" dirty="0">
                <a:solidFill>
                  <a:srgbClr val="C00000"/>
                </a:solidFill>
                <a:latin typeface="Times New Roman"/>
                <a:cs typeface="Times New Roman"/>
              </a:rPr>
              <a:t>SOA:</a:t>
            </a:r>
            <a:endParaRPr sz="2200">
              <a:latin typeface="Times New Roman"/>
              <a:cs typeface="Times New Roman"/>
            </a:endParaRPr>
          </a:p>
          <a:p>
            <a:pPr>
              <a:lnSpc>
                <a:spcPct val="100000"/>
              </a:lnSpc>
              <a:spcBef>
                <a:spcPts val="15"/>
              </a:spcBef>
            </a:pPr>
            <a:endParaRPr sz="2750">
              <a:latin typeface="Times New Roman"/>
              <a:cs typeface="Times New Roman"/>
            </a:endParaRPr>
          </a:p>
          <a:p>
            <a:pPr marL="373380" indent="-360680">
              <a:lnSpc>
                <a:spcPct val="100000"/>
              </a:lnSpc>
              <a:buFont typeface="Times New Roman"/>
              <a:buChar char="•"/>
              <a:tabLst>
                <a:tab pos="373380" algn="l"/>
                <a:tab pos="374015" algn="l"/>
              </a:tabLst>
            </a:pPr>
            <a:r>
              <a:rPr sz="2200" b="1" spc="-5" dirty="0">
                <a:latin typeface="Times New Roman"/>
                <a:cs typeface="Times New Roman"/>
              </a:rPr>
              <a:t>Tầng tổng </a:t>
            </a:r>
            <a:r>
              <a:rPr sz="2200" b="1" spc="-10" dirty="0">
                <a:latin typeface="Times New Roman"/>
                <a:cs typeface="Times New Roman"/>
              </a:rPr>
              <a:t>hợp </a:t>
            </a:r>
            <a:r>
              <a:rPr sz="2200" b="1" spc="-5" dirty="0">
                <a:latin typeface="Times New Roman"/>
                <a:cs typeface="Times New Roman"/>
              </a:rPr>
              <a:t>(tầng trình</a:t>
            </a:r>
            <a:r>
              <a:rPr sz="2200" b="1" spc="55" dirty="0">
                <a:latin typeface="Times New Roman"/>
                <a:cs typeface="Times New Roman"/>
              </a:rPr>
              <a:t> </a:t>
            </a:r>
            <a:r>
              <a:rPr sz="2200" b="1" spc="-5" dirty="0">
                <a:latin typeface="Times New Roman"/>
                <a:cs typeface="Times New Roman"/>
              </a:rPr>
              <a:t>diễn)</a:t>
            </a:r>
            <a:endParaRPr sz="2200">
              <a:latin typeface="Times New Roman"/>
              <a:cs typeface="Times New Roman"/>
            </a:endParaRPr>
          </a:p>
          <a:p>
            <a:pPr marL="733425" marR="5080" lvl="1" indent="-361315">
              <a:lnSpc>
                <a:spcPct val="150000"/>
              </a:lnSpc>
              <a:spcBef>
                <a:spcPts val="60"/>
              </a:spcBef>
              <a:buClr>
                <a:srgbClr val="D2601C"/>
              </a:buClr>
              <a:buFont typeface="Wingdings"/>
              <a:buChar char=""/>
              <a:tabLst>
                <a:tab pos="734060" algn="l"/>
              </a:tabLst>
            </a:pPr>
            <a:r>
              <a:rPr sz="2200" spc="-10" dirty="0">
                <a:latin typeface="Times New Roman"/>
                <a:cs typeface="Times New Roman"/>
              </a:rPr>
              <a:t>Dữ </a:t>
            </a:r>
            <a:r>
              <a:rPr sz="2200" spc="-5" dirty="0">
                <a:latin typeface="Times New Roman"/>
                <a:cs typeface="Times New Roman"/>
              </a:rPr>
              <a:t>liệu truyền qua lại </a:t>
            </a:r>
            <a:r>
              <a:rPr sz="2200" spc="-10" dirty="0">
                <a:latin typeface="Times New Roman"/>
                <a:cs typeface="Times New Roman"/>
              </a:rPr>
              <a:t>giữa </a:t>
            </a:r>
            <a:r>
              <a:rPr sz="2200" spc="-5" dirty="0">
                <a:latin typeface="Times New Roman"/>
                <a:cs typeface="Times New Roman"/>
              </a:rPr>
              <a:t>những dịch vụ cuối cùng cũng định  hướng đến người sử dụng theo nhiều dạng giao diện khác</a:t>
            </a:r>
            <a:r>
              <a:rPr sz="2200" spc="85" dirty="0">
                <a:latin typeface="Times New Roman"/>
                <a:cs typeface="Times New Roman"/>
              </a:rPr>
              <a:t> </a:t>
            </a:r>
            <a:r>
              <a:rPr sz="2200" spc="-5" dirty="0">
                <a:latin typeface="Times New Roman"/>
                <a:cs typeface="Times New Roman"/>
              </a:rPr>
              <a:t>nhau.</a:t>
            </a:r>
            <a:endParaRPr sz="2200">
              <a:latin typeface="Times New Roman"/>
              <a:cs typeface="Times New Roman"/>
            </a:endParaRPr>
          </a:p>
          <a:p>
            <a:pPr marL="733425" lvl="1" indent="-361315">
              <a:lnSpc>
                <a:spcPct val="100000"/>
              </a:lnSpc>
              <a:spcBef>
                <a:spcPts val="1850"/>
              </a:spcBef>
              <a:buClr>
                <a:srgbClr val="D2601C"/>
              </a:buClr>
              <a:buFont typeface="Wingdings"/>
              <a:buChar char=""/>
              <a:tabLst>
                <a:tab pos="734060" algn="l"/>
              </a:tabLst>
            </a:pPr>
            <a:r>
              <a:rPr sz="2200" spc="-5" dirty="0">
                <a:latin typeface="Times New Roman"/>
                <a:cs typeface="Times New Roman"/>
              </a:rPr>
              <a:t>được xem là tầng tích hợp cuối cùng của quá trình tích</a:t>
            </a:r>
            <a:r>
              <a:rPr sz="2200" spc="105" dirty="0">
                <a:latin typeface="Times New Roman"/>
                <a:cs typeface="Times New Roman"/>
              </a:rPr>
              <a:t> </a:t>
            </a:r>
            <a:r>
              <a:rPr sz="2200" spc="-5" dirty="0">
                <a:latin typeface="Times New Roman"/>
                <a:cs typeface="Times New Roman"/>
              </a:rPr>
              <a:t>hợp.</a:t>
            </a:r>
            <a:endParaRPr sz="2200">
              <a:latin typeface="Times New Roman"/>
              <a:cs typeface="Times New Roman"/>
            </a:endParaRPr>
          </a:p>
          <a:p>
            <a:pPr marL="733425" marR="5715" lvl="1" indent="-361315">
              <a:lnSpc>
                <a:spcPct val="150000"/>
              </a:lnSpc>
              <a:spcBef>
                <a:spcPts val="530"/>
              </a:spcBef>
              <a:buClr>
                <a:srgbClr val="D2601C"/>
              </a:buClr>
              <a:buFont typeface="Wingdings"/>
              <a:buChar char=""/>
              <a:tabLst>
                <a:tab pos="734060" algn="l"/>
              </a:tabLst>
            </a:pPr>
            <a:r>
              <a:rPr sz="2200" spc="-5" dirty="0">
                <a:latin typeface="Times New Roman"/>
                <a:cs typeface="Times New Roman"/>
              </a:rPr>
              <a:t>là tầng đơn thuần sử dụng </a:t>
            </a:r>
            <a:r>
              <a:rPr sz="2200" spc="-10" dirty="0">
                <a:latin typeface="Times New Roman"/>
                <a:cs typeface="Times New Roman"/>
              </a:rPr>
              <a:t>các </a:t>
            </a:r>
            <a:r>
              <a:rPr sz="2200" spc="-5" dirty="0">
                <a:latin typeface="Times New Roman"/>
                <a:cs typeface="Times New Roman"/>
              </a:rPr>
              <a:t>dịch </a:t>
            </a:r>
            <a:r>
              <a:rPr sz="2200" dirty="0">
                <a:latin typeface="Times New Roman"/>
                <a:cs typeface="Times New Roman"/>
              </a:rPr>
              <a:t>vụ, </a:t>
            </a:r>
            <a:r>
              <a:rPr sz="2200" spc="-5" dirty="0">
                <a:latin typeface="Times New Roman"/>
                <a:cs typeface="Times New Roman"/>
              </a:rPr>
              <a:t>nó cung </a:t>
            </a:r>
            <a:r>
              <a:rPr sz="2200" spc="-10" dirty="0">
                <a:latin typeface="Times New Roman"/>
                <a:cs typeface="Times New Roman"/>
              </a:rPr>
              <a:t>cấp các </a:t>
            </a:r>
            <a:r>
              <a:rPr sz="2200" spc="-5" dirty="0">
                <a:latin typeface="Times New Roman"/>
                <a:cs typeface="Times New Roman"/>
              </a:rPr>
              <a:t>ứng  dụng cho người dùng</a:t>
            </a:r>
            <a:r>
              <a:rPr sz="2200" spc="-10" dirty="0">
                <a:latin typeface="Times New Roman"/>
                <a:cs typeface="Times New Roman"/>
              </a:rPr>
              <a:t> </a:t>
            </a:r>
            <a:r>
              <a:rPr sz="2200" spc="-5" dirty="0">
                <a:latin typeface="Times New Roman"/>
                <a:cs typeface="Times New Roman"/>
              </a:rPr>
              <a:t>cuối</a:t>
            </a:r>
            <a:endParaRPr sz="2200">
              <a:latin typeface="Times New Roman"/>
              <a:cs typeface="Times New Roman"/>
            </a:endParaRPr>
          </a:p>
        </p:txBody>
      </p:sp>
      <p:sp>
        <p:nvSpPr>
          <p:cNvPr id="7" name="object 7"/>
          <p:cNvSpPr txBox="1">
            <a:spLocks noGrp="1"/>
          </p:cNvSpPr>
          <p:nvPr>
            <p:ph type="title"/>
          </p:nvPr>
        </p:nvSpPr>
        <p:spPr>
          <a:prstGeom prst="rect">
            <a:avLst/>
          </a:prstGeom>
        </p:spPr>
        <p:txBody>
          <a:bodyPr vert="horz" wrap="square" lIns="0" tIns="12700" rIns="0" bIns="0" rtlCol="0">
            <a:spAutoFit/>
          </a:bodyPr>
          <a:lstStyle/>
          <a:p>
            <a:pPr marL="111125">
              <a:lnSpc>
                <a:spcPct val="100000"/>
              </a:lnSpc>
              <a:spcBef>
                <a:spcPts val="100"/>
              </a:spcBef>
            </a:pPr>
            <a:r>
              <a:rPr dirty="0"/>
              <a:t>2. Giới </a:t>
            </a:r>
            <a:r>
              <a:rPr spc="-5" dirty="0"/>
              <a:t>thiệu </a:t>
            </a:r>
            <a:r>
              <a:rPr dirty="0"/>
              <a:t>về kiến </a:t>
            </a:r>
            <a:r>
              <a:rPr spc="-5" dirty="0"/>
              <a:t>trúc hướng dịch</a:t>
            </a:r>
            <a:r>
              <a:rPr spc="-80" dirty="0"/>
              <a:t> </a:t>
            </a:r>
            <a:r>
              <a:rPr dirty="0"/>
              <a:t>vụ</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152400"/>
            <a:ext cx="7768988" cy="762000"/>
          </a:xfrm>
        </p:spPr>
        <p:txBody>
          <a:bodyPr>
            <a:noAutofit/>
          </a:bodyPr>
          <a:lstStyle/>
          <a:p>
            <a:pPr algn="ctr"/>
            <a:r>
              <a:rPr lang="vi-VN" sz="3800" dirty="0" err="1" smtClean="0">
                <a:latin typeface="Times New Roman" panose="02020603050405020304" pitchFamily="18" charset="0"/>
                <a:cs typeface="Times New Roman" panose="02020603050405020304" pitchFamily="18" charset="0"/>
              </a:rPr>
              <a:t>Khó</a:t>
            </a:r>
            <a:r>
              <a:rPr lang="vi-VN" sz="3800" dirty="0" smtClean="0">
                <a:latin typeface="Times New Roman" panose="02020603050405020304" pitchFamily="18" charset="0"/>
                <a:cs typeface="Times New Roman" panose="02020603050405020304" pitchFamily="18" charset="0"/>
              </a:rPr>
              <a:t> khăn </a:t>
            </a:r>
            <a:r>
              <a:rPr lang="vi-VN" sz="3800" dirty="0">
                <a:latin typeface="Times New Roman" panose="02020603050405020304" pitchFamily="18" charset="0"/>
                <a:cs typeface="Times New Roman" panose="02020603050405020304" pitchFamily="18" charset="0"/>
              </a:rPr>
              <a:t>khi xây </a:t>
            </a:r>
            <a:r>
              <a:rPr lang="vi-VN" sz="3800" dirty="0" err="1" smtClean="0">
                <a:latin typeface="Times New Roman" panose="02020603050405020304" pitchFamily="18" charset="0"/>
                <a:cs typeface="Times New Roman" panose="02020603050405020304" pitchFamily="18" charset="0"/>
              </a:rPr>
              <a:t>dựng</a:t>
            </a:r>
            <a:r>
              <a:rPr lang="vi-VN" sz="3800" dirty="0" smtClean="0">
                <a:latin typeface="Times New Roman" panose="02020603050405020304" pitchFamily="18" charset="0"/>
                <a:cs typeface="Times New Roman" panose="02020603050405020304" pitchFamily="18" charset="0"/>
              </a:rPr>
              <a:t> </a:t>
            </a:r>
            <a:r>
              <a:rPr lang="vi-VN" sz="3800" dirty="0">
                <a:latin typeface="Times New Roman" panose="02020603050405020304" pitchFamily="18" charset="0"/>
                <a:cs typeface="Times New Roman" panose="02020603050405020304" pitchFamily="18" charset="0"/>
              </a:rPr>
              <a:t>mô </a:t>
            </a:r>
            <a:r>
              <a:rPr lang="vi-VN" sz="3800" dirty="0" err="1">
                <a:latin typeface="Times New Roman" panose="02020603050405020304" pitchFamily="18" charset="0"/>
                <a:cs typeface="Times New Roman" panose="02020603050405020304" pitchFamily="18" charset="0"/>
              </a:rPr>
              <a:t>hình</a:t>
            </a:r>
            <a:r>
              <a:rPr lang="vi-VN" sz="3800" dirty="0">
                <a:latin typeface="Times New Roman" panose="02020603050405020304" pitchFamily="18" charset="0"/>
                <a:cs typeface="Times New Roman" panose="02020603050405020304" pitchFamily="18" charset="0"/>
              </a:rPr>
              <a:t> SOA </a:t>
            </a:r>
            <a:endParaRPr lang="en-US" sz="3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04800" y="1143000"/>
            <a:ext cx="8683388" cy="5333999"/>
          </a:xfrm>
        </p:spPr>
        <p:txBody>
          <a:bodyPr>
            <a:noAutofit/>
          </a:bodyPr>
          <a:lstStyle/>
          <a:p>
            <a:pPr marL="457200" indent="-457200" algn="just">
              <a:lnSpc>
                <a:spcPct val="150000"/>
              </a:lnSpc>
              <a:spcBef>
                <a:spcPts val="0"/>
              </a:spcBef>
              <a:buFont typeface="+mj-lt"/>
              <a:buAutoNum type="arabicPeriod"/>
            </a:pPr>
            <a:r>
              <a:rPr lang="en-US" sz="2200" dirty="0" err="1" smtClean="0">
                <a:latin typeface="Times New Roman" panose="02020603050405020304" pitchFamily="18" charset="0"/>
                <a:cs typeface="Times New Roman" panose="02020603050405020304" pitchFamily="18" charset="0"/>
              </a:rPr>
              <a:t>Khó</a:t>
            </a:r>
            <a:r>
              <a:rPr lang="en-US" sz="2200" dirty="0" smtClean="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khăn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trong</a:t>
            </a:r>
            <a:r>
              <a:rPr lang="en-US" sz="2200" dirty="0">
                <a:latin typeface="Times New Roman" panose="02020603050405020304" pitchFamily="18" charset="0"/>
                <a:cs typeface="Times New Roman" panose="02020603050405020304" pitchFamily="18" charset="0"/>
              </a:rPr>
              <a:t> x</a:t>
            </a:r>
            <a:r>
              <a:rPr lang="vi-VN" sz="2200" dirty="0" err="1">
                <a:latin typeface="Times New Roman" panose="02020603050405020304" pitchFamily="18" charset="0"/>
                <a:cs typeface="Times New Roman" panose="02020603050405020304" pitchFamily="18" charset="0"/>
              </a:rPr>
              <a:t>ác</a:t>
            </a:r>
            <a:r>
              <a:rPr lang="vi-VN" sz="2200" dirty="0">
                <a:latin typeface="Times New Roman" panose="02020603050405020304" pitchFamily="18" charset="0"/>
                <a:cs typeface="Times New Roman" panose="02020603050405020304" pitchFamily="18" charset="0"/>
              </a:rPr>
              <a:t> </a:t>
            </a:r>
            <a:r>
              <a:rPr lang="vi-VN" sz="2200" dirty="0" err="1">
                <a:latin typeface="Times New Roman" panose="02020603050405020304" pitchFamily="18" charset="0"/>
                <a:cs typeface="Times New Roman" panose="02020603050405020304" pitchFamily="18" charset="0"/>
              </a:rPr>
              <a:t>định</a:t>
            </a:r>
            <a:r>
              <a:rPr lang="vi-VN" sz="2200" dirty="0">
                <a:latin typeface="Times New Roman" panose="02020603050405020304" pitchFamily="18" charset="0"/>
                <a:cs typeface="Times New Roman" panose="02020603050405020304" pitchFamily="18" charset="0"/>
              </a:rPr>
              <a:t>, phân </a:t>
            </a:r>
            <a:r>
              <a:rPr lang="vi-VN" sz="2200" dirty="0" err="1">
                <a:latin typeface="Times New Roman" panose="02020603050405020304" pitchFamily="18" charset="0"/>
                <a:cs typeface="Times New Roman" panose="02020603050405020304" pitchFamily="18" charset="0"/>
              </a:rPr>
              <a:t>tích</a:t>
            </a:r>
            <a:r>
              <a:rPr lang="vi-VN" sz="2200" dirty="0">
                <a:latin typeface="Times New Roman" panose="02020603050405020304" pitchFamily="18" charset="0"/>
                <a:cs typeface="Times New Roman" panose="02020603050405020304" pitchFamily="18" charset="0"/>
              </a:rPr>
              <a:t> </a:t>
            </a:r>
            <a:r>
              <a:rPr lang="vi-VN" sz="2200" dirty="0" err="1">
                <a:latin typeface="Times New Roman" panose="02020603050405020304" pitchFamily="18" charset="0"/>
                <a:cs typeface="Times New Roman" panose="02020603050405020304" pitchFamily="18" charset="0"/>
              </a:rPr>
              <a:t>và</a:t>
            </a:r>
            <a:r>
              <a:rPr lang="vi-VN" sz="2200" dirty="0">
                <a:latin typeface="Times New Roman" panose="02020603050405020304" pitchFamily="18" charset="0"/>
                <a:cs typeface="Times New Roman" panose="02020603050405020304" pitchFamily="18" charset="0"/>
              </a:rPr>
              <a:t> </a:t>
            </a:r>
            <a:r>
              <a:rPr lang="vi-VN" sz="2200" dirty="0" err="1">
                <a:latin typeface="Times New Roman" panose="02020603050405020304" pitchFamily="18" charset="0"/>
                <a:cs typeface="Times New Roman" panose="02020603050405020304" pitchFamily="18" charset="0"/>
              </a:rPr>
              <a:t>thiết</a:t>
            </a:r>
            <a:r>
              <a:rPr lang="vi-VN" sz="2200" dirty="0">
                <a:latin typeface="Times New Roman" panose="02020603050405020304" pitchFamily="18" charset="0"/>
                <a:cs typeface="Times New Roman" panose="02020603050405020304" pitchFamily="18" charset="0"/>
              </a:rPr>
              <a:t> </a:t>
            </a:r>
            <a:r>
              <a:rPr lang="vi-VN" sz="2200" dirty="0" err="1">
                <a:latin typeface="Times New Roman" panose="02020603050405020304" pitchFamily="18" charset="0"/>
                <a:cs typeface="Times New Roman" panose="02020603050405020304" pitchFamily="18" charset="0"/>
              </a:rPr>
              <a:t>kế</a:t>
            </a:r>
            <a:r>
              <a:rPr lang="vi-VN" sz="2200" dirty="0">
                <a:latin typeface="Times New Roman" panose="02020603050405020304" pitchFamily="18" charset="0"/>
                <a:cs typeface="Times New Roman" panose="02020603050405020304" pitchFamily="18" charset="0"/>
              </a:rPr>
              <a:t> </a:t>
            </a:r>
            <a:r>
              <a:rPr lang="vi-VN" sz="2200" dirty="0" err="1">
                <a:latin typeface="Times New Roman" panose="02020603050405020304" pitchFamily="18" charset="0"/>
                <a:cs typeface="Times New Roman" panose="02020603050405020304" pitchFamily="18" charset="0"/>
              </a:rPr>
              <a:t>dịch</a:t>
            </a:r>
            <a:r>
              <a:rPr lang="vi-VN" sz="2200" dirty="0">
                <a:latin typeface="Times New Roman" panose="02020603050405020304" pitchFamily="18" charset="0"/>
                <a:cs typeface="Times New Roman" panose="02020603050405020304" pitchFamily="18" charset="0"/>
              </a:rPr>
              <a:t> </a:t>
            </a:r>
            <a:r>
              <a:rPr lang="vi-VN" sz="2200" dirty="0" err="1">
                <a:latin typeface="Times New Roman" panose="02020603050405020304" pitchFamily="18" charset="0"/>
                <a:cs typeface="Times New Roman" panose="02020603050405020304" pitchFamily="18" charset="0"/>
              </a:rPr>
              <a:t>vụ</a:t>
            </a:r>
            <a:r>
              <a:rPr lang="vi-VN" sz="2200" dirty="0">
                <a:latin typeface="Times New Roman" panose="02020603050405020304" pitchFamily="18" charset="0"/>
                <a:cs typeface="Times New Roman" panose="02020603050405020304" pitchFamily="18" charset="0"/>
              </a:rPr>
              <a:t> </a:t>
            </a:r>
            <a:endParaRPr lang="en-US" sz="2200" dirty="0">
              <a:latin typeface="Times New Roman" panose="02020603050405020304" pitchFamily="18" charset="0"/>
              <a:cs typeface="Times New Roman" panose="02020603050405020304" pitchFamily="18" charset="0"/>
            </a:endParaRPr>
          </a:p>
          <a:p>
            <a:pPr marL="457200" indent="-457200" algn="just">
              <a:lnSpc>
                <a:spcPct val="150000"/>
              </a:lnSpc>
              <a:spcBef>
                <a:spcPts val="0"/>
              </a:spcBef>
              <a:buFont typeface="+mj-lt"/>
              <a:buAutoNum type="arabicPeriod"/>
            </a:pPr>
            <a:r>
              <a:rPr lang="en-US" sz="2200" dirty="0" err="1" smtClean="0">
                <a:latin typeface="Times New Roman" panose="02020603050405020304" pitchFamily="18" charset="0"/>
                <a:cs typeface="Times New Roman" panose="02020603050405020304" pitchFamily="18" charset="0"/>
              </a:rPr>
              <a:t>Khó</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khăn</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trong</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tích</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hợp</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các</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dịch</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vụ</a:t>
            </a:r>
            <a:endParaRPr lang="en-US" sz="2200" dirty="0" smtClean="0">
              <a:latin typeface="Times New Roman" panose="02020603050405020304" pitchFamily="18" charset="0"/>
              <a:cs typeface="Times New Roman" panose="02020603050405020304" pitchFamily="18" charset="0"/>
            </a:endParaRPr>
          </a:p>
          <a:p>
            <a:pPr marL="457200" indent="-457200" algn="just">
              <a:lnSpc>
                <a:spcPct val="150000"/>
              </a:lnSpc>
              <a:spcBef>
                <a:spcPts val="0"/>
              </a:spcBef>
              <a:buFont typeface="+mj-lt"/>
              <a:buAutoNum type="arabicPeriod"/>
            </a:pPr>
            <a:r>
              <a:rPr lang="en-US" sz="2200" dirty="0" smtClean="0">
                <a:latin typeface="Times New Roman" panose="02020603050405020304" pitchFamily="18" charset="0"/>
                <a:cs typeface="Times New Roman" panose="02020603050405020304" pitchFamily="18" charset="0"/>
              </a:rPr>
              <a:t>K</a:t>
            </a:r>
            <a:r>
              <a:rPr lang="vi-VN" sz="2200" dirty="0" smtClean="0">
                <a:latin typeface="Times New Roman" panose="02020603050405020304" pitchFamily="18" charset="0"/>
                <a:cs typeface="Times New Roman" panose="02020603050405020304" pitchFamily="18" charset="0"/>
              </a:rPr>
              <a:t>hó </a:t>
            </a:r>
            <a:r>
              <a:rPr lang="vi-VN" sz="2200" dirty="0">
                <a:latin typeface="Times New Roman" panose="02020603050405020304" pitchFamily="18" charset="0"/>
                <a:cs typeface="Times New Roman" panose="02020603050405020304" pitchFamily="18" charset="0"/>
              </a:rPr>
              <a:t>miêu tả dữ liệu không cấu trúc trong </a:t>
            </a:r>
            <a:r>
              <a:rPr lang="vi-VN" sz="2200" dirty="0" err="1">
                <a:latin typeface="Times New Roman" panose="02020603050405020304" pitchFamily="18" charset="0"/>
                <a:cs typeface="Times New Roman" panose="02020603050405020304" pitchFamily="18" charset="0"/>
              </a:rPr>
              <a:t>header</a:t>
            </a:r>
            <a:r>
              <a:rPr lang="vi-VN" sz="2200" dirty="0">
                <a:latin typeface="Times New Roman" panose="02020603050405020304" pitchFamily="18" charset="0"/>
                <a:cs typeface="Times New Roman" panose="02020603050405020304" pitchFamily="18" charset="0"/>
              </a:rPr>
              <a:t> của </a:t>
            </a:r>
            <a:r>
              <a:rPr lang="vi-VN" sz="2200" dirty="0" err="1">
                <a:latin typeface="Times New Roman" panose="02020603050405020304" pitchFamily="18" charset="0"/>
                <a:cs typeface="Times New Roman" panose="02020603050405020304" pitchFamily="18" charset="0"/>
              </a:rPr>
              <a:t>message</a:t>
            </a:r>
            <a:r>
              <a:rPr lang="vi-VN" sz="2200" dirty="0" smtClean="0">
                <a:latin typeface="Times New Roman" panose="02020603050405020304" pitchFamily="18" charset="0"/>
                <a:cs typeface="Times New Roman" panose="02020603050405020304" pitchFamily="18" charset="0"/>
              </a:rPr>
              <a:t>.</a:t>
            </a:r>
            <a:endParaRPr lang="en-US" sz="2200" dirty="0" smtClean="0">
              <a:latin typeface="Times New Roman" panose="02020603050405020304" pitchFamily="18" charset="0"/>
              <a:cs typeface="Times New Roman" panose="02020603050405020304" pitchFamily="18" charset="0"/>
            </a:endParaRPr>
          </a:p>
          <a:p>
            <a:pPr marL="457200" indent="-457200" algn="just">
              <a:lnSpc>
                <a:spcPct val="150000"/>
              </a:lnSpc>
              <a:spcBef>
                <a:spcPts val="0"/>
              </a:spcBef>
              <a:buFont typeface="+mj-lt"/>
              <a:buAutoNum type="arabicPeriod"/>
            </a:pPr>
            <a:r>
              <a:rPr lang="en-US" sz="2200" dirty="0" err="1" smtClean="0">
                <a:latin typeface="Times New Roman" panose="02020603050405020304" pitchFamily="18" charset="0"/>
                <a:cs typeface="Times New Roman" panose="02020603050405020304" pitchFamily="18" charset="0"/>
              </a:rPr>
              <a:t>Vấn</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đề</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bảo</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mật</a:t>
            </a:r>
            <a:r>
              <a:rPr lang="en-US" sz="2200" dirty="0" smtClean="0">
                <a:latin typeface="Times New Roman" panose="02020603050405020304" pitchFamily="18" charset="0"/>
                <a:cs typeface="Times New Roman" panose="02020603050405020304" pitchFamily="18" charset="0"/>
              </a:rPr>
              <a:t> do </a:t>
            </a:r>
            <a:r>
              <a:rPr lang="en-US" sz="2200" dirty="0" err="1" smtClean="0">
                <a:latin typeface="Times New Roman" panose="02020603050405020304" pitchFamily="18" charset="0"/>
                <a:cs typeface="Times New Roman" panose="02020603050405020304" pitchFamily="18" charset="0"/>
              </a:rPr>
              <a:t>các</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dịch</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vụ</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có</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thể</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đa</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nền</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tảng</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và</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quản</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lý</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bởi</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các</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chủ</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sở</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hữu</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khác</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nhau</a:t>
            </a:r>
            <a:r>
              <a:rPr lang="en-US" sz="2200" dirty="0" smtClean="0">
                <a:latin typeface="Times New Roman" panose="02020603050405020304" pitchFamily="18" charset="0"/>
                <a:cs typeface="Times New Roman" panose="02020603050405020304" pitchFamily="18" charset="0"/>
              </a:rPr>
              <a:t>. K</a:t>
            </a:r>
            <a:r>
              <a:rPr lang="vi-VN" sz="2200" dirty="0" smtClean="0">
                <a:latin typeface="Times New Roman" panose="02020603050405020304" pitchFamily="18" charset="0"/>
                <a:cs typeface="Times New Roman" panose="02020603050405020304" pitchFamily="18" charset="0"/>
              </a:rPr>
              <a:t>hi </a:t>
            </a:r>
            <a:r>
              <a:rPr lang="vi-VN" sz="2200" dirty="0">
                <a:latin typeface="Times New Roman" panose="02020603050405020304" pitchFamily="18" charset="0"/>
                <a:cs typeface="Times New Roman" panose="02020603050405020304" pitchFamily="18" charset="0"/>
              </a:rPr>
              <a:t>xây dựng ứng dụng tổng hợp từ nhiều dịch vụ với tính tái sử dụng cao thì vấn đề bảo mật như: xác thực</a:t>
            </a:r>
            <a:r>
              <a:rPr lang="vi-VN" sz="2200" dirty="0" smtClean="0">
                <a:latin typeface="Times New Roman" panose="02020603050405020304" pitchFamily="18" charset="0"/>
                <a:cs typeface="Times New Roman" panose="02020603050405020304" pitchFamily="18" charset="0"/>
              </a:rPr>
              <a:t>,</a:t>
            </a:r>
            <a:r>
              <a:rPr lang="en-US" sz="2200" dirty="0" smtClean="0">
                <a:latin typeface="Times New Roman" panose="02020603050405020304" pitchFamily="18" charset="0"/>
                <a:cs typeface="Times New Roman" panose="02020603050405020304" pitchFamily="18" charset="0"/>
              </a:rPr>
              <a:t> </a:t>
            </a:r>
            <a:r>
              <a:rPr lang="vi-VN" sz="2200" dirty="0" smtClean="0">
                <a:latin typeface="Times New Roman" panose="02020603050405020304" pitchFamily="18" charset="0"/>
                <a:cs typeface="Times New Roman" panose="02020603050405020304" pitchFamily="18" charset="0"/>
              </a:rPr>
              <a:t>phân </a:t>
            </a:r>
            <a:r>
              <a:rPr lang="vi-VN" sz="2200" dirty="0">
                <a:latin typeface="Times New Roman" panose="02020603050405020304" pitchFamily="18" charset="0"/>
                <a:cs typeface="Times New Roman" panose="02020603050405020304" pitchFamily="18" charset="0"/>
              </a:rPr>
              <a:t>quyền</a:t>
            </a:r>
            <a:r>
              <a:rPr lang="vi-VN" sz="2200" dirty="0" smtClean="0">
                <a:latin typeface="Times New Roman" panose="02020603050405020304" pitchFamily="18" charset="0"/>
                <a:cs typeface="Times New Roman" panose="02020603050405020304" pitchFamily="18" charset="0"/>
              </a:rPr>
              <a:t>,</a:t>
            </a:r>
            <a:r>
              <a:rPr lang="en-US" sz="2200" dirty="0" smtClean="0">
                <a:latin typeface="Times New Roman" panose="02020603050405020304" pitchFamily="18" charset="0"/>
                <a:cs typeface="Times New Roman" panose="02020603050405020304" pitchFamily="18" charset="0"/>
              </a:rPr>
              <a:t> </a:t>
            </a:r>
            <a:r>
              <a:rPr lang="vi-VN" sz="2200" dirty="0" smtClean="0">
                <a:latin typeface="Times New Roman" panose="02020603050405020304" pitchFamily="18" charset="0"/>
                <a:cs typeface="Times New Roman" panose="02020603050405020304" pitchFamily="18" charset="0"/>
              </a:rPr>
              <a:t>bí </a:t>
            </a:r>
            <a:r>
              <a:rPr lang="vi-VN" sz="2200" dirty="0">
                <a:latin typeface="Times New Roman" panose="02020603050405020304" pitchFamily="18" charset="0"/>
                <a:cs typeface="Times New Roman" panose="02020603050405020304" pitchFamily="18" charset="0"/>
              </a:rPr>
              <a:t>mật và an toàn vẹn dữ liệu</a:t>
            </a:r>
            <a:r>
              <a:rPr lang="vi-VN" sz="2200" dirty="0" smtClean="0">
                <a:latin typeface="Times New Roman" panose="02020603050405020304" pitchFamily="18" charset="0"/>
                <a:cs typeface="Times New Roman" panose="02020603050405020304" pitchFamily="18" charset="0"/>
              </a:rPr>
              <a:t>,</a:t>
            </a:r>
            <a:r>
              <a:rPr lang="en-US" sz="2200" dirty="0" smtClean="0">
                <a:latin typeface="Times New Roman" panose="02020603050405020304" pitchFamily="18" charset="0"/>
                <a:cs typeface="Times New Roman" panose="02020603050405020304" pitchFamily="18" charset="0"/>
              </a:rPr>
              <a:t> </a:t>
            </a:r>
            <a:r>
              <a:rPr lang="vi-VN" sz="2200" dirty="0" smtClean="0">
                <a:latin typeface="Times New Roman" panose="02020603050405020304" pitchFamily="18" charset="0"/>
                <a:cs typeface="Times New Roman" panose="02020603050405020304" pitchFamily="18" charset="0"/>
              </a:rPr>
              <a:t>bảo </a:t>
            </a:r>
            <a:r>
              <a:rPr lang="vi-VN" sz="2200" dirty="0">
                <a:latin typeface="Times New Roman" panose="02020603050405020304" pitchFamily="18" charset="0"/>
                <a:cs typeface="Times New Roman" panose="02020603050405020304" pitchFamily="18" charset="0"/>
              </a:rPr>
              <a:t>về quyền riêng tư</a:t>
            </a:r>
            <a:r>
              <a:rPr lang="vi-VN" sz="2200" dirty="0" smtClean="0">
                <a:latin typeface="Times New Roman" panose="02020603050405020304" pitchFamily="18" charset="0"/>
                <a:cs typeface="Times New Roman" panose="02020603050405020304" pitchFamily="18" charset="0"/>
              </a:rPr>
              <a:t>…</a:t>
            </a:r>
            <a:r>
              <a:rPr lang="en-US" sz="2200" dirty="0" smtClean="0">
                <a:latin typeface="Times New Roman" panose="02020603050405020304" pitchFamily="18" charset="0"/>
                <a:cs typeface="Times New Roman" panose="02020603050405020304" pitchFamily="18" charset="0"/>
              </a:rPr>
              <a:t> </a:t>
            </a:r>
            <a:r>
              <a:rPr lang="vi-VN" sz="2200" dirty="0" smtClean="0">
                <a:latin typeface="Times New Roman" panose="02020603050405020304" pitchFamily="18" charset="0"/>
                <a:cs typeface="Times New Roman" panose="02020603050405020304" pitchFamily="18" charset="0"/>
              </a:rPr>
              <a:t>trở </a:t>
            </a:r>
            <a:r>
              <a:rPr lang="vi-VN" sz="2200" dirty="0">
                <a:latin typeface="Times New Roman" panose="02020603050405020304" pitchFamily="18" charset="0"/>
                <a:cs typeface="Times New Roman" panose="02020603050405020304" pitchFamily="18" charset="0"/>
              </a:rPr>
              <a:t>thành một bài toán </a:t>
            </a:r>
            <a:r>
              <a:rPr lang="vi-VN" sz="2200" dirty="0" smtClean="0">
                <a:latin typeface="Times New Roman" panose="02020603050405020304" pitchFamily="18" charset="0"/>
                <a:cs typeface="Times New Roman" panose="02020603050405020304" pitchFamily="18" charset="0"/>
              </a:rPr>
              <a:t>phức </a:t>
            </a:r>
            <a:r>
              <a:rPr lang="vi-VN" sz="2200" dirty="0">
                <a:latin typeface="Times New Roman" panose="02020603050405020304" pitchFamily="18" charset="0"/>
                <a:cs typeface="Times New Roman" panose="02020603050405020304" pitchFamily="18" charset="0"/>
              </a:rPr>
              <a:t>tạp và đòi hỏi giải quyết bằng những hướng tiếp cận bảo mật hoàn toàn mới so với các phương pháp bảo mật truyền thống. </a:t>
            </a:r>
            <a:endParaRPr lang="en-US" sz="2200" dirty="0" smtClean="0">
              <a:latin typeface="Times New Roman" panose="02020603050405020304" pitchFamily="18" charset="0"/>
              <a:cs typeface="Times New Roman" panose="02020603050405020304" pitchFamily="18" charset="0"/>
            </a:endParaRPr>
          </a:p>
          <a:p>
            <a:pPr marL="457200" indent="-457200" algn="just">
              <a:lnSpc>
                <a:spcPct val="150000"/>
              </a:lnSpc>
              <a:spcBef>
                <a:spcPts val="0"/>
              </a:spcBef>
              <a:buFont typeface="+mj-lt"/>
              <a:buAutoNum type="arabicPeriod"/>
            </a:pPr>
            <a:r>
              <a:rPr lang="en-US" sz="2200" dirty="0" err="1" smtClean="0">
                <a:latin typeface="Times New Roman" panose="02020603050405020304" pitchFamily="18" charset="0"/>
                <a:cs typeface="Times New Roman" panose="02020603050405020304" pitchFamily="18" charset="0"/>
              </a:rPr>
              <a:t>Băng</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thông</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mạng</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phải</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đảm</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bảo</a:t>
            </a:r>
            <a:r>
              <a:rPr lang="en-US" sz="2200" dirty="0" smtClean="0">
                <a:latin typeface="Times New Roman" panose="02020603050405020304" pitchFamily="18" charset="0"/>
                <a:cs typeface="Times New Roman" panose="02020603050405020304" pitchFamily="18" charset="0"/>
              </a:rPr>
              <a:t>, do </a:t>
            </a:r>
            <a:r>
              <a:rPr lang="en-US" sz="2200" dirty="0" err="1" smtClean="0">
                <a:latin typeface="Times New Roman" panose="02020603050405020304" pitchFamily="18" charset="0"/>
                <a:cs typeface="Times New Roman" panose="02020603050405020304" pitchFamily="18" charset="0"/>
              </a:rPr>
              <a:t>các</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dịch</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vụ</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giao</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tiếp</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và</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triệu</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gọi</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nhau</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thông</a:t>
            </a:r>
            <a:r>
              <a:rPr lang="en-US" sz="2200" dirty="0" smtClean="0">
                <a:latin typeface="Times New Roman" panose="02020603050405020304" pitchFamily="18" charset="0"/>
                <a:cs typeface="Times New Roman" panose="02020603050405020304" pitchFamily="18" charset="0"/>
              </a:rPr>
              <a:t> qua </a:t>
            </a:r>
            <a:r>
              <a:rPr lang="en-US" sz="2200" dirty="0" err="1" smtClean="0">
                <a:latin typeface="Times New Roman" panose="02020603050405020304" pitchFamily="18" charset="0"/>
                <a:cs typeface="Times New Roman" panose="02020603050405020304" pitchFamily="18" charset="0"/>
              </a:rPr>
              <a:t>hình</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thức</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gửi</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thông</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điệp</a:t>
            </a:r>
            <a:r>
              <a:rPr lang="en-US" sz="2200" dirty="0" smtClean="0">
                <a:latin typeface="Times New Roman" panose="02020603050405020304" pitchFamily="18" charset="0"/>
                <a:cs typeface="Times New Roman" panose="02020603050405020304" pitchFamily="18" charset="0"/>
              </a:rPr>
              <a:t> XML</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3970383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3999" cy="1600199"/>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600075" y="115887"/>
            <a:ext cx="1079500" cy="792162"/>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0" y="333375"/>
            <a:ext cx="1427226" cy="1203325"/>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1174750" y="404875"/>
            <a:ext cx="649287" cy="542925"/>
          </a:xfrm>
          <a:prstGeom prst="rect">
            <a:avLst/>
          </a:prstGeom>
          <a:blipFill>
            <a:blip r:embed="rId5" cstate="print"/>
            <a:stretch>
              <a:fillRect/>
            </a:stretch>
          </a:blipFill>
        </p:spPr>
        <p:txBody>
          <a:bodyPr wrap="square" lIns="0" tIns="0" rIns="0" bIns="0" rtlCol="0"/>
          <a:lstStyle/>
          <a:p>
            <a:endParaRPr/>
          </a:p>
        </p:txBody>
      </p:sp>
      <p:sp>
        <p:nvSpPr>
          <p:cNvPr id="6" name="object 6"/>
          <p:cNvSpPr txBox="1">
            <a:spLocks noGrp="1"/>
          </p:cNvSpPr>
          <p:nvPr>
            <p:ph type="title"/>
          </p:nvPr>
        </p:nvSpPr>
        <p:spPr>
          <a:xfrm>
            <a:off x="1816989" y="206755"/>
            <a:ext cx="6423660" cy="360680"/>
          </a:xfrm>
          <a:prstGeom prst="rect">
            <a:avLst/>
          </a:prstGeom>
        </p:spPr>
        <p:txBody>
          <a:bodyPr vert="horz" wrap="square" lIns="0" tIns="12065" rIns="0" bIns="0" rtlCol="0">
            <a:spAutoFit/>
          </a:bodyPr>
          <a:lstStyle/>
          <a:p>
            <a:pPr marL="12700">
              <a:lnSpc>
                <a:spcPct val="100000"/>
              </a:lnSpc>
              <a:spcBef>
                <a:spcPts val="95"/>
              </a:spcBef>
            </a:pPr>
            <a:r>
              <a:rPr sz="2200" spc="-5" dirty="0"/>
              <a:t>III. VÍ </a:t>
            </a:r>
            <a:r>
              <a:rPr sz="2200" spc="-10" dirty="0"/>
              <a:t>DỤ </a:t>
            </a:r>
            <a:r>
              <a:rPr sz="2200" spc="-5" dirty="0"/>
              <a:t>TRIỂN </a:t>
            </a:r>
            <a:r>
              <a:rPr sz="2200" spc="-10" dirty="0"/>
              <a:t>KHAI </a:t>
            </a:r>
            <a:r>
              <a:rPr sz="2200" spc="-5" dirty="0"/>
              <a:t>MỘT </a:t>
            </a:r>
            <a:r>
              <a:rPr sz="2200" spc="-10" dirty="0"/>
              <a:t>SỐ </a:t>
            </a:r>
            <a:r>
              <a:rPr sz="2200" spc="-5" dirty="0"/>
              <a:t>HỆ </a:t>
            </a:r>
            <a:r>
              <a:rPr sz="2200" spc="-10" dirty="0"/>
              <a:t>THỐNG</a:t>
            </a:r>
            <a:r>
              <a:rPr sz="2200" spc="-100" dirty="0"/>
              <a:t> </a:t>
            </a:r>
            <a:r>
              <a:rPr sz="2200" spc="-10" dirty="0"/>
              <a:t>SOA</a:t>
            </a:r>
            <a:endParaRPr sz="2200"/>
          </a:p>
        </p:txBody>
      </p:sp>
      <p:sp>
        <p:nvSpPr>
          <p:cNvPr id="7" name="object 7"/>
          <p:cNvSpPr txBox="1"/>
          <p:nvPr/>
        </p:nvSpPr>
        <p:spPr>
          <a:xfrm>
            <a:off x="383540" y="1360754"/>
            <a:ext cx="2072639" cy="331470"/>
          </a:xfrm>
          <a:prstGeom prst="rect">
            <a:avLst/>
          </a:prstGeom>
        </p:spPr>
        <p:txBody>
          <a:bodyPr vert="horz" wrap="square" lIns="0" tIns="13335" rIns="0" bIns="0" rtlCol="0">
            <a:spAutoFit/>
          </a:bodyPr>
          <a:lstStyle/>
          <a:p>
            <a:pPr marL="12700">
              <a:lnSpc>
                <a:spcPct val="100000"/>
              </a:lnSpc>
              <a:spcBef>
                <a:spcPts val="105"/>
              </a:spcBef>
              <a:tabLst>
                <a:tab pos="469900" algn="l"/>
              </a:tabLst>
            </a:pPr>
            <a:r>
              <a:rPr sz="2000" b="1" dirty="0">
                <a:latin typeface="Times New Roman"/>
                <a:cs typeface="Times New Roman"/>
              </a:rPr>
              <a:t>1.	Mô tả bài</a:t>
            </a:r>
            <a:r>
              <a:rPr sz="2000" b="1" spc="-110" dirty="0">
                <a:latin typeface="Times New Roman"/>
                <a:cs typeface="Times New Roman"/>
              </a:rPr>
              <a:t> </a:t>
            </a:r>
            <a:r>
              <a:rPr sz="2000" b="1" dirty="0">
                <a:latin typeface="Times New Roman"/>
                <a:cs typeface="Times New Roman"/>
              </a:rPr>
              <a:t>toán</a:t>
            </a:r>
            <a:endParaRPr sz="2000">
              <a:latin typeface="Times New Roman"/>
              <a:cs typeface="Times New Roman"/>
            </a:endParaRPr>
          </a:p>
        </p:txBody>
      </p:sp>
      <p:sp>
        <p:nvSpPr>
          <p:cNvPr id="8" name="object 8"/>
          <p:cNvSpPr txBox="1"/>
          <p:nvPr/>
        </p:nvSpPr>
        <p:spPr>
          <a:xfrm>
            <a:off x="383540" y="1726819"/>
            <a:ext cx="2278380" cy="330835"/>
          </a:xfrm>
          <a:prstGeom prst="rect">
            <a:avLst/>
          </a:prstGeom>
        </p:spPr>
        <p:txBody>
          <a:bodyPr vert="horz" wrap="square" lIns="0" tIns="13335" rIns="0" bIns="0" rtlCol="0">
            <a:spAutoFit/>
          </a:bodyPr>
          <a:lstStyle/>
          <a:p>
            <a:pPr marL="12700">
              <a:lnSpc>
                <a:spcPct val="100000"/>
              </a:lnSpc>
              <a:spcBef>
                <a:spcPts val="105"/>
              </a:spcBef>
              <a:tabLst>
                <a:tab pos="469900" algn="l"/>
              </a:tabLst>
            </a:pPr>
            <a:r>
              <a:rPr sz="2000" b="1" dirty="0">
                <a:latin typeface="Times New Roman"/>
                <a:cs typeface="Times New Roman"/>
              </a:rPr>
              <a:t>2.	Phân </a:t>
            </a:r>
            <a:r>
              <a:rPr sz="2000" b="1" spc="-5" dirty="0">
                <a:latin typeface="Times New Roman"/>
                <a:cs typeface="Times New Roman"/>
              </a:rPr>
              <a:t>rã</a:t>
            </a:r>
            <a:r>
              <a:rPr sz="2000" b="1" spc="-75" dirty="0">
                <a:latin typeface="Times New Roman"/>
                <a:cs typeface="Times New Roman"/>
              </a:rPr>
              <a:t> </a:t>
            </a:r>
            <a:r>
              <a:rPr sz="2000" b="1" dirty="0">
                <a:latin typeface="Times New Roman"/>
                <a:cs typeface="Times New Roman"/>
              </a:rPr>
              <a:t>Domain</a:t>
            </a:r>
            <a:endParaRPr sz="2000">
              <a:latin typeface="Times New Roman"/>
              <a:cs typeface="Times New Roman"/>
            </a:endParaRPr>
          </a:p>
        </p:txBody>
      </p:sp>
      <p:sp>
        <p:nvSpPr>
          <p:cNvPr id="9" name="object 9"/>
          <p:cNvSpPr txBox="1"/>
          <p:nvPr/>
        </p:nvSpPr>
        <p:spPr>
          <a:xfrm>
            <a:off x="383540" y="2092579"/>
            <a:ext cx="3924935" cy="330835"/>
          </a:xfrm>
          <a:prstGeom prst="rect">
            <a:avLst/>
          </a:prstGeom>
        </p:spPr>
        <p:txBody>
          <a:bodyPr vert="horz" wrap="square" lIns="0" tIns="13335" rIns="0" bIns="0" rtlCol="0">
            <a:spAutoFit/>
          </a:bodyPr>
          <a:lstStyle/>
          <a:p>
            <a:pPr marL="12700">
              <a:lnSpc>
                <a:spcPct val="100000"/>
              </a:lnSpc>
              <a:spcBef>
                <a:spcPts val="105"/>
              </a:spcBef>
              <a:tabLst>
                <a:tab pos="469900" algn="l"/>
              </a:tabLst>
            </a:pPr>
            <a:r>
              <a:rPr sz="2000" b="1" dirty="0">
                <a:latin typeface="Times New Roman"/>
                <a:cs typeface="Times New Roman"/>
              </a:rPr>
              <a:t>3.	</a:t>
            </a:r>
            <a:r>
              <a:rPr sz="2000" b="1" spc="5" dirty="0">
                <a:latin typeface="Times New Roman"/>
                <a:cs typeface="Times New Roman"/>
              </a:rPr>
              <a:t>Xây </a:t>
            </a:r>
            <a:r>
              <a:rPr sz="2000" b="1" spc="-5" dirty="0">
                <a:latin typeface="Times New Roman"/>
                <a:cs typeface="Times New Roman"/>
              </a:rPr>
              <a:t>dựng </a:t>
            </a:r>
            <a:r>
              <a:rPr sz="2000" b="1" dirty="0">
                <a:latin typeface="Times New Roman"/>
                <a:cs typeface="Times New Roman"/>
              </a:rPr>
              <a:t>mô hình</a:t>
            </a:r>
            <a:r>
              <a:rPr sz="2000" b="1" spc="-95" dirty="0">
                <a:latin typeface="Times New Roman"/>
                <a:cs typeface="Times New Roman"/>
              </a:rPr>
              <a:t> </a:t>
            </a:r>
            <a:r>
              <a:rPr sz="2000" b="1" spc="-5" dirty="0">
                <a:latin typeface="Times New Roman"/>
                <a:cs typeface="Times New Roman"/>
              </a:rPr>
              <a:t>Goal-service</a:t>
            </a:r>
            <a:endParaRPr sz="2000">
              <a:latin typeface="Times New Roman"/>
              <a:cs typeface="Times New Roman"/>
            </a:endParaRPr>
          </a:p>
        </p:txBody>
      </p:sp>
      <p:sp>
        <p:nvSpPr>
          <p:cNvPr id="10" name="object 10"/>
          <p:cNvSpPr txBox="1"/>
          <p:nvPr/>
        </p:nvSpPr>
        <p:spPr>
          <a:xfrm>
            <a:off x="383540" y="2397734"/>
            <a:ext cx="2966720" cy="757555"/>
          </a:xfrm>
          <a:prstGeom prst="rect">
            <a:avLst/>
          </a:prstGeom>
        </p:spPr>
        <p:txBody>
          <a:bodyPr vert="horz" wrap="square" lIns="0" tIns="73660" rIns="0" bIns="0" rtlCol="0">
            <a:spAutoFit/>
          </a:bodyPr>
          <a:lstStyle/>
          <a:p>
            <a:pPr marL="469900" indent="-457200">
              <a:lnSpc>
                <a:spcPct val="100000"/>
              </a:lnSpc>
              <a:spcBef>
                <a:spcPts val="580"/>
              </a:spcBef>
              <a:buAutoNum type="arabicPeriod" startAt="4"/>
              <a:tabLst>
                <a:tab pos="469900" algn="l"/>
                <a:tab pos="470534" algn="l"/>
              </a:tabLst>
            </a:pPr>
            <a:r>
              <a:rPr sz="2000" b="1" dirty="0">
                <a:latin typeface="Times New Roman"/>
                <a:cs typeface="Times New Roman"/>
              </a:rPr>
              <a:t>Phân tích hệ thống</a:t>
            </a:r>
            <a:r>
              <a:rPr sz="2000" b="1" spc="-120" dirty="0">
                <a:latin typeface="Times New Roman"/>
                <a:cs typeface="Times New Roman"/>
              </a:rPr>
              <a:t> </a:t>
            </a:r>
            <a:r>
              <a:rPr sz="2000" b="1" dirty="0">
                <a:latin typeface="Times New Roman"/>
                <a:cs typeface="Times New Roman"/>
              </a:rPr>
              <a:t>con</a:t>
            </a:r>
            <a:endParaRPr sz="2000">
              <a:latin typeface="Times New Roman"/>
              <a:cs typeface="Times New Roman"/>
            </a:endParaRPr>
          </a:p>
          <a:p>
            <a:pPr marL="469900" indent="-457200">
              <a:lnSpc>
                <a:spcPct val="100000"/>
              </a:lnSpc>
              <a:spcBef>
                <a:spcPts val="480"/>
              </a:spcBef>
              <a:buAutoNum type="arabicPeriod" startAt="4"/>
              <a:tabLst>
                <a:tab pos="469900" algn="l"/>
                <a:tab pos="470534" algn="l"/>
              </a:tabLst>
            </a:pPr>
            <a:r>
              <a:rPr sz="2000" b="1" dirty="0">
                <a:latin typeface="Times New Roman"/>
                <a:cs typeface="Times New Roman"/>
              </a:rPr>
              <a:t>Phân bổ </a:t>
            </a:r>
            <a:r>
              <a:rPr sz="2000" b="1" spc="-5" dirty="0">
                <a:latin typeface="Times New Roman"/>
                <a:cs typeface="Times New Roman"/>
              </a:rPr>
              <a:t>dịch</a:t>
            </a:r>
            <a:r>
              <a:rPr sz="2000" b="1" spc="-55" dirty="0">
                <a:latin typeface="Times New Roman"/>
                <a:cs typeface="Times New Roman"/>
              </a:rPr>
              <a:t> </a:t>
            </a:r>
            <a:r>
              <a:rPr sz="2000" b="1" dirty="0">
                <a:latin typeface="Times New Roman"/>
                <a:cs typeface="Times New Roman"/>
              </a:rPr>
              <a:t>vụ</a:t>
            </a:r>
            <a:endParaRPr sz="2000">
              <a:latin typeface="Times New Roman"/>
              <a:cs typeface="Times New Roman"/>
            </a:endParaRPr>
          </a:p>
        </p:txBody>
      </p:sp>
      <p:sp>
        <p:nvSpPr>
          <p:cNvPr id="11" name="object 11"/>
          <p:cNvSpPr txBox="1"/>
          <p:nvPr/>
        </p:nvSpPr>
        <p:spPr>
          <a:xfrm>
            <a:off x="4886705" y="1364081"/>
            <a:ext cx="3867150" cy="756920"/>
          </a:xfrm>
          <a:prstGeom prst="rect">
            <a:avLst/>
          </a:prstGeom>
        </p:spPr>
        <p:txBody>
          <a:bodyPr vert="horz" wrap="square" lIns="0" tIns="73660" rIns="0" bIns="0" rtlCol="0">
            <a:spAutoFit/>
          </a:bodyPr>
          <a:lstStyle/>
          <a:p>
            <a:pPr marL="393700" indent="-381000">
              <a:lnSpc>
                <a:spcPct val="100000"/>
              </a:lnSpc>
              <a:spcBef>
                <a:spcPts val="580"/>
              </a:spcBef>
              <a:buAutoNum type="arabicPeriod" startAt="6"/>
              <a:tabLst>
                <a:tab pos="393065" algn="l"/>
                <a:tab pos="393700" algn="l"/>
              </a:tabLst>
            </a:pPr>
            <a:r>
              <a:rPr sz="2000" b="1" dirty="0">
                <a:latin typeface="Times New Roman"/>
                <a:cs typeface="Times New Roman"/>
              </a:rPr>
              <a:t>Đặc tả thành</a:t>
            </a:r>
            <a:r>
              <a:rPr sz="2000" b="1" spc="-60" dirty="0">
                <a:latin typeface="Times New Roman"/>
                <a:cs typeface="Times New Roman"/>
              </a:rPr>
              <a:t> </a:t>
            </a:r>
            <a:r>
              <a:rPr sz="2000" b="1" dirty="0">
                <a:latin typeface="Times New Roman"/>
                <a:cs typeface="Times New Roman"/>
              </a:rPr>
              <a:t>tố</a:t>
            </a:r>
            <a:endParaRPr sz="2000">
              <a:latin typeface="Times New Roman"/>
              <a:cs typeface="Times New Roman"/>
            </a:endParaRPr>
          </a:p>
          <a:p>
            <a:pPr marL="393700" indent="-381000">
              <a:lnSpc>
                <a:spcPct val="100000"/>
              </a:lnSpc>
              <a:spcBef>
                <a:spcPts val="480"/>
              </a:spcBef>
              <a:buAutoNum type="arabicPeriod" startAt="6"/>
              <a:tabLst>
                <a:tab pos="393065" algn="l"/>
                <a:tab pos="393700" algn="l"/>
              </a:tabLst>
            </a:pPr>
            <a:r>
              <a:rPr sz="2000" b="1" dirty="0">
                <a:latin typeface="Times New Roman"/>
                <a:cs typeface="Times New Roman"/>
              </a:rPr>
              <a:t>Cấu trúc thành </a:t>
            </a:r>
            <a:r>
              <a:rPr sz="2000" b="1" spc="-5" dirty="0">
                <a:latin typeface="Times New Roman"/>
                <a:cs typeface="Times New Roman"/>
              </a:rPr>
              <a:t>phần </a:t>
            </a:r>
            <a:r>
              <a:rPr sz="2000" b="1" dirty="0">
                <a:latin typeface="Times New Roman"/>
                <a:cs typeface="Times New Roman"/>
              </a:rPr>
              <a:t>và </a:t>
            </a:r>
            <a:r>
              <a:rPr sz="2000" b="1" spc="-5" dirty="0">
                <a:latin typeface="Times New Roman"/>
                <a:cs typeface="Times New Roman"/>
              </a:rPr>
              <a:t>dịch</a:t>
            </a:r>
            <a:r>
              <a:rPr sz="2000" b="1" spc="-95" dirty="0">
                <a:latin typeface="Times New Roman"/>
                <a:cs typeface="Times New Roman"/>
              </a:rPr>
              <a:t> </a:t>
            </a:r>
            <a:r>
              <a:rPr sz="2000" b="1" dirty="0">
                <a:latin typeface="Times New Roman"/>
                <a:cs typeface="Times New Roman"/>
              </a:rPr>
              <a:t>vụ</a:t>
            </a:r>
            <a:endParaRPr sz="2000">
              <a:latin typeface="Times New Roman"/>
              <a:cs typeface="Times New Roman"/>
            </a:endParaRPr>
          </a:p>
        </p:txBody>
      </p:sp>
      <p:sp>
        <p:nvSpPr>
          <p:cNvPr id="12" name="object 12"/>
          <p:cNvSpPr txBox="1"/>
          <p:nvPr/>
        </p:nvSpPr>
        <p:spPr>
          <a:xfrm>
            <a:off x="4886705" y="2155951"/>
            <a:ext cx="3429635" cy="330835"/>
          </a:xfrm>
          <a:prstGeom prst="rect">
            <a:avLst/>
          </a:prstGeom>
        </p:spPr>
        <p:txBody>
          <a:bodyPr vert="horz" wrap="square" lIns="0" tIns="13335" rIns="0" bIns="0" rtlCol="0">
            <a:spAutoFit/>
          </a:bodyPr>
          <a:lstStyle/>
          <a:p>
            <a:pPr marL="12700">
              <a:lnSpc>
                <a:spcPct val="100000"/>
              </a:lnSpc>
              <a:spcBef>
                <a:spcPts val="105"/>
              </a:spcBef>
              <a:tabLst>
                <a:tab pos="393065" algn="l"/>
              </a:tabLst>
            </a:pPr>
            <a:r>
              <a:rPr sz="2000" b="1" dirty="0">
                <a:latin typeface="Times New Roman"/>
                <a:cs typeface="Times New Roman"/>
              </a:rPr>
              <a:t>8.	</a:t>
            </a:r>
            <a:r>
              <a:rPr sz="2000" b="1" spc="-5" dirty="0">
                <a:latin typeface="Times New Roman"/>
                <a:cs typeface="Times New Roman"/>
              </a:rPr>
              <a:t>Lựa </a:t>
            </a:r>
            <a:r>
              <a:rPr sz="2000" b="1" dirty="0">
                <a:latin typeface="Times New Roman"/>
                <a:cs typeface="Times New Roman"/>
              </a:rPr>
              <a:t>chọn giải pháp </a:t>
            </a:r>
            <a:r>
              <a:rPr sz="2000" b="1" spc="-5" dirty="0">
                <a:latin typeface="Times New Roman"/>
                <a:cs typeface="Times New Roman"/>
              </a:rPr>
              <a:t>thực</a:t>
            </a:r>
            <a:r>
              <a:rPr sz="2000" b="1" spc="-95" dirty="0">
                <a:latin typeface="Times New Roman"/>
                <a:cs typeface="Times New Roman"/>
              </a:rPr>
              <a:t> </a:t>
            </a:r>
            <a:r>
              <a:rPr sz="2000" b="1" dirty="0">
                <a:latin typeface="Times New Roman"/>
                <a:cs typeface="Times New Roman"/>
              </a:rPr>
              <a:t>thi</a:t>
            </a:r>
            <a:endParaRPr sz="2000">
              <a:latin typeface="Times New Roman"/>
              <a:cs typeface="Times New Roman"/>
            </a:endParaRPr>
          </a:p>
        </p:txBody>
      </p:sp>
      <p:sp>
        <p:nvSpPr>
          <p:cNvPr id="13" name="object 13"/>
          <p:cNvSpPr txBox="1"/>
          <p:nvPr/>
        </p:nvSpPr>
        <p:spPr>
          <a:xfrm>
            <a:off x="1298194" y="3921633"/>
            <a:ext cx="6311265" cy="2365375"/>
          </a:xfrm>
          <a:prstGeom prst="rect">
            <a:avLst/>
          </a:prstGeom>
        </p:spPr>
        <p:txBody>
          <a:bodyPr vert="horz" wrap="square" lIns="0" tIns="12700" rIns="0" bIns="0" rtlCol="0">
            <a:spAutoFit/>
          </a:bodyPr>
          <a:lstStyle/>
          <a:p>
            <a:pPr marL="88900">
              <a:lnSpc>
                <a:spcPct val="100000"/>
              </a:lnSpc>
              <a:spcBef>
                <a:spcPts val="100"/>
              </a:spcBef>
            </a:pPr>
            <a:r>
              <a:rPr sz="2000" b="1" spc="-85" dirty="0">
                <a:latin typeface="Times New Roman"/>
                <a:cs typeface="Times New Roman"/>
              </a:rPr>
              <a:t>IV. </a:t>
            </a:r>
            <a:r>
              <a:rPr sz="2000" b="1" dirty="0">
                <a:latin typeface="Times New Roman"/>
                <a:cs typeface="Times New Roman"/>
              </a:rPr>
              <a:t>VẤN ĐỀ VỀ BẢO</a:t>
            </a:r>
            <a:r>
              <a:rPr sz="2000" b="1" spc="-20" dirty="0">
                <a:latin typeface="Times New Roman"/>
                <a:cs typeface="Times New Roman"/>
              </a:rPr>
              <a:t> </a:t>
            </a:r>
            <a:r>
              <a:rPr sz="2000" b="1" dirty="0">
                <a:latin typeface="Times New Roman"/>
                <a:cs typeface="Times New Roman"/>
              </a:rPr>
              <a:t>MẬT</a:t>
            </a:r>
            <a:endParaRPr sz="2000">
              <a:latin typeface="Times New Roman"/>
              <a:cs typeface="Times New Roman"/>
            </a:endParaRPr>
          </a:p>
          <a:p>
            <a:pPr>
              <a:lnSpc>
                <a:spcPct val="100000"/>
              </a:lnSpc>
              <a:spcBef>
                <a:spcPts val="30"/>
              </a:spcBef>
            </a:pPr>
            <a:endParaRPr sz="2800">
              <a:latin typeface="Times New Roman"/>
              <a:cs typeface="Times New Roman"/>
            </a:endParaRPr>
          </a:p>
          <a:p>
            <a:pPr marL="469900" indent="-457200">
              <a:lnSpc>
                <a:spcPct val="100000"/>
              </a:lnSpc>
              <a:buAutoNum type="arabicPeriod"/>
              <a:tabLst>
                <a:tab pos="469265" algn="l"/>
                <a:tab pos="469900" algn="l"/>
              </a:tabLst>
            </a:pPr>
            <a:r>
              <a:rPr sz="1900" b="1" spc="-10" dirty="0">
                <a:latin typeface="Times New Roman"/>
                <a:cs typeface="Times New Roman"/>
              </a:rPr>
              <a:t>Những hạn </a:t>
            </a:r>
            <a:r>
              <a:rPr sz="1900" b="1" spc="-5" dirty="0">
                <a:latin typeface="Times New Roman"/>
                <a:cs typeface="Times New Roman"/>
              </a:rPr>
              <a:t>chế của </a:t>
            </a:r>
            <a:r>
              <a:rPr sz="1900" b="1" spc="-10" dirty="0">
                <a:latin typeface="Times New Roman"/>
                <a:cs typeface="Times New Roman"/>
              </a:rPr>
              <a:t>tường</a:t>
            </a:r>
            <a:r>
              <a:rPr sz="1900" b="1" spc="80" dirty="0">
                <a:latin typeface="Times New Roman"/>
                <a:cs typeface="Times New Roman"/>
              </a:rPr>
              <a:t> </a:t>
            </a:r>
            <a:r>
              <a:rPr sz="1900" b="1" spc="-5" dirty="0">
                <a:latin typeface="Times New Roman"/>
                <a:cs typeface="Times New Roman"/>
              </a:rPr>
              <a:t>lửa</a:t>
            </a:r>
            <a:endParaRPr sz="1900">
              <a:latin typeface="Times New Roman"/>
              <a:cs typeface="Times New Roman"/>
            </a:endParaRPr>
          </a:p>
          <a:p>
            <a:pPr marL="469900" indent="-457200">
              <a:lnSpc>
                <a:spcPct val="100000"/>
              </a:lnSpc>
              <a:spcBef>
                <a:spcPts val="455"/>
              </a:spcBef>
              <a:buAutoNum type="arabicPeriod"/>
              <a:tabLst>
                <a:tab pos="469265" algn="l"/>
                <a:tab pos="469900" algn="l"/>
              </a:tabLst>
            </a:pPr>
            <a:r>
              <a:rPr sz="1900" b="1" spc="-10" dirty="0">
                <a:latin typeface="Times New Roman"/>
                <a:cs typeface="Times New Roman"/>
              </a:rPr>
              <a:t>Cơ </a:t>
            </a:r>
            <a:r>
              <a:rPr sz="1900" b="1" spc="-5" dirty="0">
                <a:latin typeface="Times New Roman"/>
                <a:cs typeface="Times New Roman"/>
              </a:rPr>
              <a:t>chế </a:t>
            </a:r>
            <a:r>
              <a:rPr sz="1900" b="1" spc="-10" dirty="0">
                <a:latin typeface="Times New Roman"/>
                <a:cs typeface="Times New Roman"/>
              </a:rPr>
              <a:t>bảo mật </a:t>
            </a:r>
            <a:r>
              <a:rPr sz="1900" b="1" spc="-5" dirty="0">
                <a:latin typeface="Times New Roman"/>
                <a:cs typeface="Times New Roman"/>
              </a:rPr>
              <a:t>chưa </a:t>
            </a:r>
            <a:r>
              <a:rPr sz="1900" b="1" spc="-10" dirty="0">
                <a:latin typeface="Times New Roman"/>
                <a:cs typeface="Times New Roman"/>
              </a:rPr>
              <a:t>được </a:t>
            </a:r>
            <a:r>
              <a:rPr sz="1900" b="1" spc="-5" dirty="0">
                <a:latin typeface="Times New Roman"/>
                <a:cs typeface="Times New Roman"/>
              </a:rPr>
              <a:t>định </a:t>
            </a:r>
            <a:r>
              <a:rPr sz="1900" b="1" spc="-10" dirty="0">
                <a:latin typeface="Times New Roman"/>
                <a:cs typeface="Times New Roman"/>
              </a:rPr>
              <a:t>nghĩa một </a:t>
            </a:r>
            <a:r>
              <a:rPr sz="1900" b="1" spc="-5" dirty="0">
                <a:latin typeface="Times New Roman"/>
                <a:cs typeface="Times New Roman"/>
              </a:rPr>
              <a:t>cách </a:t>
            </a:r>
            <a:r>
              <a:rPr sz="1900" b="1" spc="-10" dirty="0">
                <a:latin typeface="Times New Roman"/>
                <a:cs typeface="Times New Roman"/>
              </a:rPr>
              <a:t>đầy</a:t>
            </a:r>
            <a:r>
              <a:rPr sz="1900" b="1" spc="204" dirty="0">
                <a:latin typeface="Times New Roman"/>
                <a:cs typeface="Times New Roman"/>
              </a:rPr>
              <a:t> </a:t>
            </a:r>
            <a:r>
              <a:rPr sz="1900" b="1" spc="-5" dirty="0">
                <a:latin typeface="Times New Roman"/>
                <a:cs typeface="Times New Roman"/>
              </a:rPr>
              <a:t>đủ</a:t>
            </a:r>
            <a:endParaRPr sz="1900">
              <a:latin typeface="Times New Roman"/>
              <a:cs typeface="Times New Roman"/>
            </a:endParaRPr>
          </a:p>
          <a:p>
            <a:pPr marL="469900" indent="-457200">
              <a:lnSpc>
                <a:spcPct val="100000"/>
              </a:lnSpc>
              <a:spcBef>
                <a:spcPts val="455"/>
              </a:spcBef>
              <a:buAutoNum type="arabicPeriod"/>
              <a:tabLst>
                <a:tab pos="469265" algn="l"/>
                <a:tab pos="469900" algn="l"/>
              </a:tabLst>
            </a:pPr>
            <a:r>
              <a:rPr sz="1900" b="1" spc="-10" dirty="0">
                <a:latin typeface="Times New Roman"/>
                <a:cs typeface="Times New Roman"/>
              </a:rPr>
              <a:t>Các </a:t>
            </a:r>
            <a:r>
              <a:rPr sz="1900" b="1" spc="-5" dirty="0">
                <a:latin typeface="Times New Roman"/>
                <a:cs typeface="Times New Roman"/>
              </a:rPr>
              <a:t>giải pháp </a:t>
            </a:r>
            <a:r>
              <a:rPr sz="1900" b="1" spc="-10" dirty="0">
                <a:latin typeface="Times New Roman"/>
                <a:cs typeface="Times New Roman"/>
              </a:rPr>
              <a:t>bảo mật </a:t>
            </a:r>
            <a:r>
              <a:rPr sz="1900" b="1" spc="-5" dirty="0">
                <a:latin typeface="Times New Roman"/>
                <a:cs typeface="Times New Roman"/>
              </a:rPr>
              <a:t>khó tích </a:t>
            </a:r>
            <a:r>
              <a:rPr sz="1900" b="1" spc="-10" dirty="0">
                <a:latin typeface="Times New Roman"/>
                <a:cs typeface="Times New Roman"/>
              </a:rPr>
              <a:t>hợp với</a:t>
            </a:r>
            <a:r>
              <a:rPr sz="1900" b="1" spc="150" dirty="0">
                <a:latin typeface="Times New Roman"/>
                <a:cs typeface="Times New Roman"/>
              </a:rPr>
              <a:t> </a:t>
            </a:r>
            <a:r>
              <a:rPr sz="1900" b="1" spc="-5" dirty="0">
                <a:latin typeface="Times New Roman"/>
                <a:cs typeface="Times New Roman"/>
              </a:rPr>
              <a:t>nhau</a:t>
            </a:r>
            <a:endParaRPr sz="1900">
              <a:latin typeface="Times New Roman"/>
              <a:cs typeface="Times New Roman"/>
            </a:endParaRPr>
          </a:p>
          <a:p>
            <a:pPr marL="469900" marR="5080" indent="-457200">
              <a:lnSpc>
                <a:spcPct val="100000"/>
              </a:lnSpc>
              <a:spcBef>
                <a:spcPts val="459"/>
              </a:spcBef>
              <a:buAutoNum type="arabicPeriod"/>
              <a:tabLst>
                <a:tab pos="469265" algn="l"/>
                <a:tab pos="469900" algn="l"/>
              </a:tabLst>
            </a:pPr>
            <a:r>
              <a:rPr sz="1900" b="1" spc="-5" dirty="0">
                <a:latin typeface="Times New Roman"/>
                <a:cs typeface="Times New Roman"/>
              </a:rPr>
              <a:t>Bảo </a:t>
            </a:r>
            <a:r>
              <a:rPr sz="1900" b="1" spc="-10" dirty="0">
                <a:latin typeface="Times New Roman"/>
                <a:cs typeface="Times New Roman"/>
              </a:rPr>
              <a:t>mật trong </a:t>
            </a:r>
            <a:r>
              <a:rPr sz="1900" b="1" spc="-5" dirty="0">
                <a:latin typeface="Times New Roman"/>
                <a:cs typeface="Times New Roman"/>
              </a:rPr>
              <a:t>qui trình </a:t>
            </a:r>
            <a:r>
              <a:rPr sz="1900" b="1" spc="-10" dirty="0">
                <a:latin typeface="Times New Roman"/>
                <a:cs typeface="Times New Roman"/>
              </a:rPr>
              <a:t>phối hợp hoạt động </a:t>
            </a:r>
            <a:r>
              <a:rPr sz="1900" b="1" spc="-5" dirty="0">
                <a:latin typeface="Times New Roman"/>
                <a:cs typeface="Times New Roman"/>
              </a:rPr>
              <a:t>của các web  service</a:t>
            </a:r>
            <a:endParaRPr sz="1900">
              <a:latin typeface="Times New Roman"/>
              <a:cs typeface="Times New Roman"/>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3999" cy="1600199"/>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600075" y="115887"/>
            <a:ext cx="1079500" cy="792162"/>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0" y="333375"/>
            <a:ext cx="1427226" cy="1203325"/>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1174750" y="404875"/>
            <a:ext cx="649287" cy="542925"/>
          </a:xfrm>
          <a:prstGeom prst="rect">
            <a:avLst/>
          </a:prstGeom>
          <a:blipFill>
            <a:blip r:embed="rId5" cstate="print"/>
            <a:stretch>
              <a:fillRect/>
            </a:stretch>
          </a:blipFill>
        </p:spPr>
        <p:txBody>
          <a:bodyPr wrap="square" lIns="0" tIns="0" rIns="0" bIns="0" rtlCol="0"/>
          <a:lstStyle/>
          <a:p>
            <a:endParaRPr/>
          </a:p>
        </p:txBody>
      </p:sp>
      <p:sp>
        <p:nvSpPr>
          <p:cNvPr id="6" name="object 6"/>
          <p:cNvSpPr txBox="1">
            <a:spLocks noGrp="1"/>
          </p:cNvSpPr>
          <p:nvPr>
            <p:ph type="title"/>
          </p:nvPr>
        </p:nvSpPr>
        <p:spPr>
          <a:xfrm>
            <a:off x="2756154" y="133603"/>
            <a:ext cx="3177540" cy="513715"/>
          </a:xfrm>
          <a:prstGeom prst="rect">
            <a:avLst/>
          </a:prstGeom>
        </p:spPr>
        <p:txBody>
          <a:bodyPr vert="horz" wrap="square" lIns="0" tIns="12700" rIns="0" bIns="0" rtlCol="0">
            <a:spAutoFit/>
          </a:bodyPr>
          <a:lstStyle/>
          <a:p>
            <a:pPr marL="12700">
              <a:lnSpc>
                <a:spcPct val="100000"/>
              </a:lnSpc>
              <a:spcBef>
                <a:spcPts val="100"/>
              </a:spcBef>
            </a:pPr>
            <a:r>
              <a:rPr sz="3200" dirty="0"/>
              <a:t>3.1 Mô tả bài</a:t>
            </a:r>
            <a:r>
              <a:rPr sz="3200" spc="-95" dirty="0"/>
              <a:t> </a:t>
            </a:r>
            <a:r>
              <a:rPr sz="3200" dirty="0"/>
              <a:t>toán</a:t>
            </a:r>
            <a:endParaRPr sz="3200"/>
          </a:p>
        </p:txBody>
      </p:sp>
      <p:sp>
        <p:nvSpPr>
          <p:cNvPr id="7" name="object 7"/>
          <p:cNvSpPr txBox="1"/>
          <p:nvPr/>
        </p:nvSpPr>
        <p:spPr>
          <a:xfrm>
            <a:off x="690168" y="1624330"/>
            <a:ext cx="7158355" cy="3562985"/>
          </a:xfrm>
          <a:prstGeom prst="rect">
            <a:avLst/>
          </a:prstGeom>
        </p:spPr>
        <p:txBody>
          <a:bodyPr vert="horz" wrap="square" lIns="0" tIns="13335" rIns="0" bIns="0" rtlCol="0">
            <a:spAutoFit/>
          </a:bodyPr>
          <a:lstStyle/>
          <a:p>
            <a:pPr marL="355600" marR="6350" indent="-342900" algn="just">
              <a:lnSpc>
                <a:spcPct val="100000"/>
              </a:lnSpc>
              <a:spcBef>
                <a:spcPts val="105"/>
              </a:spcBef>
              <a:buClr>
                <a:srgbClr val="D2601C"/>
              </a:buClr>
              <a:buFont typeface="Wingdings"/>
              <a:buChar char=""/>
              <a:tabLst>
                <a:tab pos="355600" algn="l"/>
              </a:tabLst>
            </a:pPr>
            <a:r>
              <a:rPr sz="2000" spc="-5" dirty="0">
                <a:latin typeface="Times New Roman"/>
                <a:cs typeface="Times New Roman"/>
              </a:rPr>
              <a:t>Khách hàng (customer) </a:t>
            </a:r>
            <a:r>
              <a:rPr sz="2000" dirty="0">
                <a:latin typeface="Times New Roman"/>
                <a:cs typeface="Times New Roman"/>
              </a:rPr>
              <a:t>sẽ </a:t>
            </a:r>
            <a:r>
              <a:rPr sz="2000" spc="-5" dirty="0">
                <a:latin typeface="Times New Roman"/>
                <a:cs typeface="Times New Roman"/>
              </a:rPr>
              <a:t>truy cập vào </a:t>
            </a:r>
            <a:r>
              <a:rPr sz="2000" dirty="0">
                <a:latin typeface="Times New Roman"/>
                <a:cs typeface="Times New Roman"/>
              </a:rPr>
              <a:t>website </a:t>
            </a:r>
            <a:r>
              <a:rPr sz="2000" spc="-5" dirty="0">
                <a:latin typeface="Times New Roman"/>
                <a:cs typeface="Times New Roman"/>
              </a:rPr>
              <a:t>của </a:t>
            </a:r>
            <a:r>
              <a:rPr sz="2000" dirty="0">
                <a:latin typeface="Times New Roman"/>
                <a:cs typeface="Times New Roman"/>
              </a:rPr>
              <a:t>đại </a:t>
            </a:r>
            <a:r>
              <a:rPr sz="2000" spc="-20" dirty="0">
                <a:latin typeface="Times New Roman"/>
                <a:cs typeface="Times New Roman"/>
              </a:rPr>
              <a:t>lý  </a:t>
            </a:r>
            <a:r>
              <a:rPr sz="2000" spc="-5" dirty="0">
                <a:latin typeface="Times New Roman"/>
                <a:cs typeface="Times New Roman"/>
              </a:rPr>
              <a:t>(retailer) </a:t>
            </a:r>
            <a:r>
              <a:rPr sz="2000" dirty="0">
                <a:latin typeface="Times New Roman"/>
                <a:cs typeface="Times New Roman"/>
              </a:rPr>
              <a:t>để </a:t>
            </a:r>
            <a:r>
              <a:rPr sz="2000" spc="-5" dirty="0">
                <a:latin typeface="Times New Roman"/>
                <a:cs typeface="Times New Roman"/>
              </a:rPr>
              <a:t>xem </a:t>
            </a:r>
            <a:r>
              <a:rPr sz="2000" dirty="0">
                <a:latin typeface="Times New Roman"/>
                <a:cs typeface="Times New Roman"/>
              </a:rPr>
              <a:t>qua </a:t>
            </a:r>
            <a:r>
              <a:rPr sz="2000" spc="-5" dirty="0">
                <a:latin typeface="Times New Roman"/>
                <a:cs typeface="Times New Roman"/>
              </a:rPr>
              <a:t>các </a:t>
            </a:r>
            <a:r>
              <a:rPr sz="2000" spc="-10" dirty="0">
                <a:latin typeface="Times New Roman"/>
                <a:cs typeface="Times New Roman"/>
              </a:rPr>
              <a:t>mặt </a:t>
            </a:r>
            <a:r>
              <a:rPr sz="2000" spc="-5" dirty="0">
                <a:latin typeface="Times New Roman"/>
                <a:cs typeface="Times New Roman"/>
              </a:rPr>
              <a:t>hàng </a:t>
            </a:r>
            <a:r>
              <a:rPr sz="2000" dirty="0">
                <a:latin typeface="Times New Roman"/>
                <a:cs typeface="Times New Roman"/>
              </a:rPr>
              <a:t>và đặt </a:t>
            </a:r>
            <a:r>
              <a:rPr sz="2000" spc="-5" dirty="0">
                <a:latin typeface="Times New Roman"/>
                <a:cs typeface="Times New Roman"/>
              </a:rPr>
              <a:t>hàng các sản </a:t>
            </a:r>
            <a:r>
              <a:rPr sz="2000" dirty="0">
                <a:latin typeface="Times New Roman"/>
                <a:cs typeface="Times New Roman"/>
              </a:rPr>
              <a:t>phẩm điện  </a:t>
            </a:r>
            <a:r>
              <a:rPr sz="2000" spc="-5" dirty="0">
                <a:latin typeface="Times New Roman"/>
                <a:cs typeface="Times New Roman"/>
              </a:rPr>
              <a:t>tử </a:t>
            </a:r>
            <a:r>
              <a:rPr sz="2000" dirty="0">
                <a:latin typeface="Times New Roman"/>
                <a:cs typeface="Times New Roman"/>
              </a:rPr>
              <a:t>như </a:t>
            </a:r>
            <a:r>
              <a:rPr sz="2000" spc="-5" dirty="0">
                <a:latin typeface="Times New Roman"/>
                <a:cs typeface="Times New Roman"/>
              </a:rPr>
              <a:t>là </a:t>
            </a:r>
            <a:r>
              <a:rPr sz="2000" dirty="0">
                <a:latin typeface="Times New Roman"/>
                <a:cs typeface="Times New Roman"/>
              </a:rPr>
              <a:t>TV, đầu DVD và video</a:t>
            </a:r>
            <a:r>
              <a:rPr sz="2000" spc="-55" dirty="0">
                <a:latin typeface="Times New Roman"/>
                <a:cs typeface="Times New Roman"/>
              </a:rPr>
              <a:t> </a:t>
            </a:r>
            <a:r>
              <a:rPr sz="2000" spc="-5" dirty="0">
                <a:latin typeface="Times New Roman"/>
                <a:cs typeface="Times New Roman"/>
              </a:rPr>
              <a:t>camera.</a:t>
            </a:r>
            <a:endParaRPr sz="2000">
              <a:latin typeface="Times New Roman"/>
              <a:cs typeface="Times New Roman"/>
            </a:endParaRPr>
          </a:p>
          <a:p>
            <a:pPr marL="355600" marR="6350" indent="-342900" algn="just">
              <a:lnSpc>
                <a:spcPct val="150000"/>
              </a:lnSpc>
              <a:spcBef>
                <a:spcPts val="50"/>
              </a:spcBef>
              <a:buClr>
                <a:srgbClr val="D2601C"/>
              </a:buClr>
              <a:buFont typeface="Wingdings"/>
              <a:buChar char=""/>
              <a:tabLst>
                <a:tab pos="355600" algn="l"/>
              </a:tabLst>
            </a:pPr>
            <a:r>
              <a:rPr sz="2000" spc="-5" dirty="0">
                <a:latin typeface="Times New Roman"/>
                <a:cs typeface="Times New Roman"/>
              </a:rPr>
              <a:t>Đại </a:t>
            </a:r>
            <a:r>
              <a:rPr sz="2000" spc="-10" dirty="0">
                <a:latin typeface="Times New Roman"/>
                <a:cs typeface="Times New Roman"/>
              </a:rPr>
              <a:t>lý </a:t>
            </a:r>
            <a:r>
              <a:rPr sz="2000" spc="-5" dirty="0">
                <a:latin typeface="Times New Roman"/>
                <a:cs typeface="Times New Roman"/>
              </a:rPr>
              <a:t>chuyển </a:t>
            </a:r>
            <a:r>
              <a:rPr sz="2000" spc="-10" dirty="0">
                <a:latin typeface="Times New Roman"/>
                <a:cs typeface="Times New Roman"/>
              </a:rPr>
              <a:t>yêu </a:t>
            </a:r>
            <a:r>
              <a:rPr sz="2000" spc="-5" dirty="0">
                <a:latin typeface="Times New Roman"/>
                <a:cs typeface="Times New Roman"/>
              </a:rPr>
              <a:t>cầu (order) đến cho </a:t>
            </a:r>
            <a:r>
              <a:rPr sz="2000" dirty="0">
                <a:latin typeface="Times New Roman"/>
                <a:cs typeface="Times New Roman"/>
              </a:rPr>
              <a:t>bộ phận </a:t>
            </a:r>
            <a:r>
              <a:rPr sz="2000" spc="-5" dirty="0">
                <a:latin typeface="Times New Roman"/>
                <a:cs typeface="Times New Roman"/>
              </a:rPr>
              <a:t>thủ </a:t>
            </a:r>
            <a:r>
              <a:rPr sz="2000" dirty="0">
                <a:latin typeface="Times New Roman"/>
                <a:cs typeface="Times New Roman"/>
              </a:rPr>
              <a:t>kho  (warehouse) để xử</a:t>
            </a:r>
            <a:r>
              <a:rPr sz="2000" spc="-65" dirty="0">
                <a:latin typeface="Times New Roman"/>
                <a:cs typeface="Times New Roman"/>
              </a:rPr>
              <a:t> </a:t>
            </a:r>
            <a:r>
              <a:rPr sz="2000" spc="-5" dirty="0">
                <a:latin typeface="Times New Roman"/>
                <a:cs typeface="Times New Roman"/>
              </a:rPr>
              <a:t>lý.</a:t>
            </a:r>
            <a:endParaRPr sz="2000">
              <a:latin typeface="Times New Roman"/>
              <a:cs typeface="Times New Roman"/>
            </a:endParaRPr>
          </a:p>
          <a:p>
            <a:pPr marL="355600" marR="5080" indent="-342900" algn="just">
              <a:lnSpc>
                <a:spcPct val="100000"/>
              </a:lnSpc>
              <a:spcBef>
                <a:spcPts val="910"/>
              </a:spcBef>
              <a:buClr>
                <a:srgbClr val="D2601C"/>
              </a:buClr>
              <a:buFont typeface="Wingdings"/>
              <a:buChar char=""/>
              <a:tabLst>
                <a:tab pos="355600" algn="l"/>
              </a:tabLst>
            </a:pPr>
            <a:r>
              <a:rPr sz="2000" dirty="0">
                <a:latin typeface="Times New Roman"/>
                <a:cs typeface="Times New Roman"/>
              </a:rPr>
              <a:t>Nếu </a:t>
            </a:r>
            <a:r>
              <a:rPr sz="2000" spc="-5" dirty="0">
                <a:latin typeface="Times New Roman"/>
                <a:cs typeface="Times New Roman"/>
              </a:rPr>
              <a:t>nguồn hàng </a:t>
            </a:r>
            <a:r>
              <a:rPr sz="2000" spc="-10" dirty="0">
                <a:latin typeface="Times New Roman"/>
                <a:cs typeface="Times New Roman"/>
              </a:rPr>
              <a:t>trong </a:t>
            </a:r>
            <a:r>
              <a:rPr sz="2000" dirty="0">
                <a:latin typeface="Times New Roman"/>
                <a:cs typeface="Times New Roman"/>
              </a:rPr>
              <a:t>kho dưới </a:t>
            </a:r>
            <a:r>
              <a:rPr sz="2000" spc="-5" dirty="0">
                <a:latin typeface="Times New Roman"/>
                <a:cs typeface="Times New Roman"/>
              </a:rPr>
              <a:t>mức </a:t>
            </a:r>
            <a:r>
              <a:rPr sz="2000" dirty="0">
                <a:latin typeface="Times New Roman"/>
                <a:cs typeface="Times New Roman"/>
              </a:rPr>
              <a:t>cho </a:t>
            </a:r>
            <a:r>
              <a:rPr sz="2000" spc="-5" dirty="0">
                <a:latin typeface="Times New Roman"/>
                <a:cs typeface="Times New Roman"/>
              </a:rPr>
              <a:t>phép thì yêu cầu </a:t>
            </a:r>
            <a:r>
              <a:rPr sz="2000" spc="-10" dirty="0">
                <a:latin typeface="Times New Roman"/>
                <a:cs typeface="Times New Roman"/>
              </a:rPr>
              <a:t>bổ  </a:t>
            </a:r>
            <a:r>
              <a:rPr sz="2000" dirty="0">
                <a:latin typeface="Times New Roman"/>
                <a:cs typeface="Times New Roman"/>
              </a:rPr>
              <a:t>sung </a:t>
            </a:r>
            <a:r>
              <a:rPr sz="2000" spc="-5" dirty="0">
                <a:latin typeface="Times New Roman"/>
                <a:cs typeface="Times New Roman"/>
              </a:rPr>
              <a:t>hàng (replenishment order) </a:t>
            </a:r>
            <a:r>
              <a:rPr sz="2000" dirty="0">
                <a:latin typeface="Times New Roman"/>
                <a:cs typeface="Times New Roman"/>
              </a:rPr>
              <a:t>được gửi </a:t>
            </a:r>
            <a:r>
              <a:rPr sz="2000" spc="-5" dirty="0">
                <a:latin typeface="Times New Roman"/>
                <a:cs typeface="Times New Roman"/>
              </a:rPr>
              <a:t>đến </a:t>
            </a:r>
            <a:r>
              <a:rPr sz="2000" dirty="0">
                <a:latin typeface="Times New Roman"/>
                <a:cs typeface="Times New Roman"/>
              </a:rPr>
              <a:t>nhà </a:t>
            </a:r>
            <a:r>
              <a:rPr sz="2000" spc="-5" dirty="0">
                <a:latin typeface="Times New Roman"/>
                <a:cs typeface="Times New Roman"/>
              </a:rPr>
              <a:t>sản </a:t>
            </a:r>
            <a:r>
              <a:rPr sz="2000" dirty="0">
                <a:latin typeface="Times New Roman"/>
                <a:cs typeface="Times New Roman"/>
              </a:rPr>
              <a:t>xuất  </a:t>
            </a:r>
            <a:r>
              <a:rPr sz="2000" spc="-5" dirty="0">
                <a:latin typeface="Times New Roman"/>
                <a:cs typeface="Times New Roman"/>
              </a:rPr>
              <a:t>(manufacturer).</a:t>
            </a:r>
            <a:endParaRPr sz="2000">
              <a:latin typeface="Times New Roman"/>
              <a:cs typeface="Times New Roman"/>
            </a:endParaRPr>
          </a:p>
          <a:p>
            <a:pPr marL="355600" indent="-342900">
              <a:lnSpc>
                <a:spcPct val="100000"/>
              </a:lnSpc>
              <a:spcBef>
                <a:spcPts val="480"/>
              </a:spcBef>
              <a:buClr>
                <a:srgbClr val="D2601C"/>
              </a:buClr>
              <a:buFont typeface="Wingdings"/>
              <a:buChar char=""/>
              <a:tabLst>
                <a:tab pos="355600" algn="l"/>
              </a:tabLst>
            </a:pPr>
            <a:r>
              <a:rPr sz="2000" dirty="0">
                <a:latin typeface="Times New Roman"/>
                <a:cs typeface="Times New Roman"/>
              </a:rPr>
              <a:t>Nhà</a:t>
            </a:r>
            <a:r>
              <a:rPr sz="2000" spc="75" dirty="0">
                <a:latin typeface="Times New Roman"/>
                <a:cs typeface="Times New Roman"/>
              </a:rPr>
              <a:t> </a:t>
            </a:r>
            <a:r>
              <a:rPr sz="2000" spc="-5" dirty="0">
                <a:latin typeface="Times New Roman"/>
                <a:cs typeface="Times New Roman"/>
              </a:rPr>
              <a:t>sản</a:t>
            </a:r>
            <a:r>
              <a:rPr sz="2000" spc="75" dirty="0">
                <a:latin typeface="Times New Roman"/>
                <a:cs typeface="Times New Roman"/>
              </a:rPr>
              <a:t> </a:t>
            </a:r>
            <a:r>
              <a:rPr sz="2000" dirty="0">
                <a:latin typeface="Times New Roman"/>
                <a:cs typeface="Times New Roman"/>
              </a:rPr>
              <a:t>xuất</a:t>
            </a:r>
            <a:r>
              <a:rPr sz="2000" spc="65" dirty="0">
                <a:latin typeface="Times New Roman"/>
                <a:cs typeface="Times New Roman"/>
              </a:rPr>
              <a:t> </a:t>
            </a:r>
            <a:r>
              <a:rPr sz="2000" spc="-5" dirty="0">
                <a:latin typeface="Times New Roman"/>
                <a:cs typeface="Times New Roman"/>
              </a:rPr>
              <a:t>không</a:t>
            </a:r>
            <a:r>
              <a:rPr sz="2000" spc="75" dirty="0">
                <a:latin typeface="Times New Roman"/>
                <a:cs typeface="Times New Roman"/>
              </a:rPr>
              <a:t> </a:t>
            </a:r>
            <a:r>
              <a:rPr sz="2000" dirty="0">
                <a:latin typeface="Times New Roman"/>
                <a:cs typeface="Times New Roman"/>
              </a:rPr>
              <a:t>giải</a:t>
            </a:r>
            <a:r>
              <a:rPr sz="2000" spc="50" dirty="0">
                <a:latin typeface="Times New Roman"/>
                <a:cs typeface="Times New Roman"/>
              </a:rPr>
              <a:t> </a:t>
            </a:r>
            <a:r>
              <a:rPr sz="2000" spc="-5" dirty="0">
                <a:latin typeface="Times New Roman"/>
                <a:cs typeface="Times New Roman"/>
              </a:rPr>
              <a:t>quyết</a:t>
            </a:r>
            <a:r>
              <a:rPr sz="2000" spc="75" dirty="0">
                <a:latin typeface="Times New Roman"/>
                <a:cs typeface="Times New Roman"/>
              </a:rPr>
              <a:t> </a:t>
            </a:r>
            <a:r>
              <a:rPr sz="2000" dirty="0">
                <a:latin typeface="Times New Roman"/>
                <a:cs typeface="Times New Roman"/>
              </a:rPr>
              <a:t>ngay</a:t>
            </a:r>
            <a:r>
              <a:rPr sz="2000" spc="65" dirty="0">
                <a:latin typeface="Times New Roman"/>
                <a:cs typeface="Times New Roman"/>
              </a:rPr>
              <a:t> </a:t>
            </a:r>
            <a:r>
              <a:rPr sz="2000" spc="-5" dirty="0">
                <a:latin typeface="Times New Roman"/>
                <a:cs typeface="Times New Roman"/>
              </a:rPr>
              <a:t>yêu</a:t>
            </a:r>
            <a:r>
              <a:rPr sz="2000" spc="75" dirty="0">
                <a:latin typeface="Times New Roman"/>
                <a:cs typeface="Times New Roman"/>
              </a:rPr>
              <a:t> </a:t>
            </a:r>
            <a:r>
              <a:rPr sz="2000" spc="-5" dirty="0">
                <a:latin typeface="Times New Roman"/>
                <a:cs typeface="Times New Roman"/>
              </a:rPr>
              <a:t>cầu</a:t>
            </a:r>
            <a:r>
              <a:rPr sz="2000" spc="80" dirty="0">
                <a:latin typeface="Times New Roman"/>
                <a:cs typeface="Times New Roman"/>
              </a:rPr>
              <a:t> </a:t>
            </a:r>
            <a:r>
              <a:rPr sz="2000" spc="-5" dirty="0">
                <a:latin typeface="Times New Roman"/>
                <a:cs typeface="Times New Roman"/>
              </a:rPr>
              <a:t>bổ</a:t>
            </a:r>
            <a:r>
              <a:rPr sz="2000" spc="75" dirty="0">
                <a:latin typeface="Times New Roman"/>
                <a:cs typeface="Times New Roman"/>
              </a:rPr>
              <a:t> </a:t>
            </a:r>
            <a:r>
              <a:rPr sz="2000" spc="-5" dirty="0">
                <a:latin typeface="Times New Roman"/>
                <a:cs typeface="Times New Roman"/>
              </a:rPr>
              <a:t>sung</a:t>
            </a:r>
            <a:r>
              <a:rPr sz="2000" spc="75" dirty="0">
                <a:latin typeface="Times New Roman"/>
                <a:cs typeface="Times New Roman"/>
              </a:rPr>
              <a:t> </a:t>
            </a:r>
            <a:r>
              <a:rPr sz="2000" spc="-5" dirty="0">
                <a:latin typeface="Times New Roman"/>
                <a:cs typeface="Times New Roman"/>
              </a:rPr>
              <a:t>hàng,</a:t>
            </a:r>
            <a:r>
              <a:rPr sz="2000" spc="75" dirty="0">
                <a:latin typeface="Times New Roman"/>
                <a:cs typeface="Times New Roman"/>
              </a:rPr>
              <a:t> </a:t>
            </a:r>
            <a:r>
              <a:rPr sz="2000" spc="-15" dirty="0">
                <a:latin typeface="Times New Roman"/>
                <a:cs typeface="Times New Roman"/>
              </a:rPr>
              <a:t>mà</a:t>
            </a:r>
            <a:r>
              <a:rPr sz="2000" spc="80" dirty="0">
                <a:latin typeface="Times New Roman"/>
                <a:cs typeface="Times New Roman"/>
              </a:rPr>
              <a:t> </a:t>
            </a:r>
            <a:r>
              <a:rPr sz="2000" spc="-15" dirty="0">
                <a:latin typeface="Times New Roman"/>
                <a:cs typeface="Times New Roman"/>
              </a:rPr>
              <a:t>có</a:t>
            </a:r>
            <a:endParaRPr sz="2000">
              <a:latin typeface="Times New Roman"/>
              <a:cs typeface="Times New Roman"/>
            </a:endParaRPr>
          </a:p>
          <a:p>
            <a:pPr marL="354965">
              <a:lnSpc>
                <a:spcPct val="100000"/>
              </a:lnSpc>
              <a:spcBef>
                <a:spcPts val="5"/>
              </a:spcBef>
            </a:pPr>
            <a:r>
              <a:rPr sz="2000" dirty="0">
                <a:latin typeface="Times New Roman"/>
                <a:cs typeface="Times New Roman"/>
              </a:rPr>
              <a:t>thể sau </a:t>
            </a:r>
            <a:r>
              <a:rPr sz="2000" spc="-10" dirty="0">
                <a:latin typeface="Times New Roman"/>
                <a:cs typeface="Times New Roman"/>
              </a:rPr>
              <a:t>một </a:t>
            </a:r>
            <a:r>
              <a:rPr sz="2000" dirty="0">
                <a:latin typeface="Times New Roman"/>
                <a:cs typeface="Times New Roman"/>
              </a:rPr>
              <a:t>khoảng thời gian nào đó khi </a:t>
            </a:r>
            <a:r>
              <a:rPr sz="2000" spc="-5" dirty="0">
                <a:latin typeface="Times New Roman"/>
                <a:cs typeface="Times New Roman"/>
              </a:rPr>
              <a:t>sản </a:t>
            </a:r>
            <a:r>
              <a:rPr sz="2000" dirty="0">
                <a:latin typeface="Times New Roman"/>
                <a:cs typeface="Times New Roman"/>
              </a:rPr>
              <a:t>xuất đủ lượng</a:t>
            </a:r>
            <a:r>
              <a:rPr sz="2000" spc="-155" dirty="0">
                <a:latin typeface="Times New Roman"/>
                <a:cs typeface="Times New Roman"/>
              </a:rPr>
              <a:t> </a:t>
            </a:r>
            <a:r>
              <a:rPr sz="2000" dirty="0">
                <a:latin typeface="Times New Roman"/>
                <a:cs typeface="Times New Roman"/>
              </a:rPr>
              <a:t>hàng.</a:t>
            </a:r>
            <a:endParaRPr sz="2000">
              <a:latin typeface="Times New Roman"/>
              <a:cs typeface="Times New Roman"/>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3999" cy="1600199"/>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600075" y="115887"/>
            <a:ext cx="1079500" cy="792162"/>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0" y="333375"/>
            <a:ext cx="1427226" cy="1203325"/>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1174750" y="404875"/>
            <a:ext cx="649287" cy="542925"/>
          </a:xfrm>
          <a:prstGeom prst="rect">
            <a:avLst/>
          </a:prstGeom>
          <a:blipFill>
            <a:blip r:embed="rId5" cstate="print"/>
            <a:stretch>
              <a:fillRect/>
            </a:stretch>
          </a:blipFill>
        </p:spPr>
        <p:txBody>
          <a:bodyPr wrap="square" lIns="0" tIns="0" rIns="0" bIns="0" rtlCol="0"/>
          <a:lstStyle/>
          <a:p>
            <a:endParaRPr/>
          </a:p>
        </p:txBody>
      </p:sp>
      <p:sp>
        <p:nvSpPr>
          <p:cNvPr id="7" name="object 7"/>
          <p:cNvSpPr txBox="1"/>
          <p:nvPr/>
        </p:nvSpPr>
        <p:spPr>
          <a:xfrm>
            <a:off x="416153" y="1004392"/>
            <a:ext cx="7895590" cy="5114925"/>
          </a:xfrm>
          <a:prstGeom prst="rect">
            <a:avLst/>
          </a:prstGeom>
        </p:spPr>
        <p:txBody>
          <a:bodyPr vert="horz" wrap="square" lIns="0" tIns="12065" rIns="0" bIns="0" rtlCol="0">
            <a:spAutoFit/>
          </a:bodyPr>
          <a:lstStyle/>
          <a:p>
            <a:pPr marL="12700">
              <a:lnSpc>
                <a:spcPct val="100000"/>
              </a:lnSpc>
              <a:spcBef>
                <a:spcPts val="95"/>
              </a:spcBef>
            </a:pPr>
            <a:r>
              <a:rPr sz="2200" b="1" spc="-5" dirty="0">
                <a:solidFill>
                  <a:srgbClr val="C00000"/>
                </a:solidFill>
                <a:latin typeface="Times New Roman"/>
                <a:cs typeface="Times New Roman"/>
              </a:rPr>
              <a:t>Phân tích, đánh giá một số </a:t>
            </a:r>
            <a:r>
              <a:rPr sz="2200" b="1" spc="-10" dirty="0">
                <a:solidFill>
                  <a:srgbClr val="C00000"/>
                </a:solidFill>
                <a:latin typeface="Times New Roman"/>
                <a:cs typeface="Times New Roman"/>
              </a:rPr>
              <a:t>mô </a:t>
            </a:r>
            <a:r>
              <a:rPr sz="2200" b="1" spc="-5" dirty="0">
                <a:solidFill>
                  <a:srgbClr val="C00000"/>
                </a:solidFill>
                <a:latin typeface="Times New Roman"/>
                <a:cs typeface="Times New Roman"/>
              </a:rPr>
              <a:t>hình kiến trúc </a:t>
            </a:r>
            <a:r>
              <a:rPr sz="2200" b="1" spc="-5" dirty="0" err="1">
                <a:solidFill>
                  <a:srgbClr val="C00000"/>
                </a:solidFill>
                <a:latin typeface="Times New Roman"/>
                <a:cs typeface="Times New Roman"/>
              </a:rPr>
              <a:t>phân</a:t>
            </a:r>
            <a:r>
              <a:rPr sz="2200" b="1" spc="-5" dirty="0">
                <a:solidFill>
                  <a:srgbClr val="C00000"/>
                </a:solidFill>
                <a:latin typeface="Times New Roman"/>
                <a:cs typeface="Times New Roman"/>
              </a:rPr>
              <a:t> </a:t>
            </a:r>
            <a:r>
              <a:rPr sz="2200" b="1" spc="-5" dirty="0" err="1" smtClean="0">
                <a:solidFill>
                  <a:srgbClr val="C00000"/>
                </a:solidFill>
                <a:latin typeface="Times New Roman"/>
                <a:cs typeface="Times New Roman"/>
              </a:rPr>
              <a:t>tán</a:t>
            </a:r>
            <a:endParaRPr sz="2200" dirty="0">
              <a:latin typeface="Times New Roman"/>
              <a:cs typeface="Times New Roman"/>
            </a:endParaRPr>
          </a:p>
          <a:p>
            <a:pPr marL="344805" indent="-274320">
              <a:lnSpc>
                <a:spcPct val="100000"/>
              </a:lnSpc>
              <a:spcBef>
                <a:spcPts val="1789"/>
              </a:spcBef>
              <a:buClr>
                <a:srgbClr val="FD8537"/>
              </a:buClr>
              <a:buSzPct val="68181"/>
              <a:buChar char="•"/>
              <a:tabLst>
                <a:tab pos="344805" algn="l"/>
                <a:tab pos="345440" algn="l"/>
              </a:tabLst>
            </a:pPr>
            <a:r>
              <a:rPr sz="2200" spc="-5" dirty="0">
                <a:latin typeface="Times New Roman"/>
                <a:cs typeface="Times New Roman"/>
              </a:rPr>
              <a:t>EJB - Enterprise Java</a:t>
            </a:r>
            <a:r>
              <a:rPr sz="2200" spc="10" dirty="0">
                <a:latin typeface="Times New Roman"/>
                <a:cs typeface="Times New Roman"/>
              </a:rPr>
              <a:t> </a:t>
            </a:r>
            <a:r>
              <a:rPr sz="2200" spc="-5" dirty="0">
                <a:latin typeface="Times New Roman"/>
                <a:cs typeface="Times New Roman"/>
              </a:rPr>
              <a:t>Bean:</a:t>
            </a:r>
            <a:endParaRPr sz="2200" dirty="0">
              <a:latin typeface="Times New Roman"/>
              <a:cs typeface="Times New Roman"/>
            </a:endParaRPr>
          </a:p>
          <a:p>
            <a:pPr marL="791210" marR="5080" lvl="1" indent="-360680" algn="just">
              <a:lnSpc>
                <a:spcPct val="130100"/>
              </a:lnSpc>
              <a:spcBef>
                <a:spcPts val="525"/>
              </a:spcBef>
              <a:buClr>
                <a:srgbClr val="D2601C"/>
              </a:buClr>
              <a:buFont typeface="Wingdings"/>
              <a:buChar char=""/>
              <a:tabLst>
                <a:tab pos="791845" algn="l"/>
              </a:tabLst>
            </a:pPr>
            <a:r>
              <a:rPr sz="2200" spc="-5" dirty="0">
                <a:latin typeface="Times New Roman"/>
                <a:cs typeface="Times New Roman"/>
              </a:rPr>
              <a:t>EJB là một </a:t>
            </a:r>
            <a:r>
              <a:rPr sz="2200" dirty="0">
                <a:latin typeface="Times New Roman"/>
                <a:cs typeface="Times New Roman"/>
              </a:rPr>
              <a:t>kiến </a:t>
            </a:r>
            <a:r>
              <a:rPr sz="2200" spc="-5" dirty="0">
                <a:latin typeface="Times New Roman"/>
                <a:cs typeface="Times New Roman"/>
              </a:rPr>
              <a:t>trúc thành tố bên phía </a:t>
            </a:r>
            <a:r>
              <a:rPr sz="2200" spc="-10" dirty="0">
                <a:latin typeface="Times New Roman"/>
                <a:cs typeface="Times New Roman"/>
              </a:rPr>
              <a:t>máy </a:t>
            </a:r>
            <a:r>
              <a:rPr sz="2200" spc="-5" dirty="0">
                <a:latin typeface="Times New Roman"/>
                <a:cs typeface="Times New Roman"/>
              </a:rPr>
              <a:t>chủ dùng cho </a:t>
            </a:r>
            <a:r>
              <a:rPr sz="2200" spc="-10" dirty="0">
                <a:latin typeface="Times New Roman"/>
                <a:cs typeface="Times New Roman"/>
              </a:rPr>
              <a:t>việc  </a:t>
            </a:r>
            <a:r>
              <a:rPr sz="2200" spc="-5" dirty="0">
                <a:latin typeface="Times New Roman"/>
                <a:cs typeface="Times New Roman"/>
              </a:rPr>
              <a:t>phát triển và triển khai </a:t>
            </a:r>
            <a:r>
              <a:rPr sz="2200" spc="-10" dirty="0">
                <a:latin typeface="Times New Roman"/>
                <a:cs typeface="Times New Roman"/>
              </a:rPr>
              <a:t>các </a:t>
            </a:r>
            <a:r>
              <a:rPr sz="2200" spc="-5" dirty="0">
                <a:latin typeface="Times New Roman"/>
                <a:cs typeface="Times New Roman"/>
              </a:rPr>
              <a:t>ứng dụng </a:t>
            </a:r>
            <a:r>
              <a:rPr sz="2200" spc="-10" dirty="0">
                <a:latin typeface="Times New Roman"/>
                <a:cs typeface="Times New Roman"/>
              </a:rPr>
              <a:t>phân </a:t>
            </a:r>
            <a:r>
              <a:rPr sz="2200" spc="-5" dirty="0">
                <a:latin typeface="Times New Roman"/>
                <a:cs typeface="Times New Roman"/>
              </a:rPr>
              <a:t>tán hướng đối tượng  cỡ vừa và</a:t>
            </a:r>
            <a:r>
              <a:rPr sz="2200" spc="-10" dirty="0">
                <a:latin typeface="Times New Roman"/>
                <a:cs typeface="Times New Roman"/>
              </a:rPr>
              <a:t> </a:t>
            </a:r>
            <a:r>
              <a:rPr sz="2200" spc="-5" dirty="0">
                <a:latin typeface="Times New Roman"/>
                <a:cs typeface="Times New Roman"/>
              </a:rPr>
              <a:t>lớn</a:t>
            </a:r>
            <a:endParaRPr sz="2200" dirty="0">
              <a:latin typeface="Times New Roman"/>
              <a:cs typeface="Times New Roman"/>
            </a:endParaRPr>
          </a:p>
          <a:p>
            <a:pPr marL="791210" marR="5080" lvl="1" indent="-360680" algn="just">
              <a:lnSpc>
                <a:spcPct val="130000"/>
              </a:lnSpc>
              <a:spcBef>
                <a:spcPts val="530"/>
              </a:spcBef>
              <a:buClr>
                <a:srgbClr val="D2601C"/>
              </a:buClr>
              <a:buFont typeface="Wingdings"/>
              <a:buChar char=""/>
              <a:tabLst>
                <a:tab pos="791845" algn="l"/>
              </a:tabLst>
            </a:pPr>
            <a:r>
              <a:rPr sz="2200" spc="-10" dirty="0">
                <a:latin typeface="Times New Roman"/>
                <a:cs typeface="Times New Roman"/>
              </a:rPr>
              <a:t>Kiến </a:t>
            </a:r>
            <a:r>
              <a:rPr sz="2200" spc="-5" dirty="0">
                <a:latin typeface="Times New Roman"/>
                <a:cs typeface="Times New Roman"/>
              </a:rPr>
              <a:t>trúc EJB có 3 tầng: </a:t>
            </a:r>
            <a:r>
              <a:rPr sz="2200" spc="-10" dirty="0">
                <a:latin typeface="Times New Roman"/>
                <a:cs typeface="Times New Roman"/>
              </a:rPr>
              <a:t>tầng </a:t>
            </a:r>
            <a:r>
              <a:rPr sz="2200" spc="-5" dirty="0">
                <a:latin typeface="Times New Roman"/>
                <a:cs typeface="Times New Roman"/>
              </a:rPr>
              <a:t>trình </a:t>
            </a:r>
            <a:r>
              <a:rPr sz="2200" spc="-10" dirty="0">
                <a:latin typeface="Times New Roman"/>
                <a:cs typeface="Times New Roman"/>
              </a:rPr>
              <a:t>diễn, </a:t>
            </a:r>
            <a:r>
              <a:rPr sz="2200" spc="-5" dirty="0">
                <a:latin typeface="Times New Roman"/>
                <a:cs typeface="Times New Roman"/>
              </a:rPr>
              <a:t>tầng xử lý nghiệp vụ,  </a:t>
            </a:r>
            <a:r>
              <a:rPr sz="2200" spc="-10" dirty="0">
                <a:latin typeface="Times New Roman"/>
                <a:cs typeface="Times New Roman"/>
              </a:rPr>
              <a:t>các </a:t>
            </a:r>
            <a:r>
              <a:rPr sz="2200" spc="-5" dirty="0">
                <a:latin typeface="Times New Roman"/>
                <a:cs typeface="Times New Roman"/>
              </a:rPr>
              <a:t>tài </a:t>
            </a:r>
            <a:r>
              <a:rPr sz="2200" dirty="0">
                <a:latin typeface="Times New Roman"/>
                <a:cs typeface="Times New Roman"/>
              </a:rPr>
              <a:t>nguyên </a:t>
            </a:r>
            <a:r>
              <a:rPr sz="2200" spc="-5" dirty="0">
                <a:latin typeface="Times New Roman"/>
                <a:cs typeface="Times New Roman"/>
              </a:rPr>
              <a:t>như cơ sở dữ liệu </a:t>
            </a:r>
            <a:r>
              <a:rPr sz="2200" spc="-10" dirty="0">
                <a:latin typeface="Times New Roman"/>
                <a:cs typeface="Times New Roman"/>
              </a:rPr>
              <a:t>máy</a:t>
            </a:r>
            <a:r>
              <a:rPr sz="2200" spc="15" dirty="0">
                <a:latin typeface="Times New Roman"/>
                <a:cs typeface="Times New Roman"/>
              </a:rPr>
              <a:t> </a:t>
            </a:r>
            <a:r>
              <a:rPr sz="2200" spc="-5" dirty="0">
                <a:latin typeface="Times New Roman"/>
                <a:cs typeface="Times New Roman"/>
              </a:rPr>
              <a:t>chủ</a:t>
            </a:r>
            <a:endParaRPr sz="2200" dirty="0">
              <a:latin typeface="Times New Roman"/>
              <a:cs typeface="Times New Roman"/>
            </a:endParaRPr>
          </a:p>
          <a:p>
            <a:pPr marL="791210" lvl="1" indent="-360680">
              <a:lnSpc>
                <a:spcPct val="100000"/>
              </a:lnSpc>
              <a:spcBef>
                <a:spcPts val="1320"/>
              </a:spcBef>
              <a:buClr>
                <a:srgbClr val="D2601C"/>
              </a:buClr>
              <a:buFont typeface="Wingdings"/>
              <a:buChar char=""/>
              <a:tabLst>
                <a:tab pos="791845" algn="l"/>
              </a:tabLst>
            </a:pPr>
            <a:r>
              <a:rPr sz="2200" spc="-5" dirty="0">
                <a:latin typeface="Times New Roman"/>
                <a:cs typeface="Times New Roman"/>
              </a:rPr>
              <a:t>Ưu</a:t>
            </a:r>
            <a:r>
              <a:rPr sz="2200" spc="310" dirty="0">
                <a:latin typeface="Times New Roman"/>
                <a:cs typeface="Times New Roman"/>
              </a:rPr>
              <a:t> </a:t>
            </a:r>
            <a:r>
              <a:rPr sz="2200" spc="-5" dirty="0">
                <a:latin typeface="Times New Roman"/>
                <a:cs typeface="Times New Roman"/>
              </a:rPr>
              <a:t>điểm:</a:t>
            </a:r>
            <a:r>
              <a:rPr sz="2200" spc="325" dirty="0">
                <a:latin typeface="Times New Roman"/>
                <a:cs typeface="Times New Roman"/>
              </a:rPr>
              <a:t> </a:t>
            </a:r>
            <a:r>
              <a:rPr sz="2200" spc="-5" dirty="0">
                <a:latin typeface="Times New Roman"/>
                <a:cs typeface="Times New Roman"/>
              </a:rPr>
              <a:t>EJB</a:t>
            </a:r>
            <a:r>
              <a:rPr sz="2200" spc="305" dirty="0">
                <a:latin typeface="Times New Roman"/>
                <a:cs typeface="Times New Roman"/>
              </a:rPr>
              <a:t> </a:t>
            </a:r>
            <a:r>
              <a:rPr sz="2200" spc="-5" dirty="0">
                <a:latin typeface="Times New Roman"/>
                <a:cs typeface="Times New Roman"/>
              </a:rPr>
              <a:t>là</a:t>
            </a:r>
            <a:r>
              <a:rPr sz="2200" spc="315" dirty="0">
                <a:latin typeface="Times New Roman"/>
                <a:cs typeface="Times New Roman"/>
              </a:rPr>
              <a:t> </a:t>
            </a:r>
            <a:r>
              <a:rPr sz="2200" spc="-10" dirty="0">
                <a:latin typeface="Times New Roman"/>
                <a:cs typeface="Times New Roman"/>
              </a:rPr>
              <a:t>một</a:t>
            </a:r>
            <a:r>
              <a:rPr sz="2200" spc="310" dirty="0">
                <a:latin typeface="Times New Roman"/>
                <a:cs typeface="Times New Roman"/>
              </a:rPr>
              <a:t> </a:t>
            </a:r>
            <a:r>
              <a:rPr sz="2200" dirty="0">
                <a:latin typeface="Times New Roman"/>
                <a:cs typeface="Times New Roman"/>
              </a:rPr>
              <a:t>kiến</a:t>
            </a:r>
            <a:r>
              <a:rPr sz="2200" spc="315" dirty="0">
                <a:latin typeface="Times New Roman"/>
                <a:cs typeface="Times New Roman"/>
              </a:rPr>
              <a:t> </a:t>
            </a:r>
            <a:r>
              <a:rPr sz="2200" spc="-5" dirty="0">
                <a:latin typeface="Times New Roman"/>
                <a:cs typeface="Times New Roman"/>
              </a:rPr>
              <a:t>trúc</a:t>
            </a:r>
            <a:r>
              <a:rPr sz="2200" spc="310" dirty="0">
                <a:latin typeface="Times New Roman"/>
                <a:cs typeface="Times New Roman"/>
              </a:rPr>
              <a:t> </a:t>
            </a:r>
            <a:r>
              <a:rPr sz="2200" spc="-5" dirty="0">
                <a:latin typeface="Times New Roman"/>
                <a:cs typeface="Times New Roman"/>
              </a:rPr>
              <a:t>tốt</a:t>
            </a:r>
            <a:r>
              <a:rPr sz="2200" spc="315" dirty="0">
                <a:latin typeface="Times New Roman"/>
                <a:cs typeface="Times New Roman"/>
              </a:rPr>
              <a:t> </a:t>
            </a:r>
            <a:r>
              <a:rPr sz="2200" dirty="0">
                <a:latin typeface="Times New Roman"/>
                <a:cs typeface="Times New Roman"/>
              </a:rPr>
              <a:t>cho</a:t>
            </a:r>
            <a:r>
              <a:rPr sz="2200" spc="315" dirty="0">
                <a:latin typeface="Times New Roman"/>
                <a:cs typeface="Times New Roman"/>
              </a:rPr>
              <a:t> </a:t>
            </a:r>
            <a:r>
              <a:rPr sz="2200" spc="-5" dirty="0">
                <a:latin typeface="Times New Roman"/>
                <a:cs typeface="Times New Roman"/>
              </a:rPr>
              <a:t>việc</a:t>
            </a:r>
            <a:r>
              <a:rPr sz="2200" spc="305" dirty="0">
                <a:latin typeface="Times New Roman"/>
                <a:cs typeface="Times New Roman"/>
              </a:rPr>
              <a:t> </a:t>
            </a:r>
            <a:r>
              <a:rPr sz="2200" spc="-5" dirty="0">
                <a:latin typeface="Times New Roman"/>
                <a:cs typeface="Times New Roman"/>
              </a:rPr>
              <a:t>tích</a:t>
            </a:r>
            <a:r>
              <a:rPr sz="2200" spc="310" dirty="0">
                <a:latin typeface="Times New Roman"/>
                <a:cs typeface="Times New Roman"/>
              </a:rPr>
              <a:t> </a:t>
            </a:r>
            <a:r>
              <a:rPr sz="2200" spc="-5" dirty="0">
                <a:latin typeface="Times New Roman"/>
                <a:cs typeface="Times New Roman"/>
              </a:rPr>
              <a:t>hợp</a:t>
            </a:r>
            <a:r>
              <a:rPr sz="2200" spc="325" dirty="0">
                <a:latin typeface="Times New Roman"/>
                <a:cs typeface="Times New Roman"/>
              </a:rPr>
              <a:t> </a:t>
            </a:r>
            <a:r>
              <a:rPr sz="2200" spc="-5" dirty="0">
                <a:latin typeface="Times New Roman"/>
                <a:cs typeface="Times New Roman"/>
              </a:rPr>
              <a:t>các</a:t>
            </a:r>
            <a:r>
              <a:rPr sz="2200" spc="305" dirty="0">
                <a:latin typeface="Times New Roman"/>
                <a:cs typeface="Times New Roman"/>
              </a:rPr>
              <a:t> </a:t>
            </a:r>
            <a:r>
              <a:rPr sz="2200" spc="-5" dirty="0">
                <a:latin typeface="Times New Roman"/>
                <a:cs typeface="Times New Roman"/>
              </a:rPr>
              <a:t>hệ</a:t>
            </a:r>
            <a:endParaRPr sz="2200" dirty="0">
              <a:latin typeface="Times New Roman"/>
              <a:cs typeface="Times New Roman"/>
            </a:endParaRPr>
          </a:p>
          <a:p>
            <a:pPr marL="791210">
              <a:lnSpc>
                <a:spcPct val="100000"/>
              </a:lnSpc>
              <a:spcBef>
                <a:spcPts val="790"/>
              </a:spcBef>
            </a:pPr>
            <a:r>
              <a:rPr sz="2200" spc="-5" dirty="0">
                <a:latin typeface="Times New Roman"/>
                <a:cs typeface="Times New Roman"/>
              </a:rPr>
              <a:t>thống</a:t>
            </a:r>
            <a:endParaRPr sz="2200" dirty="0">
              <a:latin typeface="Times New Roman"/>
              <a:cs typeface="Times New Roman"/>
            </a:endParaRPr>
          </a:p>
          <a:p>
            <a:pPr marL="791210" marR="6985" lvl="1" indent="-360680" algn="just">
              <a:lnSpc>
                <a:spcPct val="130000"/>
              </a:lnSpc>
              <a:spcBef>
                <a:spcPts val="530"/>
              </a:spcBef>
              <a:buClr>
                <a:srgbClr val="D2601C"/>
              </a:buClr>
              <a:buFont typeface="Wingdings"/>
              <a:buChar char=""/>
              <a:tabLst>
                <a:tab pos="791845" algn="l"/>
              </a:tabLst>
            </a:pPr>
            <a:r>
              <a:rPr sz="2200" spc="-10" dirty="0">
                <a:latin typeface="Times New Roman"/>
                <a:cs typeface="Times New Roman"/>
              </a:rPr>
              <a:t>Nhược </a:t>
            </a:r>
            <a:r>
              <a:rPr sz="2200" spc="-5" dirty="0">
                <a:latin typeface="Times New Roman"/>
                <a:cs typeface="Times New Roman"/>
              </a:rPr>
              <a:t>điểm: không phải </a:t>
            </a:r>
            <a:r>
              <a:rPr sz="2200" spc="-10" dirty="0">
                <a:latin typeface="Times New Roman"/>
                <a:cs typeface="Times New Roman"/>
              </a:rPr>
              <a:t>là một </a:t>
            </a:r>
            <a:r>
              <a:rPr sz="2200" spc="-5" dirty="0">
                <a:latin typeface="Times New Roman"/>
                <a:cs typeface="Times New Roman"/>
              </a:rPr>
              <a:t>chuẩn mở, khả năng giao tiếp  với </a:t>
            </a:r>
            <a:r>
              <a:rPr sz="2200" spc="-10" dirty="0">
                <a:latin typeface="Times New Roman"/>
                <a:cs typeface="Times New Roman"/>
              </a:rPr>
              <a:t>các </a:t>
            </a:r>
            <a:r>
              <a:rPr sz="2200" spc="-5" dirty="0">
                <a:latin typeface="Times New Roman"/>
                <a:cs typeface="Times New Roman"/>
              </a:rPr>
              <a:t>chuẩn khác vẫn còn hạn</a:t>
            </a:r>
            <a:r>
              <a:rPr sz="2200" spc="30" dirty="0">
                <a:latin typeface="Times New Roman"/>
                <a:cs typeface="Times New Roman"/>
              </a:rPr>
              <a:t> </a:t>
            </a:r>
            <a:r>
              <a:rPr sz="2200" spc="-5" dirty="0">
                <a:latin typeface="Times New Roman"/>
                <a:cs typeface="Times New Roman"/>
              </a:rPr>
              <a:t>chế</a:t>
            </a:r>
            <a:endParaRPr sz="2200" dirty="0">
              <a:latin typeface="Times New Roman"/>
              <a:cs typeface="Times New Roman"/>
            </a:endParaRPr>
          </a:p>
        </p:txBody>
      </p:sp>
      <p:sp>
        <p:nvSpPr>
          <p:cNvPr id="8" name="object 8"/>
          <p:cNvSpPr txBox="1">
            <a:spLocks noGrp="1"/>
          </p:cNvSpPr>
          <p:nvPr>
            <p:ph type="title"/>
          </p:nvPr>
        </p:nvSpPr>
        <p:spPr>
          <a:xfrm>
            <a:off x="1907794" y="139700"/>
            <a:ext cx="6772275" cy="391160"/>
          </a:xfrm>
          <a:prstGeom prst="rect">
            <a:avLst/>
          </a:prstGeom>
        </p:spPr>
        <p:txBody>
          <a:bodyPr vert="horz" wrap="square" lIns="0" tIns="12700" rIns="0" bIns="0" rtlCol="0">
            <a:spAutoFit/>
          </a:bodyPr>
          <a:lstStyle/>
          <a:p>
            <a:pPr marL="12700">
              <a:lnSpc>
                <a:spcPct val="100000"/>
              </a:lnSpc>
              <a:spcBef>
                <a:spcPts val="100"/>
              </a:spcBef>
              <a:tabLst>
                <a:tab pos="469265" algn="l"/>
              </a:tabLst>
            </a:pPr>
            <a:r>
              <a:rPr dirty="0"/>
              <a:t>1.	</a:t>
            </a:r>
            <a:r>
              <a:rPr spc="-5" dirty="0"/>
              <a:t>Tổng quan </a:t>
            </a:r>
            <a:r>
              <a:rPr dirty="0"/>
              <a:t>về </a:t>
            </a:r>
            <a:r>
              <a:rPr spc="-5" dirty="0"/>
              <a:t>hề thống phần mềm doanh</a:t>
            </a:r>
            <a:r>
              <a:rPr spc="25" dirty="0"/>
              <a:t> </a:t>
            </a:r>
            <a:r>
              <a:rPr spc="-5" dirty="0"/>
              <a:t>nghiệp</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324100" y="711200"/>
            <a:ext cx="6807200" cy="4676775"/>
          </a:xfrm>
          <a:custGeom>
            <a:avLst/>
            <a:gdLst/>
            <a:ahLst/>
            <a:cxnLst/>
            <a:rect l="l" t="t" r="r" b="b"/>
            <a:pathLst>
              <a:path w="6807200" h="4676775">
                <a:moveTo>
                  <a:pt x="0" y="0"/>
                </a:moveTo>
                <a:lnTo>
                  <a:pt x="6807200" y="4676775"/>
                </a:lnTo>
              </a:path>
            </a:pathLst>
          </a:custGeom>
          <a:ln w="3175">
            <a:solidFill>
              <a:srgbClr val="FFFFFF"/>
            </a:solidFill>
          </a:ln>
        </p:spPr>
        <p:txBody>
          <a:bodyPr wrap="square" lIns="0" tIns="0" rIns="0" bIns="0" rtlCol="0"/>
          <a:lstStyle/>
          <a:p>
            <a:endParaRPr/>
          </a:p>
        </p:txBody>
      </p:sp>
      <p:sp>
        <p:nvSpPr>
          <p:cNvPr id="3" name="object 3"/>
          <p:cNvSpPr/>
          <p:nvPr/>
        </p:nvSpPr>
        <p:spPr>
          <a:xfrm>
            <a:off x="2324100" y="711200"/>
            <a:ext cx="6807200" cy="5510530"/>
          </a:xfrm>
          <a:custGeom>
            <a:avLst/>
            <a:gdLst/>
            <a:ahLst/>
            <a:cxnLst/>
            <a:rect l="l" t="t" r="r" b="b"/>
            <a:pathLst>
              <a:path w="6807200" h="5510530">
                <a:moveTo>
                  <a:pt x="0" y="0"/>
                </a:moveTo>
                <a:lnTo>
                  <a:pt x="6807200" y="5510212"/>
                </a:lnTo>
              </a:path>
            </a:pathLst>
          </a:custGeom>
          <a:ln w="3175">
            <a:solidFill>
              <a:srgbClr val="FFFFFF"/>
            </a:solidFill>
          </a:ln>
        </p:spPr>
        <p:txBody>
          <a:bodyPr wrap="square" lIns="0" tIns="0" rIns="0" bIns="0" rtlCol="0"/>
          <a:lstStyle/>
          <a:p>
            <a:endParaRPr/>
          </a:p>
        </p:txBody>
      </p:sp>
      <p:sp>
        <p:nvSpPr>
          <p:cNvPr id="4" name="object 4"/>
          <p:cNvSpPr/>
          <p:nvPr/>
        </p:nvSpPr>
        <p:spPr>
          <a:xfrm>
            <a:off x="2324100" y="711200"/>
            <a:ext cx="6456680" cy="6146800"/>
          </a:xfrm>
          <a:custGeom>
            <a:avLst/>
            <a:gdLst/>
            <a:ahLst/>
            <a:cxnLst/>
            <a:rect l="l" t="t" r="r" b="b"/>
            <a:pathLst>
              <a:path w="6456680" h="6146800">
                <a:moveTo>
                  <a:pt x="0" y="0"/>
                </a:moveTo>
                <a:lnTo>
                  <a:pt x="6456426" y="6146799"/>
                </a:lnTo>
              </a:path>
            </a:pathLst>
          </a:custGeom>
          <a:ln w="3175">
            <a:solidFill>
              <a:srgbClr val="FFFFFF"/>
            </a:solidFill>
          </a:ln>
        </p:spPr>
        <p:txBody>
          <a:bodyPr wrap="square" lIns="0" tIns="0" rIns="0" bIns="0" rtlCol="0"/>
          <a:lstStyle/>
          <a:p>
            <a:endParaRPr/>
          </a:p>
        </p:txBody>
      </p:sp>
      <p:sp>
        <p:nvSpPr>
          <p:cNvPr id="5" name="object 5"/>
          <p:cNvSpPr/>
          <p:nvPr/>
        </p:nvSpPr>
        <p:spPr>
          <a:xfrm>
            <a:off x="2324100" y="711200"/>
            <a:ext cx="5408930" cy="6146800"/>
          </a:xfrm>
          <a:custGeom>
            <a:avLst/>
            <a:gdLst/>
            <a:ahLst/>
            <a:cxnLst/>
            <a:rect l="l" t="t" r="r" b="b"/>
            <a:pathLst>
              <a:path w="5408930" h="6146800">
                <a:moveTo>
                  <a:pt x="0" y="0"/>
                </a:moveTo>
                <a:lnTo>
                  <a:pt x="5408676" y="6146799"/>
                </a:lnTo>
              </a:path>
            </a:pathLst>
          </a:custGeom>
          <a:ln w="3175">
            <a:solidFill>
              <a:srgbClr val="FFFFFF"/>
            </a:solidFill>
          </a:ln>
        </p:spPr>
        <p:txBody>
          <a:bodyPr wrap="square" lIns="0" tIns="0" rIns="0" bIns="0" rtlCol="0"/>
          <a:lstStyle/>
          <a:p>
            <a:endParaRPr/>
          </a:p>
        </p:txBody>
      </p:sp>
      <p:sp>
        <p:nvSpPr>
          <p:cNvPr id="6" name="object 6"/>
          <p:cNvSpPr/>
          <p:nvPr/>
        </p:nvSpPr>
        <p:spPr>
          <a:xfrm>
            <a:off x="2324100" y="711200"/>
            <a:ext cx="4424680" cy="6146800"/>
          </a:xfrm>
          <a:custGeom>
            <a:avLst/>
            <a:gdLst/>
            <a:ahLst/>
            <a:cxnLst/>
            <a:rect l="l" t="t" r="r" b="b"/>
            <a:pathLst>
              <a:path w="4424680" h="6146800">
                <a:moveTo>
                  <a:pt x="0" y="0"/>
                </a:moveTo>
                <a:lnTo>
                  <a:pt x="4424426" y="6146799"/>
                </a:lnTo>
              </a:path>
            </a:pathLst>
          </a:custGeom>
          <a:ln w="3175">
            <a:solidFill>
              <a:srgbClr val="FFFFFF"/>
            </a:solidFill>
          </a:ln>
        </p:spPr>
        <p:txBody>
          <a:bodyPr wrap="square" lIns="0" tIns="0" rIns="0" bIns="0" rtlCol="0"/>
          <a:lstStyle/>
          <a:p>
            <a:endParaRPr/>
          </a:p>
        </p:txBody>
      </p:sp>
      <p:sp>
        <p:nvSpPr>
          <p:cNvPr id="7" name="object 7"/>
          <p:cNvSpPr/>
          <p:nvPr/>
        </p:nvSpPr>
        <p:spPr>
          <a:xfrm>
            <a:off x="2324100" y="711200"/>
            <a:ext cx="3432175" cy="6146800"/>
          </a:xfrm>
          <a:custGeom>
            <a:avLst/>
            <a:gdLst/>
            <a:ahLst/>
            <a:cxnLst/>
            <a:rect l="l" t="t" r="r" b="b"/>
            <a:pathLst>
              <a:path w="3432175" h="6146800">
                <a:moveTo>
                  <a:pt x="0" y="0"/>
                </a:moveTo>
                <a:lnTo>
                  <a:pt x="3432175" y="6146799"/>
                </a:lnTo>
              </a:path>
            </a:pathLst>
          </a:custGeom>
          <a:ln w="3175">
            <a:solidFill>
              <a:srgbClr val="FFFFFF"/>
            </a:solidFill>
          </a:ln>
        </p:spPr>
        <p:txBody>
          <a:bodyPr wrap="square" lIns="0" tIns="0" rIns="0" bIns="0" rtlCol="0"/>
          <a:lstStyle/>
          <a:p>
            <a:endParaRPr/>
          </a:p>
        </p:txBody>
      </p:sp>
      <p:sp>
        <p:nvSpPr>
          <p:cNvPr id="8" name="object 8"/>
          <p:cNvSpPr/>
          <p:nvPr/>
        </p:nvSpPr>
        <p:spPr>
          <a:xfrm>
            <a:off x="2324100" y="711200"/>
            <a:ext cx="2559050" cy="6146800"/>
          </a:xfrm>
          <a:custGeom>
            <a:avLst/>
            <a:gdLst/>
            <a:ahLst/>
            <a:cxnLst/>
            <a:rect l="l" t="t" r="r" b="b"/>
            <a:pathLst>
              <a:path w="2559050" h="6146800">
                <a:moveTo>
                  <a:pt x="0" y="0"/>
                </a:moveTo>
                <a:lnTo>
                  <a:pt x="2559050" y="6146799"/>
                </a:lnTo>
              </a:path>
            </a:pathLst>
          </a:custGeom>
          <a:ln w="3175">
            <a:solidFill>
              <a:srgbClr val="FFFFFF"/>
            </a:solidFill>
          </a:ln>
        </p:spPr>
        <p:txBody>
          <a:bodyPr wrap="square" lIns="0" tIns="0" rIns="0" bIns="0" rtlCol="0"/>
          <a:lstStyle/>
          <a:p>
            <a:endParaRPr/>
          </a:p>
        </p:txBody>
      </p:sp>
      <p:sp>
        <p:nvSpPr>
          <p:cNvPr id="9" name="object 9"/>
          <p:cNvSpPr/>
          <p:nvPr/>
        </p:nvSpPr>
        <p:spPr>
          <a:xfrm>
            <a:off x="2324100" y="711200"/>
            <a:ext cx="1691005" cy="6146800"/>
          </a:xfrm>
          <a:custGeom>
            <a:avLst/>
            <a:gdLst/>
            <a:ahLst/>
            <a:cxnLst/>
            <a:rect l="l" t="t" r="r" b="b"/>
            <a:pathLst>
              <a:path w="1691004" h="6146800">
                <a:moveTo>
                  <a:pt x="0" y="0"/>
                </a:moveTo>
                <a:lnTo>
                  <a:pt x="1690751" y="6146799"/>
                </a:lnTo>
              </a:path>
            </a:pathLst>
          </a:custGeom>
          <a:ln w="3175">
            <a:solidFill>
              <a:srgbClr val="FFFFFF"/>
            </a:solidFill>
          </a:ln>
        </p:spPr>
        <p:txBody>
          <a:bodyPr wrap="square" lIns="0" tIns="0" rIns="0" bIns="0" rtlCol="0"/>
          <a:lstStyle/>
          <a:p>
            <a:endParaRPr/>
          </a:p>
        </p:txBody>
      </p:sp>
      <p:sp>
        <p:nvSpPr>
          <p:cNvPr id="10" name="object 10"/>
          <p:cNvSpPr/>
          <p:nvPr/>
        </p:nvSpPr>
        <p:spPr>
          <a:xfrm>
            <a:off x="2324100" y="711200"/>
            <a:ext cx="815975" cy="6146800"/>
          </a:xfrm>
          <a:custGeom>
            <a:avLst/>
            <a:gdLst/>
            <a:ahLst/>
            <a:cxnLst/>
            <a:rect l="l" t="t" r="r" b="b"/>
            <a:pathLst>
              <a:path w="815975" h="6146800">
                <a:moveTo>
                  <a:pt x="0" y="0"/>
                </a:moveTo>
                <a:lnTo>
                  <a:pt x="815975" y="6146799"/>
                </a:lnTo>
              </a:path>
            </a:pathLst>
          </a:custGeom>
          <a:ln w="3175">
            <a:solidFill>
              <a:srgbClr val="FFFFFF"/>
            </a:solidFill>
          </a:ln>
        </p:spPr>
        <p:txBody>
          <a:bodyPr wrap="square" lIns="0" tIns="0" rIns="0" bIns="0" rtlCol="0"/>
          <a:lstStyle/>
          <a:p>
            <a:endParaRPr/>
          </a:p>
        </p:txBody>
      </p:sp>
      <p:sp>
        <p:nvSpPr>
          <p:cNvPr id="11" name="object 11"/>
          <p:cNvSpPr/>
          <p:nvPr/>
        </p:nvSpPr>
        <p:spPr>
          <a:xfrm>
            <a:off x="2324100" y="711200"/>
            <a:ext cx="0" cy="6146800"/>
          </a:xfrm>
          <a:custGeom>
            <a:avLst/>
            <a:gdLst/>
            <a:ahLst/>
            <a:cxnLst/>
            <a:rect l="l" t="t" r="r" b="b"/>
            <a:pathLst>
              <a:path h="6146800">
                <a:moveTo>
                  <a:pt x="0" y="0"/>
                </a:moveTo>
                <a:lnTo>
                  <a:pt x="0" y="6146799"/>
                </a:lnTo>
              </a:path>
            </a:pathLst>
          </a:custGeom>
          <a:ln w="3175">
            <a:solidFill>
              <a:srgbClr val="FFFFFF"/>
            </a:solidFill>
          </a:ln>
        </p:spPr>
        <p:txBody>
          <a:bodyPr wrap="square" lIns="0" tIns="0" rIns="0" bIns="0" rtlCol="0"/>
          <a:lstStyle/>
          <a:p>
            <a:endParaRPr/>
          </a:p>
        </p:txBody>
      </p:sp>
      <p:sp>
        <p:nvSpPr>
          <p:cNvPr id="12" name="object 12"/>
          <p:cNvSpPr/>
          <p:nvPr/>
        </p:nvSpPr>
        <p:spPr>
          <a:xfrm>
            <a:off x="2324100" y="711200"/>
            <a:ext cx="6807200" cy="4046854"/>
          </a:xfrm>
          <a:custGeom>
            <a:avLst/>
            <a:gdLst/>
            <a:ahLst/>
            <a:cxnLst/>
            <a:rect l="l" t="t" r="r" b="b"/>
            <a:pathLst>
              <a:path w="6807200" h="4046854">
                <a:moveTo>
                  <a:pt x="0" y="0"/>
                </a:moveTo>
                <a:lnTo>
                  <a:pt x="6807200" y="4046474"/>
                </a:lnTo>
              </a:path>
            </a:pathLst>
          </a:custGeom>
          <a:ln w="3175">
            <a:solidFill>
              <a:srgbClr val="FFFFFF"/>
            </a:solidFill>
          </a:ln>
        </p:spPr>
        <p:txBody>
          <a:bodyPr wrap="square" lIns="0" tIns="0" rIns="0" bIns="0" rtlCol="0"/>
          <a:lstStyle/>
          <a:p>
            <a:endParaRPr/>
          </a:p>
        </p:txBody>
      </p:sp>
      <p:sp>
        <p:nvSpPr>
          <p:cNvPr id="13" name="object 13"/>
          <p:cNvSpPr/>
          <p:nvPr/>
        </p:nvSpPr>
        <p:spPr>
          <a:xfrm>
            <a:off x="2324100" y="711200"/>
            <a:ext cx="6807200" cy="3484879"/>
          </a:xfrm>
          <a:custGeom>
            <a:avLst/>
            <a:gdLst/>
            <a:ahLst/>
            <a:cxnLst/>
            <a:rect l="l" t="t" r="r" b="b"/>
            <a:pathLst>
              <a:path w="6807200" h="3484879">
                <a:moveTo>
                  <a:pt x="0" y="0"/>
                </a:moveTo>
                <a:lnTo>
                  <a:pt x="6807200" y="3484499"/>
                </a:lnTo>
              </a:path>
            </a:pathLst>
          </a:custGeom>
          <a:ln w="3175">
            <a:solidFill>
              <a:srgbClr val="FFFFFF"/>
            </a:solidFill>
          </a:ln>
        </p:spPr>
        <p:txBody>
          <a:bodyPr wrap="square" lIns="0" tIns="0" rIns="0" bIns="0" rtlCol="0"/>
          <a:lstStyle/>
          <a:p>
            <a:endParaRPr/>
          </a:p>
        </p:txBody>
      </p:sp>
      <p:sp>
        <p:nvSpPr>
          <p:cNvPr id="14" name="object 14"/>
          <p:cNvSpPr/>
          <p:nvPr/>
        </p:nvSpPr>
        <p:spPr>
          <a:xfrm>
            <a:off x="2324100" y="711200"/>
            <a:ext cx="6807200" cy="3002280"/>
          </a:xfrm>
          <a:custGeom>
            <a:avLst/>
            <a:gdLst/>
            <a:ahLst/>
            <a:cxnLst/>
            <a:rect l="l" t="t" r="r" b="b"/>
            <a:pathLst>
              <a:path w="6807200" h="3002279">
                <a:moveTo>
                  <a:pt x="0" y="0"/>
                </a:moveTo>
                <a:lnTo>
                  <a:pt x="6807200" y="3002026"/>
                </a:lnTo>
              </a:path>
            </a:pathLst>
          </a:custGeom>
          <a:ln w="3175">
            <a:solidFill>
              <a:srgbClr val="FFFFFF"/>
            </a:solidFill>
          </a:ln>
        </p:spPr>
        <p:txBody>
          <a:bodyPr wrap="square" lIns="0" tIns="0" rIns="0" bIns="0" rtlCol="0"/>
          <a:lstStyle/>
          <a:p>
            <a:endParaRPr/>
          </a:p>
        </p:txBody>
      </p:sp>
      <p:sp>
        <p:nvSpPr>
          <p:cNvPr id="15" name="object 15"/>
          <p:cNvSpPr/>
          <p:nvPr/>
        </p:nvSpPr>
        <p:spPr>
          <a:xfrm>
            <a:off x="2324100" y="711200"/>
            <a:ext cx="6807200" cy="2514600"/>
          </a:xfrm>
          <a:custGeom>
            <a:avLst/>
            <a:gdLst/>
            <a:ahLst/>
            <a:cxnLst/>
            <a:rect l="l" t="t" r="r" b="b"/>
            <a:pathLst>
              <a:path w="6807200" h="2514600">
                <a:moveTo>
                  <a:pt x="0" y="0"/>
                </a:moveTo>
                <a:lnTo>
                  <a:pt x="6807200" y="2514600"/>
                </a:lnTo>
              </a:path>
            </a:pathLst>
          </a:custGeom>
          <a:ln w="3175">
            <a:solidFill>
              <a:srgbClr val="FFFFFF"/>
            </a:solidFill>
          </a:ln>
        </p:spPr>
        <p:txBody>
          <a:bodyPr wrap="square" lIns="0" tIns="0" rIns="0" bIns="0" rtlCol="0"/>
          <a:lstStyle/>
          <a:p>
            <a:endParaRPr/>
          </a:p>
        </p:txBody>
      </p:sp>
      <p:sp>
        <p:nvSpPr>
          <p:cNvPr id="16" name="object 16"/>
          <p:cNvSpPr/>
          <p:nvPr/>
        </p:nvSpPr>
        <p:spPr>
          <a:xfrm>
            <a:off x="2392426" y="733425"/>
            <a:ext cx="6739255" cy="2075180"/>
          </a:xfrm>
          <a:custGeom>
            <a:avLst/>
            <a:gdLst/>
            <a:ahLst/>
            <a:cxnLst/>
            <a:rect l="l" t="t" r="r" b="b"/>
            <a:pathLst>
              <a:path w="6739255" h="2075180">
                <a:moveTo>
                  <a:pt x="0" y="0"/>
                </a:moveTo>
                <a:lnTo>
                  <a:pt x="6738874" y="2074799"/>
                </a:lnTo>
              </a:path>
            </a:pathLst>
          </a:custGeom>
          <a:ln w="3175">
            <a:solidFill>
              <a:srgbClr val="FFFFFF"/>
            </a:solidFill>
          </a:ln>
        </p:spPr>
        <p:txBody>
          <a:bodyPr wrap="square" lIns="0" tIns="0" rIns="0" bIns="0" rtlCol="0"/>
          <a:lstStyle/>
          <a:p>
            <a:endParaRPr/>
          </a:p>
        </p:txBody>
      </p:sp>
      <p:sp>
        <p:nvSpPr>
          <p:cNvPr id="17" name="object 17"/>
          <p:cNvSpPr/>
          <p:nvPr/>
        </p:nvSpPr>
        <p:spPr>
          <a:xfrm>
            <a:off x="2324100" y="711200"/>
            <a:ext cx="6807200" cy="1678305"/>
          </a:xfrm>
          <a:custGeom>
            <a:avLst/>
            <a:gdLst/>
            <a:ahLst/>
            <a:cxnLst/>
            <a:rect l="l" t="t" r="r" b="b"/>
            <a:pathLst>
              <a:path w="6807200" h="1678305">
                <a:moveTo>
                  <a:pt x="0" y="0"/>
                </a:moveTo>
                <a:lnTo>
                  <a:pt x="6807200" y="1678051"/>
                </a:lnTo>
              </a:path>
            </a:pathLst>
          </a:custGeom>
          <a:ln w="3175">
            <a:solidFill>
              <a:srgbClr val="FFFFFF"/>
            </a:solidFill>
          </a:ln>
        </p:spPr>
        <p:txBody>
          <a:bodyPr wrap="square" lIns="0" tIns="0" rIns="0" bIns="0" rtlCol="0"/>
          <a:lstStyle/>
          <a:p>
            <a:endParaRPr/>
          </a:p>
        </p:txBody>
      </p:sp>
      <p:sp>
        <p:nvSpPr>
          <p:cNvPr id="18" name="object 18"/>
          <p:cNvSpPr/>
          <p:nvPr/>
        </p:nvSpPr>
        <p:spPr>
          <a:xfrm>
            <a:off x="2324100" y="711200"/>
            <a:ext cx="6807200" cy="1322705"/>
          </a:xfrm>
          <a:custGeom>
            <a:avLst/>
            <a:gdLst/>
            <a:ahLst/>
            <a:cxnLst/>
            <a:rect l="l" t="t" r="r" b="b"/>
            <a:pathLst>
              <a:path w="6807200" h="1322705">
                <a:moveTo>
                  <a:pt x="0" y="0"/>
                </a:moveTo>
                <a:lnTo>
                  <a:pt x="6807200" y="1322451"/>
                </a:lnTo>
              </a:path>
            </a:pathLst>
          </a:custGeom>
          <a:ln w="3175">
            <a:solidFill>
              <a:srgbClr val="FFFFFF"/>
            </a:solidFill>
          </a:ln>
        </p:spPr>
        <p:txBody>
          <a:bodyPr wrap="square" lIns="0" tIns="0" rIns="0" bIns="0" rtlCol="0"/>
          <a:lstStyle/>
          <a:p>
            <a:endParaRPr/>
          </a:p>
        </p:txBody>
      </p:sp>
      <p:sp>
        <p:nvSpPr>
          <p:cNvPr id="19" name="object 19"/>
          <p:cNvSpPr/>
          <p:nvPr/>
        </p:nvSpPr>
        <p:spPr>
          <a:xfrm>
            <a:off x="2324100" y="711200"/>
            <a:ext cx="6807200" cy="973455"/>
          </a:xfrm>
          <a:custGeom>
            <a:avLst/>
            <a:gdLst/>
            <a:ahLst/>
            <a:cxnLst/>
            <a:rect l="l" t="t" r="r" b="b"/>
            <a:pathLst>
              <a:path w="6807200" h="973455">
                <a:moveTo>
                  <a:pt x="0" y="0"/>
                </a:moveTo>
                <a:lnTo>
                  <a:pt x="6807200" y="973201"/>
                </a:lnTo>
              </a:path>
            </a:pathLst>
          </a:custGeom>
          <a:ln w="3175">
            <a:solidFill>
              <a:srgbClr val="FFFFFF"/>
            </a:solidFill>
          </a:ln>
        </p:spPr>
        <p:txBody>
          <a:bodyPr wrap="square" lIns="0" tIns="0" rIns="0" bIns="0" rtlCol="0"/>
          <a:lstStyle/>
          <a:p>
            <a:endParaRPr/>
          </a:p>
        </p:txBody>
      </p:sp>
      <p:sp>
        <p:nvSpPr>
          <p:cNvPr id="20" name="object 20"/>
          <p:cNvSpPr/>
          <p:nvPr/>
        </p:nvSpPr>
        <p:spPr>
          <a:xfrm>
            <a:off x="2324100" y="711200"/>
            <a:ext cx="6807200" cy="695325"/>
          </a:xfrm>
          <a:custGeom>
            <a:avLst/>
            <a:gdLst/>
            <a:ahLst/>
            <a:cxnLst/>
            <a:rect l="l" t="t" r="r" b="b"/>
            <a:pathLst>
              <a:path w="6807200" h="695325">
                <a:moveTo>
                  <a:pt x="0" y="0"/>
                </a:moveTo>
                <a:lnTo>
                  <a:pt x="6807200" y="695325"/>
                </a:lnTo>
              </a:path>
            </a:pathLst>
          </a:custGeom>
          <a:ln w="3175">
            <a:solidFill>
              <a:srgbClr val="FFFFFF"/>
            </a:solidFill>
          </a:ln>
        </p:spPr>
        <p:txBody>
          <a:bodyPr wrap="square" lIns="0" tIns="0" rIns="0" bIns="0" rtlCol="0"/>
          <a:lstStyle/>
          <a:p>
            <a:endParaRPr/>
          </a:p>
        </p:txBody>
      </p:sp>
      <p:sp>
        <p:nvSpPr>
          <p:cNvPr id="21" name="object 21"/>
          <p:cNvSpPr/>
          <p:nvPr/>
        </p:nvSpPr>
        <p:spPr>
          <a:xfrm>
            <a:off x="2324100" y="711200"/>
            <a:ext cx="6807200" cy="411480"/>
          </a:xfrm>
          <a:custGeom>
            <a:avLst/>
            <a:gdLst/>
            <a:ahLst/>
            <a:cxnLst/>
            <a:rect l="l" t="t" r="r" b="b"/>
            <a:pathLst>
              <a:path w="6807200" h="411480">
                <a:moveTo>
                  <a:pt x="0" y="0"/>
                </a:moveTo>
                <a:lnTo>
                  <a:pt x="6807200" y="411225"/>
                </a:lnTo>
              </a:path>
            </a:pathLst>
          </a:custGeom>
          <a:ln w="3175">
            <a:solidFill>
              <a:srgbClr val="FFFFFF"/>
            </a:solidFill>
          </a:ln>
        </p:spPr>
        <p:txBody>
          <a:bodyPr wrap="square" lIns="0" tIns="0" rIns="0" bIns="0" rtlCol="0"/>
          <a:lstStyle/>
          <a:p>
            <a:endParaRPr/>
          </a:p>
        </p:txBody>
      </p:sp>
      <p:sp>
        <p:nvSpPr>
          <p:cNvPr id="22" name="object 22"/>
          <p:cNvSpPr/>
          <p:nvPr/>
        </p:nvSpPr>
        <p:spPr>
          <a:xfrm>
            <a:off x="2324100" y="711200"/>
            <a:ext cx="6807200" cy="206375"/>
          </a:xfrm>
          <a:custGeom>
            <a:avLst/>
            <a:gdLst/>
            <a:ahLst/>
            <a:cxnLst/>
            <a:rect l="l" t="t" r="r" b="b"/>
            <a:pathLst>
              <a:path w="6807200" h="206375">
                <a:moveTo>
                  <a:pt x="0" y="0"/>
                </a:moveTo>
                <a:lnTo>
                  <a:pt x="6807200" y="206375"/>
                </a:lnTo>
              </a:path>
            </a:pathLst>
          </a:custGeom>
          <a:ln w="3175">
            <a:solidFill>
              <a:srgbClr val="FFFFFF"/>
            </a:solidFill>
          </a:ln>
        </p:spPr>
        <p:txBody>
          <a:bodyPr wrap="square" lIns="0" tIns="0" rIns="0" bIns="0" rtlCol="0"/>
          <a:lstStyle/>
          <a:p>
            <a:endParaRPr/>
          </a:p>
        </p:txBody>
      </p:sp>
      <p:sp>
        <p:nvSpPr>
          <p:cNvPr id="23" name="object 23"/>
          <p:cNvSpPr/>
          <p:nvPr/>
        </p:nvSpPr>
        <p:spPr>
          <a:xfrm>
            <a:off x="0" y="712851"/>
            <a:ext cx="2327275" cy="0"/>
          </a:xfrm>
          <a:custGeom>
            <a:avLst/>
            <a:gdLst/>
            <a:ahLst/>
            <a:cxnLst/>
            <a:rect l="l" t="t" r="r" b="b"/>
            <a:pathLst>
              <a:path w="2327275">
                <a:moveTo>
                  <a:pt x="0" y="0"/>
                </a:moveTo>
                <a:lnTo>
                  <a:pt x="2327275" y="0"/>
                </a:lnTo>
              </a:path>
            </a:pathLst>
          </a:custGeom>
          <a:ln w="3175">
            <a:solidFill>
              <a:srgbClr val="FFFFFF"/>
            </a:solidFill>
          </a:ln>
        </p:spPr>
        <p:txBody>
          <a:bodyPr wrap="square" lIns="0" tIns="0" rIns="0" bIns="0" rtlCol="0"/>
          <a:lstStyle/>
          <a:p>
            <a:endParaRPr/>
          </a:p>
        </p:txBody>
      </p:sp>
      <p:sp>
        <p:nvSpPr>
          <p:cNvPr id="24" name="object 24"/>
          <p:cNvSpPr/>
          <p:nvPr/>
        </p:nvSpPr>
        <p:spPr>
          <a:xfrm>
            <a:off x="0" y="692150"/>
            <a:ext cx="2327275" cy="3969385"/>
          </a:xfrm>
          <a:custGeom>
            <a:avLst/>
            <a:gdLst/>
            <a:ahLst/>
            <a:cxnLst/>
            <a:rect l="l" t="t" r="r" b="b"/>
            <a:pathLst>
              <a:path w="2327275" h="3969385">
                <a:moveTo>
                  <a:pt x="2327274" y="0"/>
                </a:moveTo>
                <a:lnTo>
                  <a:pt x="0" y="3969314"/>
                </a:lnTo>
              </a:path>
            </a:pathLst>
          </a:custGeom>
          <a:ln w="3175">
            <a:solidFill>
              <a:srgbClr val="FFFFFF"/>
            </a:solidFill>
          </a:ln>
        </p:spPr>
        <p:txBody>
          <a:bodyPr wrap="square" lIns="0" tIns="0" rIns="0" bIns="0" rtlCol="0"/>
          <a:lstStyle/>
          <a:p>
            <a:endParaRPr/>
          </a:p>
        </p:txBody>
      </p:sp>
      <p:sp>
        <p:nvSpPr>
          <p:cNvPr id="25" name="object 25"/>
          <p:cNvSpPr/>
          <p:nvPr/>
        </p:nvSpPr>
        <p:spPr>
          <a:xfrm>
            <a:off x="0" y="733425"/>
            <a:ext cx="2306955" cy="5464810"/>
          </a:xfrm>
          <a:custGeom>
            <a:avLst/>
            <a:gdLst/>
            <a:ahLst/>
            <a:cxnLst/>
            <a:rect l="l" t="t" r="r" b="b"/>
            <a:pathLst>
              <a:path w="2306955" h="5464810">
                <a:moveTo>
                  <a:pt x="2306700" y="0"/>
                </a:moveTo>
                <a:lnTo>
                  <a:pt x="0" y="5464252"/>
                </a:lnTo>
              </a:path>
            </a:pathLst>
          </a:custGeom>
          <a:ln w="3175">
            <a:solidFill>
              <a:srgbClr val="FFFFFF"/>
            </a:solidFill>
          </a:ln>
        </p:spPr>
        <p:txBody>
          <a:bodyPr wrap="square" lIns="0" tIns="0" rIns="0" bIns="0" rtlCol="0"/>
          <a:lstStyle/>
          <a:p>
            <a:endParaRPr/>
          </a:p>
        </p:txBody>
      </p:sp>
      <p:sp>
        <p:nvSpPr>
          <p:cNvPr id="26" name="object 26"/>
          <p:cNvSpPr/>
          <p:nvPr/>
        </p:nvSpPr>
        <p:spPr>
          <a:xfrm>
            <a:off x="382587" y="735076"/>
            <a:ext cx="1929130" cy="6123305"/>
          </a:xfrm>
          <a:custGeom>
            <a:avLst/>
            <a:gdLst/>
            <a:ahLst/>
            <a:cxnLst/>
            <a:rect l="l" t="t" r="r" b="b"/>
            <a:pathLst>
              <a:path w="1929130" h="6123305">
                <a:moveTo>
                  <a:pt x="1928812" y="0"/>
                </a:moveTo>
                <a:lnTo>
                  <a:pt x="0" y="6122924"/>
                </a:lnTo>
              </a:path>
            </a:pathLst>
          </a:custGeom>
          <a:ln w="3175">
            <a:solidFill>
              <a:srgbClr val="FFFFFF"/>
            </a:solidFill>
          </a:ln>
        </p:spPr>
        <p:txBody>
          <a:bodyPr wrap="square" lIns="0" tIns="0" rIns="0" bIns="0" rtlCol="0"/>
          <a:lstStyle/>
          <a:p>
            <a:endParaRPr/>
          </a:p>
        </p:txBody>
      </p:sp>
      <p:sp>
        <p:nvSpPr>
          <p:cNvPr id="27" name="object 27"/>
          <p:cNvSpPr/>
          <p:nvPr/>
        </p:nvSpPr>
        <p:spPr>
          <a:xfrm>
            <a:off x="1030287" y="749300"/>
            <a:ext cx="1283335" cy="6108700"/>
          </a:xfrm>
          <a:custGeom>
            <a:avLst/>
            <a:gdLst/>
            <a:ahLst/>
            <a:cxnLst/>
            <a:rect l="l" t="t" r="r" b="b"/>
            <a:pathLst>
              <a:path w="1283335" h="6108700">
                <a:moveTo>
                  <a:pt x="1282763" y="0"/>
                </a:moveTo>
                <a:lnTo>
                  <a:pt x="0" y="6108699"/>
                </a:lnTo>
              </a:path>
            </a:pathLst>
          </a:custGeom>
          <a:ln w="3175">
            <a:solidFill>
              <a:srgbClr val="FFFFFF"/>
            </a:solidFill>
          </a:ln>
        </p:spPr>
        <p:txBody>
          <a:bodyPr wrap="square" lIns="0" tIns="0" rIns="0" bIns="0" rtlCol="0"/>
          <a:lstStyle/>
          <a:p>
            <a:endParaRPr/>
          </a:p>
        </p:txBody>
      </p:sp>
      <p:sp>
        <p:nvSpPr>
          <p:cNvPr id="28" name="object 28"/>
          <p:cNvSpPr/>
          <p:nvPr/>
        </p:nvSpPr>
        <p:spPr>
          <a:xfrm>
            <a:off x="1679575" y="735076"/>
            <a:ext cx="641350" cy="6123305"/>
          </a:xfrm>
          <a:custGeom>
            <a:avLst/>
            <a:gdLst/>
            <a:ahLst/>
            <a:cxnLst/>
            <a:rect l="l" t="t" r="r" b="b"/>
            <a:pathLst>
              <a:path w="641350" h="6123305">
                <a:moveTo>
                  <a:pt x="641350" y="0"/>
                </a:moveTo>
                <a:lnTo>
                  <a:pt x="0" y="6122924"/>
                </a:lnTo>
              </a:path>
            </a:pathLst>
          </a:custGeom>
          <a:ln w="3175">
            <a:solidFill>
              <a:srgbClr val="FFFFFF"/>
            </a:solidFill>
          </a:ln>
        </p:spPr>
        <p:txBody>
          <a:bodyPr wrap="square" lIns="0" tIns="0" rIns="0" bIns="0" rtlCol="0"/>
          <a:lstStyle/>
          <a:p>
            <a:endParaRPr/>
          </a:p>
        </p:txBody>
      </p:sp>
      <p:sp>
        <p:nvSpPr>
          <p:cNvPr id="29" name="object 29"/>
          <p:cNvSpPr/>
          <p:nvPr/>
        </p:nvSpPr>
        <p:spPr>
          <a:xfrm>
            <a:off x="0" y="692150"/>
            <a:ext cx="2327275" cy="2961005"/>
          </a:xfrm>
          <a:custGeom>
            <a:avLst/>
            <a:gdLst/>
            <a:ahLst/>
            <a:cxnLst/>
            <a:rect l="l" t="t" r="r" b="b"/>
            <a:pathLst>
              <a:path w="2327275" h="2961004">
                <a:moveTo>
                  <a:pt x="2327274" y="0"/>
                </a:moveTo>
                <a:lnTo>
                  <a:pt x="0" y="2960470"/>
                </a:lnTo>
              </a:path>
            </a:pathLst>
          </a:custGeom>
          <a:ln w="3175">
            <a:solidFill>
              <a:srgbClr val="FFFFFF"/>
            </a:solidFill>
          </a:ln>
        </p:spPr>
        <p:txBody>
          <a:bodyPr wrap="square" lIns="0" tIns="0" rIns="0" bIns="0" rtlCol="0"/>
          <a:lstStyle/>
          <a:p>
            <a:endParaRPr/>
          </a:p>
        </p:txBody>
      </p:sp>
      <p:sp>
        <p:nvSpPr>
          <p:cNvPr id="30" name="object 30"/>
          <p:cNvSpPr/>
          <p:nvPr/>
        </p:nvSpPr>
        <p:spPr>
          <a:xfrm>
            <a:off x="0" y="739775"/>
            <a:ext cx="2284730" cy="2095500"/>
          </a:xfrm>
          <a:custGeom>
            <a:avLst/>
            <a:gdLst/>
            <a:ahLst/>
            <a:cxnLst/>
            <a:rect l="l" t="t" r="r" b="b"/>
            <a:pathLst>
              <a:path w="2284730" h="2095500">
                <a:moveTo>
                  <a:pt x="2284475" y="0"/>
                </a:moveTo>
                <a:lnTo>
                  <a:pt x="0" y="2094902"/>
                </a:lnTo>
              </a:path>
            </a:pathLst>
          </a:custGeom>
          <a:ln w="3175">
            <a:solidFill>
              <a:srgbClr val="FFFFFF"/>
            </a:solidFill>
          </a:ln>
        </p:spPr>
        <p:txBody>
          <a:bodyPr wrap="square" lIns="0" tIns="0" rIns="0" bIns="0" rtlCol="0"/>
          <a:lstStyle/>
          <a:p>
            <a:endParaRPr/>
          </a:p>
        </p:txBody>
      </p:sp>
      <p:sp>
        <p:nvSpPr>
          <p:cNvPr id="31" name="object 31"/>
          <p:cNvSpPr/>
          <p:nvPr/>
        </p:nvSpPr>
        <p:spPr>
          <a:xfrm>
            <a:off x="0" y="712851"/>
            <a:ext cx="2327275" cy="1414780"/>
          </a:xfrm>
          <a:custGeom>
            <a:avLst/>
            <a:gdLst/>
            <a:ahLst/>
            <a:cxnLst/>
            <a:rect l="l" t="t" r="r" b="b"/>
            <a:pathLst>
              <a:path w="2327275" h="1414780">
                <a:moveTo>
                  <a:pt x="2327274" y="0"/>
                </a:moveTo>
                <a:lnTo>
                  <a:pt x="0" y="1414680"/>
                </a:lnTo>
              </a:path>
            </a:pathLst>
          </a:custGeom>
          <a:ln w="3175">
            <a:solidFill>
              <a:srgbClr val="FFFFFF"/>
            </a:solidFill>
          </a:ln>
        </p:spPr>
        <p:txBody>
          <a:bodyPr wrap="square" lIns="0" tIns="0" rIns="0" bIns="0" rtlCol="0"/>
          <a:lstStyle/>
          <a:p>
            <a:endParaRPr/>
          </a:p>
        </p:txBody>
      </p:sp>
      <p:sp>
        <p:nvSpPr>
          <p:cNvPr id="32" name="object 32"/>
          <p:cNvSpPr/>
          <p:nvPr/>
        </p:nvSpPr>
        <p:spPr>
          <a:xfrm>
            <a:off x="0" y="747776"/>
            <a:ext cx="2265680" cy="789940"/>
          </a:xfrm>
          <a:custGeom>
            <a:avLst/>
            <a:gdLst/>
            <a:ahLst/>
            <a:cxnLst/>
            <a:rect l="l" t="t" r="r" b="b"/>
            <a:pathLst>
              <a:path w="2265680" h="789940">
                <a:moveTo>
                  <a:pt x="2265425" y="0"/>
                </a:moveTo>
                <a:lnTo>
                  <a:pt x="0" y="789325"/>
                </a:lnTo>
              </a:path>
            </a:pathLst>
          </a:custGeom>
          <a:ln w="3175">
            <a:solidFill>
              <a:srgbClr val="FFFFFF"/>
            </a:solidFill>
          </a:ln>
        </p:spPr>
        <p:txBody>
          <a:bodyPr wrap="square" lIns="0" tIns="0" rIns="0" bIns="0" rtlCol="0"/>
          <a:lstStyle/>
          <a:p>
            <a:endParaRPr/>
          </a:p>
        </p:txBody>
      </p:sp>
      <p:sp>
        <p:nvSpPr>
          <p:cNvPr id="33" name="object 33"/>
          <p:cNvSpPr/>
          <p:nvPr/>
        </p:nvSpPr>
        <p:spPr>
          <a:xfrm>
            <a:off x="0" y="735076"/>
            <a:ext cx="2311400" cy="325755"/>
          </a:xfrm>
          <a:custGeom>
            <a:avLst/>
            <a:gdLst/>
            <a:ahLst/>
            <a:cxnLst/>
            <a:rect l="l" t="t" r="r" b="b"/>
            <a:pathLst>
              <a:path w="2311400" h="325755">
                <a:moveTo>
                  <a:pt x="2311399" y="0"/>
                </a:moveTo>
                <a:lnTo>
                  <a:pt x="0" y="325237"/>
                </a:lnTo>
              </a:path>
            </a:pathLst>
          </a:custGeom>
          <a:ln w="3175">
            <a:solidFill>
              <a:srgbClr val="FFFFFF"/>
            </a:solidFill>
          </a:ln>
        </p:spPr>
        <p:txBody>
          <a:bodyPr wrap="square" lIns="0" tIns="0" rIns="0" bIns="0" rtlCol="0"/>
          <a:lstStyle/>
          <a:p>
            <a:endParaRPr/>
          </a:p>
        </p:txBody>
      </p:sp>
      <p:sp>
        <p:nvSpPr>
          <p:cNvPr id="34" name="object 34"/>
          <p:cNvSpPr/>
          <p:nvPr/>
        </p:nvSpPr>
        <p:spPr>
          <a:xfrm>
            <a:off x="0" y="692150"/>
            <a:ext cx="2327275" cy="196215"/>
          </a:xfrm>
          <a:custGeom>
            <a:avLst/>
            <a:gdLst/>
            <a:ahLst/>
            <a:cxnLst/>
            <a:rect l="l" t="t" r="r" b="b"/>
            <a:pathLst>
              <a:path w="2327275" h="196215">
                <a:moveTo>
                  <a:pt x="2327274" y="0"/>
                </a:moveTo>
                <a:lnTo>
                  <a:pt x="0" y="195781"/>
                </a:lnTo>
              </a:path>
            </a:pathLst>
          </a:custGeom>
          <a:ln w="3175">
            <a:solidFill>
              <a:srgbClr val="FFFFFF"/>
            </a:solidFill>
          </a:ln>
        </p:spPr>
        <p:txBody>
          <a:bodyPr wrap="square" lIns="0" tIns="0" rIns="0" bIns="0" rtlCol="0"/>
          <a:lstStyle/>
          <a:p>
            <a:endParaRPr/>
          </a:p>
        </p:txBody>
      </p:sp>
      <p:sp>
        <p:nvSpPr>
          <p:cNvPr id="35" name="object 35"/>
          <p:cNvSpPr/>
          <p:nvPr/>
        </p:nvSpPr>
        <p:spPr>
          <a:xfrm>
            <a:off x="0" y="5211762"/>
            <a:ext cx="9131300" cy="0"/>
          </a:xfrm>
          <a:custGeom>
            <a:avLst/>
            <a:gdLst/>
            <a:ahLst/>
            <a:cxnLst/>
            <a:rect l="l" t="t" r="r" b="b"/>
            <a:pathLst>
              <a:path w="9131300">
                <a:moveTo>
                  <a:pt x="0" y="0"/>
                </a:moveTo>
                <a:lnTo>
                  <a:pt x="9131300" y="0"/>
                </a:lnTo>
              </a:path>
            </a:pathLst>
          </a:custGeom>
          <a:ln w="3301">
            <a:solidFill>
              <a:srgbClr val="FFFFFF"/>
            </a:solidFill>
          </a:ln>
        </p:spPr>
        <p:txBody>
          <a:bodyPr wrap="square" lIns="0" tIns="0" rIns="0" bIns="0" rtlCol="0"/>
          <a:lstStyle/>
          <a:p>
            <a:endParaRPr/>
          </a:p>
        </p:txBody>
      </p:sp>
      <p:sp>
        <p:nvSpPr>
          <p:cNvPr id="36" name="object 36"/>
          <p:cNvSpPr/>
          <p:nvPr/>
        </p:nvSpPr>
        <p:spPr>
          <a:xfrm>
            <a:off x="0" y="4496942"/>
            <a:ext cx="9131300" cy="0"/>
          </a:xfrm>
          <a:custGeom>
            <a:avLst/>
            <a:gdLst/>
            <a:ahLst/>
            <a:cxnLst/>
            <a:rect l="l" t="t" r="r" b="b"/>
            <a:pathLst>
              <a:path w="9131300">
                <a:moveTo>
                  <a:pt x="0" y="0"/>
                </a:moveTo>
                <a:lnTo>
                  <a:pt x="9131300" y="0"/>
                </a:lnTo>
              </a:path>
            </a:pathLst>
          </a:custGeom>
          <a:ln w="3175">
            <a:solidFill>
              <a:srgbClr val="FFFFFF"/>
            </a:solidFill>
          </a:ln>
        </p:spPr>
        <p:txBody>
          <a:bodyPr wrap="square" lIns="0" tIns="0" rIns="0" bIns="0" rtlCol="0"/>
          <a:lstStyle/>
          <a:p>
            <a:endParaRPr/>
          </a:p>
        </p:txBody>
      </p:sp>
      <p:sp>
        <p:nvSpPr>
          <p:cNvPr id="37" name="object 37"/>
          <p:cNvSpPr/>
          <p:nvPr/>
        </p:nvSpPr>
        <p:spPr>
          <a:xfrm>
            <a:off x="0" y="3851275"/>
            <a:ext cx="9128125" cy="0"/>
          </a:xfrm>
          <a:custGeom>
            <a:avLst/>
            <a:gdLst/>
            <a:ahLst/>
            <a:cxnLst/>
            <a:rect l="l" t="t" r="r" b="b"/>
            <a:pathLst>
              <a:path w="9128125">
                <a:moveTo>
                  <a:pt x="0" y="0"/>
                </a:moveTo>
                <a:lnTo>
                  <a:pt x="9127871" y="0"/>
                </a:lnTo>
              </a:path>
            </a:pathLst>
          </a:custGeom>
          <a:ln w="3175">
            <a:solidFill>
              <a:srgbClr val="FFFFFF"/>
            </a:solidFill>
          </a:ln>
        </p:spPr>
        <p:txBody>
          <a:bodyPr wrap="square" lIns="0" tIns="0" rIns="0" bIns="0" rtlCol="0"/>
          <a:lstStyle/>
          <a:p>
            <a:endParaRPr/>
          </a:p>
        </p:txBody>
      </p:sp>
      <p:sp>
        <p:nvSpPr>
          <p:cNvPr id="38" name="object 38"/>
          <p:cNvSpPr/>
          <p:nvPr/>
        </p:nvSpPr>
        <p:spPr>
          <a:xfrm>
            <a:off x="0" y="3275076"/>
            <a:ext cx="9128125" cy="0"/>
          </a:xfrm>
          <a:custGeom>
            <a:avLst/>
            <a:gdLst/>
            <a:ahLst/>
            <a:cxnLst/>
            <a:rect l="l" t="t" r="r" b="b"/>
            <a:pathLst>
              <a:path w="9128125">
                <a:moveTo>
                  <a:pt x="0" y="0"/>
                </a:moveTo>
                <a:lnTo>
                  <a:pt x="9127871" y="0"/>
                </a:lnTo>
              </a:path>
            </a:pathLst>
          </a:custGeom>
          <a:ln w="3175">
            <a:solidFill>
              <a:srgbClr val="FFFFFF"/>
            </a:solidFill>
          </a:ln>
        </p:spPr>
        <p:txBody>
          <a:bodyPr wrap="square" lIns="0" tIns="0" rIns="0" bIns="0" rtlCol="0"/>
          <a:lstStyle/>
          <a:p>
            <a:endParaRPr/>
          </a:p>
        </p:txBody>
      </p:sp>
      <p:sp>
        <p:nvSpPr>
          <p:cNvPr id="39" name="object 39"/>
          <p:cNvSpPr/>
          <p:nvPr/>
        </p:nvSpPr>
        <p:spPr>
          <a:xfrm>
            <a:off x="0" y="2782951"/>
            <a:ext cx="9131300" cy="0"/>
          </a:xfrm>
          <a:custGeom>
            <a:avLst/>
            <a:gdLst/>
            <a:ahLst/>
            <a:cxnLst/>
            <a:rect l="l" t="t" r="r" b="b"/>
            <a:pathLst>
              <a:path w="9131300">
                <a:moveTo>
                  <a:pt x="0" y="0"/>
                </a:moveTo>
                <a:lnTo>
                  <a:pt x="9131300" y="0"/>
                </a:lnTo>
              </a:path>
            </a:pathLst>
          </a:custGeom>
          <a:ln w="3175">
            <a:solidFill>
              <a:srgbClr val="FFFFFF"/>
            </a:solidFill>
          </a:ln>
        </p:spPr>
        <p:txBody>
          <a:bodyPr wrap="square" lIns="0" tIns="0" rIns="0" bIns="0" rtlCol="0"/>
          <a:lstStyle/>
          <a:p>
            <a:endParaRPr/>
          </a:p>
        </p:txBody>
      </p:sp>
      <p:sp>
        <p:nvSpPr>
          <p:cNvPr id="40" name="object 40"/>
          <p:cNvSpPr/>
          <p:nvPr/>
        </p:nvSpPr>
        <p:spPr>
          <a:xfrm>
            <a:off x="0" y="2309876"/>
            <a:ext cx="9131300" cy="1905"/>
          </a:xfrm>
          <a:custGeom>
            <a:avLst/>
            <a:gdLst/>
            <a:ahLst/>
            <a:cxnLst/>
            <a:rect l="l" t="t" r="r" b="b"/>
            <a:pathLst>
              <a:path w="9131300" h="1905">
                <a:moveTo>
                  <a:pt x="0" y="1521"/>
                </a:moveTo>
                <a:lnTo>
                  <a:pt x="9131300" y="0"/>
                </a:lnTo>
              </a:path>
            </a:pathLst>
          </a:custGeom>
          <a:ln w="3175">
            <a:solidFill>
              <a:srgbClr val="FFFFFF"/>
            </a:solidFill>
          </a:ln>
        </p:spPr>
        <p:txBody>
          <a:bodyPr wrap="square" lIns="0" tIns="0" rIns="0" bIns="0" rtlCol="0"/>
          <a:lstStyle/>
          <a:p>
            <a:endParaRPr/>
          </a:p>
        </p:txBody>
      </p:sp>
      <p:sp>
        <p:nvSpPr>
          <p:cNvPr id="41" name="object 41"/>
          <p:cNvSpPr/>
          <p:nvPr/>
        </p:nvSpPr>
        <p:spPr>
          <a:xfrm>
            <a:off x="0" y="1876444"/>
            <a:ext cx="9131300" cy="14604"/>
          </a:xfrm>
          <a:custGeom>
            <a:avLst/>
            <a:gdLst/>
            <a:ahLst/>
            <a:cxnLst/>
            <a:rect l="l" t="t" r="r" b="b"/>
            <a:pathLst>
              <a:path w="9131300" h="14605">
                <a:moveTo>
                  <a:pt x="0" y="0"/>
                </a:moveTo>
                <a:lnTo>
                  <a:pt x="9131300" y="14331"/>
                </a:lnTo>
              </a:path>
            </a:pathLst>
          </a:custGeom>
          <a:ln w="3175">
            <a:solidFill>
              <a:srgbClr val="FFFFFF"/>
            </a:solidFill>
          </a:ln>
        </p:spPr>
        <p:txBody>
          <a:bodyPr wrap="square" lIns="0" tIns="0" rIns="0" bIns="0" rtlCol="0"/>
          <a:lstStyle/>
          <a:p>
            <a:endParaRPr/>
          </a:p>
        </p:txBody>
      </p:sp>
      <p:sp>
        <p:nvSpPr>
          <p:cNvPr id="42" name="object 42"/>
          <p:cNvSpPr/>
          <p:nvPr/>
        </p:nvSpPr>
        <p:spPr>
          <a:xfrm>
            <a:off x="0" y="1532000"/>
            <a:ext cx="9090025" cy="0"/>
          </a:xfrm>
          <a:custGeom>
            <a:avLst/>
            <a:gdLst/>
            <a:ahLst/>
            <a:cxnLst/>
            <a:rect l="l" t="t" r="r" b="b"/>
            <a:pathLst>
              <a:path w="9090025">
                <a:moveTo>
                  <a:pt x="0" y="0"/>
                </a:moveTo>
                <a:lnTo>
                  <a:pt x="9090025" y="0"/>
                </a:lnTo>
              </a:path>
            </a:pathLst>
          </a:custGeom>
          <a:ln w="3175">
            <a:solidFill>
              <a:srgbClr val="FFFFFF"/>
            </a:solidFill>
          </a:ln>
        </p:spPr>
        <p:txBody>
          <a:bodyPr wrap="square" lIns="0" tIns="0" rIns="0" bIns="0" rtlCol="0"/>
          <a:lstStyle/>
          <a:p>
            <a:endParaRPr/>
          </a:p>
        </p:txBody>
      </p:sp>
      <p:sp>
        <p:nvSpPr>
          <p:cNvPr id="43" name="object 43"/>
          <p:cNvSpPr/>
          <p:nvPr/>
        </p:nvSpPr>
        <p:spPr>
          <a:xfrm>
            <a:off x="0" y="1238250"/>
            <a:ext cx="9131300" cy="17780"/>
          </a:xfrm>
          <a:custGeom>
            <a:avLst/>
            <a:gdLst/>
            <a:ahLst/>
            <a:cxnLst/>
            <a:rect l="l" t="t" r="r" b="b"/>
            <a:pathLst>
              <a:path w="9131300" h="17780">
                <a:moveTo>
                  <a:pt x="0" y="17501"/>
                </a:moveTo>
                <a:lnTo>
                  <a:pt x="9131300" y="0"/>
                </a:lnTo>
              </a:path>
            </a:pathLst>
          </a:custGeom>
          <a:ln w="3175">
            <a:solidFill>
              <a:srgbClr val="FFFFFF"/>
            </a:solidFill>
          </a:ln>
        </p:spPr>
        <p:txBody>
          <a:bodyPr wrap="square" lIns="0" tIns="0" rIns="0" bIns="0" rtlCol="0"/>
          <a:lstStyle/>
          <a:p>
            <a:endParaRPr/>
          </a:p>
        </p:txBody>
      </p:sp>
      <p:sp>
        <p:nvSpPr>
          <p:cNvPr id="44" name="object 44"/>
          <p:cNvSpPr/>
          <p:nvPr/>
        </p:nvSpPr>
        <p:spPr>
          <a:xfrm>
            <a:off x="0" y="1049416"/>
            <a:ext cx="9131300" cy="11430"/>
          </a:xfrm>
          <a:custGeom>
            <a:avLst/>
            <a:gdLst/>
            <a:ahLst/>
            <a:cxnLst/>
            <a:rect l="l" t="t" r="r" b="b"/>
            <a:pathLst>
              <a:path w="9131300" h="11430">
                <a:moveTo>
                  <a:pt x="0" y="0"/>
                </a:moveTo>
                <a:lnTo>
                  <a:pt x="9131300" y="11033"/>
                </a:lnTo>
              </a:path>
            </a:pathLst>
          </a:custGeom>
          <a:ln w="3175">
            <a:solidFill>
              <a:srgbClr val="FFFFFF"/>
            </a:solidFill>
          </a:ln>
        </p:spPr>
        <p:txBody>
          <a:bodyPr wrap="square" lIns="0" tIns="0" rIns="0" bIns="0" rtlCol="0"/>
          <a:lstStyle/>
          <a:p>
            <a:endParaRPr/>
          </a:p>
        </p:txBody>
      </p:sp>
      <p:sp>
        <p:nvSpPr>
          <p:cNvPr id="45" name="object 45"/>
          <p:cNvSpPr/>
          <p:nvPr/>
        </p:nvSpPr>
        <p:spPr>
          <a:xfrm>
            <a:off x="0" y="885825"/>
            <a:ext cx="9131300" cy="27305"/>
          </a:xfrm>
          <a:custGeom>
            <a:avLst/>
            <a:gdLst/>
            <a:ahLst/>
            <a:cxnLst/>
            <a:rect l="l" t="t" r="r" b="b"/>
            <a:pathLst>
              <a:path w="9131300" h="27305">
                <a:moveTo>
                  <a:pt x="0" y="27013"/>
                </a:moveTo>
                <a:lnTo>
                  <a:pt x="9131300" y="0"/>
                </a:lnTo>
              </a:path>
            </a:pathLst>
          </a:custGeom>
          <a:ln w="3175">
            <a:solidFill>
              <a:srgbClr val="FFFFFF"/>
            </a:solidFill>
          </a:ln>
        </p:spPr>
        <p:txBody>
          <a:bodyPr wrap="square" lIns="0" tIns="0" rIns="0" bIns="0" rtlCol="0"/>
          <a:lstStyle/>
          <a:p>
            <a:endParaRPr/>
          </a:p>
        </p:txBody>
      </p:sp>
      <p:sp>
        <p:nvSpPr>
          <p:cNvPr id="46" name="object 46"/>
          <p:cNvSpPr/>
          <p:nvPr/>
        </p:nvSpPr>
        <p:spPr>
          <a:xfrm>
            <a:off x="26987" y="827150"/>
            <a:ext cx="9104630" cy="0"/>
          </a:xfrm>
          <a:custGeom>
            <a:avLst/>
            <a:gdLst/>
            <a:ahLst/>
            <a:cxnLst/>
            <a:rect l="l" t="t" r="r" b="b"/>
            <a:pathLst>
              <a:path w="9104630">
                <a:moveTo>
                  <a:pt x="0" y="0"/>
                </a:moveTo>
                <a:lnTo>
                  <a:pt x="9104312" y="0"/>
                </a:lnTo>
              </a:path>
            </a:pathLst>
          </a:custGeom>
          <a:ln w="3175">
            <a:solidFill>
              <a:srgbClr val="FFFFFF"/>
            </a:solidFill>
          </a:ln>
        </p:spPr>
        <p:txBody>
          <a:bodyPr wrap="square" lIns="0" tIns="0" rIns="0" bIns="0" rtlCol="0"/>
          <a:lstStyle/>
          <a:p>
            <a:endParaRPr/>
          </a:p>
        </p:txBody>
      </p:sp>
      <p:sp>
        <p:nvSpPr>
          <p:cNvPr id="47" name="object 47"/>
          <p:cNvSpPr/>
          <p:nvPr/>
        </p:nvSpPr>
        <p:spPr>
          <a:xfrm>
            <a:off x="0" y="765175"/>
            <a:ext cx="9131300" cy="0"/>
          </a:xfrm>
          <a:custGeom>
            <a:avLst/>
            <a:gdLst/>
            <a:ahLst/>
            <a:cxnLst/>
            <a:rect l="l" t="t" r="r" b="b"/>
            <a:pathLst>
              <a:path w="9131300">
                <a:moveTo>
                  <a:pt x="0" y="0"/>
                </a:moveTo>
                <a:lnTo>
                  <a:pt x="9131300" y="0"/>
                </a:lnTo>
              </a:path>
            </a:pathLst>
          </a:custGeom>
          <a:ln w="3175">
            <a:solidFill>
              <a:srgbClr val="FFFFFF"/>
            </a:solidFill>
          </a:ln>
        </p:spPr>
        <p:txBody>
          <a:bodyPr wrap="square" lIns="0" tIns="0" rIns="0" bIns="0" rtlCol="0"/>
          <a:lstStyle/>
          <a:p>
            <a:endParaRPr/>
          </a:p>
        </p:txBody>
      </p:sp>
      <p:sp>
        <p:nvSpPr>
          <p:cNvPr id="48" name="object 48"/>
          <p:cNvSpPr/>
          <p:nvPr/>
        </p:nvSpPr>
        <p:spPr>
          <a:xfrm>
            <a:off x="0" y="712851"/>
            <a:ext cx="2327275" cy="0"/>
          </a:xfrm>
          <a:custGeom>
            <a:avLst/>
            <a:gdLst/>
            <a:ahLst/>
            <a:cxnLst/>
            <a:rect l="l" t="t" r="r" b="b"/>
            <a:pathLst>
              <a:path w="2327275">
                <a:moveTo>
                  <a:pt x="0" y="0"/>
                </a:moveTo>
                <a:lnTo>
                  <a:pt x="2327275" y="0"/>
                </a:lnTo>
              </a:path>
            </a:pathLst>
          </a:custGeom>
          <a:ln w="3175">
            <a:solidFill>
              <a:srgbClr val="FFFFFF"/>
            </a:solidFill>
          </a:ln>
        </p:spPr>
        <p:txBody>
          <a:bodyPr wrap="square" lIns="0" tIns="0" rIns="0" bIns="0" rtlCol="0"/>
          <a:lstStyle/>
          <a:p>
            <a:endParaRPr/>
          </a:p>
        </p:txBody>
      </p:sp>
      <p:sp>
        <p:nvSpPr>
          <p:cNvPr id="49" name="object 49"/>
          <p:cNvSpPr/>
          <p:nvPr/>
        </p:nvSpPr>
        <p:spPr>
          <a:xfrm>
            <a:off x="0" y="712851"/>
            <a:ext cx="2327275" cy="347980"/>
          </a:xfrm>
          <a:custGeom>
            <a:avLst/>
            <a:gdLst/>
            <a:ahLst/>
            <a:cxnLst/>
            <a:rect l="l" t="t" r="r" b="b"/>
            <a:pathLst>
              <a:path w="2327275" h="347980">
                <a:moveTo>
                  <a:pt x="2327274" y="0"/>
                </a:moveTo>
                <a:lnTo>
                  <a:pt x="0" y="347354"/>
                </a:lnTo>
              </a:path>
            </a:pathLst>
          </a:custGeom>
          <a:ln w="3175">
            <a:solidFill>
              <a:srgbClr val="FFFFFF"/>
            </a:solidFill>
          </a:ln>
        </p:spPr>
        <p:txBody>
          <a:bodyPr wrap="square" lIns="0" tIns="0" rIns="0" bIns="0" rtlCol="0"/>
          <a:lstStyle/>
          <a:p>
            <a:endParaRPr/>
          </a:p>
        </p:txBody>
      </p:sp>
      <p:sp>
        <p:nvSpPr>
          <p:cNvPr id="50" name="object 50"/>
          <p:cNvSpPr/>
          <p:nvPr/>
        </p:nvSpPr>
        <p:spPr>
          <a:xfrm>
            <a:off x="0" y="692150"/>
            <a:ext cx="2327275" cy="196215"/>
          </a:xfrm>
          <a:custGeom>
            <a:avLst/>
            <a:gdLst/>
            <a:ahLst/>
            <a:cxnLst/>
            <a:rect l="l" t="t" r="r" b="b"/>
            <a:pathLst>
              <a:path w="2327275" h="196215">
                <a:moveTo>
                  <a:pt x="2327274" y="0"/>
                </a:moveTo>
                <a:lnTo>
                  <a:pt x="0" y="195781"/>
                </a:lnTo>
              </a:path>
            </a:pathLst>
          </a:custGeom>
          <a:ln w="3175">
            <a:solidFill>
              <a:srgbClr val="FFFFFF"/>
            </a:solidFill>
          </a:ln>
        </p:spPr>
        <p:txBody>
          <a:bodyPr wrap="square" lIns="0" tIns="0" rIns="0" bIns="0" rtlCol="0"/>
          <a:lstStyle/>
          <a:p>
            <a:endParaRPr/>
          </a:p>
        </p:txBody>
      </p:sp>
      <p:sp>
        <p:nvSpPr>
          <p:cNvPr id="51" name="object 51"/>
          <p:cNvSpPr/>
          <p:nvPr/>
        </p:nvSpPr>
        <p:spPr>
          <a:xfrm>
            <a:off x="0" y="765175"/>
            <a:ext cx="9131300" cy="0"/>
          </a:xfrm>
          <a:custGeom>
            <a:avLst/>
            <a:gdLst/>
            <a:ahLst/>
            <a:cxnLst/>
            <a:rect l="l" t="t" r="r" b="b"/>
            <a:pathLst>
              <a:path w="9131300">
                <a:moveTo>
                  <a:pt x="0" y="0"/>
                </a:moveTo>
                <a:lnTo>
                  <a:pt x="9131300" y="0"/>
                </a:lnTo>
              </a:path>
            </a:pathLst>
          </a:custGeom>
          <a:ln w="3175">
            <a:solidFill>
              <a:srgbClr val="FFFFFF"/>
            </a:solidFill>
          </a:ln>
        </p:spPr>
        <p:txBody>
          <a:bodyPr wrap="square" lIns="0" tIns="0" rIns="0" bIns="0" rtlCol="0"/>
          <a:lstStyle/>
          <a:p>
            <a:endParaRPr/>
          </a:p>
        </p:txBody>
      </p:sp>
      <p:sp>
        <p:nvSpPr>
          <p:cNvPr id="52" name="object 52"/>
          <p:cNvSpPr/>
          <p:nvPr/>
        </p:nvSpPr>
        <p:spPr>
          <a:xfrm>
            <a:off x="0" y="0"/>
            <a:ext cx="9143999" cy="1600199"/>
          </a:xfrm>
          <a:prstGeom prst="rect">
            <a:avLst/>
          </a:prstGeom>
          <a:blipFill>
            <a:blip r:embed="rId2" cstate="print"/>
            <a:stretch>
              <a:fillRect/>
            </a:stretch>
          </a:blipFill>
        </p:spPr>
        <p:txBody>
          <a:bodyPr wrap="square" lIns="0" tIns="0" rIns="0" bIns="0" rtlCol="0"/>
          <a:lstStyle/>
          <a:p>
            <a:endParaRPr/>
          </a:p>
        </p:txBody>
      </p:sp>
      <p:sp>
        <p:nvSpPr>
          <p:cNvPr id="53" name="object 53"/>
          <p:cNvSpPr/>
          <p:nvPr/>
        </p:nvSpPr>
        <p:spPr>
          <a:xfrm>
            <a:off x="600075" y="115887"/>
            <a:ext cx="1079500" cy="792162"/>
          </a:xfrm>
          <a:prstGeom prst="rect">
            <a:avLst/>
          </a:prstGeom>
          <a:blipFill>
            <a:blip r:embed="rId3" cstate="print"/>
            <a:stretch>
              <a:fillRect/>
            </a:stretch>
          </a:blipFill>
        </p:spPr>
        <p:txBody>
          <a:bodyPr wrap="square" lIns="0" tIns="0" rIns="0" bIns="0" rtlCol="0"/>
          <a:lstStyle/>
          <a:p>
            <a:endParaRPr/>
          </a:p>
        </p:txBody>
      </p:sp>
      <p:sp>
        <p:nvSpPr>
          <p:cNvPr id="54" name="object 54"/>
          <p:cNvSpPr/>
          <p:nvPr/>
        </p:nvSpPr>
        <p:spPr>
          <a:xfrm>
            <a:off x="0" y="333375"/>
            <a:ext cx="1427226" cy="1203325"/>
          </a:xfrm>
          <a:prstGeom prst="rect">
            <a:avLst/>
          </a:prstGeom>
          <a:blipFill>
            <a:blip r:embed="rId4" cstate="print"/>
            <a:stretch>
              <a:fillRect/>
            </a:stretch>
          </a:blipFill>
        </p:spPr>
        <p:txBody>
          <a:bodyPr wrap="square" lIns="0" tIns="0" rIns="0" bIns="0" rtlCol="0"/>
          <a:lstStyle/>
          <a:p>
            <a:endParaRPr/>
          </a:p>
        </p:txBody>
      </p:sp>
      <p:sp>
        <p:nvSpPr>
          <p:cNvPr id="55" name="object 55"/>
          <p:cNvSpPr/>
          <p:nvPr/>
        </p:nvSpPr>
        <p:spPr>
          <a:xfrm>
            <a:off x="1174750" y="404875"/>
            <a:ext cx="649287" cy="542925"/>
          </a:xfrm>
          <a:prstGeom prst="rect">
            <a:avLst/>
          </a:prstGeom>
          <a:blipFill>
            <a:blip r:embed="rId5" cstate="print"/>
            <a:stretch>
              <a:fillRect/>
            </a:stretch>
          </a:blipFill>
        </p:spPr>
        <p:txBody>
          <a:bodyPr wrap="square" lIns="0" tIns="0" rIns="0" bIns="0" rtlCol="0"/>
          <a:lstStyle/>
          <a:p>
            <a:endParaRPr/>
          </a:p>
        </p:txBody>
      </p:sp>
      <p:sp>
        <p:nvSpPr>
          <p:cNvPr id="56" name="object 56"/>
          <p:cNvSpPr/>
          <p:nvPr/>
        </p:nvSpPr>
        <p:spPr>
          <a:xfrm>
            <a:off x="250825" y="1724025"/>
            <a:ext cx="8201025" cy="4752975"/>
          </a:xfrm>
          <a:prstGeom prst="rect">
            <a:avLst/>
          </a:prstGeom>
          <a:blipFill>
            <a:blip r:embed="rId6"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324100" y="711200"/>
            <a:ext cx="6807200" cy="4676775"/>
          </a:xfrm>
          <a:custGeom>
            <a:avLst/>
            <a:gdLst/>
            <a:ahLst/>
            <a:cxnLst/>
            <a:rect l="l" t="t" r="r" b="b"/>
            <a:pathLst>
              <a:path w="6807200" h="4676775">
                <a:moveTo>
                  <a:pt x="0" y="0"/>
                </a:moveTo>
                <a:lnTo>
                  <a:pt x="6807200" y="4676775"/>
                </a:lnTo>
              </a:path>
            </a:pathLst>
          </a:custGeom>
          <a:ln w="3175">
            <a:solidFill>
              <a:srgbClr val="FFFFFF"/>
            </a:solidFill>
          </a:ln>
        </p:spPr>
        <p:txBody>
          <a:bodyPr wrap="square" lIns="0" tIns="0" rIns="0" bIns="0" rtlCol="0"/>
          <a:lstStyle/>
          <a:p>
            <a:endParaRPr/>
          </a:p>
        </p:txBody>
      </p:sp>
      <p:sp>
        <p:nvSpPr>
          <p:cNvPr id="3" name="object 3"/>
          <p:cNvSpPr/>
          <p:nvPr/>
        </p:nvSpPr>
        <p:spPr>
          <a:xfrm>
            <a:off x="2324100" y="711200"/>
            <a:ext cx="6807200" cy="5510530"/>
          </a:xfrm>
          <a:custGeom>
            <a:avLst/>
            <a:gdLst/>
            <a:ahLst/>
            <a:cxnLst/>
            <a:rect l="l" t="t" r="r" b="b"/>
            <a:pathLst>
              <a:path w="6807200" h="5510530">
                <a:moveTo>
                  <a:pt x="0" y="0"/>
                </a:moveTo>
                <a:lnTo>
                  <a:pt x="6807200" y="5510212"/>
                </a:lnTo>
              </a:path>
            </a:pathLst>
          </a:custGeom>
          <a:ln w="3175">
            <a:solidFill>
              <a:srgbClr val="FFFFFF"/>
            </a:solidFill>
          </a:ln>
        </p:spPr>
        <p:txBody>
          <a:bodyPr wrap="square" lIns="0" tIns="0" rIns="0" bIns="0" rtlCol="0"/>
          <a:lstStyle/>
          <a:p>
            <a:endParaRPr/>
          </a:p>
        </p:txBody>
      </p:sp>
      <p:sp>
        <p:nvSpPr>
          <p:cNvPr id="4" name="object 4"/>
          <p:cNvSpPr/>
          <p:nvPr/>
        </p:nvSpPr>
        <p:spPr>
          <a:xfrm>
            <a:off x="2324100" y="711200"/>
            <a:ext cx="6456680" cy="6146800"/>
          </a:xfrm>
          <a:custGeom>
            <a:avLst/>
            <a:gdLst/>
            <a:ahLst/>
            <a:cxnLst/>
            <a:rect l="l" t="t" r="r" b="b"/>
            <a:pathLst>
              <a:path w="6456680" h="6146800">
                <a:moveTo>
                  <a:pt x="0" y="0"/>
                </a:moveTo>
                <a:lnTo>
                  <a:pt x="6456426" y="6146799"/>
                </a:lnTo>
              </a:path>
            </a:pathLst>
          </a:custGeom>
          <a:ln w="3175">
            <a:solidFill>
              <a:srgbClr val="FFFFFF"/>
            </a:solidFill>
          </a:ln>
        </p:spPr>
        <p:txBody>
          <a:bodyPr wrap="square" lIns="0" tIns="0" rIns="0" bIns="0" rtlCol="0"/>
          <a:lstStyle/>
          <a:p>
            <a:endParaRPr/>
          </a:p>
        </p:txBody>
      </p:sp>
      <p:sp>
        <p:nvSpPr>
          <p:cNvPr id="5" name="object 5"/>
          <p:cNvSpPr/>
          <p:nvPr/>
        </p:nvSpPr>
        <p:spPr>
          <a:xfrm>
            <a:off x="2324100" y="711200"/>
            <a:ext cx="5408930" cy="6146800"/>
          </a:xfrm>
          <a:custGeom>
            <a:avLst/>
            <a:gdLst/>
            <a:ahLst/>
            <a:cxnLst/>
            <a:rect l="l" t="t" r="r" b="b"/>
            <a:pathLst>
              <a:path w="5408930" h="6146800">
                <a:moveTo>
                  <a:pt x="0" y="0"/>
                </a:moveTo>
                <a:lnTo>
                  <a:pt x="5408676" y="6146799"/>
                </a:lnTo>
              </a:path>
            </a:pathLst>
          </a:custGeom>
          <a:ln w="3175">
            <a:solidFill>
              <a:srgbClr val="FFFFFF"/>
            </a:solidFill>
          </a:ln>
        </p:spPr>
        <p:txBody>
          <a:bodyPr wrap="square" lIns="0" tIns="0" rIns="0" bIns="0" rtlCol="0"/>
          <a:lstStyle/>
          <a:p>
            <a:endParaRPr/>
          </a:p>
        </p:txBody>
      </p:sp>
      <p:sp>
        <p:nvSpPr>
          <p:cNvPr id="6" name="object 6"/>
          <p:cNvSpPr/>
          <p:nvPr/>
        </p:nvSpPr>
        <p:spPr>
          <a:xfrm>
            <a:off x="2324100" y="711200"/>
            <a:ext cx="4424680" cy="6146800"/>
          </a:xfrm>
          <a:custGeom>
            <a:avLst/>
            <a:gdLst/>
            <a:ahLst/>
            <a:cxnLst/>
            <a:rect l="l" t="t" r="r" b="b"/>
            <a:pathLst>
              <a:path w="4424680" h="6146800">
                <a:moveTo>
                  <a:pt x="0" y="0"/>
                </a:moveTo>
                <a:lnTo>
                  <a:pt x="4424426" y="6146799"/>
                </a:lnTo>
              </a:path>
            </a:pathLst>
          </a:custGeom>
          <a:ln w="3175">
            <a:solidFill>
              <a:srgbClr val="FFFFFF"/>
            </a:solidFill>
          </a:ln>
        </p:spPr>
        <p:txBody>
          <a:bodyPr wrap="square" lIns="0" tIns="0" rIns="0" bIns="0" rtlCol="0"/>
          <a:lstStyle/>
          <a:p>
            <a:endParaRPr/>
          </a:p>
        </p:txBody>
      </p:sp>
      <p:sp>
        <p:nvSpPr>
          <p:cNvPr id="7" name="object 7"/>
          <p:cNvSpPr/>
          <p:nvPr/>
        </p:nvSpPr>
        <p:spPr>
          <a:xfrm>
            <a:off x="2324100" y="711200"/>
            <a:ext cx="3432175" cy="6146800"/>
          </a:xfrm>
          <a:custGeom>
            <a:avLst/>
            <a:gdLst/>
            <a:ahLst/>
            <a:cxnLst/>
            <a:rect l="l" t="t" r="r" b="b"/>
            <a:pathLst>
              <a:path w="3432175" h="6146800">
                <a:moveTo>
                  <a:pt x="0" y="0"/>
                </a:moveTo>
                <a:lnTo>
                  <a:pt x="3432175" y="6146799"/>
                </a:lnTo>
              </a:path>
            </a:pathLst>
          </a:custGeom>
          <a:ln w="3175">
            <a:solidFill>
              <a:srgbClr val="FFFFFF"/>
            </a:solidFill>
          </a:ln>
        </p:spPr>
        <p:txBody>
          <a:bodyPr wrap="square" lIns="0" tIns="0" rIns="0" bIns="0" rtlCol="0"/>
          <a:lstStyle/>
          <a:p>
            <a:endParaRPr/>
          </a:p>
        </p:txBody>
      </p:sp>
      <p:sp>
        <p:nvSpPr>
          <p:cNvPr id="8" name="object 8"/>
          <p:cNvSpPr/>
          <p:nvPr/>
        </p:nvSpPr>
        <p:spPr>
          <a:xfrm>
            <a:off x="2324100" y="711200"/>
            <a:ext cx="2559050" cy="6146800"/>
          </a:xfrm>
          <a:custGeom>
            <a:avLst/>
            <a:gdLst/>
            <a:ahLst/>
            <a:cxnLst/>
            <a:rect l="l" t="t" r="r" b="b"/>
            <a:pathLst>
              <a:path w="2559050" h="6146800">
                <a:moveTo>
                  <a:pt x="0" y="0"/>
                </a:moveTo>
                <a:lnTo>
                  <a:pt x="2559050" y="6146799"/>
                </a:lnTo>
              </a:path>
            </a:pathLst>
          </a:custGeom>
          <a:ln w="3175">
            <a:solidFill>
              <a:srgbClr val="FFFFFF"/>
            </a:solidFill>
          </a:ln>
        </p:spPr>
        <p:txBody>
          <a:bodyPr wrap="square" lIns="0" tIns="0" rIns="0" bIns="0" rtlCol="0"/>
          <a:lstStyle/>
          <a:p>
            <a:endParaRPr/>
          </a:p>
        </p:txBody>
      </p:sp>
      <p:sp>
        <p:nvSpPr>
          <p:cNvPr id="9" name="object 9"/>
          <p:cNvSpPr/>
          <p:nvPr/>
        </p:nvSpPr>
        <p:spPr>
          <a:xfrm>
            <a:off x="2324100" y="711200"/>
            <a:ext cx="1691005" cy="6146800"/>
          </a:xfrm>
          <a:custGeom>
            <a:avLst/>
            <a:gdLst/>
            <a:ahLst/>
            <a:cxnLst/>
            <a:rect l="l" t="t" r="r" b="b"/>
            <a:pathLst>
              <a:path w="1691004" h="6146800">
                <a:moveTo>
                  <a:pt x="0" y="0"/>
                </a:moveTo>
                <a:lnTo>
                  <a:pt x="1690751" y="6146799"/>
                </a:lnTo>
              </a:path>
            </a:pathLst>
          </a:custGeom>
          <a:ln w="3175">
            <a:solidFill>
              <a:srgbClr val="FFFFFF"/>
            </a:solidFill>
          </a:ln>
        </p:spPr>
        <p:txBody>
          <a:bodyPr wrap="square" lIns="0" tIns="0" rIns="0" bIns="0" rtlCol="0"/>
          <a:lstStyle/>
          <a:p>
            <a:endParaRPr/>
          </a:p>
        </p:txBody>
      </p:sp>
      <p:sp>
        <p:nvSpPr>
          <p:cNvPr id="10" name="object 10"/>
          <p:cNvSpPr/>
          <p:nvPr/>
        </p:nvSpPr>
        <p:spPr>
          <a:xfrm>
            <a:off x="2324100" y="711200"/>
            <a:ext cx="815975" cy="6146800"/>
          </a:xfrm>
          <a:custGeom>
            <a:avLst/>
            <a:gdLst/>
            <a:ahLst/>
            <a:cxnLst/>
            <a:rect l="l" t="t" r="r" b="b"/>
            <a:pathLst>
              <a:path w="815975" h="6146800">
                <a:moveTo>
                  <a:pt x="0" y="0"/>
                </a:moveTo>
                <a:lnTo>
                  <a:pt x="815975" y="6146799"/>
                </a:lnTo>
              </a:path>
            </a:pathLst>
          </a:custGeom>
          <a:ln w="3175">
            <a:solidFill>
              <a:srgbClr val="FFFFFF"/>
            </a:solidFill>
          </a:ln>
        </p:spPr>
        <p:txBody>
          <a:bodyPr wrap="square" lIns="0" tIns="0" rIns="0" bIns="0" rtlCol="0"/>
          <a:lstStyle/>
          <a:p>
            <a:endParaRPr/>
          </a:p>
        </p:txBody>
      </p:sp>
      <p:sp>
        <p:nvSpPr>
          <p:cNvPr id="11" name="object 11"/>
          <p:cNvSpPr/>
          <p:nvPr/>
        </p:nvSpPr>
        <p:spPr>
          <a:xfrm>
            <a:off x="2324100" y="711200"/>
            <a:ext cx="0" cy="6146800"/>
          </a:xfrm>
          <a:custGeom>
            <a:avLst/>
            <a:gdLst/>
            <a:ahLst/>
            <a:cxnLst/>
            <a:rect l="l" t="t" r="r" b="b"/>
            <a:pathLst>
              <a:path h="6146800">
                <a:moveTo>
                  <a:pt x="0" y="0"/>
                </a:moveTo>
                <a:lnTo>
                  <a:pt x="0" y="6146799"/>
                </a:lnTo>
              </a:path>
            </a:pathLst>
          </a:custGeom>
          <a:ln w="3175">
            <a:solidFill>
              <a:srgbClr val="FFFFFF"/>
            </a:solidFill>
          </a:ln>
        </p:spPr>
        <p:txBody>
          <a:bodyPr wrap="square" lIns="0" tIns="0" rIns="0" bIns="0" rtlCol="0"/>
          <a:lstStyle/>
          <a:p>
            <a:endParaRPr/>
          </a:p>
        </p:txBody>
      </p:sp>
      <p:sp>
        <p:nvSpPr>
          <p:cNvPr id="12" name="object 12"/>
          <p:cNvSpPr/>
          <p:nvPr/>
        </p:nvSpPr>
        <p:spPr>
          <a:xfrm>
            <a:off x="2324100" y="711200"/>
            <a:ext cx="6807200" cy="4046854"/>
          </a:xfrm>
          <a:custGeom>
            <a:avLst/>
            <a:gdLst/>
            <a:ahLst/>
            <a:cxnLst/>
            <a:rect l="l" t="t" r="r" b="b"/>
            <a:pathLst>
              <a:path w="6807200" h="4046854">
                <a:moveTo>
                  <a:pt x="0" y="0"/>
                </a:moveTo>
                <a:lnTo>
                  <a:pt x="6807200" y="4046474"/>
                </a:lnTo>
              </a:path>
            </a:pathLst>
          </a:custGeom>
          <a:ln w="3175">
            <a:solidFill>
              <a:srgbClr val="FFFFFF"/>
            </a:solidFill>
          </a:ln>
        </p:spPr>
        <p:txBody>
          <a:bodyPr wrap="square" lIns="0" tIns="0" rIns="0" bIns="0" rtlCol="0"/>
          <a:lstStyle/>
          <a:p>
            <a:endParaRPr/>
          </a:p>
        </p:txBody>
      </p:sp>
      <p:sp>
        <p:nvSpPr>
          <p:cNvPr id="13" name="object 13"/>
          <p:cNvSpPr/>
          <p:nvPr/>
        </p:nvSpPr>
        <p:spPr>
          <a:xfrm>
            <a:off x="2324100" y="711200"/>
            <a:ext cx="6807200" cy="3484879"/>
          </a:xfrm>
          <a:custGeom>
            <a:avLst/>
            <a:gdLst/>
            <a:ahLst/>
            <a:cxnLst/>
            <a:rect l="l" t="t" r="r" b="b"/>
            <a:pathLst>
              <a:path w="6807200" h="3484879">
                <a:moveTo>
                  <a:pt x="0" y="0"/>
                </a:moveTo>
                <a:lnTo>
                  <a:pt x="6807200" y="3484499"/>
                </a:lnTo>
              </a:path>
            </a:pathLst>
          </a:custGeom>
          <a:ln w="3175">
            <a:solidFill>
              <a:srgbClr val="FFFFFF"/>
            </a:solidFill>
          </a:ln>
        </p:spPr>
        <p:txBody>
          <a:bodyPr wrap="square" lIns="0" tIns="0" rIns="0" bIns="0" rtlCol="0"/>
          <a:lstStyle/>
          <a:p>
            <a:endParaRPr/>
          </a:p>
        </p:txBody>
      </p:sp>
      <p:sp>
        <p:nvSpPr>
          <p:cNvPr id="14" name="object 14"/>
          <p:cNvSpPr/>
          <p:nvPr/>
        </p:nvSpPr>
        <p:spPr>
          <a:xfrm>
            <a:off x="2324100" y="711200"/>
            <a:ext cx="6807200" cy="3002280"/>
          </a:xfrm>
          <a:custGeom>
            <a:avLst/>
            <a:gdLst/>
            <a:ahLst/>
            <a:cxnLst/>
            <a:rect l="l" t="t" r="r" b="b"/>
            <a:pathLst>
              <a:path w="6807200" h="3002279">
                <a:moveTo>
                  <a:pt x="0" y="0"/>
                </a:moveTo>
                <a:lnTo>
                  <a:pt x="6807200" y="3002026"/>
                </a:lnTo>
              </a:path>
            </a:pathLst>
          </a:custGeom>
          <a:ln w="3175">
            <a:solidFill>
              <a:srgbClr val="FFFFFF"/>
            </a:solidFill>
          </a:ln>
        </p:spPr>
        <p:txBody>
          <a:bodyPr wrap="square" lIns="0" tIns="0" rIns="0" bIns="0" rtlCol="0"/>
          <a:lstStyle/>
          <a:p>
            <a:endParaRPr/>
          </a:p>
        </p:txBody>
      </p:sp>
      <p:sp>
        <p:nvSpPr>
          <p:cNvPr id="15" name="object 15"/>
          <p:cNvSpPr/>
          <p:nvPr/>
        </p:nvSpPr>
        <p:spPr>
          <a:xfrm>
            <a:off x="2324100" y="711200"/>
            <a:ext cx="6807200" cy="2514600"/>
          </a:xfrm>
          <a:custGeom>
            <a:avLst/>
            <a:gdLst/>
            <a:ahLst/>
            <a:cxnLst/>
            <a:rect l="l" t="t" r="r" b="b"/>
            <a:pathLst>
              <a:path w="6807200" h="2514600">
                <a:moveTo>
                  <a:pt x="0" y="0"/>
                </a:moveTo>
                <a:lnTo>
                  <a:pt x="6807200" y="2514600"/>
                </a:lnTo>
              </a:path>
            </a:pathLst>
          </a:custGeom>
          <a:ln w="3175">
            <a:solidFill>
              <a:srgbClr val="FFFFFF"/>
            </a:solidFill>
          </a:ln>
        </p:spPr>
        <p:txBody>
          <a:bodyPr wrap="square" lIns="0" tIns="0" rIns="0" bIns="0" rtlCol="0"/>
          <a:lstStyle/>
          <a:p>
            <a:endParaRPr/>
          </a:p>
        </p:txBody>
      </p:sp>
      <p:sp>
        <p:nvSpPr>
          <p:cNvPr id="16" name="object 16"/>
          <p:cNvSpPr/>
          <p:nvPr/>
        </p:nvSpPr>
        <p:spPr>
          <a:xfrm>
            <a:off x="2392426" y="733425"/>
            <a:ext cx="6739255" cy="2075180"/>
          </a:xfrm>
          <a:custGeom>
            <a:avLst/>
            <a:gdLst/>
            <a:ahLst/>
            <a:cxnLst/>
            <a:rect l="l" t="t" r="r" b="b"/>
            <a:pathLst>
              <a:path w="6739255" h="2075180">
                <a:moveTo>
                  <a:pt x="0" y="0"/>
                </a:moveTo>
                <a:lnTo>
                  <a:pt x="6738874" y="2074799"/>
                </a:lnTo>
              </a:path>
            </a:pathLst>
          </a:custGeom>
          <a:ln w="3175">
            <a:solidFill>
              <a:srgbClr val="FFFFFF"/>
            </a:solidFill>
          </a:ln>
        </p:spPr>
        <p:txBody>
          <a:bodyPr wrap="square" lIns="0" tIns="0" rIns="0" bIns="0" rtlCol="0"/>
          <a:lstStyle/>
          <a:p>
            <a:endParaRPr/>
          </a:p>
        </p:txBody>
      </p:sp>
      <p:sp>
        <p:nvSpPr>
          <p:cNvPr id="17" name="object 17"/>
          <p:cNvSpPr/>
          <p:nvPr/>
        </p:nvSpPr>
        <p:spPr>
          <a:xfrm>
            <a:off x="2324100" y="711200"/>
            <a:ext cx="6807200" cy="1678305"/>
          </a:xfrm>
          <a:custGeom>
            <a:avLst/>
            <a:gdLst/>
            <a:ahLst/>
            <a:cxnLst/>
            <a:rect l="l" t="t" r="r" b="b"/>
            <a:pathLst>
              <a:path w="6807200" h="1678305">
                <a:moveTo>
                  <a:pt x="0" y="0"/>
                </a:moveTo>
                <a:lnTo>
                  <a:pt x="6807200" y="1678051"/>
                </a:lnTo>
              </a:path>
            </a:pathLst>
          </a:custGeom>
          <a:ln w="3175">
            <a:solidFill>
              <a:srgbClr val="FFFFFF"/>
            </a:solidFill>
          </a:ln>
        </p:spPr>
        <p:txBody>
          <a:bodyPr wrap="square" lIns="0" tIns="0" rIns="0" bIns="0" rtlCol="0"/>
          <a:lstStyle/>
          <a:p>
            <a:endParaRPr/>
          </a:p>
        </p:txBody>
      </p:sp>
      <p:sp>
        <p:nvSpPr>
          <p:cNvPr id="18" name="object 18"/>
          <p:cNvSpPr/>
          <p:nvPr/>
        </p:nvSpPr>
        <p:spPr>
          <a:xfrm>
            <a:off x="2324100" y="711200"/>
            <a:ext cx="6807200" cy="1322705"/>
          </a:xfrm>
          <a:custGeom>
            <a:avLst/>
            <a:gdLst/>
            <a:ahLst/>
            <a:cxnLst/>
            <a:rect l="l" t="t" r="r" b="b"/>
            <a:pathLst>
              <a:path w="6807200" h="1322705">
                <a:moveTo>
                  <a:pt x="0" y="0"/>
                </a:moveTo>
                <a:lnTo>
                  <a:pt x="6807200" y="1322451"/>
                </a:lnTo>
              </a:path>
            </a:pathLst>
          </a:custGeom>
          <a:ln w="3175">
            <a:solidFill>
              <a:srgbClr val="FFFFFF"/>
            </a:solidFill>
          </a:ln>
        </p:spPr>
        <p:txBody>
          <a:bodyPr wrap="square" lIns="0" tIns="0" rIns="0" bIns="0" rtlCol="0"/>
          <a:lstStyle/>
          <a:p>
            <a:endParaRPr/>
          </a:p>
        </p:txBody>
      </p:sp>
      <p:sp>
        <p:nvSpPr>
          <p:cNvPr id="19" name="object 19"/>
          <p:cNvSpPr/>
          <p:nvPr/>
        </p:nvSpPr>
        <p:spPr>
          <a:xfrm>
            <a:off x="2324100" y="711200"/>
            <a:ext cx="6807200" cy="973455"/>
          </a:xfrm>
          <a:custGeom>
            <a:avLst/>
            <a:gdLst/>
            <a:ahLst/>
            <a:cxnLst/>
            <a:rect l="l" t="t" r="r" b="b"/>
            <a:pathLst>
              <a:path w="6807200" h="973455">
                <a:moveTo>
                  <a:pt x="0" y="0"/>
                </a:moveTo>
                <a:lnTo>
                  <a:pt x="6807200" y="973201"/>
                </a:lnTo>
              </a:path>
            </a:pathLst>
          </a:custGeom>
          <a:ln w="3175">
            <a:solidFill>
              <a:srgbClr val="FFFFFF"/>
            </a:solidFill>
          </a:ln>
        </p:spPr>
        <p:txBody>
          <a:bodyPr wrap="square" lIns="0" tIns="0" rIns="0" bIns="0" rtlCol="0"/>
          <a:lstStyle/>
          <a:p>
            <a:endParaRPr/>
          </a:p>
        </p:txBody>
      </p:sp>
      <p:sp>
        <p:nvSpPr>
          <p:cNvPr id="20" name="object 20"/>
          <p:cNvSpPr/>
          <p:nvPr/>
        </p:nvSpPr>
        <p:spPr>
          <a:xfrm>
            <a:off x="2324100" y="711200"/>
            <a:ext cx="6807200" cy="695325"/>
          </a:xfrm>
          <a:custGeom>
            <a:avLst/>
            <a:gdLst/>
            <a:ahLst/>
            <a:cxnLst/>
            <a:rect l="l" t="t" r="r" b="b"/>
            <a:pathLst>
              <a:path w="6807200" h="695325">
                <a:moveTo>
                  <a:pt x="0" y="0"/>
                </a:moveTo>
                <a:lnTo>
                  <a:pt x="6807200" y="695325"/>
                </a:lnTo>
              </a:path>
            </a:pathLst>
          </a:custGeom>
          <a:ln w="3175">
            <a:solidFill>
              <a:srgbClr val="FFFFFF"/>
            </a:solidFill>
          </a:ln>
        </p:spPr>
        <p:txBody>
          <a:bodyPr wrap="square" lIns="0" tIns="0" rIns="0" bIns="0" rtlCol="0"/>
          <a:lstStyle/>
          <a:p>
            <a:endParaRPr/>
          </a:p>
        </p:txBody>
      </p:sp>
      <p:sp>
        <p:nvSpPr>
          <p:cNvPr id="21" name="object 21"/>
          <p:cNvSpPr/>
          <p:nvPr/>
        </p:nvSpPr>
        <p:spPr>
          <a:xfrm>
            <a:off x="2324100" y="711200"/>
            <a:ext cx="6807200" cy="411480"/>
          </a:xfrm>
          <a:custGeom>
            <a:avLst/>
            <a:gdLst/>
            <a:ahLst/>
            <a:cxnLst/>
            <a:rect l="l" t="t" r="r" b="b"/>
            <a:pathLst>
              <a:path w="6807200" h="411480">
                <a:moveTo>
                  <a:pt x="0" y="0"/>
                </a:moveTo>
                <a:lnTo>
                  <a:pt x="6807200" y="411225"/>
                </a:lnTo>
              </a:path>
            </a:pathLst>
          </a:custGeom>
          <a:ln w="3175">
            <a:solidFill>
              <a:srgbClr val="FFFFFF"/>
            </a:solidFill>
          </a:ln>
        </p:spPr>
        <p:txBody>
          <a:bodyPr wrap="square" lIns="0" tIns="0" rIns="0" bIns="0" rtlCol="0"/>
          <a:lstStyle/>
          <a:p>
            <a:endParaRPr/>
          </a:p>
        </p:txBody>
      </p:sp>
      <p:sp>
        <p:nvSpPr>
          <p:cNvPr id="22" name="object 22"/>
          <p:cNvSpPr/>
          <p:nvPr/>
        </p:nvSpPr>
        <p:spPr>
          <a:xfrm>
            <a:off x="2324100" y="711200"/>
            <a:ext cx="6807200" cy="206375"/>
          </a:xfrm>
          <a:custGeom>
            <a:avLst/>
            <a:gdLst/>
            <a:ahLst/>
            <a:cxnLst/>
            <a:rect l="l" t="t" r="r" b="b"/>
            <a:pathLst>
              <a:path w="6807200" h="206375">
                <a:moveTo>
                  <a:pt x="0" y="0"/>
                </a:moveTo>
                <a:lnTo>
                  <a:pt x="6807200" y="206375"/>
                </a:lnTo>
              </a:path>
            </a:pathLst>
          </a:custGeom>
          <a:ln w="3175">
            <a:solidFill>
              <a:srgbClr val="FFFFFF"/>
            </a:solidFill>
          </a:ln>
        </p:spPr>
        <p:txBody>
          <a:bodyPr wrap="square" lIns="0" tIns="0" rIns="0" bIns="0" rtlCol="0"/>
          <a:lstStyle/>
          <a:p>
            <a:endParaRPr/>
          </a:p>
        </p:txBody>
      </p:sp>
      <p:sp>
        <p:nvSpPr>
          <p:cNvPr id="23" name="object 23"/>
          <p:cNvSpPr/>
          <p:nvPr/>
        </p:nvSpPr>
        <p:spPr>
          <a:xfrm>
            <a:off x="0" y="712851"/>
            <a:ext cx="2327275" cy="0"/>
          </a:xfrm>
          <a:custGeom>
            <a:avLst/>
            <a:gdLst/>
            <a:ahLst/>
            <a:cxnLst/>
            <a:rect l="l" t="t" r="r" b="b"/>
            <a:pathLst>
              <a:path w="2327275">
                <a:moveTo>
                  <a:pt x="0" y="0"/>
                </a:moveTo>
                <a:lnTo>
                  <a:pt x="2327275" y="0"/>
                </a:lnTo>
              </a:path>
            </a:pathLst>
          </a:custGeom>
          <a:ln w="3175">
            <a:solidFill>
              <a:srgbClr val="FFFFFF"/>
            </a:solidFill>
          </a:ln>
        </p:spPr>
        <p:txBody>
          <a:bodyPr wrap="square" lIns="0" tIns="0" rIns="0" bIns="0" rtlCol="0"/>
          <a:lstStyle/>
          <a:p>
            <a:endParaRPr/>
          </a:p>
        </p:txBody>
      </p:sp>
      <p:sp>
        <p:nvSpPr>
          <p:cNvPr id="24" name="object 24"/>
          <p:cNvSpPr/>
          <p:nvPr/>
        </p:nvSpPr>
        <p:spPr>
          <a:xfrm>
            <a:off x="0" y="692150"/>
            <a:ext cx="2327275" cy="3969385"/>
          </a:xfrm>
          <a:custGeom>
            <a:avLst/>
            <a:gdLst/>
            <a:ahLst/>
            <a:cxnLst/>
            <a:rect l="l" t="t" r="r" b="b"/>
            <a:pathLst>
              <a:path w="2327275" h="3969385">
                <a:moveTo>
                  <a:pt x="2327274" y="0"/>
                </a:moveTo>
                <a:lnTo>
                  <a:pt x="0" y="3969314"/>
                </a:lnTo>
              </a:path>
            </a:pathLst>
          </a:custGeom>
          <a:ln w="3175">
            <a:solidFill>
              <a:srgbClr val="FFFFFF"/>
            </a:solidFill>
          </a:ln>
        </p:spPr>
        <p:txBody>
          <a:bodyPr wrap="square" lIns="0" tIns="0" rIns="0" bIns="0" rtlCol="0"/>
          <a:lstStyle/>
          <a:p>
            <a:endParaRPr/>
          </a:p>
        </p:txBody>
      </p:sp>
      <p:sp>
        <p:nvSpPr>
          <p:cNvPr id="25" name="object 25"/>
          <p:cNvSpPr/>
          <p:nvPr/>
        </p:nvSpPr>
        <p:spPr>
          <a:xfrm>
            <a:off x="0" y="733425"/>
            <a:ext cx="2306955" cy="5464810"/>
          </a:xfrm>
          <a:custGeom>
            <a:avLst/>
            <a:gdLst/>
            <a:ahLst/>
            <a:cxnLst/>
            <a:rect l="l" t="t" r="r" b="b"/>
            <a:pathLst>
              <a:path w="2306955" h="5464810">
                <a:moveTo>
                  <a:pt x="2306700" y="0"/>
                </a:moveTo>
                <a:lnTo>
                  <a:pt x="0" y="5464252"/>
                </a:lnTo>
              </a:path>
            </a:pathLst>
          </a:custGeom>
          <a:ln w="3175">
            <a:solidFill>
              <a:srgbClr val="FFFFFF"/>
            </a:solidFill>
          </a:ln>
        </p:spPr>
        <p:txBody>
          <a:bodyPr wrap="square" lIns="0" tIns="0" rIns="0" bIns="0" rtlCol="0"/>
          <a:lstStyle/>
          <a:p>
            <a:endParaRPr/>
          </a:p>
        </p:txBody>
      </p:sp>
      <p:sp>
        <p:nvSpPr>
          <p:cNvPr id="26" name="object 26"/>
          <p:cNvSpPr/>
          <p:nvPr/>
        </p:nvSpPr>
        <p:spPr>
          <a:xfrm>
            <a:off x="382587" y="735076"/>
            <a:ext cx="1929130" cy="6123305"/>
          </a:xfrm>
          <a:custGeom>
            <a:avLst/>
            <a:gdLst/>
            <a:ahLst/>
            <a:cxnLst/>
            <a:rect l="l" t="t" r="r" b="b"/>
            <a:pathLst>
              <a:path w="1929130" h="6123305">
                <a:moveTo>
                  <a:pt x="1928812" y="0"/>
                </a:moveTo>
                <a:lnTo>
                  <a:pt x="0" y="6122924"/>
                </a:lnTo>
              </a:path>
            </a:pathLst>
          </a:custGeom>
          <a:ln w="3175">
            <a:solidFill>
              <a:srgbClr val="FFFFFF"/>
            </a:solidFill>
          </a:ln>
        </p:spPr>
        <p:txBody>
          <a:bodyPr wrap="square" lIns="0" tIns="0" rIns="0" bIns="0" rtlCol="0"/>
          <a:lstStyle/>
          <a:p>
            <a:endParaRPr/>
          </a:p>
        </p:txBody>
      </p:sp>
      <p:sp>
        <p:nvSpPr>
          <p:cNvPr id="27" name="object 27"/>
          <p:cNvSpPr/>
          <p:nvPr/>
        </p:nvSpPr>
        <p:spPr>
          <a:xfrm>
            <a:off x="1030287" y="749300"/>
            <a:ext cx="1283335" cy="6108700"/>
          </a:xfrm>
          <a:custGeom>
            <a:avLst/>
            <a:gdLst/>
            <a:ahLst/>
            <a:cxnLst/>
            <a:rect l="l" t="t" r="r" b="b"/>
            <a:pathLst>
              <a:path w="1283335" h="6108700">
                <a:moveTo>
                  <a:pt x="1282763" y="0"/>
                </a:moveTo>
                <a:lnTo>
                  <a:pt x="0" y="6108699"/>
                </a:lnTo>
              </a:path>
            </a:pathLst>
          </a:custGeom>
          <a:ln w="3175">
            <a:solidFill>
              <a:srgbClr val="FFFFFF"/>
            </a:solidFill>
          </a:ln>
        </p:spPr>
        <p:txBody>
          <a:bodyPr wrap="square" lIns="0" tIns="0" rIns="0" bIns="0" rtlCol="0"/>
          <a:lstStyle/>
          <a:p>
            <a:endParaRPr/>
          </a:p>
        </p:txBody>
      </p:sp>
      <p:sp>
        <p:nvSpPr>
          <p:cNvPr id="28" name="object 28"/>
          <p:cNvSpPr/>
          <p:nvPr/>
        </p:nvSpPr>
        <p:spPr>
          <a:xfrm>
            <a:off x="1679575" y="735076"/>
            <a:ext cx="641350" cy="6123305"/>
          </a:xfrm>
          <a:custGeom>
            <a:avLst/>
            <a:gdLst/>
            <a:ahLst/>
            <a:cxnLst/>
            <a:rect l="l" t="t" r="r" b="b"/>
            <a:pathLst>
              <a:path w="641350" h="6123305">
                <a:moveTo>
                  <a:pt x="641350" y="0"/>
                </a:moveTo>
                <a:lnTo>
                  <a:pt x="0" y="6122924"/>
                </a:lnTo>
              </a:path>
            </a:pathLst>
          </a:custGeom>
          <a:ln w="3175">
            <a:solidFill>
              <a:srgbClr val="FFFFFF"/>
            </a:solidFill>
          </a:ln>
        </p:spPr>
        <p:txBody>
          <a:bodyPr wrap="square" lIns="0" tIns="0" rIns="0" bIns="0" rtlCol="0"/>
          <a:lstStyle/>
          <a:p>
            <a:endParaRPr/>
          </a:p>
        </p:txBody>
      </p:sp>
      <p:sp>
        <p:nvSpPr>
          <p:cNvPr id="29" name="object 29"/>
          <p:cNvSpPr/>
          <p:nvPr/>
        </p:nvSpPr>
        <p:spPr>
          <a:xfrm>
            <a:off x="0" y="692150"/>
            <a:ext cx="2327275" cy="2961005"/>
          </a:xfrm>
          <a:custGeom>
            <a:avLst/>
            <a:gdLst/>
            <a:ahLst/>
            <a:cxnLst/>
            <a:rect l="l" t="t" r="r" b="b"/>
            <a:pathLst>
              <a:path w="2327275" h="2961004">
                <a:moveTo>
                  <a:pt x="2327274" y="0"/>
                </a:moveTo>
                <a:lnTo>
                  <a:pt x="0" y="2960470"/>
                </a:lnTo>
              </a:path>
            </a:pathLst>
          </a:custGeom>
          <a:ln w="3175">
            <a:solidFill>
              <a:srgbClr val="FFFFFF"/>
            </a:solidFill>
          </a:ln>
        </p:spPr>
        <p:txBody>
          <a:bodyPr wrap="square" lIns="0" tIns="0" rIns="0" bIns="0" rtlCol="0"/>
          <a:lstStyle/>
          <a:p>
            <a:endParaRPr/>
          </a:p>
        </p:txBody>
      </p:sp>
      <p:sp>
        <p:nvSpPr>
          <p:cNvPr id="30" name="object 30"/>
          <p:cNvSpPr/>
          <p:nvPr/>
        </p:nvSpPr>
        <p:spPr>
          <a:xfrm>
            <a:off x="0" y="739775"/>
            <a:ext cx="2284730" cy="2095500"/>
          </a:xfrm>
          <a:custGeom>
            <a:avLst/>
            <a:gdLst/>
            <a:ahLst/>
            <a:cxnLst/>
            <a:rect l="l" t="t" r="r" b="b"/>
            <a:pathLst>
              <a:path w="2284730" h="2095500">
                <a:moveTo>
                  <a:pt x="2284475" y="0"/>
                </a:moveTo>
                <a:lnTo>
                  <a:pt x="0" y="2094902"/>
                </a:lnTo>
              </a:path>
            </a:pathLst>
          </a:custGeom>
          <a:ln w="3175">
            <a:solidFill>
              <a:srgbClr val="FFFFFF"/>
            </a:solidFill>
          </a:ln>
        </p:spPr>
        <p:txBody>
          <a:bodyPr wrap="square" lIns="0" tIns="0" rIns="0" bIns="0" rtlCol="0"/>
          <a:lstStyle/>
          <a:p>
            <a:endParaRPr/>
          </a:p>
        </p:txBody>
      </p:sp>
      <p:sp>
        <p:nvSpPr>
          <p:cNvPr id="31" name="object 31"/>
          <p:cNvSpPr/>
          <p:nvPr/>
        </p:nvSpPr>
        <p:spPr>
          <a:xfrm>
            <a:off x="0" y="712851"/>
            <a:ext cx="2327275" cy="1414780"/>
          </a:xfrm>
          <a:custGeom>
            <a:avLst/>
            <a:gdLst/>
            <a:ahLst/>
            <a:cxnLst/>
            <a:rect l="l" t="t" r="r" b="b"/>
            <a:pathLst>
              <a:path w="2327275" h="1414780">
                <a:moveTo>
                  <a:pt x="2327274" y="0"/>
                </a:moveTo>
                <a:lnTo>
                  <a:pt x="0" y="1414680"/>
                </a:lnTo>
              </a:path>
            </a:pathLst>
          </a:custGeom>
          <a:ln w="3175">
            <a:solidFill>
              <a:srgbClr val="FFFFFF"/>
            </a:solidFill>
          </a:ln>
        </p:spPr>
        <p:txBody>
          <a:bodyPr wrap="square" lIns="0" tIns="0" rIns="0" bIns="0" rtlCol="0"/>
          <a:lstStyle/>
          <a:p>
            <a:endParaRPr/>
          </a:p>
        </p:txBody>
      </p:sp>
      <p:sp>
        <p:nvSpPr>
          <p:cNvPr id="32" name="object 32"/>
          <p:cNvSpPr/>
          <p:nvPr/>
        </p:nvSpPr>
        <p:spPr>
          <a:xfrm>
            <a:off x="0" y="747776"/>
            <a:ext cx="2265680" cy="789940"/>
          </a:xfrm>
          <a:custGeom>
            <a:avLst/>
            <a:gdLst/>
            <a:ahLst/>
            <a:cxnLst/>
            <a:rect l="l" t="t" r="r" b="b"/>
            <a:pathLst>
              <a:path w="2265680" h="789940">
                <a:moveTo>
                  <a:pt x="2265425" y="0"/>
                </a:moveTo>
                <a:lnTo>
                  <a:pt x="0" y="789325"/>
                </a:lnTo>
              </a:path>
            </a:pathLst>
          </a:custGeom>
          <a:ln w="3175">
            <a:solidFill>
              <a:srgbClr val="FFFFFF"/>
            </a:solidFill>
          </a:ln>
        </p:spPr>
        <p:txBody>
          <a:bodyPr wrap="square" lIns="0" tIns="0" rIns="0" bIns="0" rtlCol="0"/>
          <a:lstStyle/>
          <a:p>
            <a:endParaRPr/>
          </a:p>
        </p:txBody>
      </p:sp>
      <p:sp>
        <p:nvSpPr>
          <p:cNvPr id="33" name="object 33"/>
          <p:cNvSpPr/>
          <p:nvPr/>
        </p:nvSpPr>
        <p:spPr>
          <a:xfrm>
            <a:off x="0" y="735076"/>
            <a:ext cx="2311400" cy="325755"/>
          </a:xfrm>
          <a:custGeom>
            <a:avLst/>
            <a:gdLst/>
            <a:ahLst/>
            <a:cxnLst/>
            <a:rect l="l" t="t" r="r" b="b"/>
            <a:pathLst>
              <a:path w="2311400" h="325755">
                <a:moveTo>
                  <a:pt x="2311399" y="0"/>
                </a:moveTo>
                <a:lnTo>
                  <a:pt x="0" y="325237"/>
                </a:lnTo>
              </a:path>
            </a:pathLst>
          </a:custGeom>
          <a:ln w="3175">
            <a:solidFill>
              <a:srgbClr val="FFFFFF"/>
            </a:solidFill>
          </a:ln>
        </p:spPr>
        <p:txBody>
          <a:bodyPr wrap="square" lIns="0" tIns="0" rIns="0" bIns="0" rtlCol="0"/>
          <a:lstStyle/>
          <a:p>
            <a:endParaRPr/>
          </a:p>
        </p:txBody>
      </p:sp>
      <p:sp>
        <p:nvSpPr>
          <p:cNvPr id="34" name="object 34"/>
          <p:cNvSpPr/>
          <p:nvPr/>
        </p:nvSpPr>
        <p:spPr>
          <a:xfrm>
            <a:off x="0" y="692150"/>
            <a:ext cx="2327275" cy="196215"/>
          </a:xfrm>
          <a:custGeom>
            <a:avLst/>
            <a:gdLst/>
            <a:ahLst/>
            <a:cxnLst/>
            <a:rect l="l" t="t" r="r" b="b"/>
            <a:pathLst>
              <a:path w="2327275" h="196215">
                <a:moveTo>
                  <a:pt x="2327274" y="0"/>
                </a:moveTo>
                <a:lnTo>
                  <a:pt x="0" y="195781"/>
                </a:lnTo>
              </a:path>
            </a:pathLst>
          </a:custGeom>
          <a:ln w="3175">
            <a:solidFill>
              <a:srgbClr val="FFFFFF"/>
            </a:solidFill>
          </a:ln>
        </p:spPr>
        <p:txBody>
          <a:bodyPr wrap="square" lIns="0" tIns="0" rIns="0" bIns="0" rtlCol="0"/>
          <a:lstStyle/>
          <a:p>
            <a:endParaRPr/>
          </a:p>
        </p:txBody>
      </p:sp>
      <p:sp>
        <p:nvSpPr>
          <p:cNvPr id="35" name="object 35"/>
          <p:cNvSpPr/>
          <p:nvPr/>
        </p:nvSpPr>
        <p:spPr>
          <a:xfrm>
            <a:off x="0" y="5211762"/>
            <a:ext cx="9131300" cy="0"/>
          </a:xfrm>
          <a:custGeom>
            <a:avLst/>
            <a:gdLst/>
            <a:ahLst/>
            <a:cxnLst/>
            <a:rect l="l" t="t" r="r" b="b"/>
            <a:pathLst>
              <a:path w="9131300">
                <a:moveTo>
                  <a:pt x="0" y="0"/>
                </a:moveTo>
                <a:lnTo>
                  <a:pt x="9131300" y="0"/>
                </a:lnTo>
              </a:path>
            </a:pathLst>
          </a:custGeom>
          <a:ln w="3301">
            <a:solidFill>
              <a:srgbClr val="FFFFFF"/>
            </a:solidFill>
          </a:ln>
        </p:spPr>
        <p:txBody>
          <a:bodyPr wrap="square" lIns="0" tIns="0" rIns="0" bIns="0" rtlCol="0"/>
          <a:lstStyle/>
          <a:p>
            <a:endParaRPr/>
          </a:p>
        </p:txBody>
      </p:sp>
      <p:sp>
        <p:nvSpPr>
          <p:cNvPr id="36" name="object 36"/>
          <p:cNvSpPr/>
          <p:nvPr/>
        </p:nvSpPr>
        <p:spPr>
          <a:xfrm>
            <a:off x="0" y="4496942"/>
            <a:ext cx="9131300" cy="0"/>
          </a:xfrm>
          <a:custGeom>
            <a:avLst/>
            <a:gdLst/>
            <a:ahLst/>
            <a:cxnLst/>
            <a:rect l="l" t="t" r="r" b="b"/>
            <a:pathLst>
              <a:path w="9131300">
                <a:moveTo>
                  <a:pt x="0" y="0"/>
                </a:moveTo>
                <a:lnTo>
                  <a:pt x="9131300" y="0"/>
                </a:lnTo>
              </a:path>
            </a:pathLst>
          </a:custGeom>
          <a:ln w="3175">
            <a:solidFill>
              <a:srgbClr val="FFFFFF"/>
            </a:solidFill>
          </a:ln>
        </p:spPr>
        <p:txBody>
          <a:bodyPr wrap="square" lIns="0" tIns="0" rIns="0" bIns="0" rtlCol="0"/>
          <a:lstStyle/>
          <a:p>
            <a:endParaRPr/>
          </a:p>
        </p:txBody>
      </p:sp>
      <p:sp>
        <p:nvSpPr>
          <p:cNvPr id="37" name="object 37"/>
          <p:cNvSpPr/>
          <p:nvPr/>
        </p:nvSpPr>
        <p:spPr>
          <a:xfrm>
            <a:off x="0" y="3851275"/>
            <a:ext cx="9128125" cy="0"/>
          </a:xfrm>
          <a:custGeom>
            <a:avLst/>
            <a:gdLst/>
            <a:ahLst/>
            <a:cxnLst/>
            <a:rect l="l" t="t" r="r" b="b"/>
            <a:pathLst>
              <a:path w="9128125">
                <a:moveTo>
                  <a:pt x="0" y="0"/>
                </a:moveTo>
                <a:lnTo>
                  <a:pt x="9127871" y="0"/>
                </a:lnTo>
              </a:path>
            </a:pathLst>
          </a:custGeom>
          <a:ln w="3175">
            <a:solidFill>
              <a:srgbClr val="FFFFFF"/>
            </a:solidFill>
          </a:ln>
        </p:spPr>
        <p:txBody>
          <a:bodyPr wrap="square" lIns="0" tIns="0" rIns="0" bIns="0" rtlCol="0"/>
          <a:lstStyle/>
          <a:p>
            <a:endParaRPr/>
          </a:p>
        </p:txBody>
      </p:sp>
      <p:sp>
        <p:nvSpPr>
          <p:cNvPr id="38" name="object 38"/>
          <p:cNvSpPr/>
          <p:nvPr/>
        </p:nvSpPr>
        <p:spPr>
          <a:xfrm>
            <a:off x="0" y="3275076"/>
            <a:ext cx="9128125" cy="0"/>
          </a:xfrm>
          <a:custGeom>
            <a:avLst/>
            <a:gdLst/>
            <a:ahLst/>
            <a:cxnLst/>
            <a:rect l="l" t="t" r="r" b="b"/>
            <a:pathLst>
              <a:path w="9128125">
                <a:moveTo>
                  <a:pt x="0" y="0"/>
                </a:moveTo>
                <a:lnTo>
                  <a:pt x="9127871" y="0"/>
                </a:lnTo>
              </a:path>
            </a:pathLst>
          </a:custGeom>
          <a:ln w="3175">
            <a:solidFill>
              <a:srgbClr val="FFFFFF"/>
            </a:solidFill>
          </a:ln>
        </p:spPr>
        <p:txBody>
          <a:bodyPr wrap="square" lIns="0" tIns="0" rIns="0" bIns="0" rtlCol="0"/>
          <a:lstStyle/>
          <a:p>
            <a:endParaRPr/>
          </a:p>
        </p:txBody>
      </p:sp>
      <p:sp>
        <p:nvSpPr>
          <p:cNvPr id="39" name="object 39"/>
          <p:cNvSpPr/>
          <p:nvPr/>
        </p:nvSpPr>
        <p:spPr>
          <a:xfrm>
            <a:off x="0" y="2782951"/>
            <a:ext cx="9131300" cy="0"/>
          </a:xfrm>
          <a:custGeom>
            <a:avLst/>
            <a:gdLst/>
            <a:ahLst/>
            <a:cxnLst/>
            <a:rect l="l" t="t" r="r" b="b"/>
            <a:pathLst>
              <a:path w="9131300">
                <a:moveTo>
                  <a:pt x="0" y="0"/>
                </a:moveTo>
                <a:lnTo>
                  <a:pt x="9131300" y="0"/>
                </a:lnTo>
              </a:path>
            </a:pathLst>
          </a:custGeom>
          <a:ln w="3175">
            <a:solidFill>
              <a:srgbClr val="FFFFFF"/>
            </a:solidFill>
          </a:ln>
        </p:spPr>
        <p:txBody>
          <a:bodyPr wrap="square" lIns="0" tIns="0" rIns="0" bIns="0" rtlCol="0"/>
          <a:lstStyle/>
          <a:p>
            <a:endParaRPr/>
          </a:p>
        </p:txBody>
      </p:sp>
      <p:sp>
        <p:nvSpPr>
          <p:cNvPr id="40" name="object 40"/>
          <p:cNvSpPr/>
          <p:nvPr/>
        </p:nvSpPr>
        <p:spPr>
          <a:xfrm>
            <a:off x="0" y="2309876"/>
            <a:ext cx="9131300" cy="1905"/>
          </a:xfrm>
          <a:custGeom>
            <a:avLst/>
            <a:gdLst/>
            <a:ahLst/>
            <a:cxnLst/>
            <a:rect l="l" t="t" r="r" b="b"/>
            <a:pathLst>
              <a:path w="9131300" h="1905">
                <a:moveTo>
                  <a:pt x="0" y="1521"/>
                </a:moveTo>
                <a:lnTo>
                  <a:pt x="9131300" y="0"/>
                </a:lnTo>
              </a:path>
            </a:pathLst>
          </a:custGeom>
          <a:ln w="3175">
            <a:solidFill>
              <a:srgbClr val="FFFFFF"/>
            </a:solidFill>
          </a:ln>
        </p:spPr>
        <p:txBody>
          <a:bodyPr wrap="square" lIns="0" tIns="0" rIns="0" bIns="0" rtlCol="0"/>
          <a:lstStyle/>
          <a:p>
            <a:endParaRPr/>
          </a:p>
        </p:txBody>
      </p:sp>
      <p:sp>
        <p:nvSpPr>
          <p:cNvPr id="41" name="object 41"/>
          <p:cNvSpPr/>
          <p:nvPr/>
        </p:nvSpPr>
        <p:spPr>
          <a:xfrm>
            <a:off x="0" y="1876444"/>
            <a:ext cx="9131300" cy="14604"/>
          </a:xfrm>
          <a:custGeom>
            <a:avLst/>
            <a:gdLst/>
            <a:ahLst/>
            <a:cxnLst/>
            <a:rect l="l" t="t" r="r" b="b"/>
            <a:pathLst>
              <a:path w="9131300" h="14605">
                <a:moveTo>
                  <a:pt x="0" y="0"/>
                </a:moveTo>
                <a:lnTo>
                  <a:pt x="9131300" y="14331"/>
                </a:lnTo>
              </a:path>
            </a:pathLst>
          </a:custGeom>
          <a:ln w="3175">
            <a:solidFill>
              <a:srgbClr val="FFFFFF"/>
            </a:solidFill>
          </a:ln>
        </p:spPr>
        <p:txBody>
          <a:bodyPr wrap="square" lIns="0" tIns="0" rIns="0" bIns="0" rtlCol="0"/>
          <a:lstStyle/>
          <a:p>
            <a:endParaRPr/>
          </a:p>
        </p:txBody>
      </p:sp>
      <p:sp>
        <p:nvSpPr>
          <p:cNvPr id="42" name="object 42"/>
          <p:cNvSpPr/>
          <p:nvPr/>
        </p:nvSpPr>
        <p:spPr>
          <a:xfrm>
            <a:off x="0" y="1532000"/>
            <a:ext cx="9090025" cy="0"/>
          </a:xfrm>
          <a:custGeom>
            <a:avLst/>
            <a:gdLst/>
            <a:ahLst/>
            <a:cxnLst/>
            <a:rect l="l" t="t" r="r" b="b"/>
            <a:pathLst>
              <a:path w="9090025">
                <a:moveTo>
                  <a:pt x="0" y="0"/>
                </a:moveTo>
                <a:lnTo>
                  <a:pt x="9090025" y="0"/>
                </a:lnTo>
              </a:path>
            </a:pathLst>
          </a:custGeom>
          <a:ln w="3175">
            <a:solidFill>
              <a:srgbClr val="FFFFFF"/>
            </a:solidFill>
          </a:ln>
        </p:spPr>
        <p:txBody>
          <a:bodyPr wrap="square" lIns="0" tIns="0" rIns="0" bIns="0" rtlCol="0"/>
          <a:lstStyle/>
          <a:p>
            <a:endParaRPr/>
          </a:p>
        </p:txBody>
      </p:sp>
      <p:sp>
        <p:nvSpPr>
          <p:cNvPr id="43" name="object 43"/>
          <p:cNvSpPr/>
          <p:nvPr/>
        </p:nvSpPr>
        <p:spPr>
          <a:xfrm>
            <a:off x="0" y="1238250"/>
            <a:ext cx="9131300" cy="17780"/>
          </a:xfrm>
          <a:custGeom>
            <a:avLst/>
            <a:gdLst/>
            <a:ahLst/>
            <a:cxnLst/>
            <a:rect l="l" t="t" r="r" b="b"/>
            <a:pathLst>
              <a:path w="9131300" h="17780">
                <a:moveTo>
                  <a:pt x="0" y="17501"/>
                </a:moveTo>
                <a:lnTo>
                  <a:pt x="9131300" y="0"/>
                </a:lnTo>
              </a:path>
            </a:pathLst>
          </a:custGeom>
          <a:ln w="3175">
            <a:solidFill>
              <a:srgbClr val="FFFFFF"/>
            </a:solidFill>
          </a:ln>
        </p:spPr>
        <p:txBody>
          <a:bodyPr wrap="square" lIns="0" tIns="0" rIns="0" bIns="0" rtlCol="0"/>
          <a:lstStyle/>
          <a:p>
            <a:endParaRPr/>
          </a:p>
        </p:txBody>
      </p:sp>
      <p:sp>
        <p:nvSpPr>
          <p:cNvPr id="44" name="object 44"/>
          <p:cNvSpPr/>
          <p:nvPr/>
        </p:nvSpPr>
        <p:spPr>
          <a:xfrm>
            <a:off x="0" y="1049416"/>
            <a:ext cx="9131300" cy="11430"/>
          </a:xfrm>
          <a:custGeom>
            <a:avLst/>
            <a:gdLst/>
            <a:ahLst/>
            <a:cxnLst/>
            <a:rect l="l" t="t" r="r" b="b"/>
            <a:pathLst>
              <a:path w="9131300" h="11430">
                <a:moveTo>
                  <a:pt x="0" y="0"/>
                </a:moveTo>
                <a:lnTo>
                  <a:pt x="9131300" y="11033"/>
                </a:lnTo>
              </a:path>
            </a:pathLst>
          </a:custGeom>
          <a:ln w="3175">
            <a:solidFill>
              <a:srgbClr val="FFFFFF"/>
            </a:solidFill>
          </a:ln>
        </p:spPr>
        <p:txBody>
          <a:bodyPr wrap="square" lIns="0" tIns="0" rIns="0" bIns="0" rtlCol="0"/>
          <a:lstStyle/>
          <a:p>
            <a:endParaRPr/>
          </a:p>
        </p:txBody>
      </p:sp>
      <p:sp>
        <p:nvSpPr>
          <p:cNvPr id="45" name="object 45"/>
          <p:cNvSpPr/>
          <p:nvPr/>
        </p:nvSpPr>
        <p:spPr>
          <a:xfrm>
            <a:off x="0" y="885825"/>
            <a:ext cx="9131300" cy="27305"/>
          </a:xfrm>
          <a:custGeom>
            <a:avLst/>
            <a:gdLst/>
            <a:ahLst/>
            <a:cxnLst/>
            <a:rect l="l" t="t" r="r" b="b"/>
            <a:pathLst>
              <a:path w="9131300" h="27305">
                <a:moveTo>
                  <a:pt x="0" y="27013"/>
                </a:moveTo>
                <a:lnTo>
                  <a:pt x="9131300" y="0"/>
                </a:lnTo>
              </a:path>
            </a:pathLst>
          </a:custGeom>
          <a:ln w="3175">
            <a:solidFill>
              <a:srgbClr val="FFFFFF"/>
            </a:solidFill>
          </a:ln>
        </p:spPr>
        <p:txBody>
          <a:bodyPr wrap="square" lIns="0" tIns="0" rIns="0" bIns="0" rtlCol="0"/>
          <a:lstStyle/>
          <a:p>
            <a:endParaRPr/>
          </a:p>
        </p:txBody>
      </p:sp>
      <p:sp>
        <p:nvSpPr>
          <p:cNvPr id="46" name="object 46"/>
          <p:cNvSpPr/>
          <p:nvPr/>
        </p:nvSpPr>
        <p:spPr>
          <a:xfrm>
            <a:off x="26987" y="827150"/>
            <a:ext cx="9104630" cy="0"/>
          </a:xfrm>
          <a:custGeom>
            <a:avLst/>
            <a:gdLst/>
            <a:ahLst/>
            <a:cxnLst/>
            <a:rect l="l" t="t" r="r" b="b"/>
            <a:pathLst>
              <a:path w="9104630">
                <a:moveTo>
                  <a:pt x="0" y="0"/>
                </a:moveTo>
                <a:lnTo>
                  <a:pt x="9104312" y="0"/>
                </a:lnTo>
              </a:path>
            </a:pathLst>
          </a:custGeom>
          <a:ln w="3175">
            <a:solidFill>
              <a:srgbClr val="FFFFFF"/>
            </a:solidFill>
          </a:ln>
        </p:spPr>
        <p:txBody>
          <a:bodyPr wrap="square" lIns="0" tIns="0" rIns="0" bIns="0" rtlCol="0"/>
          <a:lstStyle/>
          <a:p>
            <a:endParaRPr/>
          </a:p>
        </p:txBody>
      </p:sp>
      <p:sp>
        <p:nvSpPr>
          <p:cNvPr id="47" name="object 47"/>
          <p:cNvSpPr/>
          <p:nvPr/>
        </p:nvSpPr>
        <p:spPr>
          <a:xfrm>
            <a:off x="0" y="765175"/>
            <a:ext cx="9131300" cy="0"/>
          </a:xfrm>
          <a:custGeom>
            <a:avLst/>
            <a:gdLst/>
            <a:ahLst/>
            <a:cxnLst/>
            <a:rect l="l" t="t" r="r" b="b"/>
            <a:pathLst>
              <a:path w="9131300">
                <a:moveTo>
                  <a:pt x="0" y="0"/>
                </a:moveTo>
                <a:lnTo>
                  <a:pt x="9131300" y="0"/>
                </a:lnTo>
              </a:path>
            </a:pathLst>
          </a:custGeom>
          <a:ln w="3175">
            <a:solidFill>
              <a:srgbClr val="FFFFFF"/>
            </a:solidFill>
          </a:ln>
        </p:spPr>
        <p:txBody>
          <a:bodyPr wrap="square" lIns="0" tIns="0" rIns="0" bIns="0" rtlCol="0"/>
          <a:lstStyle/>
          <a:p>
            <a:endParaRPr/>
          </a:p>
        </p:txBody>
      </p:sp>
      <p:sp>
        <p:nvSpPr>
          <p:cNvPr id="48" name="object 48"/>
          <p:cNvSpPr/>
          <p:nvPr/>
        </p:nvSpPr>
        <p:spPr>
          <a:xfrm>
            <a:off x="0" y="712851"/>
            <a:ext cx="2327275" cy="0"/>
          </a:xfrm>
          <a:custGeom>
            <a:avLst/>
            <a:gdLst/>
            <a:ahLst/>
            <a:cxnLst/>
            <a:rect l="l" t="t" r="r" b="b"/>
            <a:pathLst>
              <a:path w="2327275">
                <a:moveTo>
                  <a:pt x="0" y="0"/>
                </a:moveTo>
                <a:lnTo>
                  <a:pt x="2327275" y="0"/>
                </a:lnTo>
              </a:path>
            </a:pathLst>
          </a:custGeom>
          <a:ln w="3175">
            <a:solidFill>
              <a:srgbClr val="FFFFFF"/>
            </a:solidFill>
          </a:ln>
        </p:spPr>
        <p:txBody>
          <a:bodyPr wrap="square" lIns="0" tIns="0" rIns="0" bIns="0" rtlCol="0"/>
          <a:lstStyle/>
          <a:p>
            <a:endParaRPr/>
          </a:p>
        </p:txBody>
      </p:sp>
      <p:sp>
        <p:nvSpPr>
          <p:cNvPr id="49" name="object 49"/>
          <p:cNvSpPr/>
          <p:nvPr/>
        </p:nvSpPr>
        <p:spPr>
          <a:xfrm>
            <a:off x="0" y="712851"/>
            <a:ext cx="2327275" cy="347980"/>
          </a:xfrm>
          <a:custGeom>
            <a:avLst/>
            <a:gdLst/>
            <a:ahLst/>
            <a:cxnLst/>
            <a:rect l="l" t="t" r="r" b="b"/>
            <a:pathLst>
              <a:path w="2327275" h="347980">
                <a:moveTo>
                  <a:pt x="2327274" y="0"/>
                </a:moveTo>
                <a:lnTo>
                  <a:pt x="0" y="347354"/>
                </a:lnTo>
              </a:path>
            </a:pathLst>
          </a:custGeom>
          <a:ln w="3175">
            <a:solidFill>
              <a:srgbClr val="FFFFFF"/>
            </a:solidFill>
          </a:ln>
        </p:spPr>
        <p:txBody>
          <a:bodyPr wrap="square" lIns="0" tIns="0" rIns="0" bIns="0" rtlCol="0"/>
          <a:lstStyle/>
          <a:p>
            <a:endParaRPr/>
          </a:p>
        </p:txBody>
      </p:sp>
      <p:sp>
        <p:nvSpPr>
          <p:cNvPr id="50" name="object 50"/>
          <p:cNvSpPr/>
          <p:nvPr/>
        </p:nvSpPr>
        <p:spPr>
          <a:xfrm>
            <a:off x="0" y="692150"/>
            <a:ext cx="2327275" cy="196215"/>
          </a:xfrm>
          <a:custGeom>
            <a:avLst/>
            <a:gdLst/>
            <a:ahLst/>
            <a:cxnLst/>
            <a:rect l="l" t="t" r="r" b="b"/>
            <a:pathLst>
              <a:path w="2327275" h="196215">
                <a:moveTo>
                  <a:pt x="2327274" y="0"/>
                </a:moveTo>
                <a:lnTo>
                  <a:pt x="0" y="195781"/>
                </a:lnTo>
              </a:path>
            </a:pathLst>
          </a:custGeom>
          <a:ln w="3175">
            <a:solidFill>
              <a:srgbClr val="FFFFFF"/>
            </a:solidFill>
          </a:ln>
        </p:spPr>
        <p:txBody>
          <a:bodyPr wrap="square" lIns="0" tIns="0" rIns="0" bIns="0" rtlCol="0"/>
          <a:lstStyle/>
          <a:p>
            <a:endParaRPr/>
          </a:p>
        </p:txBody>
      </p:sp>
      <p:sp>
        <p:nvSpPr>
          <p:cNvPr id="51" name="object 51"/>
          <p:cNvSpPr/>
          <p:nvPr/>
        </p:nvSpPr>
        <p:spPr>
          <a:xfrm>
            <a:off x="0" y="765175"/>
            <a:ext cx="9131300" cy="0"/>
          </a:xfrm>
          <a:custGeom>
            <a:avLst/>
            <a:gdLst/>
            <a:ahLst/>
            <a:cxnLst/>
            <a:rect l="l" t="t" r="r" b="b"/>
            <a:pathLst>
              <a:path w="9131300">
                <a:moveTo>
                  <a:pt x="0" y="0"/>
                </a:moveTo>
                <a:lnTo>
                  <a:pt x="9131300" y="0"/>
                </a:lnTo>
              </a:path>
            </a:pathLst>
          </a:custGeom>
          <a:ln w="3175">
            <a:solidFill>
              <a:srgbClr val="FFFFFF"/>
            </a:solidFill>
          </a:ln>
        </p:spPr>
        <p:txBody>
          <a:bodyPr wrap="square" lIns="0" tIns="0" rIns="0" bIns="0" rtlCol="0"/>
          <a:lstStyle/>
          <a:p>
            <a:endParaRPr/>
          </a:p>
        </p:txBody>
      </p:sp>
      <p:sp>
        <p:nvSpPr>
          <p:cNvPr id="52" name="object 52"/>
          <p:cNvSpPr/>
          <p:nvPr/>
        </p:nvSpPr>
        <p:spPr>
          <a:xfrm>
            <a:off x="0" y="0"/>
            <a:ext cx="9143999" cy="1600199"/>
          </a:xfrm>
          <a:prstGeom prst="rect">
            <a:avLst/>
          </a:prstGeom>
          <a:blipFill>
            <a:blip r:embed="rId2" cstate="print"/>
            <a:stretch>
              <a:fillRect/>
            </a:stretch>
          </a:blipFill>
        </p:spPr>
        <p:txBody>
          <a:bodyPr wrap="square" lIns="0" tIns="0" rIns="0" bIns="0" rtlCol="0"/>
          <a:lstStyle/>
          <a:p>
            <a:endParaRPr/>
          </a:p>
        </p:txBody>
      </p:sp>
      <p:sp>
        <p:nvSpPr>
          <p:cNvPr id="53" name="object 53"/>
          <p:cNvSpPr/>
          <p:nvPr/>
        </p:nvSpPr>
        <p:spPr>
          <a:xfrm>
            <a:off x="600075" y="115887"/>
            <a:ext cx="1079500" cy="792162"/>
          </a:xfrm>
          <a:prstGeom prst="rect">
            <a:avLst/>
          </a:prstGeom>
          <a:blipFill>
            <a:blip r:embed="rId3" cstate="print"/>
            <a:stretch>
              <a:fillRect/>
            </a:stretch>
          </a:blipFill>
        </p:spPr>
        <p:txBody>
          <a:bodyPr wrap="square" lIns="0" tIns="0" rIns="0" bIns="0" rtlCol="0"/>
          <a:lstStyle/>
          <a:p>
            <a:endParaRPr/>
          </a:p>
        </p:txBody>
      </p:sp>
      <p:sp>
        <p:nvSpPr>
          <p:cNvPr id="54" name="object 54"/>
          <p:cNvSpPr/>
          <p:nvPr/>
        </p:nvSpPr>
        <p:spPr>
          <a:xfrm>
            <a:off x="0" y="333375"/>
            <a:ext cx="1427226" cy="1203325"/>
          </a:xfrm>
          <a:prstGeom prst="rect">
            <a:avLst/>
          </a:prstGeom>
          <a:blipFill>
            <a:blip r:embed="rId4" cstate="print"/>
            <a:stretch>
              <a:fillRect/>
            </a:stretch>
          </a:blipFill>
        </p:spPr>
        <p:txBody>
          <a:bodyPr wrap="square" lIns="0" tIns="0" rIns="0" bIns="0" rtlCol="0"/>
          <a:lstStyle/>
          <a:p>
            <a:endParaRPr/>
          </a:p>
        </p:txBody>
      </p:sp>
      <p:sp>
        <p:nvSpPr>
          <p:cNvPr id="55" name="object 55"/>
          <p:cNvSpPr/>
          <p:nvPr/>
        </p:nvSpPr>
        <p:spPr>
          <a:xfrm>
            <a:off x="1174750" y="404875"/>
            <a:ext cx="649287" cy="542925"/>
          </a:xfrm>
          <a:prstGeom prst="rect">
            <a:avLst/>
          </a:prstGeom>
          <a:blipFill>
            <a:blip r:embed="rId5" cstate="print"/>
            <a:stretch>
              <a:fillRect/>
            </a:stretch>
          </a:blipFill>
        </p:spPr>
        <p:txBody>
          <a:bodyPr wrap="square" lIns="0" tIns="0" rIns="0" bIns="0" rtlCol="0"/>
          <a:lstStyle/>
          <a:p>
            <a:endParaRPr/>
          </a:p>
        </p:txBody>
      </p:sp>
      <p:sp>
        <p:nvSpPr>
          <p:cNvPr id="56" name="object 56"/>
          <p:cNvSpPr txBox="1"/>
          <p:nvPr/>
        </p:nvSpPr>
        <p:spPr>
          <a:xfrm>
            <a:off x="535940" y="1626086"/>
            <a:ext cx="7311390" cy="3044190"/>
          </a:xfrm>
          <a:prstGeom prst="rect">
            <a:avLst/>
          </a:prstGeom>
        </p:spPr>
        <p:txBody>
          <a:bodyPr vert="horz" wrap="square" lIns="0" tIns="13335" rIns="0" bIns="0" rtlCol="0">
            <a:spAutoFit/>
          </a:bodyPr>
          <a:lstStyle/>
          <a:p>
            <a:pPr marL="355600" marR="5080" indent="-342900" algn="just">
              <a:lnSpc>
                <a:spcPct val="150000"/>
              </a:lnSpc>
              <a:spcBef>
                <a:spcPts val="105"/>
              </a:spcBef>
              <a:buClr>
                <a:srgbClr val="D2601C"/>
              </a:buClr>
              <a:buFont typeface="Wingdings"/>
              <a:buChar char=""/>
              <a:tabLst>
                <a:tab pos="356235" algn="l"/>
              </a:tabLst>
            </a:pPr>
            <a:r>
              <a:rPr sz="2200" spc="-5" dirty="0">
                <a:latin typeface="Times New Roman"/>
                <a:cs typeface="Times New Roman"/>
              </a:rPr>
              <a:t>Sử dụng phương pháp phân tích top-down, công việc triển  khai hệ thống SOA có </a:t>
            </a:r>
            <a:r>
              <a:rPr sz="2200" dirty="0">
                <a:latin typeface="Times New Roman"/>
                <a:cs typeface="Times New Roman"/>
              </a:rPr>
              <a:t>thể </a:t>
            </a:r>
            <a:r>
              <a:rPr sz="2200" spc="-5" dirty="0">
                <a:latin typeface="Times New Roman"/>
                <a:cs typeface="Times New Roman"/>
              </a:rPr>
              <a:t>được tiến hành qua </a:t>
            </a:r>
            <a:r>
              <a:rPr sz="2200" spc="-10" dirty="0">
                <a:latin typeface="Times New Roman"/>
                <a:cs typeface="Times New Roman"/>
              </a:rPr>
              <a:t>các </a:t>
            </a:r>
            <a:r>
              <a:rPr sz="2200" spc="-5" dirty="0">
                <a:latin typeface="Times New Roman"/>
                <a:cs typeface="Times New Roman"/>
              </a:rPr>
              <a:t>phase </a:t>
            </a:r>
            <a:r>
              <a:rPr sz="2200" spc="535" dirty="0">
                <a:latin typeface="Times New Roman"/>
                <a:cs typeface="Times New Roman"/>
              </a:rPr>
              <a:t> </a:t>
            </a:r>
            <a:r>
              <a:rPr sz="2200" spc="-5" dirty="0">
                <a:latin typeface="Times New Roman"/>
                <a:cs typeface="Times New Roman"/>
              </a:rPr>
              <a:t>chính: xác định (identification), dịch vụ (specification) và  thực thi (realization). Trong </a:t>
            </a:r>
            <a:r>
              <a:rPr sz="2200" spc="-10" dirty="0">
                <a:latin typeface="Times New Roman"/>
                <a:cs typeface="Times New Roman"/>
              </a:rPr>
              <a:t>mỗi </a:t>
            </a:r>
            <a:r>
              <a:rPr sz="2200" spc="-5" dirty="0">
                <a:latin typeface="Times New Roman"/>
                <a:cs typeface="Times New Roman"/>
              </a:rPr>
              <a:t>bước </a:t>
            </a:r>
            <a:r>
              <a:rPr sz="2200" spc="-10" dirty="0">
                <a:latin typeface="Times New Roman"/>
                <a:cs typeface="Times New Roman"/>
              </a:rPr>
              <a:t>lại </a:t>
            </a:r>
            <a:r>
              <a:rPr sz="2200" spc="-5" dirty="0">
                <a:latin typeface="Times New Roman"/>
                <a:cs typeface="Times New Roman"/>
              </a:rPr>
              <a:t>được chia ra thành  nhiều quá trình như phân rã domain, tạo goal-service </a:t>
            </a:r>
            <a:r>
              <a:rPr sz="2200" spc="-10" dirty="0">
                <a:latin typeface="Times New Roman"/>
                <a:cs typeface="Times New Roman"/>
              </a:rPr>
              <a:t>model,  </a:t>
            </a:r>
            <a:r>
              <a:rPr sz="2200" spc="-5" dirty="0">
                <a:latin typeface="Times New Roman"/>
                <a:cs typeface="Times New Roman"/>
              </a:rPr>
              <a:t>phân tích hệ thống </a:t>
            </a:r>
            <a:r>
              <a:rPr sz="2200" spc="-10" dirty="0">
                <a:latin typeface="Times New Roman"/>
                <a:cs typeface="Times New Roman"/>
              </a:rPr>
              <a:t>sẵn </a:t>
            </a:r>
            <a:r>
              <a:rPr sz="2200" spc="-5" dirty="0">
                <a:latin typeface="Times New Roman"/>
                <a:cs typeface="Times New Roman"/>
              </a:rPr>
              <a:t>có,</a:t>
            </a:r>
            <a:r>
              <a:rPr sz="2200" spc="5" dirty="0">
                <a:latin typeface="Times New Roman"/>
                <a:cs typeface="Times New Roman"/>
              </a:rPr>
              <a:t> </a:t>
            </a:r>
            <a:r>
              <a:rPr sz="2200" spc="-5" dirty="0">
                <a:latin typeface="Times New Roman"/>
                <a:cs typeface="Times New Roman"/>
              </a:rPr>
              <a:t>vv</a:t>
            </a:r>
            <a:endParaRPr sz="2200">
              <a:latin typeface="Times New Roman"/>
              <a:cs typeface="Times New Roman"/>
            </a:endParaRPr>
          </a:p>
        </p:txBody>
      </p:sp>
      <p:sp>
        <p:nvSpPr>
          <p:cNvPr id="57" name="object 57"/>
          <p:cNvSpPr txBox="1"/>
          <p:nvPr/>
        </p:nvSpPr>
        <p:spPr>
          <a:xfrm>
            <a:off x="5586349" y="738378"/>
            <a:ext cx="500380" cy="452120"/>
          </a:xfrm>
          <a:prstGeom prst="rect">
            <a:avLst/>
          </a:prstGeom>
        </p:spPr>
        <p:txBody>
          <a:bodyPr vert="horz" wrap="square" lIns="0" tIns="12065" rIns="0" bIns="0" rtlCol="0">
            <a:spAutoFit/>
          </a:bodyPr>
          <a:lstStyle/>
          <a:p>
            <a:pPr marL="12700">
              <a:lnSpc>
                <a:spcPct val="100000"/>
              </a:lnSpc>
              <a:spcBef>
                <a:spcPts val="95"/>
              </a:spcBef>
            </a:pPr>
            <a:r>
              <a:rPr sz="2800" b="1" spc="-5" dirty="0">
                <a:solidFill>
                  <a:srgbClr val="FFFFFF"/>
                </a:solidFill>
                <a:latin typeface="Times New Roman"/>
                <a:cs typeface="Times New Roman"/>
              </a:rPr>
              <a:t>h</a:t>
            </a:r>
            <a:r>
              <a:rPr sz="2800" b="1" dirty="0">
                <a:solidFill>
                  <a:srgbClr val="FFFFFF"/>
                </a:solidFill>
                <a:latin typeface="Times New Roman"/>
                <a:cs typeface="Times New Roman"/>
              </a:rPr>
              <a:t>a</a:t>
            </a:r>
            <a:r>
              <a:rPr sz="2800" b="1" spc="-5" dirty="0">
                <a:solidFill>
                  <a:srgbClr val="FFFFFF"/>
                </a:solidFill>
                <a:latin typeface="Times New Roman"/>
                <a:cs typeface="Times New Roman"/>
              </a:rPr>
              <a:t>i</a:t>
            </a:r>
            <a:endParaRPr sz="2800">
              <a:latin typeface="Times New Roman"/>
              <a:cs typeface="Times New Roman"/>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324100" y="711200"/>
            <a:ext cx="6807200" cy="4676775"/>
          </a:xfrm>
          <a:custGeom>
            <a:avLst/>
            <a:gdLst/>
            <a:ahLst/>
            <a:cxnLst/>
            <a:rect l="l" t="t" r="r" b="b"/>
            <a:pathLst>
              <a:path w="6807200" h="4676775">
                <a:moveTo>
                  <a:pt x="0" y="0"/>
                </a:moveTo>
                <a:lnTo>
                  <a:pt x="6807200" y="4676775"/>
                </a:lnTo>
              </a:path>
            </a:pathLst>
          </a:custGeom>
          <a:ln w="3175">
            <a:solidFill>
              <a:srgbClr val="FFFFFF"/>
            </a:solidFill>
          </a:ln>
        </p:spPr>
        <p:txBody>
          <a:bodyPr wrap="square" lIns="0" tIns="0" rIns="0" bIns="0" rtlCol="0"/>
          <a:lstStyle/>
          <a:p>
            <a:endParaRPr/>
          </a:p>
        </p:txBody>
      </p:sp>
      <p:sp>
        <p:nvSpPr>
          <p:cNvPr id="3" name="object 3"/>
          <p:cNvSpPr/>
          <p:nvPr/>
        </p:nvSpPr>
        <p:spPr>
          <a:xfrm>
            <a:off x="2324100" y="711200"/>
            <a:ext cx="6807200" cy="5510530"/>
          </a:xfrm>
          <a:custGeom>
            <a:avLst/>
            <a:gdLst/>
            <a:ahLst/>
            <a:cxnLst/>
            <a:rect l="l" t="t" r="r" b="b"/>
            <a:pathLst>
              <a:path w="6807200" h="5510530">
                <a:moveTo>
                  <a:pt x="0" y="0"/>
                </a:moveTo>
                <a:lnTo>
                  <a:pt x="6807200" y="5510212"/>
                </a:lnTo>
              </a:path>
            </a:pathLst>
          </a:custGeom>
          <a:ln w="3175">
            <a:solidFill>
              <a:srgbClr val="FFFFFF"/>
            </a:solidFill>
          </a:ln>
        </p:spPr>
        <p:txBody>
          <a:bodyPr wrap="square" lIns="0" tIns="0" rIns="0" bIns="0" rtlCol="0"/>
          <a:lstStyle/>
          <a:p>
            <a:endParaRPr/>
          </a:p>
        </p:txBody>
      </p:sp>
      <p:sp>
        <p:nvSpPr>
          <p:cNvPr id="4" name="object 4"/>
          <p:cNvSpPr/>
          <p:nvPr/>
        </p:nvSpPr>
        <p:spPr>
          <a:xfrm>
            <a:off x="2324100" y="711200"/>
            <a:ext cx="6456680" cy="6146800"/>
          </a:xfrm>
          <a:custGeom>
            <a:avLst/>
            <a:gdLst/>
            <a:ahLst/>
            <a:cxnLst/>
            <a:rect l="l" t="t" r="r" b="b"/>
            <a:pathLst>
              <a:path w="6456680" h="6146800">
                <a:moveTo>
                  <a:pt x="0" y="0"/>
                </a:moveTo>
                <a:lnTo>
                  <a:pt x="6456426" y="6146799"/>
                </a:lnTo>
              </a:path>
            </a:pathLst>
          </a:custGeom>
          <a:ln w="3175">
            <a:solidFill>
              <a:srgbClr val="FFFFFF"/>
            </a:solidFill>
          </a:ln>
        </p:spPr>
        <p:txBody>
          <a:bodyPr wrap="square" lIns="0" tIns="0" rIns="0" bIns="0" rtlCol="0"/>
          <a:lstStyle/>
          <a:p>
            <a:endParaRPr/>
          </a:p>
        </p:txBody>
      </p:sp>
      <p:sp>
        <p:nvSpPr>
          <p:cNvPr id="5" name="object 5"/>
          <p:cNvSpPr/>
          <p:nvPr/>
        </p:nvSpPr>
        <p:spPr>
          <a:xfrm>
            <a:off x="2324100" y="711200"/>
            <a:ext cx="5408930" cy="6146800"/>
          </a:xfrm>
          <a:custGeom>
            <a:avLst/>
            <a:gdLst/>
            <a:ahLst/>
            <a:cxnLst/>
            <a:rect l="l" t="t" r="r" b="b"/>
            <a:pathLst>
              <a:path w="5408930" h="6146800">
                <a:moveTo>
                  <a:pt x="0" y="0"/>
                </a:moveTo>
                <a:lnTo>
                  <a:pt x="5408676" y="6146799"/>
                </a:lnTo>
              </a:path>
            </a:pathLst>
          </a:custGeom>
          <a:ln w="3175">
            <a:solidFill>
              <a:srgbClr val="FFFFFF"/>
            </a:solidFill>
          </a:ln>
        </p:spPr>
        <p:txBody>
          <a:bodyPr wrap="square" lIns="0" tIns="0" rIns="0" bIns="0" rtlCol="0"/>
          <a:lstStyle/>
          <a:p>
            <a:endParaRPr/>
          </a:p>
        </p:txBody>
      </p:sp>
      <p:sp>
        <p:nvSpPr>
          <p:cNvPr id="6" name="object 6"/>
          <p:cNvSpPr/>
          <p:nvPr/>
        </p:nvSpPr>
        <p:spPr>
          <a:xfrm>
            <a:off x="2324100" y="711200"/>
            <a:ext cx="4424680" cy="6146800"/>
          </a:xfrm>
          <a:custGeom>
            <a:avLst/>
            <a:gdLst/>
            <a:ahLst/>
            <a:cxnLst/>
            <a:rect l="l" t="t" r="r" b="b"/>
            <a:pathLst>
              <a:path w="4424680" h="6146800">
                <a:moveTo>
                  <a:pt x="0" y="0"/>
                </a:moveTo>
                <a:lnTo>
                  <a:pt x="4424426" y="6146799"/>
                </a:lnTo>
              </a:path>
            </a:pathLst>
          </a:custGeom>
          <a:ln w="3175">
            <a:solidFill>
              <a:srgbClr val="FFFFFF"/>
            </a:solidFill>
          </a:ln>
        </p:spPr>
        <p:txBody>
          <a:bodyPr wrap="square" lIns="0" tIns="0" rIns="0" bIns="0" rtlCol="0"/>
          <a:lstStyle/>
          <a:p>
            <a:endParaRPr/>
          </a:p>
        </p:txBody>
      </p:sp>
      <p:sp>
        <p:nvSpPr>
          <p:cNvPr id="7" name="object 7"/>
          <p:cNvSpPr/>
          <p:nvPr/>
        </p:nvSpPr>
        <p:spPr>
          <a:xfrm>
            <a:off x="2324100" y="711200"/>
            <a:ext cx="3432175" cy="6146800"/>
          </a:xfrm>
          <a:custGeom>
            <a:avLst/>
            <a:gdLst/>
            <a:ahLst/>
            <a:cxnLst/>
            <a:rect l="l" t="t" r="r" b="b"/>
            <a:pathLst>
              <a:path w="3432175" h="6146800">
                <a:moveTo>
                  <a:pt x="0" y="0"/>
                </a:moveTo>
                <a:lnTo>
                  <a:pt x="3432175" y="6146799"/>
                </a:lnTo>
              </a:path>
            </a:pathLst>
          </a:custGeom>
          <a:ln w="3175">
            <a:solidFill>
              <a:srgbClr val="FFFFFF"/>
            </a:solidFill>
          </a:ln>
        </p:spPr>
        <p:txBody>
          <a:bodyPr wrap="square" lIns="0" tIns="0" rIns="0" bIns="0" rtlCol="0"/>
          <a:lstStyle/>
          <a:p>
            <a:endParaRPr/>
          </a:p>
        </p:txBody>
      </p:sp>
      <p:sp>
        <p:nvSpPr>
          <p:cNvPr id="8" name="object 8"/>
          <p:cNvSpPr/>
          <p:nvPr/>
        </p:nvSpPr>
        <p:spPr>
          <a:xfrm>
            <a:off x="2324100" y="711200"/>
            <a:ext cx="2559050" cy="6146800"/>
          </a:xfrm>
          <a:custGeom>
            <a:avLst/>
            <a:gdLst/>
            <a:ahLst/>
            <a:cxnLst/>
            <a:rect l="l" t="t" r="r" b="b"/>
            <a:pathLst>
              <a:path w="2559050" h="6146800">
                <a:moveTo>
                  <a:pt x="0" y="0"/>
                </a:moveTo>
                <a:lnTo>
                  <a:pt x="2559050" y="6146799"/>
                </a:lnTo>
              </a:path>
            </a:pathLst>
          </a:custGeom>
          <a:ln w="3175">
            <a:solidFill>
              <a:srgbClr val="FFFFFF"/>
            </a:solidFill>
          </a:ln>
        </p:spPr>
        <p:txBody>
          <a:bodyPr wrap="square" lIns="0" tIns="0" rIns="0" bIns="0" rtlCol="0"/>
          <a:lstStyle/>
          <a:p>
            <a:endParaRPr/>
          </a:p>
        </p:txBody>
      </p:sp>
      <p:sp>
        <p:nvSpPr>
          <p:cNvPr id="9" name="object 9"/>
          <p:cNvSpPr/>
          <p:nvPr/>
        </p:nvSpPr>
        <p:spPr>
          <a:xfrm>
            <a:off x="2324100" y="711200"/>
            <a:ext cx="1691005" cy="6146800"/>
          </a:xfrm>
          <a:custGeom>
            <a:avLst/>
            <a:gdLst/>
            <a:ahLst/>
            <a:cxnLst/>
            <a:rect l="l" t="t" r="r" b="b"/>
            <a:pathLst>
              <a:path w="1691004" h="6146800">
                <a:moveTo>
                  <a:pt x="0" y="0"/>
                </a:moveTo>
                <a:lnTo>
                  <a:pt x="1690751" y="6146799"/>
                </a:lnTo>
              </a:path>
            </a:pathLst>
          </a:custGeom>
          <a:ln w="3175">
            <a:solidFill>
              <a:srgbClr val="FFFFFF"/>
            </a:solidFill>
          </a:ln>
        </p:spPr>
        <p:txBody>
          <a:bodyPr wrap="square" lIns="0" tIns="0" rIns="0" bIns="0" rtlCol="0"/>
          <a:lstStyle/>
          <a:p>
            <a:endParaRPr/>
          </a:p>
        </p:txBody>
      </p:sp>
      <p:sp>
        <p:nvSpPr>
          <p:cNvPr id="10" name="object 10"/>
          <p:cNvSpPr/>
          <p:nvPr/>
        </p:nvSpPr>
        <p:spPr>
          <a:xfrm>
            <a:off x="2324100" y="711200"/>
            <a:ext cx="815975" cy="6146800"/>
          </a:xfrm>
          <a:custGeom>
            <a:avLst/>
            <a:gdLst/>
            <a:ahLst/>
            <a:cxnLst/>
            <a:rect l="l" t="t" r="r" b="b"/>
            <a:pathLst>
              <a:path w="815975" h="6146800">
                <a:moveTo>
                  <a:pt x="0" y="0"/>
                </a:moveTo>
                <a:lnTo>
                  <a:pt x="815975" y="6146799"/>
                </a:lnTo>
              </a:path>
            </a:pathLst>
          </a:custGeom>
          <a:ln w="3175">
            <a:solidFill>
              <a:srgbClr val="FFFFFF"/>
            </a:solidFill>
          </a:ln>
        </p:spPr>
        <p:txBody>
          <a:bodyPr wrap="square" lIns="0" tIns="0" rIns="0" bIns="0" rtlCol="0"/>
          <a:lstStyle/>
          <a:p>
            <a:endParaRPr/>
          </a:p>
        </p:txBody>
      </p:sp>
      <p:sp>
        <p:nvSpPr>
          <p:cNvPr id="11" name="object 11"/>
          <p:cNvSpPr/>
          <p:nvPr/>
        </p:nvSpPr>
        <p:spPr>
          <a:xfrm>
            <a:off x="2324100" y="711200"/>
            <a:ext cx="0" cy="6146800"/>
          </a:xfrm>
          <a:custGeom>
            <a:avLst/>
            <a:gdLst/>
            <a:ahLst/>
            <a:cxnLst/>
            <a:rect l="l" t="t" r="r" b="b"/>
            <a:pathLst>
              <a:path h="6146800">
                <a:moveTo>
                  <a:pt x="0" y="0"/>
                </a:moveTo>
                <a:lnTo>
                  <a:pt x="0" y="6146799"/>
                </a:lnTo>
              </a:path>
            </a:pathLst>
          </a:custGeom>
          <a:ln w="3175">
            <a:solidFill>
              <a:srgbClr val="FFFFFF"/>
            </a:solidFill>
          </a:ln>
        </p:spPr>
        <p:txBody>
          <a:bodyPr wrap="square" lIns="0" tIns="0" rIns="0" bIns="0" rtlCol="0"/>
          <a:lstStyle/>
          <a:p>
            <a:endParaRPr/>
          </a:p>
        </p:txBody>
      </p:sp>
      <p:sp>
        <p:nvSpPr>
          <p:cNvPr id="12" name="object 12"/>
          <p:cNvSpPr/>
          <p:nvPr/>
        </p:nvSpPr>
        <p:spPr>
          <a:xfrm>
            <a:off x="2324100" y="711200"/>
            <a:ext cx="6807200" cy="4046854"/>
          </a:xfrm>
          <a:custGeom>
            <a:avLst/>
            <a:gdLst/>
            <a:ahLst/>
            <a:cxnLst/>
            <a:rect l="l" t="t" r="r" b="b"/>
            <a:pathLst>
              <a:path w="6807200" h="4046854">
                <a:moveTo>
                  <a:pt x="0" y="0"/>
                </a:moveTo>
                <a:lnTo>
                  <a:pt x="6807200" y="4046474"/>
                </a:lnTo>
              </a:path>
            </a:pathLst>
          </a:custGeom>
          <a:ln w="3175">
            <a:solidFill>
              <a:srgbClr val="FFFFFF"/>
            </a:solidFill>
          </a:ln>
        </p:spPr>
        <p:txBody>
          <a:bodyPr wrap="square" lIns="0" tIns="0" rIns="0" bIns="0" rtlCol="0"/>
          <a:lstStyle/>
          <a:p>
            <a:endParaRPr/>
          </a:p>
        </p:txBody>
      </p:sp>
      <p:sp>
        <p:nvSpPr>
          <p:cNvPr id="13" name="object 13"/>
          <p:cNvSpPr/>
          <p:nvPr/>
        </p:nvSpPr>
        <p:spPr>
          <a:xfrm>
            <a:off x="2324100" y="711200"/>
            <a:ext cx="6807200" cy="3484879"/>
          </a:xfrm>
          <a:custGeom>
            <a:avLst/>
            <a:gdLst/>
            <a:ahLst/>
            <a:cxnLst/>
            <a:rect l="l" t="t" r="r" b="b"/>
            <a:pathLst>
              <a:path w="6807200" h="3484879">
                <a:moveTo>
                  <a:pt x="0" y="0"/>
                </a:moveTo>
                <a:lnTo>
                  <a:pt x="6807200" y="3484499"/>
                </a:lnTo>
              </a:path>
            </a:pathLst>
          </a:custGeom>
          <a:ln w="3175">
            <a:solidFill>
              <a:srgbClr val="FFFFFF"/>
            </a:solidFill>
          </a:ln>
        </p:spPr>
        <p:txBody>
          <a:bodyPr wrap="square" lIns="0" tIns="0" rIns="0" bIns="0" rtlCol="0"/>
          <a:lstStyle/>
          <a:p>
            <a:endParaRPr/>
          </a:p>
        </p:txBody>
      </p:sp>
      <p:sp>
        <p:nvSpPr>
          <p:cNvPr id="14" name="object 14"/>
          <p:cNvSpPr/>
          <p:nvPr/>
        </p:nvSpPr>
        <p:spPr>
          <a:xfrm>
            <a:off x="2324100" y="711200"/>
            <a:ext cx="6807200" cy="3002280"/>
          </a:xfrm>
          <a:custGeom>
            <a:avLst/>
            <a:gdLst/>
            <a:ahLst/>
            <a:cxnLst/>
            <a:rect l="l" t="t" r="r" b="b"/>
            <a:pathLst>
              <a:path w="6807200" h="3002279">
                <a:moveTo>
                  <a:pt x="0" y="0"/>
                </a:moveTo>
                <a:lnTo>
                  <a:pt x="6807200" y="3002026"/>
                </a:lnTo>
              </a:path>
            </a:pathLst>
          </a:custGeom>
          <a:ln w="3175">
            <a:solidFill>
              <a:srgbClr val="FFFFFF"/>
            </a:solidFill>
          </a:ln>
        </p:spPr>
        <p:txBody>
          <a:bodyPr wrap="square" lIns="0" tIns="0" rIns="0" bIns="0" rtlCol="0"/>
          <a:lstStyle/>
          <a:p>
            <a:endParaRPr/>
          </a:p>
        </p:txBody>
      </p:sp>
      <p:sp>
        <p:nvSpPr>
          <p:cNvPr id="15" name="object 15"/>
          <p:cNvSpPr/>
          <p:nvPr/>
        </p:nvSpPr>
        <p:spPr>
          <a:xfrm>
            <a:off x="2324100" y="711200"/>
            <a:ext cx="6807200" cy="2514600"/>
          </a:xfrm>
          <a:custGeom>
            <a:avLst/>
            <a:gdLst/>
            <a:ahLst/>
            <a:cxnLst/>
            <a:rect l="l" t="t" r="r" b="b"/>
            <a:pathLst>
              <a:path w="6807200" h="2514600">
                <a:moveTo>
                  <a:pt x="0" y="0"/>
                </a:moveTo>
                <a:lnTo>
                  <a:pt x="6807200" y="2514600"/>
                </a:lnTo>
              </a:path>
            </a:pathLst>
          </a:custGeom>
          <a:ln w="3175">
            <a:solidFill>
              <a:srgbClr val="FFFFFF"/>
            </a:solidFill>
          </a:ln>
        </p:spPr>
        <p:txBody>
          <a:bodyPr wrap="square" lIns="0" tIns="0" rIns="0" bIns="0" rtlCol="0"/>
          <a:lstStyle/>
          <a:p>
            <a:endParaRPr/>
          </a:p>
        </p:txBody>
      </p:sp>
      <p:sp>
        <p:nvSpPr>
          <p:cNvPr id="16" name="object 16"/>
          <p:cNvSpPr/>
          <p:nvPr/>
        </p:nvSpPr>
        <p:spPr>
          <a:xfrm>
            <a:off x="2392426" y="733425"/>
            <a:ext cx="6739255" cy="2075180"/>
          </a:xfrm>
          <a:custGeom>
            <a:avLst/>
            <a:gdLst/>
            <a:ahLst/>
            <a:cxnLst/>
            <a:rect l="l" t="t" r="r" b="b"/>
            <a:pathLst>
              <a:path w="6739255" h="2075180">
                <a:moveTo>
                  <a:pt x="0" y="0"/>
                </a:moveTo>
                <a:lnTo>
                  <a:pt x="6738874" y="2074799"/>
                </a:lnTo>
              </a:path>
            </a:pathLst>
          </a:custGeom>
          <a:ln w="3175">
            <a:solidFill>
              <a:srgbClr val="FFFFFF"/>
            </a:solidFill>
          </a:ln>
        </p:spPr>
        <p:txBody>
          <a:bodyPr wrap="square" lIns="0" tIns="0" rIns="0" bIns="0" rtlCol="0"/>
          <a:lstStyle/>
          <a:p>
            <a:endParaRPr/>
          </a:p>
        </p:txBody>
      </p:sp>
      <p:sp>
        <p:nvSpPr>
          <p:cNvPr id="17" name="object 17"/>
          <p:cNvSpPr/>
          <p:nvPr/>
        </p:nvSpPr>
        <p:spPr>
          <a:xfrm>
            <a:off x="2324100" y="711200"/>
            <a:ext cx="6807200" cy="1678305"/>
          </a:xfrm>
          <a:custGeom>
            <a:avLst/>
            <a:gdLst/>
            <a:ahLst/>
            <a:cxnLst/>
            <a:rect l="l" t="t" r="r" b="b"/>
            <a:pathLst>
              <a:path w="6807200" h="1678305">
                <a:moveTo>
                  <a:pt x="0" y="0"/>
                </a:moveTo>
                <a:lnTo>
                  <a:pt x="6807200" y="1678051"/>
                </a:lnTo>
              </a:path>
            </a:pathLst>
          </a:custGeom>
          <a:ln w="3175">
            <a:solidFill>
              <a:srgbClr val="FFFFFF"/>
            </a:solidFill>
          </a:ln>
        </p:spPr>
        <p:txBody>
          <a:bodyPr wrap="square" lIns="0" tIns="0" rIns="0" bIns="0" rtlCol="0"/>
          <a:lstStyle/>
          <a:p>
            <a:endParaRPr/>
          </a:p>
        </p:txBody>
      </p:sp>
      <p:sp>
        <p:nvSpPr>
          <p:cNvPr id="18" name="object 18"/>
          <p:cNvSpPr/>
          <p:nvPr/>
        </p:nvSpPr>
        <p:spPr>
          <a:xfrm>
            <a:off x="2324100" y="711200"/>
            <a:ext cx="6807200" cy="1322705"/>
          </a:xfrm>
          <a:custGeom>
            <a:avLst/>
            <a:gdLst/>
            <a:ahLst/>
            <a:cxnLst/>
            <a:rect l="l" t="t" r="r" b="b"/>
            <a:pathLst>
              <a:path w="6807200" h="1322705">
                <a:moveTo>
                  <a:pt x="0" y="0"/>
                </a:moveTo>
                <a:lnTo>
                  <a:pt x="6807200" y="1322451"/>
                </a:lnTo>
              </a:path>
            </a:pathLst>
          </a:custGeom>
          <a:ln w="3175">
            <a:solidFill>
              <a:srgbClr val="FFFFFF"/>
            </a:solidFill>
          </a:ln>
        </p:spPr>
        <p:txBody>
          <a:bodyPr wrap="square" lIns="0" tIns="0" rIns="0" bIns="0" rtlCol="0"/>
          <a:lstStyle/>
          <a:p>
            <a:endParaRPr/>
          </a:p>
        </p:txBody>
      </p:sp>
      <p:sp>
        <p:nvSpPr>
          <p:cNvPr id="19" name="object 19"/>
          <p:cNvSpPr/>
          <p:nvPr/>
        </p:nvSpPr>
        <p:spPr>
          <a:xfrm>
            <a:off x="2324100" y="711200"/>
            <a:ext cx="6807200" cy="973455"/>
          </a:xfrm>
          <a:custGeom>
            <a:avLst/>
            <a:gdLst/>
            <a:ahLst/>
            <a:cxnLst/>
            <a:rect l="l" t="t" r="r" b="b"/>
            <a:pathLst>
              <a:path w="6807200" h="973455">
                <a:moveTo>
                  <a:pt x="0" y="0"/>
                </a:moveTo>
                <a:lnTo>
                  <a:pt x="6807200" y="973201"/>
                </a:lnTo>
              </a:path>
            </a:pathLst>
          </a:custGeom>
          <a:ln w="3175">
            <a:solidFill>
              <a:srgbClr val="FFFFFF"/>
            </a:solidFill>
          </a:ln>
        </p:spPr>
        <p:txBody>
          <a:bodyPr wrap="square" lIns="0" tIns="0" rIns="0" bIns="0" rtlCol="0"/>
          <a:lstStyle/>
          <a:p>
            <a:endParaRPr/>
          </a:p>
        </p:txBody>
      </p:sp>
      <p:sp>
        <p:nvSpPr>
          <p:cNvPr id="20" name="object 20"/>
          <p:cNvSpPr/>
          <p:nvPr/>
        </p:nvSpPr>
        <p:spPr>
          <a:xfrm>
            <a:off x="2324100" y="711200"/>
            <a:ext cx="6807200" cy="695325"/>
          </a:xfrm>
          <a:custGeom>
            <a:avLst/>
            <a:gdLst/>
            <a:ahLst/>
            <a:cxnLst/>
            <a:rect l="l" t="t" r="r" b="b"/>
            <a:pathLst>
              <a:path w="6807200" h="695325">
                <a:moveTo>
                  <a:pt x="0" y="0"/>
                </a:moveTo>
                <a:lnTo>
                  <a:pt x="6807200" y="695325"/>
                </a:lnTo>
              </a:path>
            </a:pathLst>
          </a:custGeom>
          <a:ln w="3175">
            <a:solidFill>
              <a:srgbClr val="FFFFFF"/>
            </a:solidFill>
          </a:ln>
        </p:spPr>
        <p:txBody>
          <a:bodyPr wrap="square" lIns="0" tIns="0" rIns="0" bIns="0" rtlCol="0"/>
          <a:lstStyle/>
          <a:p>
            <a:endParaRPr/>
          </a:p>
        </p:txBody>
      </p:sp>
      <p:sp>
        <p:nvSpPr>
          <p:cNvPr id="21" name="object 21"/>
          <p:cNvSpPr/>
          <p:nvPr/>
        </p:nvSpPr>
        <p:spPr>
          <a:xfrm>
            <a:off x="2324100" y="711200"/>
            <a:ext cx="6807200" cy="411480"/>
          </a:xfrm>
          <a:custGeom>
            <a:avLst/>
            <a:gdLst/>
            <a:ahLst/>
            <a:cxnLst/>
            <a:rect l="l" t="t" r="r" b="b"/>
            <a:pathLst>
              <a:path w="6807200" h="411480">
                <a:moveTo>
                  <a:pt x="0" y="0"/>
                </a:moveTo>
                <a:lnTo>
                  <a:pt x="6807200" y="411225"/>
                </a:lnTo>
              </a:path>
            </a:pathLst>
          </a:custGeom>
          <a:ln w="3175">
            <a:solidFill>
              <a:srgbClr val="FFFFFF"/>
            </a:solidFill>
          </a:ln>
        </p:spPr>
        <p:txBody>
          <a:bodyPr wrap="square" lIns="0" tIns="0" rIns="0" bIns="0" rtlCol="0"/>
          <a:lstStyle/>
          <a:p>
            <a:endParaRPr/>
          </a:p>
        </p:txBody>
      </p:sp>
      <p:sp>
        <p:nvSpPr>
          <p:cNvPr id="22" name="object 22"/>
          <p:cNvSpPr/>
          <p:nvPr/>
        </p:nvSpPr>
        <p:spPr>
          <a:xfrm>
            <a:off x="2324100" y="711200"/>
            <a:ext cx="6807200" cy="206375"/>
          </a:xfrm>
          <a:custGeom>
            <a:avLst/>
            <a:gdLst/>
            <a:ahLst/>
            <a:cxnLst/>
            <a:rect l="l" t="t" r="r" b="b"/>
            <a:pathLst>
              <a:path w="6807200" h="206375">
                <a:moveTo>
                  <a:pt x="0" y="0"/>
                </a:moveTo>
                <a:lnTo>
                  <a:pt x="6807200" y="206375"/>
                </a:lnTo>
              </a:path>
            </a:pathLst>
          </a:custGeom>
          <a:ln w="3175">
            <a:solidFill>
              <a:srgbClr val="FFFFFF"/>
            </a:solidFill>
          </a:ln>
        </p:spPr>
        <p:txBody>
          <a:bodyPr wrap="square" lIns="0" tIns="0" rIns="0" bIns="0" rtlCol="0"/>
          <a:lstStyle/>
          <a:p>
            <a:endParaRPr/>
          </a:p>
        </p:txBody>
      </p:sp>
      <p:sp>
        <p:nvSpPr>
          <p:cNvPr id="23" name="object 23"/>
          <p:cNvSpPr/>
          <p:nvPr/>
        </p:nvSpPr>
        <p:spPr>
          <a:xfrm>
            <a:off x="0" y="712851"/>
            <a:ext cx="2327275" cy="0"/>
          </a:xfrm>
          <a:custGeom>
            <a:avLst/>
            <a:gdLst/>
            <a:ahLst/>
            <a:cxnLst/>
            <a:rect l="l" t="t" r="r" b="b"/>
            <a:pathLst>
              <a:path w="2327275">
                <a:moveTo>
                  <a:pt x="0" y="0"/>
                </a:moveTo>
                <a:lnTo>
                  <a:pt x="2327275" y="0"/>
                </a:lnTo>
              </a:path>
            </a:pathLst>
          </a:custGeom>
          <a:ln w="3175">
            <a:solidFill>
              <a:srgbClr val="FFFFFF"/>
            </a:solidFill>
          </a:ln>
        </p:spPr>
        <p:txBody>
          <a:bodyPr wrap="square" lIns="0" tIns="0" rIns="0" bIns="0" rtlCol="0"/>
          <a:lstStyle/>
          <a:p>
            <a:endParaRPr/>
          </a:p>
        </p:txBody>
      </p:sp>
      <p:sp>
        <p:nvSpPr>
          <p:cNvPr id="24" name="object 24"/>
          <p:cNvSpPr/>
          <p:nvPr/>
        </p:nvSpPr>
        <p:spPr>
          <a:xfrm>
            <a:off x="0" y="692150"/>
            <a:ext cx="2327275" cy="3969385"/>
          </a:xfrm>
          <a:custGeom>
            <a:avLst/>
            <a:gdLst/>
            <a:ahLst/>
            <a:cxnLst/>
            <a:rect l="l" t="t" r="r" b="b"/>
            <a:pathLst>
              <a:path w="2327275" h="3969385">
                <a:moveTo>
                  <a:pt x="2327274" y="0"/>
                </a:moveTo>
                <a:lnTo>
                  <a:pt x="0" y="3969314"/>
                </a:lnTo>
              </a:path>
            </a:pathLst>
          </a:custGeom>
          <a:ln w="3175">
            <a:solidFill>
              <a:srgbClr val="FFFFFF"/>
            </a:solidFill>
          </a:ln>
        </p:spPr>
        <p:txBody>
          <a:bodyPr wrap="square" lIns="0" tIns="0" rIns="0" bIns="0" rtlCol="0"/>
          <a:lstStyle/>
          <a:p>
            <a:endParaRPr/>
          </a:p>
        </p:txBody>
      </p:sp>
      <p:sp>
        <p:nvSpPr>
          <p:cNvPr id="25" name="object 25"/>
          <p:cNvSpPr/>
          <p:nvPr/>
        </p:nvSpPr>
        <p:spPr>
          <a:xfrm>
            <a:off x="0" y="733425"/>
            <a:ext cx="2306955" cy="5464810"/>
          </a:xfrm>
          <a:custGeom>
            <a:avLst/>
            <a:gdLst/>
            <a:ahLst/>
            <a:cxnLst/>
            <a:rect l="l" t="t" r="r" b="b"/>
            <a:pathLst>
              <a:path w="2306955" h="5464810">
                <a:moveTo>
                  <a:pt x="2306700" y="0"/>
                </a:moveTo>
                <a:lnTo>
                  <a:pt x="0" y="5464252"/>
                </a:lnTo>
              </a:path>
            </a:pathLst>
          </a:custGeom>
          <a:ln w="3175">
            <a:solidFill>
              <a:srgbClr val="FFFFFF"/>
            </a:solidFill>
          </a:ln>
        </p:spPr>
        <p:txBody>
          <a:bodyPr wrap="square" lIns="0" tIns="0" rIns="0" bIns="0" rtlCol="0"/>
          <a:lstStyle/>
          <a:p>
            <a:endParaRPr/>
          </a:p>
        </p:txBody>
      </p:sp>
      <p:sp>
        <p:nvSpPr>
          <p:cNvPr id="26" name="object 26"/>
          <p:cNvSpPr/>
          <p:nvPr/>
        </p:nvSpPr>
        <p:spPr>
          <a:xfrm>
            <a:off x="382587" y="735076"/>
            <a:ext cx="1929130" cy="6123305"/>
          </a:xfrm>
          <a:custGeom>
            <a:avLst/>
            <a:gdLst/>
            <a:ahLst/>
            <a:cxnLst/>
            <a:rect l="l" t="t" r="r" b="b"/>
            <a:pathLst>
              <a:path w="1929130" h="6123305">
                <a:moveTo>
                  <a:pt x="1928812" y="0"/>
                </a:moveTo>
                <a:lnTo>
                  <a:pt x="0" y="6122924"/>
                </a:lnTo>
              </a:path>
            </a:pathLst>
          </a:custGeom>
          <a:ln w="3175">
            <a:solidFill>
              <a:srgbClr val="FFFFFF"/>
            </a:solidFill>
          </a:ln>
        </p:spPr>
        <p:txBody>
          <a:bodyPr wrap="square" lIns="0" tIns="0" rIns="0" bIns="0" rtlCol="0"/>
          <a:lstStyle/>
          <a:p>
            <a:endParaRPr/>
          </a:p>
        </p:txBody>
      </p:sp>
      <p:sp>
        <p:nvSpPr>
          <p:cNvPr id="27" name="object 27"/>
          <p:cNvSpPr/>
          <p:nvPr/>
        </p:nvSpPr>
        <p:spPr>
          <a:xfrm>
            <a:off x="1030287" y="749300"/>
            <a:ext cx="1283335" cy="6108700"/>
          </a:xfrm>
          <a:custGeom>
            <a:avLst/>
            <a:gdLst/>
            <a:ahLst/>
            <a:cxnLst/>
            <a:rect l="l" t="t" r="r" b="b"/>
            <a:pathLst>
              <a:path w="1283335" h="6108700">
                <a:moveTo>
                  <a:pt x="1282763" y="0"/>
                </a:moveTo>
                <a:lnTo>
                  <a:pt x="0" y="6108699"/>
                </a:lnTo>
              </a:path>
            </a:pathLst>
          </a:custGeom>
          <a:ln w="3175">
            <a:solidFill>
              <a:srgbClr val="FFFFFF"/>
            </a:solidFill>
          </a:ln>
        </p:spPr>
        <p:txBody>
          <a:bodyPr wrap="square" lIns="0" tIns="0" rIns="0" bIns="0" rtlCol="0"/>
          <a:lstStyle/>
          <a:p>
            <a:endParaRPr/>
          </a:p>
        </p:txBody>
      </p:sp>
      <p:sp>
        <p:nvSpPr>
          <p:cNvPr id="28" name="object 28"/>
          <p:cNvSpPr/>
          <p:nvPr/>
        </p:nvSpPr>
        <p:spPr>
          <a:xfrm>
            <a:off x="1679575" y="735076"/>
            <a:ext cx="641350" cy="6123305"/>
          </a:xfrm>
          <a:custGeom>
            <a:avLst/>
            <a:gdLst/>
            <a:ahLst/>
            <a:cxnLst/>
            <a:rect l="l" t="t" r="r" b="b"/>
            <a:pathLst>
              <a:path w="641350" h="6123305">
                <a:moveTo>
                  <a:pt x="641350" y="0"/>
                </a:moveTo>
                <a:lnTo>
                  <a:pt x="0" y="6122924"/>
                </a:lnTo>
              </a:path>
            </a:pathLst>
          </a:custGeom>
          <a:ln w="3175">
            <a:solidFill>
              <a:srgbClr val="FFFFFF"/>
            </a:solidFill>
          </a:ln>
        </p:spPr>
        <p:txBody>
          <a:bodyPr wrap="square" lIns="0" tIns="0" rIns="0" bIns="0" rtlCol="0"/>
          <a:lstStyle/>
          <a:p>
            <a:endParaRPr/>
          </a:p>
        </p:txBody>
      </p:sp>
      <p:sp>
        <p:nvSpPr>
          <p:cNvPr id="29" name="object 29"/>
          <p:cNvSpPr/>
          <p:nvPr/>
        </p:nvSpPr>
        <p:spPr>
          <a:xfrm>
            <a:off x="0" y="692150"/>
            <a:ext cx="2327275" cy="2961005"/>
          </a:xfrm>
          <a:custGeom>
            <a:avLst/>
            <a:gdLst/>
            <a:ahLst/>
            <a:cxnLst/>
            <a:rect l="l" t="t" r="r" b="b"/>
            <a:pathLst>
              <a:path w="2327275" h="2961004">
                <a:moveTo>
                  <a:pt x="2327274" y="0"/>
                </a:moveTo>
                <a:lnTo>
                  <a:pt x="0" y="2960470"/>
                </a:lnTo>
              </a:path>
            </a:pathLst>
          </a:custGeom>
          <a:ln w="3175">
            <a:solidFill>
              <a:srgbClr val="FFFFFF"/>
            </a:solidFill>
          </a:ln>
        </p:spPr>
        <p:txBody>
          <a:bodyPr wrap="square" lIns="0" tIns="0" rIns="0" bIns="0" rtlCol="0"/>
          <a:lstStyle/>
          <a:p>
            <a:endParaRPr/>
          </a:p>
        </p:txBody>
      </p:sp>
      <p:sp>
        <p:nvSpPr>
          <p:cNvPr id="30" name="object 30"/>
          <p:cNvSpPr/>
          <p:nvPr/>
        </p:nvSpPr>
        <p:spPr>
          <a:xfrm>
            <a:off x="0" y="739775"/>
            <a:ext cx="2284730" cy="2095500"/>
          </a:xfrm>
          <a:custGeom>
            <a:avLst/>
            <a:gdLst/>
            <a:ahLst/>
            <a:cxnLst/>
            <a:rect l="l" t="t" r="r" b="b"/>
            <a:pathLst>
              <a:path w="2284730" h="2095500">
                <a:moveTo>
                  <a:pt x="2284475" y="0"/>
                </a:moveTo>
                <a:lnTo>
                  <a:pt x="0" y="2094902"/>
                </a:lnTo>
              </a:path>
            </a:pathLst>
          </a:custGeom>
          <a:ln w="3175">
            <a:solidFill>
              <a:srgbClr val="FFFFFF"/>
            </a:solidFill>
          </a:ln>
        </p:spPr>
        <p:txBody>
          <a:bodyPr wrap="square" lIns="0" tIns="0" rIns="0" bIns="0" rtlCol="0"/>
          <a:lstStyle/>
          <a:p>
            <a:endParaRPr/>
          </a:p>
        </p:txBody>
      </p:sp>
      <p:sp>
        <p:nvSpPr>
          <p:cNvPr id="31" name="object 31"/>
          <p:cNvSpPr/>
          <p:nvPr/>
        </p:nvSpPr>
        <p:spPr>
          <a:xfrm>
            <a:off x="0" y="712851"/>
            <a:ext cx="2327275" cy="1414780"/>
          </a:xfrm>
          <a:custGeom>
            <a:avLst/>
            <a:gdLst/>
            <a:ahLst/>
            <a:cxnLst/>
            <a:rect l="l" t="t" r="r" b="b"/>
            <a:pathLst>
              <a:path w="2327275" h="1414780">
                <a:moveTo>
                  <a:pt x="2327274" y="0"/>
                </a:moveTo>
                <a:lnTo>
                  <a:pt x="0" y="1414680"/>
                </a:lnTo>
              </a:path>
            </a:pathLst>
          </a:custGeom>
          <a:ln w="3175">
            <a:solidFill>
              <a:srgbClr val="FFFFFF"/>
            </a:solidFill>
          </a:ln>
        </p:spPr>
        <p:txBody>
          <a:bodyPr wrap="square" lIns="0" tIns="0" rIns="0" bIns="0" rtlCol="0"/>
          <a:lstStyle/>
          <a:p>
            <a:endParaRPr/>
          </a:p>
        </p:txBody>
      </p:sp>
      <p:sp>
        <p:nvSpPr>
          <p:cNvPr id="32" name="object 32"/>
          <p:cNvSpPr/>
          <p:nvPr/>
        </p:nvSpPr>
        <p:spPr>
          <a:xfrm>
            <a:off x="0" y="747776"/>
            <a:ext cx="2265680" cy="789940"/>
          </a:xfrm>
          <a:custGeom>
            <a:avLst/>
            <a:gdLst/>
            <a:ahLst/>
            <a:cxnLst/>
            <a:rect l="l" t="t" r="r" b="b"/>
            <a:pathLst>
              <a:path w="2265680" h="789940">
                <a:moveTo>
                  <a:pt x="2265425" y="0"/>
                </a:moveTo>
                <a:lnTo>
                  <a:pt x="0" y="789325"/>
                </a:lnTo>
              </a:path>
            </a:pathLst>
          </a:custGeom>
          <a:ln w="3175">
            <a:solidFill>
              <a:srgbClr val="FFFFFF"/>
            </a:solidFill>
          </a:ln>
        </p:spPr>
        <p:txBody>
          <a:bodyPr wrap="square" lIns="0" tIns="0" rIns="0" bIns="0" rtlCol="0"/>
          <a:lstStyle/>
          <a:p>
            <a:endParaRPr/>
          </a:p>
        </p:txBody>
      </p:sp>
      <p:sp>
        <p:nvSpPr>
          <p:cNvPr id="33" name="object 33"/>
          <p:cNvSpPr/>
          <p:nvPr/>
        </p:nvSpPr>
        <p:spPr>
          <a:xfrm>
            <a:off x="0" y="735076"/>
            <a:ext cx="2311400" cy="325755"/>
          </a:xfrm>
          <a:custGeom>
            <a:avLst/>
            <a:gdLst/>
            <a:ahLst/>
            <a:cxnLst/>
            <a:rect l="l" t="t" r="r" b="b"/>
            <a:pathLst>
              <a:path w="2311400" h="325755">
                <a:moveTo>
                  <a:pt x="2311399" y="0"/>
                </a:moveTo>
                <a:lnTo>
                  <a:pt x="0" y="325237"/>
                </a:lnTo>
              </a:path>
            </a:pathLst>
          </a:custGeom>
          <a:ln w="3175">
            <a:solidFill>
              <a:srgbClr val="FFFFFF"/>
            </a:solidFill>
          </a:ln>
        </p:spPr>
        <p:txBody>
          <a:bodyPr wrap="square" lIns="0" tIns="0" rIns="0" bIns="0" rtlCol="0"/>
          <a:lstStyle/>
          <a:p>
            <a:endParaRPr/>
          </a:p>
        </p:txBody>
      </p:sp>
      <p:sp>
        <p:nvSpPr>
          <p:cNvPr id="34" name="object 34"/>
          <p:cNvSpPr/>
          <p:nvPr/>
        </p:nvSpPr>
        <p:spPr>
          <a:xfrm>
            <a:off x="0" y="692150"/>
            <a:ext cx="2327275" cy="196215"/>
          </a:xfrm>
          <a:custGeom>
            <a:avLst/>
            <a:gdLst/>
            <a:ahLst/>
            <a:cxnLst/>
            <a:rect l="l" t="t" r="r" b="b"/>
            <a:pathLst>
              <a:path w="2327275" h="196215">
                <a:moveTo>
                  <a:pt x="2327274" y="0"/>
                </a:moveTo>
                <a:lnTo>
                  <a:pt x="0" y="195781"/>
                </a:lnTo>
              </a:path>
            </a:pathLst>
          </a:custGeom>
          <a:ln w="3175">
            <a:solidFill>
              <a:srgbClr val="FFFFFF"/>
            </a:solidFill>
          </a:ln>
        </p:spPr>
        <p:txBody>
          <a:bodyPr wrap="square" lIns="0" tIns="0" rIns="0" bIns="0" rtlCol="0"/>
          <a:lstStyle/>
          <a:p>
            <a:endParaRPr/>
          </a:p>
        </p:txBody>
      </p:sp>
      <p:sp>
        <p:nvSpPr>
          <p:cNvPr id="35" name="object 35"/>
          <p:cNvSpPr/>
          <p:nvPr/>
        </p:nvSpPr>
        <p:spPr>
          <a:xfrm>
            <a:off x="0" y="5211762"/>
            <a:ext cx="9131300" cy="0"/>
          </a:xfrm>
          <a:custGeom>
            <a:avLst/>
            <a:gdLst/>
            <a:ahLst/>
            <a:cxnLst/>
            <a:rect l="l" t="t" r="r" b="b"/>
            <a:pathLst>
              <a:path w="9131300">
                <a:moveTo>
                  <a:pt x="0" y="0"/>
                </a:moveTo>
                <a:lnTo>
                  <a:pt x="9131300" y="0"/>
                </a:lnTo>
              </a:path>
            </a:pathLst>
          </a:custGeom>
          <a:ln w="3301">
            <a:solidFill>
              <a:srgbClr val="FFFFFF"/>
            </a:solidFill>
          </a:ln>
        </p:spPr>
        <p:txBody>
          <a:bodyPr wrap="square" lIns="0" tIns="0" rIns="0" bIns="0" rtlCol="0"/>
          <a:lstStyle/>
          <a:p>
            <a:endParaRPr/>
          </a:p>
        </p:txBody>
      </p:sp>
      <p:sp>
        <p:nvSpPr>
          <p:cNvPr id="36" name="object 36"/>
          <p:cNvSpPr/>
          <p:nvPr/>
        </p:nvSpPr>
        <p:spPr>
          <a:xfrm>
            <a:off x="0" y="4496942"/>
            <a:ext cx="9131300" cy="0"/>
          </a:xfrm>
          <a:custGeom>
            <a:avLst/>
            <a:gdLst/>
            <a:ahLst/>
            <a:cxnLst/>
            <a:rect l="l" t="t" r="r" b="b"/>
            <a:pathLst>
              <a:path w="9131300">
                <a:moveTo>
                  <a:pt x="0" y="0"/>
                </a:moveTo>
                <a:lnTo>
                  <a:pt x="9131300" y="0"/>
                </a:lnTo>
              </a:path>
            </a:pathLst>
          </a:custGeom>
          <a:ln w="3175">
            <a:solidFill>
              <a:srgbClr val="FFFFFF"/>
            </a:solidFill>
          </a:ln>
        </p:spPr>
        <p:txBody>
          <a:bodyPr wrap="square" lIns="0" tIns="0" rIns="0" bIns="0" rtlCol="0"/>
          <a:lstStyle/>
          <a:p>
            <a:endParaRPr/>
          </a:p>
        </p:txBody>
      </p:sp>
      <p:sp>
        <p:nvSpPr>
          <p:cNvPr id="37" name="object 37"/>
          <p:cNvSpPr/>
          <p:nvPr/>
        </p:nvSpPr>
        <p:spPr>
          <a:xfrm>
            <a:off x="0" y="3851275"/>
            <a:ext cx="9128125" cy="0"/>
          </a:xfrm>
          <a:custGeom>
            <a:avLst/>
            <a:gdLst/>
            <a:ahLst/>
            <a:cxnLst/>
            <a:rect l="l" t="t" r="r" b="b"/>
            <a:pathLst>
              <a:path w="9128125">
                <a:moveTo>
                  <a:pt x="0" y="0"/>
                </a:moveTo>
                <a:lnTo>
                  <a:pt x="9127871" y="0"/>
                </a:lnTo>
              </a:path>
            </a:pathLst>
          </a:custGeom>
          <a:ln w="3175">
            <a:solidFill>
              <a:srgbClr val="FFFFFF"/>
            </a:solidFill>
          </a:ln>
        </p:spPr>
        <p:txBody>
          <a:bodyPr wrap="square" lIns="0" tIns="0" rIns="0" bIns="0" rtlCol="0"/>
          <a:lstStyle/>
          <a:p>
            <a:endParaRPr/>
          </a:p>
        </p:txBody>
      </p:sp>
      <p:sp>
        <p:nvSpPr>
          <p:cNvPr id="38" name="object 38"/>
          <p:cNvSpPr/>
          <p:nvPr/>
        </p:nvSpPr>
        <p:spPr>
          <a:xfrm>
            <a:off x="0" y="3275076"/>
            <a:ext cx="9128125" cy="0"/>
          </a:xfrm>
          <a:custGeom>
            <a:avLst/>
            <a:gdLst/>
            <a:ahLst/>
            <a:cxnLst/>
            <a:rect l="l" t="t" r="r" b="b"/>
            <a:pathLst>
              <a:path w="9128125">
                <a:moveTo>
                  <a:pt x="0" y="0"/>
                </a:moveTo>
                <a:lnTo>
                  <a:pt x="9127871" y="0"/>
                </a:lnTo>
              </a:path>
            </a:pathLst>
          </a:custGeom>
          <a:ln w="3175">
            <a:solidFill>
              <a:srgbClr val="FFFFFF"/>
            </a:solidFill>
          </a:ln>
        </p:spPr>
        <p:txBody>
          <a:bodyPr wrap="square" lIns="0" tIns="0" rIns="0" bIns="0" rtlCol="0"/>
          <a:lstStyle/>
          <a:p>
            <a:endParaRPr/>
          </a:p>
        </p:txBody>
      </p:sp>
      <p:sp>
        <p:nvSpPr>
          <p:cNvPr id="39" name="object 39"/>
          <p:cNvSpPr/>
          <p:nvPr/>
        </p:nvSpPr>
        <p:spPr>
          <a:xfrm>
            <a:off x="0" y="2782951"/>
            <a:ext cx="9131300" cy="0"/>
          </a:xfrm>
          <a:custGeom>
            <a:avLst/>
            <a:gdLst/>
            <a:ahLst/>
            <a:cxnLst/>
            <a:rect l="l" t="t" r="r" b="b"/>
            <a:pathLst>
              <a:path w="9131300">
                <a:moveTo>
                  <a:pt x="0" y="0"/>
                </a:moveTo>
                <a:lnTo>
                  <a:pt x="9131300" y="0"/>
                </a:lnTo>
              </a:path>
            </a:pathLst>
          </a:custGeom>
          <a:ln w="3175">
            <a:solidFill>
              <a:srgbClr val="FFFFFF"/>
            </a:solidFill>
          </a:ln>
        </p:spPr>
        <p:txBody>
          <a:bodyPr wrap="square" lIns="0" tIns="0" rIns="0" bIns="0" rtlCol="0"/>
          <a:lstStyle/>
          <a:p>
            <a:endParaRPr/>
          </a:p>
        </p:txBody>
      </p:sp>
      <p:sp>
        <p:nvSpPr>
          <p:cNvPr id="40" name="object 40"/>
          <p:cNvSpPr/>
          <p:nvPr/>
        </p:nvSpPr>
        <p:spPr>
          <a:xfrm>
            <a:off x="0" y="2309876"/>
            <a:ext cx="9131300" cy="1905"/>
          </a:xfrm>
          <a:custGeom>
            <a:avLst/>
            <a:gdLst/>
            <a:ahLst/>
            <a:cxnLst/>
            <a:rect l="l" t="t" r="r" b="b"/>
            <a:pathLst>
              <a:path w="9131300" h="1905">
                <a:moveTo>
                  <a:pt x="0" y="1521"/>
                </a:moveTo>
                <a:lnTo>
                  <a:pt x="9131300" y="0"/>
                </a:lnTo>
              </a:path>
            </a:pathLst>
          </a:custGeom>
          <a:ln w="3175">
            <a:solidFill>
              <a:srgbClr val="FFFFFF"/>
            </a:solidFill>
          </a:ln>
        </p:spPr>
        <p:txBody>
          <a:bodyPr wrap="square" lIns="0" tIns="0" rIns="0" bIns="0" rtlCol="0"/>
          <a:lstStyle/>
          <a:p>
            <a:endParaRPr/>
          </a:p>
        </p:txBody>
      </p:sp>
      <p:sp>
        <p:nvSpPr>
          <p:cNvPr id="41" name="object 41"/>
          <p:cNvSpPr/>
          <p:nvPr/>
        </p:nvSpPr>
        <p:spPr>
          <a:xfrm>
            <a:off x="0" y="1876444"/>
            <a:ext cx="9131300" cy="14604"/>
          </a:xfrm>
          <a:custGeom>
            <a:avLst/>
            <a:gdLst/>
            <a:ahLst/>
            <a:cxnLst/>
            <a:rect l="l" t="t" r="r" b="b"/>
            <a:pathLst>
              <a:path w="9131300" h="14605">
                <a:moveTo>
                  <a:pt x="0" y="0"/>
                </a:moveTo>
                <a:lnTo>
                  <a:pt x="9131300" y="14331"/>
                </a:lnTo>
              </a:path>
            </a:pathLst>
          </a:custGeom>
          <a:ln w="3175">
            <a:solidFill>
              <a:srgbClr val="FFFFFF"/>
            </a:solidFill>
          </a:ln>
        </p:spPr>
        <p:txBody>
          <a:bodyPr wrap="square" lIns="0" tIns="0" rIns="0" bIns="0" rtlCol="0"/>
          <a:lstStyle/>
          <a:p>
            <a:endParaRPr/>
          </a:p>
        </p:txBody>
      </p:sp>
      <p:sp>
        <p:nvSpPr>
          <p:cNvPr id="42" name="object 42"/>
          <p:cNvSpPr/>
          <p:nvPr/>
        </p:nvSpPr>
        <p:spPr>
          <a:xfrm>
            <a:off x="0" y="1532000"/>
            <a:ext cx="9090025" cy="0"/>
          </a:xfrm>
          <a:custGeom>
            <a:avLst/>
            <a:gdLst/>
            <a:ahLst/>
            <a:cxnLst/>
            <a:rect l="l" t="t" r="r" b="b"/>
            <a:pathLst>
              <a:path w="9090025">
                <a:moveTo>
                  <a:pt x="0" y="0"/>
                </a:moveTo>
                <a:lnTo>
                  <a:pt x="9090025" y="0"/>
                </a:lnTo>
              </a:path>
            </a:pathLst>
          </a:custGeom>
          <a:ln w="3175">
            <a:solidFill>
              <a:srgbClr val="FFFFFF"/>
            </a:solidFill>
          </a:ln>
        </p:spPr>
        <p:txBody>
          <a:bodyPr wrap="square" lIns="0" tIns="0" rIns="0" bIns="0" rtlCol="0"/>
          <a:lstStyle/>
          <a:p>
            <a:endParaRPr/>
          </a:p>
        </p:txBody>
      </p:sp>
      <p:sp>
        <p:nvSpPr>
          <p:cNvPr id="43" name="object 43"/>
          <p:cNvSpPr/>
          <p:nvPr/>
        </p:nvSpPr>
        <p:spPr>
          <a:xfrm>
            <a:off x="0" y="1238250"/>
            <a:ext cx="9131300" cy="17780"/>
          </a:xfrm>
          <a:custGeom>
            <a:avLst/>
            <a:gdLst/>
            <a:ahLst/>
            <a:cxnLst/>
            <a:rect l="l" t="t" r="r" b="b"/>
            <a:pathLst>
              <a:path w="9131300" h="17780">
                <a:moveTo>
                  <a:pt x="0" y="17501"/>
                </a:moveTo>
                <a:lnTo>
                  <a:pt x="9131300" y="0"/>
                </a:lnTo>
              </a:path>
            </a:pathLst>
          </a:custGeom>
          <a:ln w="3175">
            <a:solidFill>
              <a:srgbClr val="FFFFFF"/>
            </a:solidFill>
          </a:ln>
        </p:spPr>
        <p:txBody>
          <a:bodyPr wrap="square" lIns="0" tIns="0" rIns="0" bIns="0" rtlCol="0"/>
          <a:lstStyle/>
          <a:p>
            <a:endParaRPr/>
          </a:p>
        </p:txBody>
      </p:sp>
      <p:sp>
        <p:nvSpPr>
          <p:cNvPr id="44" name="object 44"/>
          <p:cNvSpPr/>
          <p:nvPr/>
        </p:nvSpPr>
        <p:spPr>
          <a:xfrm>
            <a:off x="0" y="1049416"/>
            <a:ext cx="9131300" cy="11430"/>
          </a:xfrm>
          <a:custGeom>
            <a:avLst/>
            <a:gdLst/>
            <a:ahLst/>
            <a:cxnLst/>
            <a:rect l="l" t="t" r="r" b="b"/>
            <a:pathLst>
              <a:path w="9131300" h="11430">
                <a:moveTo>
                  <a:pt x="0" y="0"/>
                </a:moveTo>
                <a:lnTo>
                  <a:pt x="9131300" y="11033"/>
                </a:lnTo>
              </a:path>
            </a:pathLst>
          </a:custGeom>
          <a:ln w="3175">
            <a:solidFill>
              <a:srgbClr val="FFFFFF"/>
            </a:solidFill>
          </a:ln>
        </p:spPr>
        <p:txBody>
          <a:bodyPr wrap="square" lIns="0" tIns="0" rIns="0" bIns="0" rtlCol="0"/>
          <a:lstStyle/>
          <a:p>
            <a:endParaRPr/>
          </a:p>
        </p:txBody>
      </p:sp>
      <p:sp>
        <p:nvSpPr>
          <p:cNvPr id="45" name="object 45"/>
          <p:cNvSpPr/>
          <p:nvPr/>
        </p:nvSpPr>
        <p:spPr>
          <a:xfrm>
            <a:off x="0" y="885825"/>
            <a:ext cx="9131300" cy="27305"/>
          </a:xfrm>
          <a:custGeom>
            <a:avLst/>
            <a:gdLst/>
            <a:ahLst/>
            <a:cxnLst/>
            <a:rect l="l" t="t" r="r" b="b"/>
            <a:pathLst>
              <a:path w="9131300" h="27305">
                <a:moveTo>
                  <a:pt x="0" y="27013"/>
                </a:moveTo>
                <a:lnTo>
                  <a:pt x="9131300" y="0"/>
                </a:lnTo>
              </a:path>
            </a:pathLst>
          </a:custGeom>
          <a:ln w="3175">
            <a:solidFill>
              <a:srgbClr val="FFFFFF"/>
            </a:solidFill>
          </a:ln>
        </p:spPr>
        <p:txBody>
          <a:bodyPr wrap="square" lIns="0" tIns="0" rIns="0" bIns="0" rtlCol="0"/>
          <a:lstStyle/>
          <a:p>
            <a:endParaRPr/>
          </a:p>
        </p:txBody>
      </p:sp>
      <p:sp>
        <p:nvSpPr>
          <p:cNvPr id="46" name="object 46"/>
          <p:cNvSpPr/>
          <p:nvPr/>
        </p:nvSpPr>
        <p:spPr>
          <a:xfrm>
            <a:off x="26987" y="827150"/>
            <a:ext cx="9104630" cy="0"/>
          </a:xfrm>
          <a:custGeom>
            <a:avLst/>
            <a:gdLst/>
            <a:ahLst/>
            <a:cxnLst/>
            <a:rect l="l" t="t" r="r" b="b"/>
            <a:pathLst>
              <a:path w="9104630">
                <a:moveTo>
                  <a:pt x="0" y="0"/>
                </a:moveTo>
                <a:lnTo>
                  <a:pt x="9104312" y="0"/>
                </a:lnTo>
              </a:path>
            </a:pathLst>
          </a:custGeom>
          <a:ln w="3175">
            <a:solidFill>
              <a:srgbClr val="FFFFFF"/>
            </a:solidFill>
          </a:ln>
        </p:spPr>
        <p:txBody>
          <a:bodyPr wrap="square" lIns="0" tIns="0" rIns="0" bIns="0" rtlCol="0"/>
          <a:lstStyle/>
          <a:p>
            <a:endParaRPr/>
          </a:p>
        </p:txBody>
      </p:sp>
      <p:sp>
        <p:nvSpPr>
          <p:cNvPr id="47" name="object 47"/>
          <p:cNvSpPr/>
          <p:nvPr/>
        </p:nvSpPr>
        <p:spPr>
          <a:xfrm>
            <a:off x="0" y="765175"/>
            <a:ext cx="9131300" cy="0"/>
          </a:xfrm>
          <a:custGeom>
            <a:avLst/>
            <a:gdLst/>
            <a:ahLst/>
            <a:cxnLst/>
            <a:rect l="l" t="t" r="r" b="b"/>
            <a:pathLst>
              <a:path w="9131300">
                <a:moveTo>
                  <a:pt x="0" y="0"/>
                </a:moveTo>
                <a:lnTo>
                  <a:pt x="9131300" y="0"/>
                </a:lnTo>
              </a:path>
            </a:pathLst>
          </a:custGeom>
          <a:ln w="3175">
            <a:solidFill>
              <a:srgbClr val="FFFFFF"/>
            </a:solidFill>
          </a:ln>
        </p:spPr>
        <p:txBody>
          <a:bodyPr wrap="square" lIns="0" tIns="0" rIns="0" bIns="0" rtlCol="0"/>
          <a:lstStyle/>
          <a:p>
            <a:endParaRPr/>
          </a:p>
        </p:txBody>
      </p:sp>
      <p:sp>
        <p:nvSpPr>
          <p:cNvPr id="48" name="object 48"/>
          <p:cNvSpPr/>
          <p:nvPr/>
        </p:nvSpPr>
        <p:spPr>
          <a:xfrm>
            <a:off x="0" y="712851"/>
            <a:ext cx="2327275" cy="0"/>
          </a:xfrm>
          <a:custGeom>
            <a:avLst/>
            <a:gdLst/>
            <a:ahLst/>
            <a:cxnLst/>
            <a:rect l="l" t="t" r="r" b="b"/>
            <a:pathLst>
              <a:path w="2327275">
                <a:moveTo>
                  <a:pt x="0" y="0"/>
                </a:moveTo>
                <a:lnTo>
                  <a:pt x="2327275" y="0"/>
                </a:lnTo>
              </a:path>
            </a:pathLst>
          </a:custGeom>
          <a:ln w="3175">
            <a:solidFill>
              <a:srgbClr val="FFFFFF"/>
            </a:solidFill>
          </a:ln>
        </p:spPr>
        <p:txBody>
          <a:bodyPr wrap="square" lIns="0" tIns="0" rIns="0" bIns="0" rtlCol="0"/>
          <a:lstStyle/>
          <a:p>
            <a:endParaRPr/>
          </a:p>
        </p:txBody>
      </p:sp>
      <p:sp>
        <p:nvSpPr>
          <p:cNvPr id="49" name="object 49"/>
          <p:cNvSpPr/>
          <p:nvPr/>
        </p:nvSpPr>
        <p:spPr>
          <a:xfrm>
            <a:off x="0" y="712851"/>
            <a:ext cx="2327275" cy="347980"/>
          </a:xfrm>
          <a:custGeom>
            <a:avLst/>
            <a:gdLst/>
            <a:ahLst/>
            <a:cxnLst/>
            <a:rect l="l" t="t" r="r" b="b"/>
            <a:pathLst>
              <a:path w="2327275" h="347980">
                <a:moveTo>
                  <a:pt x="2327274" y="0"/>
                </a:moveTo>
                <a:lnTo>
                  <a:pt x="0" y="347354"/>
                </a:lnTo>
              </a:path>
            </a:pathLst>
          </a:custGeom>
          <a:ln w="3175">
            <a:solidFill>
              <a:srgbClr val="FFFFFF"/>
            </a:solidFill>
          </a:ln>
        </p:spPr>
        <p:txBody>
          <a:bodyPr wrap="square" lIns="0" tIns="0" rIns="0" bIns="0" rtlCol="0"/>
          <a:lstStyle/>
          <a:p>
            <a:endParaRPr/>
          </a:p>
        </p:txBody>
      </p:sp>
      <p:sp>
        <p:nvSpPr>
          <p:cNvPr id="50" name="object 50"/>
          <p:cNvSpPr/>
          <p:nvPr/>
        </p:nvSpPr>
        <p:spPr>
          <a:xfrm>
            <a:off x="0" y="692150"/>
            <a:ext cx="2327275" cy="196215"/>
          </a:xfrm>
          <a:custGeom>
            <a:avLst/>
            <a:gdLst/>
            <a:ahLst/>
            <a:cxnLst/>
            <a:rect l="l" t="t" r="r" b="b"/>
            <a:pathLst>
              <a:path w="2327275" h="196215">
                <a:moveTo>
                  <a:pt x="2327274" y="0"/>
                </a:moveTo>
                <a:lnTo>
                  <a:pt x="0" y="195781"/>
                </a:lnTo>
              </a:path>
            </a:pathLst>
          </a:custGeom>
          <a:ln w="3175">
            <a:solidFill>
              <a:srgbClr val="FFFFFF"/>
            </a:solidFill>
          </a:ln>
        </p:spPr>
        <p:txBody>
          <a:bodyPr wrap="square" lIns="0" tIns="0" rIns="0" bIns="0" rtlCol="0"/>
          <a:lstStyle/>
          <a:p>
            <a:endParaRPr/>
          </a:p>
        </p:txBody>
      </p:sp>
      <p:sp>
        <p:nvSpPr>
          <p:cNvPr id="51" name="object 51"/>
          <p:cNvSpPr/>
          <p:nvPr/>
        </p:nvSpPr>
        <p:spPr>
          <a:xfrm>
            <a:off x="0" y="765175"/>
            <a:ext cx="9131300" cy="0"/>
          </a:xfrm>
          <a:custGeom>
            <a:avLst/>
            <a:gdLst/>
            <a:ahLst/>
            <a:cxnLst/>
            <a:rect l="l" t="t" r="r" b="b"/>
            <a:pathLst>
              <a:path w="9131300">
                <a:moveTo>
                  <a:pt x="0" y="0"/>
                </a:moveTo>
                <a:lnTo>
                  <a:pt x="9131300" y="0"/>
                </a:lnTo>
              </a:path>
            </a:pathLst>
          </a:custGeom>
          <a:ln w="3175">
            <a:solidFill>
              <a:srgbClr val="FFFFFF"/>
            </a:solidFill>
          </a:ln>
        </p:spPr>
        <p:txBody>
          <a:bodyPr wrap="square" lIns="0" tIns="0" rIns="0" bIns="0" rtlCol="0"/>
          <a:lstStyle/>
          <a:p>
            <a:endParaRPr/>
          </a:p>
        </p:txBody>
      </p:sp>
      <p:sp>
        <p:nvSpPr>
          <p:cNvPr id="52" name="object 52"/>
          <p:cNvSpPr/>
          <p:nvPr/>
        </p:nvSpPr>
        <p:spPr>
          <a:xfrm>
            <a:off x="0" y="0"/>
            <a:ext cx="9143999" cy="1600199"/>
          </a:xfrm>
          <a:prstGeom prst="rect">
            <a:avLst/>
          </a:prstGeom>
          <a:blipFill>
            <a:blip r:embed="rId2" cstate="print"/>
            <a:stretch>
              <a:fillRect/>
            </a:stretch>
          </a:blipFill>
        </p:spPr>
        <p:txBody>
          <a:bodyPr wrap="square" lIns="0" tIns="0" rIns="0" bIns="0" rtlCol="0"/>
          <a:lstStyle/>
          <a:p>
            <a:endParaRPr/>
          </a:p>
        </p:txBody>
      </p:sp>
      <p:sp>
        <p:nvSpPr>
          <p:cNvPr id="53" name="object 53"/>
          <p:cNvSpPr/>
          <p:nvPr/>
        </p:nvSpPr>
        <p:spPr>
          <a:xfrm>
            <a:off x="600075" y="115887"/>
            <a:ext cx="1079500" cy="792162"/>
          </a:xfrm>
          <a:prstGeom prst="rect">
            <a:avLst/>
          </a:prstGeom>
          <a:blipFill>
            <a:blip r:embed="rId3" cstate="print"/>
            <a:stretch>
              <a:fillRect/>
            </a:stretch>
          </a:blipFill>
        </p:spPr>
        <p:txBody>
          <a:bodyPr wrap="square" lIns="0" tIns="0" rIns="0" bIns="0" rtlCol="0"/>
          <a:lstStyle/>
          <a:p>
            <a:endParaRPr/>
          </a:p>
        </p:txBody>
      </p:sp>
      <p:sp>
        <p:nvSpPr>
          <p:cNvPr id="54" name="object 54"/>
          <p:cNvSpPr/>
          <p:nvPr/>
        </p:nvSpPr>
        <p:spPr>
          <a:xfrm>
            <a:off x="0" y="333375"/>
            <a:ext cx="1427226" cy="1203325"/>
          </a:xfrm>
          <a:prstGeom prst="rect">
            <a:avLst/>
          </a:prstGeom>
          <a:blipFill>
            <a:blip r:embed="rId4" cstate="print"/>
            <a:stretch>
              <a:fillRect/>
            </a:stretch>
          </a:blipFill>
        </p:spPr>
        <p:txBody>
          <a:bodyPr wrap="square" lIns="0" tIns="0" rIns="0" bIns="0" rtlCol="0"/>
          <a:lstStyle/>
          <a:p>
            <a:endParaRPr/>
          </a:p>
        </p:txBody>
      </p:sp>
      <p:sp>
        <p:nvSpPr>
          <p:cNvPr id="55" name="object 55"/>
          <p:cNvSpPr/>
          <p:nvPr/>
        </p:nvSpPr>
        <p:spPr>
          <a:xfrm>
            <a:off x="1174750" y="404875"/>
            <a:ext cx="649287" cy="542925"/>
          </a:xfrm>
          <a:prstGeom prst="rect">
            <a:avLst/>
          </a:prstGeom>
          <a:blipFill>
            <a:blip r:embed="rId5" cstate="print"/>
            <a:stretch>
              <a:fillRect/>
            </a:stretch>
          </a:blipFill>
        </p:spPr>
        <p:txBody>
          <a:bodyPr wrap="square" lIns="0" tIns="0" rIns="0" bIns="0" rtlCol="0"/>
          <a:lstStyle/>
          <a:p>
            <a:endParaRPr/>
          </a:p>
        </p:txBody>
      </p:sp>
      <p:sp>
        <p:nvSpPr>
          <p:cNvPr id="56" name="object 56"/>
          <p:cNvSpPr/>
          <p:nvPr/>
        </p:nvSpPr>
        <p:spPr>
          <a:xfrm>
            <a:off x="323850" y="941832"/>
            <a:ext cx="8058150" cy="5687568"/>
          </a:xfrm>
          <a:prstGeom prst="rect">
            <a:avLst/>
          </a:prstGeom>
          <a:blipFill>
            <a:blip r:embed="rId6" cstate="print"/>
            <a:stretch>
              <a:fillRect/>
            </a:stretch>
          </a:blipFill>
        </p:spPr>
        <p:txBody>
          <a:bodyPr wrap="square" lIns="0" tIns="0" rIns="0" bIns="0" rtlCol="0"/>
          <a:lstStyle/>
          <a:p>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3999" cy="1600199"/>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600075" y="115887"/>
            <a:ext cx="1079500" cy="792162"/>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0" y="333375"/>
            <a:ext cx="1427226" cy="1203325"/>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1174750" y="404875"/>
            <a:ext cx="649287" cy="542925"/>
          </a:xfrm>
          <a:prstGeom prst="rect">
            <a:avLst/>
          </a:prstGeom>
          <a:blipFill>
            <a:blip r:embed="rId5" cstate="print"/>
            <a:stretch>
              <a:fillRect/>
            </a:stretch>
          </a:blipFill>
        </p:spPr>
        <p:txBody>
          <a:bodyPr wrap="square" lIns="0" tIns="0" rIns="0" bIns="0" rtlCol="0"/>
          <a:lstStyle/>
          <a:p>
            <a:endParaRPr/>
          </a:p>
        </p:txBody>
      </p:sp>
      <p:sp>
        <p:nvSpPr>
          <p:cNvPr id="6" name="object 6"/>
          <p:cNvSpPr txBox="1"/>
          <p:nvPr/>
        </p:nvSpPr>
        <p:spPr>
          <a:xfrm>
            <a:off x="690168" y="995451"/>
            <a:ext cx="7207884" cy="2038350"/>
          </a:xfrm>
          <a:prstGeom prst="rect">
            <a:avLst/>
          </a:prstGeom>
        </p:spPr>
        <p:txBody>
          <a:bodyPr vert="horz" wrap="square" lIns="0" tIns="12700" rIns="0" bIns="0" rtlCol="0">
            <a:spAutoFit/>
          </a:bodyPr>
          <a:lstStyle/>
          <a:p>
            <a:pPr marL="12700" marR="5080">
              <a:lnSpc>
                <a:spcPct val="150000"/>
              </a:lnSpc>
              <a:spcBef>
                <a:spcPts val="100"/>
              </a:spcBef>
            </a:pPr>
            <a:r>
              <a:rPr sz="2200" spc="-5" dirty="0">
                <a:latin typeface="Times New Roman"/>
                <a:cs typeface="Times New Roman"/>
              </a:rPr>
              <a:t>Ở giai đoạn này ta có thể sử dụng kỹ thuật top-down để phân rã  </a:t>
            </a:r>
            <a:r>
              <a:rPr sz="2200" spc="-10" dirty="0">
                <a:latin typeface="Times New Roman"/>
                <a:cs typeface="Times New Roman"/>
              </a:rPr>
              <a:t>domain </a:t>
            </a:r>
            <a:r>
              <a:rPr sz="2200" spc="-5" dirty="0">
                <a:latin typeface="Times New Roman"/>
                <a:cs typeface="Times New Roman"/>
              </a:rPr>
              <a:t>(toàn bộ qui trình nghiệp vụ) thành </a:t>
            </a:r>
            <a:r>
              <a:rPr sz="2200" spc="-10" dirty="0">
                <a:latin typeface="Times New Roman"/>
                <a:cs typeface="Times New Roman"/>
              </a:rPr>
              <a:t>các </a:t>
            </a:r>
            <a:r>
              <a:rPr sz="2200" spc="-5" dirty="0">
                <a:latin typeface="Times New Roman"/>
                <a:cs typeface="Times New Roman"/>
              </a:rPr>
              <a:t>quy trình nghiệp  vụ, tiến trình con và sơ đồ sử dụng. </a:t>
            </a:r>
            <a:r>
              <a:rPr sz="2200" spc="-10" dirty="0">
                <a:latin typeface="Times New Roman"/>
                <a:cs typeface="Times New Roman"/>
              </a:rPr>
              <a:t>Nếu </a:t>
            </a:r>
            <a:r>
              <a:rPr sz="2200" spc="-5" dirty="0">
                <a:latin typeface="Times New Roman"/>
                <a:cs typeface="Times New Roman"/>
              </a:rPr>
              <a:t>xem xét ở khía cạnh  nghiệp vụ thì </a:t>
            </a:r>
            <a:r>
              <a:rPr sz="2200" spc="-10" dirty="0">
                <a:latin typeface="Times New Roman"/>
                <a:cs typeface="Times New Roman"/>
              </a:rPr>
              <a:t>một domain </a:t>
            </a:r>
            <a:r>
              <a:rPr sz="2200" spc="-5" dirty="0">
                <a:latin typeface="Times New Roman"/>
                <a:cs typeface="Times New Roman"/>
              </a:rPr>
              <a:t>bao gồm nhiều vùng chức</a:t>
            </a:r>
            <a:r>
              <a:rPr sz="2200" spc="110" dirty="0">
                <a:latin typeface="Times New Roman"/>
                <a:cs typeface="Times New Roman"/>
              </a:rPr>
              <a:t> </a:t>
            </a:r>
            <a:r>
              <a:rPr sz="2200" spc="-5" dirty="0">
                <a:latin typeface="Times New Roman"/>
                <a:cs typeface="Times New Roman"/>
              </a:rPr>
              <a:t>năng</a:t>
            </a:r>
            <a:endParaRPr sz="2200">
              <a:latin typeface="Times New Roman"/>
              <a:cs typeface="Times New Roman"/>
            </a:endParaRPr>
          </a:p>
        </p:txBody>
      </p:sp>
      <p:sp>
        <p:nvSpPr>
          <p:cNvPr id="7" name="object 7"/>
          <p:cNvSpPr txBox="1">
            <a:spLocks noGrp="1"/>
          </p:cNvSpPr>
          <p:nvPr>
            <p:ph type="title"/>
          </p:nvPr>
        </p:nvSpPr>
        <p:spPr>
          <a:xfrm>
            <a:off x="2251710" y="267969"/>
            <a:ext cx="4046220" cy="452120"/>
          </a:xfrm>
          <a:prstGeom prst="rect">
            <a:avLst/>
          </a:prstGeom>
        </p:spPr>
        <p:txBody>
          <a:bodyPr vert="horz" wrap="square" lIns="0" tIns="12065" rIns="0" bIns="0" rtlCol="0">
            <a:spAutoFit/>
          </a:bodyPr>
          <a:lstStyle/>
          <a:p>
            <a:pPr marL="12700">
              <a:lnSpc>
                <a:spcPct val="100000"/>
              </a:lnSpc>
              <a:spcBef>
                <a:spcPts val="95"/>
              </a:spcBef>
            </a:pPr>
            <a:r>
              <a:rPr sz="2800" spc="-5" dirty="0"/>
              <a:t>3.2.1 PHÂN RÃ</a:t>
            </a:r>
            <a:r>
              <a:rPr sz="2800" spc="-10" dirty="0"/>
              <a:t> </a:t>
            </a:r>
            <a:r>
              <a:rPr sz="2800" spc="-5" dirty="0"/>
              <a:t>DOMAIN</a:t>
            </a:r>
            <a:endParaRPr sz="2800"/>
          </a:p>
        </p:txBody>
      </p:sp>
      <p:sp>
        <p:nvSpPr>
          <p:cNvPr id="8" name="object 8"/>
          <p:cNvSpPr/>
          <p:nvPr/>
        </p:nvSpPr>
        <p:spPr>
          <a:xfrm>
            <a:off x="539750" y="3313048"/>
            <a:ext cx="7416800" cy="3240151"/>
          </a:xfrm>
          <a:prstGeom prst="rect">
            <a:avLst/>
          </a:prstGeom>
          <a:blipFill>
            <a:blip r:embed="rId6" cstate="print"/>
            <a:stretch>
              <a:fillRect/>
            </a:stretch>
          </a:blipFill>
        </p:spPr>
        <p:txBody>
          <a:bodyPr wrap="square" lIns="0" tIns="0" rIns="0" bIns="0" rtlCol="0"/>
          <a:lstStyle/>
          <a:p>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324100" y="711200"/>
            <a:ext cx="6807200" cy="4676775"/>
          </a:xfrm>
          <a:custGeom>
            <a:avLst/>
            <a:gdLst/>
            <a:ahLst/>
            <a:cxnLst/>
            <a:rect l="l" t="t" r="r" b="b"/>
            <a:pathLst>
              <a:path w="6807200" h="4676775">
                <a:moveTo>
                  <a:pt x="0" y="0"/>
                </a:moveTo>
                <a:lnTo>
                  <a:pt x="6807200" y="4676775"/>
                </a:lnTo>
              </a:path>
            </a:pathLst>
          </a:custGeom>
          <a:ln w="3175">
            <a:solidFill>
              <a:srgbClr val="FFFFFF"/>
            </a:solidFill>
          </a:ln>
        </p:spPr>
        <p:txBody>
          <a:bodyPr wrap="square" lIns="0" tIns="0" rIns="0" bIns="0" rtlCol="0"/>
          <a:lstStyle/>
          <a:p>
            <a:endParaRPr/>
          </a:p>
        </p:txBody>
      </p:sp>
      <p:sp>
        <p:nvSpPr>
          <p:cNvPr id="3" name="object 3"/>
          <p:cNvSpPr/>
          <p:nvPr/>
        </p:nvSpPr>
        <p:spPr>
          <a:xfrm>
            <a:off x="2324100" y="711200"/>
            <a:ext cx="6807200" cy="5510530"/>
          </a:xfrm>
          <a:custGeom>
            <a:avLst/>
            <a:gdLst/>
            <a:ahLst/>
            <a:cxnLst/>
            <a:rect l="l" t="t" r="r" b="b"/>
            <a:pathLst>
              <a:path w="6807200" h="5510530">
                <a:moveTo>
                  <a:pt x="0" y="0"/>
                </a:moveTo>
                <a:lnTo>
                  <a:pt x="6807200" y="5510212"/>
                </a:lnTo>
              </a:path>
            </a:pathLst>
          </a:custGeom>
          <a:ln w="3175">
            <a:solidFill>
              <a:srgbClr val="FFFFFF"/>
            </a:solidFill>
          </a:ln>
        </p:spPr>
        <p:txBody>
          <a:bodyPr wrap="square" lIns="0" tIns="0" rIns="0" bIns="0" rtlCol="0"/>
          <a:lstStyle/>
          <a:p>
            <a:endParaRPr/>
          </a:p>
        </p:txBody>
      </p:sp>
      <p:sp>
        <p:nvSpPr>
          <p:cNvPr id="4" name="object 4"/>
          <p:cNvSpPr/>
          <p:nvPr/>
        </p:nvSpPr>
        <p:spPr>
          <a:xfrm>
            <a:off x="2324100" y="711200"/>
            <a:ext cx="6456680" cy="6146800"/>
          </a:xfrm>
          <a:custGeom>
            <a:avLst/>
            <a:gdLst/>
            <a:ahLst/>
            <a:cxnLst/>
            <a:rect l="l" t="t" r="r" b="b"/>
            <a:pathLst>
              <a:path w="6456680" h="6146800">
                <a:moveTo>
                  <a:pt x="0" y="0"/>
                </a:moveTo>
                <a:lnTo>
                  <a:pt x="6456426" y="6146799"/>
                </a:lnTo>
              </a:path>
            </a:pathLst>
          </a:custGeom>
          <a:ln w="3175">
            <a:solidFill>
              <a:srgbClr val="FFFFFF"/>
            </a:solidFill>
          </a:ln>
        </p:spPr>
        <p:txBody>
          <a:bodyPr wrap="square" lIns="0" tIns="0" rIns="0" bIns="0" rtlCol="0"/>
          <a:lstStyle/>
          <a:p>
            <a:endParaRPr/>
          </a:p>
        </p:txBody>
      </p:sp>
      <p:sp>
        <p:nvSpPr>
          <p:cNvPr id="5" name="object 5"/>
          <p:cNvSpPr/>
          <p:nvPr/>
        </p:nvSpPr>
        <p:spPr>
          <a:xfrm>
            <a:off x="2324100" y="711200"/>
            <a:ext cx="5408930" cy="6146800"/>
          </a:xfrm>
          <a:custGeom>
            <a:avLst/>
            <a:gdLst/>
            <a:ahLst/>
            <a:cxnLst/>
            <a:rect l="l" t="t" r="r" b="b"/>
            <a:pathLst>
              <a:path w="5408930" h="6146800">
                <a:moveTo>
                  <a:pt x="0" y="0"/>
                </a:moveTo>
                <a:lnTo>
                  <a:pt x="5408676" y="6146799"/>
                </a:lnTo>
              </a:path>
            </a:pathLst>
          </a:custGeom>
          <a:ln w="3175">
            <a:solidFill>
              <a:srgbClr val="FFFFFF"/>
            </a:solidFill>
          </a:ln>
        </p:spPr>
        <p:txBody>
          <a:bodyPr wrap="square" lIns="0" tIns="0" rIns="0" bIns="0" rtlCol="0"/>
          <a:lstStyle/>
          <a:p>
            <a:endParaRPr/>
          </a:p>
        </p:txBody>
      </p:sp>
      <p:sp>
        <p:nvSpPr>
          <p:cNvPr id="6" name="object 6"/>
          <p:cNvSpPr/>
          <p:nvPr/>
        </p:nvSpPr>
        <p:spPr>
          <a:xfrm>
            <a:off x="2324100" y="711200"/>
            <a:ext cx="4424680" cy="6146800"/>
          </a:xfrm>
          <a:custGeom>
            <a:avLst/>
            <a:gdLst/>
            <a:ahLst/>
            <a:cxnLst/>
            <a:rect l="l" t="t" r="r" b="b"/>
            <a:pathLst>
              <a:path w="4424680" h="6146800">
                <a:moveTo>
                  <a:pt x="0" y="0"/>
                </a:moveTo>
                <a:lnTo>
                  <a:pt x="4424426" y="6146799"/>
                </a:lnTo>
              </a:path>
            </a:pathLst>
          </a:custGeom>
          <a:ln w="3175">
            <a:solidFill>
              <a:srgbClr val="FFFFFF"/>
            </a:solidFill>
          </a:ln>
        </p:spPr>
        <p:txBody>
          <a:bodyPr wrap="square" lIns="0" tIns="0" rIns="0" bIns="0" rtlCol="0"/>
          <a:lstStyle/>
          <a:p>
            <a:endParaRPr/>
          </a:p>
        </p:txBody>
      </p:sp>
      <p:sp>
        <p:nvSpPr>
          <p:cNvPr id="7" name="object 7"/>
          <p:cNvSpPr/>
          <p:nvPr/>
        </p:nvSpPr>
        <p:spPr>
          <a:xfrm>
            <a:off x="2324100" y="711200"/>
            <a:ext cx="3432175" cy="6146800"/>
          </a:xfrm>
          <a:custGeom>
            <a:avLst/>
            <a:gdLst/>
            <a:ahLst/>
            <a:cxnLst/>
            <a:rect l="l" t="t" r="r" b="b"/>
            <a:pathLst>
              <a:path w="3432175" h="6146800">
                <a:moveTo>
                  <a:pt x="0" y="0"/>
                </a:moveTo>
                <a:lnTo>
                  <a:pt x="3432175" y="6146799"/>
                </a:lnTo>
              </a:path>
            </a:pathLst>
          </a:custGeom>
          <a:ln w="3175">
            <a:solidFill>
              <a:srgbClr val="FFFFFF"/>
            </a:solidFill>
          </a:ln>
        </p:spPr>
        <p:txBody>
          <a:bodyPr wrap="square" lIns="0" tIns="0" rIns="0" bIns="0" rtlCol="0"/>
          <a:lstStyle/>
          <a:p>
            <a:endParaRPr/>
          </a:p>
        </p:txBody>
      </p:sp>
      <p:sp>
        <p:nvSpPr>
          <p:cNvPr id="8" name="object 8"/>
          <p:cNvSpPr/>
          <p:nvPr/>
        </p:nvSpPr>
        <p:spPr>
          <a:xfrm>
            <a:off x="2324100" y="711200"/>
            <a:ext cx="2559050" cy="6146800"/>
          </a:xfrm>
          <a:custGeom>
            <a:avLst/>
            <a:gdLst/>
            <a:ahLst/>
            <a:cxnLst/>
            <a:rect l="l" t="t" r="r" b="b"/>
            <a:pathLst>
              <a:path w="2559050" h="6146800">
                <a:moveTo>
                  <a:pt x="0" y="0"/>
                </a:moveTo>
                <a:lnTo>
                  <a:pt x="2559050" y="6146799"/>
                </a:lnTo>
              </a:path>
            </a:pathLst>
          </a:custGeom>
          <a:ln w="3175">
            <a:solidFill>
              <a:srgbClr val="FFFFFF"/>
            </a:solidFill>
          </a:ln>
        </p:spPr>
        <p:txBody>
          <a:bodyPr wrap="square" lIns="0" tIns="0" rIns="0" bIns="0" rtlCol="0"/>
          <a:lstStyle/>
          <a:p>
            <a:endParaRPr/>
          </a:p>
        </p:txBody>
      </p:sp>
      <p:sp>
        <p:nvSpPr>
          <p:cNvPr id="9" name="object 9"/>
          <p:cNvSpPr/>
          <p:nvPr/>
        </p:nvSpPr>
        <p:spPr>
          <a:xfrm>
            <a:off x="2324100" y="711200"/>
            <a:ext cx="1691005" cy="6146800"/>
          </a:xfrm>
          <a:custGeom>
            <a:avLst/>
            <a:gdLst/>
            <a:ahLst/>
            <a:cxnLst/>
            <a:rect l="l" t="t" r="r" b="b"/>
            <a:pathLst>
              <a:path w="1691004" h="6146800">
                <a:moveTo>
                  <a:pt x="0" y="0"/>
                </a:moveTo>
                <a:lnTo>
                  <a:pt x="1690751" y="6146799"/>
                </a:lnTo>
              </a:path>
            </a:pathLst>
          </a:custGeom>
          <a:ln w="3175">
            <a:solidFill>
              <a:srgbClr val="FFFFFF"/>
            </a:solidFill>
          </a:ln>
        </p:spPr>
        <p:txBody>
          <a:bodyPr wrap="square" lIns="0" tIns="0" rIns="0" bIns="0" rtlCol="0"/>
          <a:lstStyle/>
          <a:p>
            <a:endParaRPr/>
          </a:p>
        </p:txBody>
      </p:sp>
      <p:sp>
        <p:nvSpPr>
          <p:cNvPr id="10" name="object 10"/>
          <p:cNvSpPr/>
          <p:nvPr/>
        </p:nvSpPr>
        <p:spPr>
          <a:xfrm>
            <a:off x="2324100" y="711200"/>
            <a:ext cx="815975" cy="6146800"/>
          </a:xfrm>
          <a:custGeom>
            <a:avLst/>
            <a:gdLst/>
            <a:ahLst/>
            <a:cxnLst/>
            <a:rect l="l" t="t" r="r" b="b"/>
            <a:pathLst>
              <a:path w="815975" h="6146800">
                <a:moveTo>
                  <a:pt x="0" y="0"/>
                </a:moveTo>
                <a:lnTo>
                  <a:pt x="815975" y="6146799"/>
                </a:lnTo>
              </a:path>
            </a:pathLst>
          </a:custGeom>
          <a:ln w="3175">
            <a:solidFill>
              <a:srgbClr val="FFFFFF"/>
            </a:solidFill>
          </a:ln>
        </p:spPr>
        <p:txBody>
          <a:bodyPr wrap="square" lIns="0" tIns="0" rIns="0" bIns="0" rtlCol="0"/>
          <a:lstStyle/>
          <a:p>
            <a:endParaRPr/>
          </a:p>
        </p:txBody>
      </p:sp>
      <p:sp>
        <p:nvSpPr>
          <p:cNvPr id="11" name="object 11"/>
          <p:cNvSpPr/>
          <p:nvPr/>
        </p:nvSpPr>
        <p:spPr>
          <a:xfrm>
            <a:off x="2324100" y="711200"/>
            <a:ext cx="0" cy="6146800"/>
          </a:xfrm>
          <a:custGeom>
            <a:avLst/>
            <a:gdLst/>
            <a:ahLst/>
            <a:cxnLst/>
            <a:rect l="l" t="t" r="r" b="b"/>
            <a:pathLst>
              <a:path h="6146800">
                <a:moveTo>
                  <a:pt x="0" y="0"/>
                </a:moveTo>
                <a:lnTo>
                  <a:pt x="0" y="6146799"/>
                </a:lnTo>
              </a:path>
            </a:pathLst>
          </a:custGeom>
          <a:ln w="3175">
            <a:solidFill>
              <a:srgbClr val="FFFFFF"/>
            </a:solidFill>
          </a:ln>
        </p:spPr>
        <p:txBody>
          <a:bodyPr wrap="square" lIns="0" tIns="0" rIns="0" bIns="0" rtlCol="0"/>
          <a:lstStyle/>
          <a:p>
            <a:endParaRPr/>
          </a:p>
        </p:txBody>
      </p:sp>
      <p:sp>
        <p:nvSpPr>
          <p:cNvPr id="12" name="object 12"/>
          <p:cNvSpPr/>
          <p:nvPr/>
        </p:nvSpPr>
        <p:spPr>
          <a:xfrm>
            <a:off x="2324100" y="711200"/>
            <a:ext cx="6807200" cy="4046854"/>
          </a:xfrm>
          <a:custGeom>
            <a:avLst/>
            <a:gdLst/>
            <a:ahLst/>
            <a:cxnLst/>
            <a:rect l="l" t="t" r="r" b="b"/>
            <a:pathLst>
              <a:path w="6807200" h="4046854">
                <a:moveTo>
                  <a:pt x="0" y="0"/>
                </a:moveTo>
                <a:lnTo>
                  <a:pt x="6807200" y="4046474"/>
                </a:lnTo>
              </a:path>
            </a:pathLst>
          </a:custGeom>
          <a:ln w="3175">
            <a:solidFill>
              <a:srgbClr val="FFFFFF"/>
            </a:solidFill>
          </a:ln>
        </p:spPr>
        <p:txBody>
          <a:bodyPr wrap="square" lIns="0" tIns="0" rIns="0" bIns="0" rtlCol="0"/>
          <a:lstStyle/>
          <a:p>
            <a:endParaRPr/>
          </a:p>
        </p:txBody>
      </p:sp>
      <p:sp>
        <p:nvSpPr>
          <p:cNvPr id="13" name="object 13"/>
          <p:cNvSpPr/>
          <p:nvPr/>
        </p:nvSpPr>
        <p:spPr>
          <a:xfrm>
            <a:off x="2324100" y="711200"/>
            <a:ext cx="6807200" cy="3484879"/>
          </a:xfrm>
          <a:custGeom>
            <a:avLst/>
            <a:gdLst/>
            <a:ahLst/>
            <a:cxnLst/>
            <a:rect l="l" t="t" r="r" b="b"/>
            <a:pathLst>
              <a:path w="6807200" h="3484879">
                <a:moveTo>
                  <a:pt x="0" y="0"/>
                </a:moveTo>
                <a:lnTo>
                  <a:pt x="6807200" y="3484499"/>
                </a:lnTo>
              </a:path>
            </a:pathLst>
          </a:custGeom>
          <a:ln w="3175">
            <a:solidFill>
              <a:srgbClr val="FFFFFF"/>
            </a:solidFill>
          </a:ln>
        </p:spPr>
        <p:txBody>
          <a:bodyPr wrap="square" lIns="0" tIns="0" rIns="0" bIns="0" rtlCol="0"/>
          <a:lstStyle/>
          <a:p>
            <a:endParaRPr/>
          </a:p>
        </p:txBody>
      </p:sp>
      <p:sp>
        <p:nvSpPr>
          <p:cNvPr id="14" name="object 14"/>
          <p:cNvSpPr/>
          <p:nvPr/>
        </p:nvSpPr>
        <p:spPr>
          <a:xfrm>
            <a:off x="2324100" y="711200"/>
            <a:ext cx="6807200" cy="3002280"/>
          </a:xfrm>
          <a:custGeom>
            <a:avLst/>
            <a:gdLst/>
            <a:ahLst/>
            <a:cxnLst/>
            <a:rect l="l" t="t" r="r" b="b"/>
            <a:pathLst>
              <a:path w="6807200" h="3002279">
                <a:moveTo>
                  <a:pt x="0" y="0"/>
                </a:moveTo>
                <a:lnTo>
                  <a:pt x="6807200" y="3002026"/>
                </a:lnTo>
              </a:path>
            </a:pathLst>
          </a:custGeom>
          <a:ln w="3175">
            <a:solidFill>
              <a:srgbClr val="FFFFFF"/>
            </a:solidFill>
          </a:ln>
        </p:spPr>
        <p:txBody>
          <a:bodyPr wrap="square" lIns="0" tIns="0" rIns="0" bIns="0" rtlCol="0"/>
          <a:lstStyle/>
          <a:p>
            <a:endParaRPr/>
          </a:p>
        </p:txBody>
      </p:sp>
      <p:sp>
        <p:nvSpPr>
          <p:cNvPr id="15" name="object 15"/>
          <p:cNvSpPr/>
          <p:nvPr/>
        </p:nvSpPr>
        <p:spPr>
          <a:xfrm>
            <a:off x="2324100" y="711200"/>
            <a:ext cx="6807200" cy="2514600"/>
          </a:xfrm>
          <a:custGeom>
            <a:avLst/>
            <a:gdLst/>
            <a:ahLst/>
            <a:cxnLst/>
            <a:rect l="l" t="t" r="r" b="b"/>
            <a:pathLst>
              <a:path w="6807200" h="2514600">
                <a:moveTo>
                  <a:pt x="0" y="0"/>
                </a:moveTo>
                <a:lnTo>
                  <a:pt x="6807200" y="2514600"/>
                </a:lnTo>
              </a:path>
            </a:pathLst>
          </a:custGeom>
          <a:ln w="3175">
            <a:solidFill>
              <a:srgbClr val="FFFFFF"/>
            </a:solidFill>
          </a:ln>
        </p:spPr>
        <p:txBody>
          <a:bodyPr wrap="square" lIns="0" tIns="0" rIns="0" bIns="0" rtlCol="0"/>
          <a:lstStyle/>
          <a:p>
            <a:endParaRPr/>
          </a:p>
        </p:txBody>
      </p:sp>
      <p:sp>
        <p:nvSpPr>
          <p:cNvPr id="16" name="object 16"/>
          <p:cNvSpPr/>
          <p:nvPr/>
        </p:nvSpPr>
        <p:spPr>
          <a:xfrm>
            <a:off x="2392426" y="733425"/>
            <a:ext cx="6739255" cy="2075180"/>
          </a:xfrm>
          <a:custGeom>
            <a:avLst/>
            <a:gdLst/>
            <a:ahLst/>
            <a:cxnLst/>
            <a:rect l="l" t="t" r="r" b="b"/>
            <a:pathLst>
              <a:path w="6739255" h="2075180">
                <a:moveTo>
                  <a:pt x="0" y="0"/>
                </a:moveTo>
                <a:lnTo>
                  <a:pt x="6738874" y="2074799"/>
                </a:lnTo>
              </a:path>
            </a:pathLst>
          </a:custGeom>
          <a:ln w="3175">
            <a:solidFill>
              <a:srgbClr val="FFFFFF"/>
            </a:solidFill>
          </a:ln>
        </p:spPr>
        <p:txBody>
          <a:bodyPr wrap="square" lIns="0" tIns="0" rIns="0" bIns="0" rtlCol="0"/>
          <a:lstStyle/>
          <a:p>
            <a:endParaRPr/>
          </a:p>
        </p:txBody>
      </p:sp>
      <p:sp>
        <p:nvSpPr>
          <p:cNvPr id="17" name="object 17"/>
          <p:cNvSpPr/>
          <p:nvPr/>
        </p:nvSpPr>
        <p:spPr>
          <a:xfrm>
            <a:off x="2324100" y="711200"/>
            <a:ext cx="6807200" cy="1678305"/>
          </a:xfrm>
          <a:custGeom>
            <a:avLst/>
            <a:gdLst/>
            <a:ahLst/>
            <a:cxnLst/>
            <a:rect l="l" t="t" r="r" b="b"/>
            <a:pathLst>
              <a:path w="6807200" h="1678305">
                <a:moveTo>
                  <a:pt x="0" y="0"/>
                </a:moveTo>
                <a:lnTo>
                  <a:pt x="6807200" y="1678051"/>
                </a:lnTo>
              </a:path>
            </a:pathLst>
          </a:custGeom>
          <a:ln w="3175">
            <a:solidFill>
              <a:srgbClr val="FFFFFF"/>
            </a:solidFill>
          </a:ln>
        </p:spPr>
        <p:txBody>
          <a:bodyPr wrap="square" lIns="0" tIns="0" rIns="0" bIns="0" rtlCol="0"/>
          <a:lstStyle/>
          <a:p>
            <a:endParaRPr/>
          </a:p>
        </p:txBody>
      </p:sp>
      <p:sp>
        <p:nvSpPr>
          <p:cNvPr id="18" name="object 18"/>
          <p:cNvSpPr/>
          <p:nvPr/>
        </p:nvSpPr>
        <p:spPr>
          <a:xfrm>
            <a:off x="2324100" y="711200"/>
            <a:ext cx="6807200" cy="1322705"/>
          </a:xfrm>
          <a:custGeom>
            <a:avLst/>
            <a:gdLst/>
            <a:ahLst/>
            <a:cxnLst/>
            <a:rect l="l" t="t" r="r" b="b"/>
            <a:pathLst>
              <a:path w="6807200" h="1322705">
                <a:moveTo>
                  <a:pt x="0" y="0"/>
                </a:moveTo>
                <a:lnTo>
                  <a:pt x="6807200" y="1322451"/>
                </a:lnTo>
              </a:path>
            </a:pathLst>
          </a:custGeom>
          <a:ln w="3175">
            <a:solidFill>
              <a:srgbClr val="FFFFFF"/>
            </a:solidFill>
          </a:ln>
        </p:spPr>
        <p:txBody>
          <a:bodyPr wrap="square" lIns="0" tIns="0" rIns="0" bIns="0" rtlCol="0"/>
          <a:lstStyle/>
          <a:p>
            <a:endParaRPr/>
          </a:p>
        </p:txBody>
      </p:sp>
      <p:sp>
        <p:nvSpPr>
          <p:cNvPr id="19" name="object 19"/>
          <p:cNvSpPr/>
          <p:nvPr/>
        </p:nvSpPr>
        <p:spPr>
          <a:xfrm>
            <a:off x="2324100" y="711200"/>
            <a:ext cx="6807200" cy="973455"/>
          </a:xfrm>
          <a:custGeom>
            <a:avLst/>
            <a:gdLst/>
            <a:ahLst/>
            <a:cxnLst/>
            <a:rect l="l" t="t" r="r" b="b"/>
            <a:pathLst>
              <a:path w="6807200" h="973455">
                <a:moveTo>
                  <a:pt x="0" y="0"/>
                </a:moveTo>
                <a:lnTo>
                  <a:pt x="6807200" y="973201"/>
                </a:lnTo>
              </a:path>
            </a:pathLst>
          </a:custGeom>
          <a:ln w="3175">
            <a:solidFill>
              <a:srgbClr val="FFFFFF"/>
            </a:solidFill>
          </a:ln>
        </p:spPr>
        <p:txBody>
          <a:bodyPr wrap="square" lIns="0" tIns="0" rIns="0" bIns="0" rtlCol="0"/>
          <a:lstStyle/>
          <a:p>
            <a:endParaRPr/>
          </a:p>
        </p:txBody>
      </p:sp>
      <p:sp>
        <p:nvSpPr>
          <p:cNvPr id="20" name="object 20"/>
          <p:cNvSpPr/>
          <p:nvPr/>
        </p:nvSpPr>
        <p:spPr>
          <a:xfrm>
            <a:off x="2324100" y="711200"/>
            <a:ext cx="6807200" cy="695325"/>
          </a:xfrm>
          <a:custGeom>
            <a:avLst/>
            <a:gdLst/>
            <a:ahLst/>
            <a:cxnLst/>
            <a:rect l="l" t="t" r="r" b="b"/>
            <a:pathLst>
              <a:path w="6807200" h="695325">
                <a:moveTo>
                  <a:pt x="0" y="0"/>
                </a:moveTo>
                <a:lnTo>
                  <a:pt x="6807200" y="695325"/>
                </a:lnTo>
              </a:path>
            </a:pathLst>
          </a:custGeom>
          <a:ln w="3175">
            <a:solidFill>
              <a:srgbClr val="FFFFFF"/>
            </a:solidFill>
          </a:ln>
        </p:spPr>
        <p:txBody>
          <a:bodyPr wrap="square" lIns="0" tIns="0" rIns="0" bIns="0" rtlCol="0"/>
          <a:lstStyle/>
          <a:p>
            <a:endParaRPr/>
          </a:p>
        </p:txBody>
      </p:sp>
      <p:sp>
        <p:nvSpPr>
          <p:cNvPr id="21" name="object 21"/>
          <p:cNvSpPr/>
          <p:nvPr/>
        </p:nvSpPr>
        <p:spPr>
          <a:xfrm>
            <a:off x="2324100" y="711200"/>
            <a:ext cx="6807200" cy="411480"/>
          </a:xfrm>
          <a:custGeom>
            <a:avLst/>
            <a:gdLst/>
            <a:ahLst/>
            <a:cxnLst/>
            <a:rect l="l" t="t" r="r" b="b"/>
            <a:pathLst>
              <a:path w="6807200" h="411480">
                <a:moveTo>
                  <a:pt x="0" y="0"/>
                </a:moveTo>
                <a:lnTo>
                  <a:pt x="6807200" y="411225"/>
                </a:lnTo>
              </a:path>
            </a:pathLst>
          </a:custGeom>
          <a:ln w="3175">
            <a:solidFill>
              <a:srgbClr val="FFFFFF"/>
            </a:solidFill>
          </a:ln>
        </p:spPr>
        <p:txBody>
          <a:bodyPr wrap="square" lIns="0" tIns="0" rIns="0" bIns="0" rtlCol="0"/>
          <a:lstStyle/>
          <a:p>
            <a:endParaRPr/>
          </a:p>
        </p:txBody>
      </p:sp>
      <p:sp>
        <p:nvSpPr>
          <p:cNvPr id="22" name="object 22"/>
          <p:cNvSpPr/>
          <p:nvPr/>
        </p:nvSpPr>
        <p:spPr>
          <a:xfrm>
            <a:off x="2324100" y="711200"/>
            <a:ext cx="6807200" cy="206375"/>
          </a:xfrm>
          <a:custGeom>
            <a:avLst/>
            <a:gdLst/>
            <a:ahLst/>
            <a:cxnLst/>
            <a:rect l="l" t="t" r="r" b="b"/>
            <a:pathLst>
              <a:path w="6807200" h="206375">
                <a:moveTo>
                  <a:pt x="0" y="0"/>
                </a:moveTo>
                <a:lnTo>
                  <a:pt x="6807200" y="206375"/>
                </a:lnTo>
              </a:path>
            </a:pathLst>
          </a:custGeom>
          <a:ln w="3175">
            <a:solidFill>
              <a:srgbClr val="FFFFFF"/>
            </a:solidFill>
          </a:ln>
        </p:spPr>
        <p:txBody>
          <a:bodyPr wrap="square" lIns="0" tIns="0" rIns="0" bIns="0" rtlCol="0"/>
          <a:lstStyle/>
          <a:p>
            <a:endParaRPr/>
          </a:p>
        </p:txBody>
      </p:sp>
      <p:sp>
        <p:nvSpPr>
          <p:cNvPr id="23" name="object 23"/>
          <p:cNvSpPr/>
          <p:nvPr/>
        </p:nvSpPr>
        <p:spPr>
          <a:xfrm>
            <a:off x="0" y="712851"/>
            <a:ext cx="2327275" cy="0"/>
          </a:xfrm>
          <a:custGeom>
            <a:avLst/>
            <a:gdLst/>
            <a:ahLst/>
            <a:cxnLst/>
            <a:rect l="l" t="t" r="r" b="b"/>
            <a:pathLst>
              <a:path w="2327275">
                <a:moveTo>
                  <a:pt x="0" y="0"/>
                </a:moveTo>
                <a:lnTo>
                  <a:pt x="2327275" y="0"/>
                </a:lnTo>
              </a:path>
            </a:pathLst>
          </a:custGeom>
          <a:ln w="3175">
            <a:solidFill>
              <a:srgbClr val="FFFFFF"/>
            </a:solidFill>
          </a:ln>
        </p:spPr>
        <p:txBody>
          <a:bodyPr wrap="square" lIns="0" tIns="0" rIns="0" bIns="0" rtlCol="0"/>
          <a:lstStyle/>
          <a:p>
            <a:endParaRPr/>
          </a:p>
        </p:txBody>
      </p:sp>
      <p:sp>
        <p:nvSpPr>
          <p:cNvPr id="24" name="object 24"/>
          <p:cNvSpPr/>
          <p:nvPr/>
        </p:nvSpPr>
        <p:spPr>
          <a:xfrm>
            <a:off x="0" y="692150"/>
            <a:ext cx="2327275" cy="3969385"/>
          </a:xfrm>
          <a:custGeom>
            <a:avLst/>
            <a:gdLst/>
            <a:ahLst/>
            <a:cxnLst/>
            <a:rect l="l" t="t" r="r" b="b"/>
            <a:pathLst>
              <a:path w="2327275" h="3969385">
                <a:moveTo>
                  <a:pt x="2327274" y="0"/>
                </a:moveTo>
                <a:lnTo>
                  <a:pt x="0" y="3969314"/>
                </a:lnTo>
              </a:path>
            </a:pathLst>
          </a:custGeom>
          <a:ln w="3175">
            <a:solidFill>
              <a:srgbClr val="FFFFFF"/>
            </a:solidFill>
          </a:ln>
        </p:spPr>
        <p:txBody>
          <a:bodyPr wrap="square" lIns="0" tIns="0" rIns="0" bIns="0" rtlCol="0"/>
          <a:lstStyle/>
          <a:p>
            <a:endParaRPr/>
          </a:p>
        </p:txBody>
      </p:sp>
      <p:sp>
        <p:nvSpPr>
          <p:cNvPr id="25" name="object 25"/>
          <p:cNvSpPr/>
          <p:nvPr/>
        </p:nvSpPr>
        <p:spPr>
          <a:xfrm>
            <a:off x="0" y="733425"/>
            <a:ext cx="2306955" cy="5464810"/>
          </a:xfrm>
          <a:custGeom>
            <a:avLst/>
            <a:gdLst/>
            <a:ahLst/>
            <a:cxnLst/>
            <a:rect l="l" t="t" r="r" b="b"/>
            <a:pathLst>
              <a:path w="2306955" h="5464810">
                <a:moveTo>
                  <a:pt x="2306700" y="0"/>
                </a:moveTo>
                <a:lnTo>
                  <a:pt x="0" y="5464252"/>
                </a:lnTo>
              </a:path>
            </a:pathLst>
          </a:custGeom>
          <a:ln w="3175">
            <a:solidFill>
              <a:srgbClr val="FFFFFF"/>
            </a:solidFill>
          </a:ln>
        </p:spPr>
        <p:txBody>
          <a:bodyPr wrap="square" lIns="0" tIns="0" rIns="0" bIns="0" rtlCol="0"/>
          <a:lstStyle/>
          <a:p>
            <a:endParaRPr/>
          </a:p>
        </p:txBody>
      </p:sp>
      <p:sp>
        <p:nvSpPr>
          <p:cNvPr id="26" name="object 26"/>
          <p:cNvSpPr/>
          <p:nvPr/>
        </p:nvSpPr>
        <p:spPr>
          <a:xfrm>
            <a:off x="382587" y="735076"/>
            <a:ext cx="1929130" cy="6123305"/>
          </a:xfrm>
          <a:custGeom>
            <a:avLst/>
            <a:gdLst/>
            <a:ahLst/>
            <a:cxnLst/>
            <a:rect l="l" t="t" r="r" b="b"/>
            <a:pathLst>
              <a:path w="1929130" h="6123305">
                <a:moveTo>
                  <a:pt x="1928812" y="0"/>
                </a:moveTo>
                <a:lnTo>
                  <a:pt x="0" y="6122924"/>
                </a:lnTo>
              </a:path>
            </a:pathLst>
          </a:custGeom>
          <a:ln w="3175">
            <a:solidFill>
              <a:srgbClr val="FFFFFF"/>
            </a:solidFill>
          </a:ln>
        </p:spPr>
        <p:txBody>
          <a:bodyPr wrap="square" lIns="0" tIns="0" rIns="0" bIns="0" rtlCol="0"/>
          <a:lstStyle/>
          <a:p>
            <a:endParaRPr/>
          </a:p>
        </p:txBody>
      </p:sp>
      <p:sp>
        <p:nvSpPr>
          <p:cNvPr id="27" name="object 27"/>
          <p:cNvSpPr/>
          <p:nvPr/>
        </p:nvSpPr>
        <p:spPr>
          <a:xfrm>
            <a:off x="1030287" y="749300"/>
            <a:ext cx="1283335" cy="6108700"/>
          </a:xfrm>
          <a:custGeom>
            <a:avLst/>
            <a:gdLst/>
            <a:ahLst/>
            <a:cxnLst/>
            <a:rect l="l" t="t" r="r" b="b"/>
            <a:pathLst>
              <a:path w="1283335" h="6108700">
                <a:moveTo>
                  <a:pt x="1282763" y="0"/>
                </a:moveTo>
                <a:lnTo>
                  <a:pt x="0" y="6108699"/>
                </a:lnTo>
              </a:path>
            </a:pathLst>
          </a:custGeom>
          <a:ln w="3175">
            <a:solidFill>
              <a:srgbClr val="FFFFFF"/>
            </a:solidFill>
          </a:ln>
        </p:spPr>
        <p:txBody>
          <a:bodyPr wrap="square" lIns="0" tIns="0" rIns="0" bIns="0" rtlCol="0"/>
          <a:lstStyle/>
          <a:p>
            <a:endParaRPr/>
          </a:p>
        </p:txBody>
      </p:sp>
      <p:sp>
        <p:nvSpPr>
          <p:cNvPr id="28" name="object 28"/>
          <p:cNvSpPr/>
          <p:nvPr/>
        </p:nvSpPr>
        <p:spPr>
          <a:xfrm>
            <a:off x="1679575" y="735076"/>
            <a:ext cx="641350" cy="6123305"/>
          </a:xfrm>
          <a:custGeom>
            <a:avLst/>
            <a:gdLst/>
            <a:ahLst/>
            <a:cxnLst/>
            <a:rect l="l" t="t" r="r" b="b"/>
            <a:pathLst>
              <a:path w="641350" h="6123305">
                <a:moveTo>
                  <a:pt x="641350" y="0"/>
                </a:moveTo>
                <a:lnTo>
                  <a:pt x="0" y="6122924"/>
                </a:lnTo>
              </a:path>
            </a:pathLst>
          </a:custGeom>
          <a:ln w="3175">
            <a:solidFill>
              <a:srgbClr val="FFFFFF"/>
            </a:solidFill>
          </a:ln>
        </p:spPr>
        <p:txBody>
          <a:bodyPr wrap="square" lIns="0" tIns="0" rIns="0" bIns="0" rtlCol="0"/>
          <a:lstStyle/>
          <a:p>
            <a:endParaRPr/>
          </a:p>
        </p:txBody>
      </p:sp>
      <p:sp>
        <p:nvSpPr>
          <p:cNvPr id="29" name="object 29"/>
          <p:cNvSpPr/>
          <p:nvPr/>
        </p:nvSpPr>
        <p:spPr>
          <a:xfrm>
            <a:off x="0" y="692150"/>
            <a:ext cx="2327275" cy="2961005"/>
          </a:xfrm>
          <a:custGeom>
            <a:avLst/>
            <a:gdLst/>
            <a:ahLst/>
            <a:cxnLst/>
            <a:rect l="l" t="t" r="r" b="b"/>
            <a:pathLst>
              <a:path w="2327275" h="2961004">
                <a:moveTo>
                  <a:pt x="2327274" y="0"/>
                </a:moveTo>
                <a:lnTo>
                  <a:pt x="0" y="2960470"/>
                </a:lnTo>
              </a:path>
            </a:pathLst>
          </a:custGeom>
          <a:ln w="3175">
            <a:solidFill>
              <a:srgbClr val="FFFFFF"/>
            </a:solidFill>
          </a:ln>
        </p:spPr>
        <p:txBody>
          <a:bodyPr wrap="square" lIns="0" tIns="0" rIns="0" bIns="0" rtlCol="0"/>
          <a:lstStyle/>
          <a:p>
            <a:endParaRPr/>
          </a:p>
        </p:txBody>
      </p:sp>
      <p:sp>
        <p:nvSpPr>
          <p:cNvPr id="30" name="object 30"/>
          <p:cNvSpPr/>
          <p:nvPr/>
        </p:nvSpPr>
        <p:spPr>
          <a:xfrm>
            <a:off x="0" y="739775"/>
            <a:ext cx="2284730" cy="2095500"/>
          </a:xfrm>
          <a:custGeom>
            <a:avLst/>
            <a:gdLst/>
            <a:ahLst/>
            <a:cxnLst/>
            <a:rect l="l" t="t" r="r" b="b"/>
            <a:pathLst>
              <a:path w="2284730" h="2095500">
                <a:moveTo>
                  <a:pt x="2284475" y="0"/>
                </a:moveTo>
                <a:lnTo>
                  <a:pt x="0" y="2094902"/>
                </a:lnTo>
              </a:path>
            </a:pathLst>
          </a:custGeom>
          <a:ln w="3175">
            <a:solidFill>
              <a:srgbClr val="FFFFFF"/>
            </a:solidFill>
          </a:ln>
        </p:spPr>
        <p:txBody>
          <a:bodyPr wrap="square" lIns="0" tIns="0" rIns="0" bIns="0" rtlCol="0"/>
          <a:lstStyle/>
          <a:p>
            <a:endParaRPr/>
          </a:p>
        </p:txBody>
      </p:sp>
      <p:sp>
        <p:nvSpPr>
          <p:cNvPr id="31" name="object 31"/>
          <p:cNvSpPr/>
          <p:nvPr/>
        </p:nvSpPr>
        <p:spPr>
          <a:xfrm>
            <a:off x="0" y="712851"/>
            <a:ext cx="2327275" cy="1414780"/>
          </a:xfrm>
          <a:custGeom>
            <a:avLst/>
            <a:gdLst/>
            <a:ahLst/>
            <a:cxnLst/>
            <a:rect l="l" t="t" r="r" b="b"/>
            <a:pathLst>
              <a:path w="2327275" h="1414780">
                <a:moveTo>
                  <a:pt x="2327274" y="0"/>
                </a:moveTo>
                <a:lnTo>
                  <a:pt x="0" y="1414680"/>
                </a:lnTo>
              </a:path>
            </a:pathLst>
          </a:custGeom>
          <a:ln w="3175">
            <a:solidFill>
              <a:srgbClr val="FFFFFF"/>
            </a:solidFill>
          </a:ln>
        </p:spPr>
        <p:txBody>
          <a:bodyPr wrap="square" lIns="0" tIns="0" rIns="0" bIns="0" rtlCol="0"/>
          <a:lstStyle/>
          <a:p>
            <a:endParaRPr/>
          </a:p>
        </p:txBody>
      </p:sp>
      <p:sp>
        <p:nvSpPr>
          <p:cNvPr id="32" name="object 32"/>
          <p:cNvSpPr/>
          <p:nvPr/>
        </p:nvSpPr>
        <p:spPr>
          <a:xfrm>
            <a:off x="0" y="747776"/>
            <a:ext cx="2265680" cy="789940"/>
          </a:xfrm>
          <a:custGeom>
            <a:avLst/>
            <a:gdLst/>
            <a:ahLst/>
            <a:cxnLst/>
            <a:rect l="l" t="t" r="r" b="b"/>
            <a:pathLst>
              <a:path w="2265680" h="789940">
                <a:moveTo>
                  <a:pt x="2265425" y="0"/>
                </a:moveTo>
                <a:lnTo>
                  <a:pt x="0" y="789325"/>
                </a:lnTo>
              </a:path>
            </a:pathLst>
          </a:custGeom>
          <a:ln w="3175">
            <a:solidFill>
              <a:srgbClr val="FFFFFF"/>
            </a:solidFill>
          </a:ln>
        </p:spPr>
        <p:txBody>
          <a:bodyPr wrap="square" lIns="0" tIns="0" rIns="0" bIns="0" rtlCol="0"/>
          <a:lstStyle/>
          <a:p>
            <a:endParaRPr/>
          </a:p>
        </p:txBody>
      </p:sp>
      <p:sp>
        <p:nvSpPr>
          <p:cNvPr id="33" name="object 33"/>
          <p:cNvSpPr/>
          <p:nvPr/>
        </p:nvSpPr>
        <p:spPr>
          <a:xfrm>
            <a:off x="0" y="735076"/>
            <a:ext cx="2311400" cy="325755"/>
          </a:xfrm>
          <a:custGeom>
            <a:avLst/>
            <a:gdLst/>
            <a:ahLst/>
            <a:cxnLst/>
            <a:rect l="l" t="t" r="r" b="b"/>
            <a:pathLst>
              <a:path w="2311400" h="325755">
                <a:moveTo>
                  <a:pt x="2311399" y="0"/>
                </a:moveTo>
                <a:lnTo>
                  <a:pt x="0" y="325237"/>
                </a:lnTo>
              </a:path>
            </a:pathLst>
          </a:custGeom>
          <a:ln w="3175">
            <a:solidFill>
              <a:srgbClr val="FFFFFF"/>
            </a:solidFill>
          </a:ln>
        </p:spPr>
        <p:txBody>
          <a:bodyPr wrap="square" lIns="0" tIns="0" rIns="0" bIns="0" rtlCol="0"/>
          <a:lstStyle/>
          <a:p>
            <a:endParaRPr/>
          </a:p>
        </p:txBody>
      </p:sp>
      <p:sp>
        <p:nvSpPr>
          <p:cNvPr id="34" name="object 34"/>
          <p:cNvSpPr/>
          <p:nvPr/>
        </p:nvSpPr>
        <p:spPr>
          <a:xfrm>
            <a:off x="0" y="692150"/>
            <a:ext cx="2327275" cy="196215"/>
          </a:xfrm>
          <a:custGeom>
            <a:avLst/>
            <a:gdLst/>
            <a:ahLst/>
            <a:cxnLst/>
            <a:rect l="l" t="t" r="r" b="b"/>
            <a:pathLst>
              <a:path w="2327275" h="196215">
                <a:moveTo>
                  <a:pt x="2327274" y="0"/>
                </a:moveTo>
                <a:lnTo>
                  <a:pt x="0" y="195781"/>
                </a:lnTo>
              </a:path>
            </a:pathLst>
          </a:custGeom>
          <a:ln w="3175">
            <a:solidFill>
              <a:srgbClr val="FFFFFF"/>
            </a:solidFill>
          </a:ln>
        </p:spPr>
        <p:txBody>
          <a:bodyPr wrap="square" lIns="0" tIns="0" rIns="0" bIns="0" rtlCol="0"/>
          <a:lstStyle/>
          <a:p>
            <a:endParaRPr/>
          </a:p>
        </p:txBody>
      </p:sp>
      <p:sp>
        <p:nvSpPr>
          <p:cNvPr id="35" name="object 35"/>
          <p:cNvSpPr/>
          <p:nvPr/>
        </p:nvSpPr>
        <p:spPr>
          <a:xfrm>
            <a:off x="0" y="5211762"/>
            <a:ext cx="9131300" cy="0"/>
          </a:xfrm>
          <a:custGeom>
            <a:avLst/>
            <a:gdLst/>
            <a:ahLst/>
            <a:cxnLst/>
            <a:rect l="l" t="t" r="r" b="b"/>
            <a:pathLst>
              <a:path w="9131300">
                <a:moveTo>
                  <a:pt x="0" y="0"/>
                </a:moveTo>
                <a:lnTo>
                  <a:pt x="9131300" y="0"/>
                </a:lnTo>
              </a:path>
            </a:pathLst>
          </a:custGeom>
          <a:ln w="3301">
            <a:solidFill>
              <a:srgbClr val="FFFFFF"/>
            </a:solidFill>
          </a:ln>
        </p:spPr>
        <p:txBody>
          <a:bodyPr wrap="square" lIns="0" tIns="0" rIns="0" bIns="0" rtlCol="0"/>
          <a:lstStyle/>
          <a:p>
            <a:endParaRPr/>
          </a:p>
        </p:txBody>
      </p:sp>
      <p:sp>
        <p:nvSpPr>
          <p:cNvPr id="36" name="object 36"/>
          <p:cNvSpPr/>
          <p:nvPr/>
        </p:nvSpPr>
        <p:spPr>
          <a:xfrm>
            <a:off x="0" y="4496942"/>
            <a:ext cx="9131300" cy="0"/>
          </a:xfrm>
          <a:custGeom>
            <a:avLst/>
            <a:gdLst/>
            <a:ahLst/>
            <a:cxnLst/>
            <a:rect l="l" t="t" r="r" b="b"/>
            <a:pathLst>
              <a:path w="9131300">
                <a:moveTo>
                  <a:pt x="0" y="0"/>
                </a:moveTo>
                <a:lnTo>
                  <a:pt x="9131300" y="0"/>
                </a:lnTo>
              </a:path>
            </a:pathLst>
          </a:custGeom>
          <a:ln w="3175">
            <a:solidFill>
              <a:srgbClr val="FFFFFF"/>
            </a:solidFill>
          </a:ln>
        </p:spPr>
        <p:txBody>
          <a:bodyPr wrap="square" lIns="0" tIns="0" rIns="0" bIns="0" rtlCol="0"/>
          <a:lstStyle/>
          <a:p>
            <a:endParaRPr/>
          </a:p>
        </p:txBody>
      </p:sp>
      <p:sp>
        <p:nvSpPr>
          <p:cNvPr id="37" name="object 37"/>
          <p:cNvSpPr/>
          <p:nvPr/>
        </p:nvSpPr>
        <p:spPr>
          <a:xfrm>
            <a:off x="0" y="3851275"/>
            <a:ext cx="9128125" cy="0"/>
          </a:xfrm>
          <a:custGeom>
            <a:avLst/>
            <a:gdLst/>
            <a:ahLst/>
            <a:cxnLst/>
            <a:rect l="l" t="t" r="r" b="b"/>
            <a:pathLst>
              <a:path w="9128125">
                <a:moveTo>
                  <a:pt x="0" y="0"/>
                </a:moveTo>
                <a:lnTo>
                  <a:pt x="9127871" y="0"/>
                </a:lnTo>
              </a:path>
            </a:pathLst>
          </a:custGeom>
          <a:ln w="3175">
            <a:solidFill>
              <a:srgbClr val="FFFFFF"/>
            </a:solidFill>
          </a:ln>
        </p:spPr>
        <p:txBody>
          <a:bodyPr wrap="square" lIns="0" tIns="0" rIns="0" bIns="0" rtlCol="0"/>
          <a:lstStyle/>
          <a:p>
            <a:endParaRPr/>
          </a:p>
        </p:txBody>
      </p:sp>
      <p:sp>
        <p:nvSpPr>
          <p:cNvPr id="38" name="object 38"/>
          <p:cNvSpPr/>
          <p:nvPr/>
        </p:nvSpPr>
        <p:spPr>
          <a:xfrm>
            <a:off x="0" y="3275076"/>
            <a:ext cx="9128125" cy="0"/>
          </a:xfrm>
          <a:custGeom>
            <a:avLst/>
            <a:gdLst/>
            <a:ahLst/>
            <a:cxnLst/>
            <a:rect l="l" t="t" r="r" b="b"/>
            <a:pathLst>
              <a:path w="9128125">
                <a:moveTo>
                  <a:pt x="0" y="0"/>
                </a:moveTo>
                <a:lnTo>
                  <a:pt x="9127871" y="0"/>
                </a:lnTo>
              </a:path>
            </a:pathLst>
          </a:custGeom>
          <a:ln w="3175">
            <a:solidFill>
              <a:srgbClr val="FFFFFF"/>
            </a:solidFill>
          </a:ln>
        </p:spPr>
        <p:txBody>
          <a:bodyPr wrap="square" lIns="0" tIns="0" rIns="0" bIns="0" rtlCol="0"/>
          <a:lstStyle/>
          <a:p>
            <a:endParaRPr/>
          </a:p>
        </p:txBody>
      </p:sp>
      <p:sp>
        <p:nvSpPr>
          <p:cNvPr id="39" name="object 39"/>
          <p:cNvSpPr/>
          <p:nvPr/>
        </p:nvSpPr>
        <p:spPr>
          <a:xfrm>
            <a:off x="0" y="2782951"/>
            <a:ext cx="9131300" cy="0"/>
          </a:xfrm>
          <a:custGeom>
            <a:avLst/>
            <a:gdLst/>
            <a:ahLst/>
            <a:cxnLst/>
            <a:rect l="l" t="t" r="r" b="b"/>
            <a:pathLst>
              <a:path w="9131300">
                <a:moveTo>
                  <a:pt x="0" y="0"/>
                </a:moveTo>
                <a:lnTo>
                  <a:pt x="9131300" y="0"/>
                </a:lnTo>
              </a:path>
            </a:pathLst>
          </a:custGeom>
          <a:ln w="3175">
            <a:solidFill>
              <a:srgbClr val="FFFFFF"/>
            </a:solidFill>
          </a:ln>
        </p:spPr>
        <p:txBody>
          <a:bodyPr wrap="square" lIns="0" tIns="0" rIns="0" bIns="0" rtlCol="0"/>
          <a:lstStyle/>
          <a:p>
            <a:endParaRPr/>
          </a:p>
        </p:txBody>
      </p:sp>
      <p:sp>
        <p:nvSpPr>
          <p:cNvPr id="40" name="object 40"/>
          <p:cNvSpPr/>
          <p:nvPr/>
        </p:nvSpPr>
        <p:spPr>
          <a:xfrm>
            <a:off x="0" y="2309876"/>
            <a:ext cx="9131300" cy="1905"/>
          </a:xfrm>
          <a:custGeom>
            <a:avLst/>
            <a:gdLst/>
            <a:ahLst/>
            <a:cxnLst/>
            <a:rect l="l" t="t" r="r" b="b"/>
            <a:pathLst>
              <a:path w="9131300" h="1905">
                <a:moveTo>
                  <a:pt x="0" y="1521"/>
                </a:moveTo>
                <a:lnTo>
                  <a:pt x="9131300" y="0"/>
                </a:lnTo>
              </a:path>
            </a:pathLst>
          </a:custGeom>
          <a:ln w="3175">
            <a:solidFill>
              <a:srgbClr val="FFFFFF"/>
            </a:solidFill>
          </a:ln>
        </p:spPr>
        <p:txBody>
          <a:bodyPr wrap="square" lIns="0" tIns="0" rIns="0" bIns="0" rtlCol="0"/>
          <a:lstStyle/>
          <a:p>
            <a:endParaRPr/>
          </a:p>
        </p:txBody>
      </p:sp>
      <p:sp>
        <p:nvSpPr>
          <p:cNvPr id="41" name="object 41"/>
          <p:cNvSpPr/>
          <p:nvPr/>
        </p:nvSpPr>
        <p:spPr>
          <a:xfrm>
            <a:off x="0" y="1876444"/>
            <a:ext cx="9131300" cy="14604"/>
          </a:xfrm>
          <a:custGeom>
            <a:avLst/>
            <a:gdLst/>
            <a:ahLst/>
            <a:cxnLst/>
            <a:rect l="l" t="t" r="r" b="b"/>
            <a:pathLst>
              <a:path w="9131300" h="14605">
                <a:moveTo>
                  <a:pt x="0" y="0"/>
                </a:moveTo>
                <a:lnTo>
                  <a:pt x="9131300" y="14331"/>
                </a:lnTo>
              </a:path>
            </a:pathLst>
          </a:custGeom>
          <a:ln w="3175">
            <a:solidFill>
              <a:srgbClr val="FFFFFF"/>
            </a:solidFill>
          </a:ln>
        </p:spPr>
        <p:txBody>
          <a:bodyPr wrap="square" lIns="0" tIns="0" rIns="0" bIns="0" rtlCol="0"/>
          <a:lstStyle/>
          <a:p>
            <a:endParaRPr/>
          </a:p>
        </p:txBody>
      </p:sp>
      <p:sp>
        <p:nvSpPr>
          <p:cNvPr id="42" name="object 42"/>
          <p:cNvSpPr/>
          <p:nvPr/>
        </p:nvSpPr>
        <p:spPr>
          <a:xfrm>
            <a:off x="0" y="1532000"/>
            <a:ext cx="9090025" cy="0"/>
          </a:xfrm>
          <a:custGeom>
            <a:avLst/>
            <a:gdLst/>
            <a:ahLst/>
            <a:cxnLst/>
            <a:rect l="l" t="t" r="r" b="b"/>
            <a:pathLst>
              <a:path w="9090025">
                <a:moveTo>
                  <a:pt x="0" y="0"/>
                </a:moveTo>
                <a:lnTo>
                  <a:pt x="9090025" y="0"/>
                </a:lnTo>
              </a:path>
            </a:pathLst>
          </a:custGeom>
          <a:ln w="3175">
            <a:solidFill>
              <a:srgbClr val="FFFFFF"/>
            </a:solidFill>
          </a:ln>
        </p:spPr>
        <p:txBody>
          <a:bodyPr wrap="square" lIns="0" tIns="0" rIns="0" bIns="0" rtlCol="0"/>
          <a:lstStyle/>
          <a:p>
            <a:endParaRPr/>
          </a:p>
        </p:txBody>
      </p:sp>
      <p:sp>
        <p:nvSpPr>
          <p:cNvPr id="43" name="object 43"/>
          <p:cNvSpPr/>
          <p:nvPr/>
        </p:nvSpPr>
        <p:spPr>
          <a:xfrm>
            <a:off x="0" y="1238250"/>
            <a:ext cx="9131300" cy="17780"/>
          </a:xfrm>
          <a:custGeom>
            <a:avLst/>
            <a:gdLst/>
            <a:ahLst/>
            <a:cxnLst/>
            <a:rect l="l" t="t" r="r" b="b"/>
            <a:pathLst>
              <a:path w="9131300" h="17780">
                <a:moveTo>
                  <a:pt x="0" y="17501"/>
                </a:moveTo>
                <a:lnTo>
                  <a:pt x="9131300" y="0"/>
                </a:lnTo>
              </a:path>
            </a:pathLst>
          </a:custGeom>
          <a:ln w="3175">
            <a:solidFill>
              <a:srgbClr val="FFFFFF"/>
            </a:solidFill>
          </a:ln>
        </p:spPr>
        <p:txBody>
          <a:bodyPr wrap="square" lIns="0" tIns="0" rIns="0" bIns="0" rtlCol="0"/>
          <a:lstStyle/>
          <a:p>
            <a:endParaRPr/>
          </a:p>
        </p:txBody>
      </p:sp>
      <p:sp>
        <p:nvSpPr>
          <p:cNvPr id="44" name="object 44"/>
          <p:cNvSpPr/>
          <p:nvPr/>
        </p:nvSpPr>
        <p:spPr>
          <a:xfrm>
            <a:off x="0" y="1049416"/>
            <a:ext cx="9131300" cy="11430"/>
          </a:xfrm>
          <a:custGeom>
            <a:avLst/>
            <a:gdLst/>
            <a:ahLst/>
            <a:cxnLst/>
            <a:rect l="l" t="t" r="r" b="b"/>
            <a:pathLst>
              <a:path w="9131300" h="11430">
                <a:moveTo>
                  <a:pt x="0" y="0"/>
                </a:moveTo>
                <a:lnTo>
                  <a:pt x="9131300" y="11033"/>
                </a:lnTo>
              </a:path>
            </a:pathLst>
          </a:custGeom>
          <a:ln w="3175">
            <a:solidFill>
              <a:srgbClr val="FFFFFF"/>
            </a:solidFill>
          </a:ln>
        </p:spPr>
        <p:txBody>
          <a:bodyPr wrap="square" lIns="0" tIns="0" rIns="0" bIns="0" rtlCol="0"/>
          <a:lstStyle/>
          <a:p>
            <a:endParaRPr/>
          </a:p>
        </p:txBody>
      </p:sp>
      <p:sp>
        <p:nvSpPr>
          <p:cNvPr id="45" name="object 45"/>
          <p:cNvSpPr/>
          <p:nvPr/>
        </p:nvSpPr>
        <p:spPr>
          <a:xfrm>
            <a:off x="0" y="885825"/>
            <a:ext cx="9131300" cy="27305"/>
          </a:xfrm>
          <a:custGeom>
            <a:avLst/>
            <a:gdLst/>
            <a:ahLst/>
            <a:cxnLst/>
            <a:rect l="l" t="t" r="r" b="b"/>
            <a:pathLst>
              <a:path w="9131300" h="27305">
                <a:moveTo>
                  <a:pt x="0" y="27013"/>
                </a:moveTo>
                <a:lnTo>
                  <a:pt x="9131300" y="0"/>
                </a:lnTo>
              </a:path>
            </a:pathLst>
          </a:custGeom>
          <a:ln w="3175">
            <a:solidFill>
              <a:srgbClr val="FFFFFF"/>
            </a:solidFill>
          </a:ln>
        </p:spPr>
        <p:txBody>
          <a:bodyPr wrap="square" lIns="0" tIns="0" rIns="0" bIns="0" rtlCol="0"/>
          <a:lstStyle/>
          <a:p>
            <a:endParaRPr/>
          </a:p>
        </p:txBody>
      </p:sp>
      <p:sp>
        <p:nvSpPr>
          <p:cNvPr id="46" name="object 46"/>
          <p:cNvSpPr/>
          <p:nvPr/>
        </p:nvSpPr>
        <p:spPr>
          <a:xfrm>
            <a:off x="26987" y="827150"/>
            <a:ext cx="9104630" cy="0"/>
          </a:xfrm>
          <a:custGeom>
            <a:avLst/>
            <a:gdLst/>
            <a:ahLst/>
            <a:cxnLst/>
            <a:rect l="l" t="t" r="r" b="b"/>
            <a:pathLst>
              <a:path w="9104630">
                <a:moveTo>
                  <a:pt x="0" y="0"/>
                </a:moveTo>
                <a:lnTo>
                  <a:pt x="9104312" y="0"/>
                </a:lnTo>
              </a:path>
            </a:pathLst>
          </a:custGeom>
          <a:ln w="3175">
            <a:solidFill>
              <a:srgbClr val="FFFFFF"/>
            </a:solidFill>
          </a:ln>
        </p:spPr>
        <p:txBody>
          <a:bodyPr wrap="square" lIns="0" tIns="0" rIns="0" bIns="0" rtlCol="0"/>
          <a:lstStyle/>
          <a:p>
            <a:endParaRPr/>
          </a:p>
        </p:txBody>
      </p:sp>
      <p:sp>
        <p:nvSpPr>
          <p:cNvPr id="47" name="object 47"/>
          <p:cNvSpPr/>
          <p:nvPr/>
        </p:nvSpPr>
        <p:spPr>
          <a:xfrm>
            <a:off x="0" y="765175"/>
            <a:ext cx="9131300" cy="0"/>
          </a:xfrm>
          <a:custGeom>
            <a:avLst/>
            <a:gdLst/>
            <a:ahLst/>
            <a:cxnLst/>
            <a:rect l="l" t="t" r="r" b="b"/>
            <a:pathLst>
              <a:path w="9131300">
                <a:moveTo>
                  <a:pt x="0" y="0"/>
                </a:moveTo>
                <a:lnTo>
                  <a:pt x="9131300" y="0"/>
                </a:lnTo>
              </a:path>
            </a:pathLst>
          </a:custGeom>
          <a:ln w="3175">
            <a:solidFill>
              <a:srgbClr val="FFFFFF"/>
            </a:solidFill>
          </a:ln>
        </p:spPr>
        <p:txBody>
          <a:bodyPr wrap="square" lIns="0" tIns="0" rIns="0" bIns="0" rtlCol="0"/>
          <a:lstStyle/>
          <a:p>
            <a:endParaRPr/>
          </a:p>
        </p:txBody>
      </p:sp>
      <p:sp>
        <p:nvSpPr>
          <p:cNvPr id="48" name="object 48"/>
          <p:cNvSpPr/>
          <p:nvPr/>
        </p:nvSpPr>
        <p:spPr>
          <a:xfrm>
            <a:off x="0" y="712851"/>
            <a:ext cx="2327275" cy="0"/>
          </a:xfrm>
          <a:custGeom>
            <a:avLst/>
            <a:gdLst/>
            <a:ahLst/>
            <a:cxnLst/>
            <a:rect l="l" t="t" r="r" b="b"/>
            <a:pathLst>
              <a:path w="2327275">
                <a:moveTo>
                  <a:pt x="0" y="0"/>
                </a:moveTo>
                <a:lnTo>
                  <a:pt x="2327275" y="0"/>
                </a:lnTo>
              </a:path>
            </a:pathLst>
          </a:custGeom>
          <a:ln w="3175">
            <a:solidFill>
              <a:srgbClr val="FFFFFF"/>
            </a:solidFill>
          </a:ln>
        </p:spPr>
        <p:txBody>
          <a:bodyPr wrap="square" lIns="0" tIns="0" rIns="0" bIns="0" rtlCol="0"/>
          <a:lstStyle/>
          <a:p>
            <a:endParaRPr/>
          </a:p>
        </p:txBody>
      </p:sp>
      <p:sp>
        <p:nvSpPr>
          <p:cNvPr id="49" name="object 49"/>
          <p:cNvSpPr/>
          <p:nvPr/>
        </p:nvSpPr>
        <p:spPr>
          <a:xfrm>
            <a:off x="0" y="712851"/>
            <a:ext cx="2327275" cy="347980"/>
          </a:xfrm>
          <a:custGeom>
            <a:avLst/>
            <a:gdLst/>
            <a:ahLst/>
            <a:cxnLst/>
            <a:rect l="l" t="t" r="r" b="b"/>
            <a:pathLst>
              <a:path w="2327275" h="347980">
                <a:moveTo>
                  <a:pt x="2327274" y="0"/>
                </a:moveTo>
                <a:lnTo>
                  <a:pt x="0" y="347354"/>
                </a:lnTo>
              </a:path>
            </a:pathLst>
          </a:custGeom>
          <a:ln w="3175">
            <a:solidFill>
              <a:srgbClr val="FFFFFF"/>
            </a:solidFill>
          </a:ln>
        </p:spPr>
        <p:txBody>
          <a:bodyPr wrap="square" lIns="0" tIns="0" rIns="0" bIns="0" rtlCol="0"/>
          <a:lstStyle/>
          <a:p>
            <a:endParaRPr/>
          </a:p>
        </p:txBody>
      </p:sp>
      <p:sp>
        <p:nvSpPr>
          <p:cNvPr id="50" name="object 50"/>
          <p:cNvSpPr/>
          <p:nvPr/>
        </p:nvSpPr>
        <p:spPr>
          <a:xfrm>
            <a:off x="0" y="692150"/>
            <a:ext cx="2327275" cy="196215"/>
          </a:xfrm>
          <a:custGeom>
            <a:avLst/>
            <a:gdLst/>
            <a:ahLst/>
            <a:cxnLst/>
            <a:rect l="l" t="t" r="r" b="b"/>
            <a:pathLst>
              <a:path w="2327275" h="196215">
                <a:moveTo>
                  <a:pt x="2327274" y="0"/>
                </a:moveTo>
                <a:lnTo>
                  <a:pt x="0" y="195781"/>
                </a:lnTo>
              </a:path>
            </a:pathLst>
          </a:custGeom>
          <a:ln w="3175">
            <a:solidFill>
              <a:srgbClr val="FFFFFF"/>
            </a:solidFill>
          </a:ln>
        </p:spPr>
        <p:txBody>
          <a:bodyPr wrap="square" lIns="0" tIns="0" rIns="0" bIns="0" rtlCol="0"/>
          <a:lstStyle/>
          <a:p>
            <a:endParaRPr/>
          </a:p>
        </p:txBody>
      </p:sp>
      <p:sp>
        <p:nvSpPr>
          <p:cNvPr id="51" name="object 51"/>
          <p:cNvSpPr/>
          <p:nvPr/>
        </p:nvSpPr>
        <p:spPr>
          <a:xfrm>
            <a:off x="0" y="765175"/>
            <a:ext cx="9131300" cy="0"/>
          </a:xfrm>
          <a:custGeom>
            <a:avLst/>
            <a:gdLst/>
            <a:ahLst/>
            <a:cxnLst/>
            <a:rect l="l" t="t" r="r" b="b"/>
            <a:pathLst>
              <a:path w="9131300">
                <a:moveTo>
                  <a:pt x="0" y="0"/>
                </a:moveTo>
                <a:lnTo>
                  <a:pt x="9131300" y="0"/>
                </a:lnTo>
              </a:path>
            </a:pathLst>
          </a:custGeom>
          <a:ln w="3175">
            <a:solidFill>
              <a:srgbClr val="FFFFFF"/>
            </a:solidFill>
          </a:ln>
        </p:spPr>
        <p:txBody>
          <a:bodyPr wrap="square" lIns="0" tIns="0" rIns="0" bIns="0" rtlCol="0"/>
          <a:lstStyle/>
          <a:p>
            <a:endParaRPr/>
          </a:p>
        </p:txBody>
      </p:sp>
      <p:sp>
        <p:nvSpPr>
          <p:cNvPr id="52" name="object 52"/>
          <p:cNvSpPr/>
          <p:nvPr/>
        </p:nvSpPr>
        <p:spPr>
          <a:xfrm>
            <a:off x="0" y="0"/>
            <a:ext cx="9143999" cy="1600199"/>
          </a:xfrm>
          <a:prstGeom prst="rect">
            <a:avLst/>
          </a:prstGeom>
          <a:blipFill>
            <a:blip r:embed="rId2" cstate="print"/>
            <a:stretch>
              <a:fillRect/>
            </a:stretch>
          </a:blipFill>
        </p:spPr>
        <p:txBody>
          <a:bodyPr wrap="square" lIns="0" tIns="0" rIns="0" bIns="0" rtlCol="0"/>
          <a:lstStyle/>
          <a:p>
            <a:endParaRPr/>
          </a:p>
        </p:txBody>
      </p:sp>
      <p:sp>
        <p:nvSpPr>
          <p:cNvPr id="53" name="object 53"/>
          <p:cNvSpPr/>
          <p:nvPr/>
        </p:nvSpPr>
        <p:spPr>
          <a:xfrm>
            <a:off x="600075" y="115887"/>
            <a:ext cx="1079500" cy="792162"/>
          </a:xfrm>
          <a:prstGeom prst="rect">
            <a:avLst/>
          </a:prstGeom>
          <a:blipFill>
            <a:blip r:embed="rId3" cstate="print"/>
            <a:stretch>
              <a:fillRect/>
            </a:stretch>
          </a:blipFill>
        </p:spPr>
        <p:txBody>
          <a:bodyPr wrap="square" lIns="0" tIns="0" rIns="0" bIns="0" rtlCol="0"/>
          <a:lstStyle/>
          <a:p>
            <a:endParaRPr/>
          </a:p>
        </p:txBody>
      </p:sp>
      <p:sp>
        <p:nvSpPr>
          <p:cNvPr id="54" name="object 54"/>
          <p:cNvSpPr/>
          <p:nvPr/>
        </p:nvSpPr>
        <p:spPr>
          <a:xfrm>
            <a:off x="0" y="333375"/>
            <a:ext cx="1427226" cy="1203325"/>
          </a:xfrm>
          <a:prstGeom prst="rect">
            <a:avLst/>
          </a:prstGeom>
          <a:blipFill>
            <a:blip r:embed="rId4" cstate="print"/>
            <a:stretch>
              <a:fillRect/>
            </a:stretch>
          </a:blipFill>
        </p:spPr>
        <p:txBody>
          <a:bodyPr wrap="square" lIns="0" tIns="0" rIns="0" bIns="0" rtlCol="0"/>
          <a:lstStyle/>
          <a:p>
            <a:endParaRPr/>
          </a:p>
        </p:txBody>
      </p:sp>
      <p:sp>
        <p:nvSpPr>
          <p:cNvPr id="55" name="object 55"/>
          <p:cNvSpPr/>
          <p:nvPr/>
        </p:nvSpPr>
        <p:spPr>
          <a:xfrm>
            <a:off x="1174750" y="404875"/>
            <a:ext cx="649287" cy="542925"/>
          </a:xfrm>
          <a:prstGeom prst="rect">
            <a:avLst/>
          </a:prstGeom>
          <a:blipFill>
            <a:blip r:embed="rId5" cstate="print"/>
            <a:stretch>
              <a:fillRect/>
            </a:stretch>
          </a:blipFill>
        </p:spPr>
        <p:txBody>
          <a:bodyPr wrap="square" lIns="0" tIns="0" rIns="0" bIns="0" rtlCol="0"/>
          <a:lstStyle/>
          <a:p>
            <a:endParaRPr/>
          </a:p>
        </p:txBody>
      </p:sp>
      <p:sp>
        <p:nvSpPr>
          <p:cNvPr id="56" name="object 56"/>
          <p:cNvSpPr/>
          <p:nvPr/>
        </p:nvSpPr>
        <p:spPr>
          <a:xfrm>
            <a:off x="1187450" y="39751"/>
            <a:ext cx="6584950" cy="2170049"/>
          </a:xfrm>
          <a:prstGeom prst="rect">
            <a:avLst/>
          </a:prstGeom>
          <a:blipFill>
            <a:blip r:embed="rId6" cstate="print"/>
            <a:stretch>
              <a:fillRect/>
            </a:stretch>
          </a:blipFill>
        </p:spPr>
        <p:txBody>
          <a:bodyPr wrap="square" lIns="0" tIns="0" rIns="0" bIns="0" rtlCol="0"/>
          <a:lstStyle/>
          <a:p>
            <a:endParaRPr/>
          </a:p>
        </p:txBody>
      </p:sp>
      <p:sp>
        <p:nvSpPr>
          <p:cNvPr id="57" name="object 57"/>
          <p:cNvSpPr txBox="1"/>
          <p:nvPr/>
        </p:nvSpPr>
        <p:spPr>
          <a:xfrm>
            <a:off x="307340" y="2672439"/>
            <a:ext cx="8682990" cy="4050029"/>
          </a:xfrm>
          <a:prstGeom prst="rect">
            <a:avLst/>
          </a:prstGeom>
        </p:spPr>
        <p:txBody>
          <a:bodyPr vert="horz" wrap="square" lIns="0" tIns="13335" rIns="0" bIns="0" rtlCol="0">
            <a:spAutoFit/>
          </a:bodyPr>
          <a:lstStyle/>
          <a:p>
            <a:pPr marL="12700" marR="5080" algn="just">
              <a:lnSpc>
                <a:spcPct val="150000"/>
              </a:lnSpc>
              <a:spcBef>
                <a:spcPts val="105"/>
              </a:spcBef>
            </a:pPr>
            <a:r>
              <a:rPr sz="2200" spc="-5" dirty="0">
                <a:latin typeface="Times New Roman"/>
                <a:cs typeface="Times New Roman"/>
              </a:rPr>
              <a:t>Sau khi phân rã domain thành </a:t>
            </a:r>
            <a:r>
              <a:rPr sz="2200" spc="-10" dirty="0">
                <a:latin typeface="Times New Roman"/>
                <a:cs typeface="Times New Roman"/>
              </a:rPr>
              <a:t>một </a:t>
            </a:r>
            <a:r>
              <a:rPr sz="2200" spc="-5" dirty="0">
                <a:latin typeface="Times New Roman"/>
                <a:cs typeface="Times New Roman"/>
              </a:rPr>
              <a:t>dãy </a:t>
            </a:r>
            <a:r>
              <a:rPr sz="2200" spc="-10" dirty="0">
                <a:latin typeface="Times New Roman"/>
                <a:cs typeface="Times New Roman"/>
              </a:rPr>
              <a:t>các </a:t>
            </a:r>
            <a:r>
              <a:rPr sz="2200" spc="-5" dirty="0">
                <a:latin typeface="Times New Roman"/>
                <a:cs typeface="Times New Roman"/>
              </a:rPr>
              <a:t>vùng chức năng liên quan, ta tiếp  tục phân tích từng vùng chức năng để </a:t>
            </a:r>
            <a:r>
              <a:rPr sz="2200" spc="-10" dirty="0">
                <a:latin typeface="Times New Roman"/>
                <a:cs typeface="Times New Roman"/>
              </a:rPr>
              <a:t>xác </a:t>
            </a:r>
            <a:r>
              <a:rPr sz="2200" spc="-5" dirty="0">
                <a:latin typeface="Times New Roman"/>
                <a:cs typeface="Times New Roman"/>
              </a:rPr>
              <a:t>định </a:t>
            </a:r>
            <a:r>
              <a:rPr sz="2200" spc="-10" dirty="0">
                <a:latin typeface="Times New Roman"/>
                <a:cs typeface="Times New Roman"/>
              </a:rPr>
              <a:t>các sơ </a:t>
            </a:r>
            <a:r>
              <a:rPr sz="2200" spc="-5" dirty="0">
                <a:latin typeface="Times New Roman"/>
                <a:cs typeface="Times New Roman"/>
              </a:rPr>
              <a:t>đồ sử dụng dưa trên </a:t>
            </a:r>
            <a:r>
              <a:rPr sz="2200" spc="-10" dirty="0">
                <a:latin typeface="Times New Roman"/>
                <a:cs typeface="Times New Roman"/>
              </a:rPr>
              <a:t>sơ  </a:t>
            </a:r>
            <a:r>
              <a:rPr sz="2200" spc="-5" dirty="0">
                <a:latin typeface="Times New Roman"/>
                <a:cs typeface="Times New Roman"/>
              </a:rPr>
              <a:t>đồ use</a:t>
            </a:r>
            <a:r>
              <a:rPr sz="2200" dirty="0">
                <a:latin typeface="Times New Roman"/>
                <a:cs typeface="Times New Roman"/>
              </a:rPr>
              <a:t> </a:t>
            </a:r>
            <a:r>
              <a:rPr sz="2200" spc="-10" dirty="0">
                <a:latin typeface="Times New Roman"/>
                <a:cs typeface="Times New Roman"/>
              </a:rPr>
              <a:t>case:</a:t>
            </a:r>
            <a:endParaRPr sz="2200">
              <a:latin typeface="Times New Roman"/>
              <a:cs typeface="Times New Roman"/>
            </a:endParaRPr>
          </a:p>
          <a:p>
            <a:pPr marL="12700">
              <a:lnSpc>
                <a:spcPct val="100000"/>
              </a:lnSpc>
              <a:spcBef>
                <a:spcPts val="1320"/>
              </a:spcBef>
            </a:pPr>
            <a:r>
              <a:rPr sz="2200" spc="-5" dirty="0">
                <a:latin typeface="Times New Roman"/>
                <a:cs typeface="Times New Roman"/>
              </a:rPr>
              <a:t>UC1:</a:t>
            </a:r>
            <a:r>
              <a:rPr sz="2200" spc="125" dirty="0">
                <a:latin typeface="Times New Roman"/>
                <a:cs typeface="Times New Roman"/>
              </a:rPr>
              <a:t> </a:t>
            </a:r>
            <a:r>
              <a:rPr sz="2200" spc="-5" dirty="0">
                <a:latin typeface="Times New Roman"/>
                <a:cs typeface="Times New Roman"/>
              </a:rPr>
              <a:t>Purchase</a:t>
            </a:r>
            <a:r>
              <a:rPr sz="2200" spc="125" dirty="0">
                <a:latin typeface="Times New Roman"/>
                <a:cs typeface="Times New Roman"/>
              </a:rPr>
              <a:t> </a:t>
            </a:r>
            <a:r>
              <a:rPr sz="2200" spc="-5" dirty="0">
                <a:latin typeface="Times New Roman"/>
                <a:cs typeface="Times New Roman"/>
              </a:rPr>
              <a:t>Goods</a:t>
            </a:r>
            <a:r>
              <a:rPr sz="2200" spc="125" dirty="0">
                <a:latin typeface="Times New Roman"/>
                <a:cs typeface="Times New Roman"/>
              </a:rPr>
              <a:t> </a:t>
            </a:r>
            <a:r>
              <a:rPr sz="2200" spc="-5" dirty="0">
                <a:latin typeface="Times New Roman"/>
                <a:cs typeface="Times New Roman"/>
              </a:rPr>
              <a:t>(khách</a:t>
            </a:r>
            <a:r>
              <a:rPr sz="2200" spc="125" dirty="0">
                <a:latin typeface="Times New Roman"/>
                <a:cs typeface="Times New Roman"/>
              </a:rPr>
              <a:t> </a:t>
            </a:r>
            <a:r>
              <a:rPr sz="2200" spc="-5" dirty="0">
                <a:latin typeface="Times New Roman"/>
                <a:cs typeface="Times New Roman"/>
              </a:rPr>
              <a:t>hàng</a:t>
            </a:r>
            <a:r>
              <a:rPr sz="2200" spc="130" dirty="0">
                <a:latin typeface="Times New Roman"/>
                <a:cs typeface="Times New Roman"/>
              </a:rPr>
              <a:t> </a:t>
            </a:r>
            <a:r>
              <a:rPr sz="2200" spc="-5" dirty="0">
                <a:latin typeface="Times New Roman"/>
                <a:cs typeface="Times New Roman"/>
              </a:rPr>
              <a:t>chọn</a:t>
            </a:r>
            <a:r>
              <a:rPr sz="2200" spc="114" dirty="0">
                <a:latin typeface="Times New Roman"/>
                <a:cs typeface="Times New Roman"/>
              </a:rPr>
              <a:t> </a:t>
            </a:r>
            <a:r>
              <a:rPr sz="2200" spc="-5" dirty="0">
                <a:latin typeface="Times New Roman"/>
                <a:cs typeface="Times New Roman"/>
              </a:rPr>
              <a:t>và</a:t>
            </a:r>
            <a:r>
              <a:rPr sz="2200" spc="114" dirty="0">
                <a:latin typeface="Times New Roman"/>
                <a:cs typeface="Times New Roman"/>
              </a:rPr>
              <a:t> </a:t>
            </a:r>
            <a:r>
              <a:rPr sz="2200" spc="-10" dirty="0">
                <a:latin typeface="Times New Roman"/>
                <a:cs typeface="Times New Roman"/>
              </a:rPr>
              <a:t>mua</a:t>
            </a:r>
            <a:r>
              <a:rPr sz="2200" spc="125" dirty="0">
                <a:latin typeface="Times New Roman"/>
                <a:cs typeface="Times New Roman"/>
              </a:rPr>
              <a:t> </a:t>
            </a:r>
            <a:r>
              <a:rPr sz="2200" spc="-5" dirty="0">
                <a:latin typeface="Times New Roman"/>
                <a:cs typeface="Times New Roman"/>
              </a:rPr>
              <a:t>hàng</a:t>
            </a:r>
            <a:r>
              <a:rPr sz="2200" spc="135" dirty="0">
                <a:latin typeface="Times New Roman"/>
                <a:cs typeface="Times New Roman"/>
              </a:rPr>
              <a:t> </a:t>
            </a:r>
            <a:r>
              <a:rPr sz="2200" spc="-5" dirty="0">
                <a:latin typeface="Times New Roman"/>
                <a:cs typeface="Times New Roman"/>
              </a:rPr>
              <a:t>từ</a:t>
            </a:r>
            <a:r>
              <a:rPr sz="2200" spc="114" dirty="0">
                <a:latin typeface="Times New Roman"/>
                <a:cs typeface="Times New Roman"/>
              </a:rPr>
              <a:t> </a:t>
            </a:r>
            <a:r>
              <a:rPr sz="2200" spc="-5" dirty="0">
                <a:latin typeface="Times New Roman"/>
                <a:cs typeface="Times New Roman"/>
              </a:rPr>
              <a:t>danh</a:t>
            </a:r>
            <a:r>
              <a:rPr sz="2200" spc="125" dirty="0">
                <a:latin typeface="Times New Roman"/>
                <a:cs typeface="Times New Roman"/>
              </a:rPr>
              <a:t> </a:t>
            </a:r>
            <a:r>
              <a:rPr sz="2200" spc="-5" dirty="0">
                <a:latin typeface="Times New Roman"/>
                <a:cs typeface="Times New Roman"/>
              </a:rPr>
              <a:t>sách</a:t>
            </a:r>
            <a:r>
              <a:rPr sz="2200" spc="125" dirty="0">
                <a:latin typeface="Times New Roman"/>
                <a:cs typeface="Times New Roman"/>
              </a:rPr>
              <a:t> </a:t>
            </a:r>
            <a:r>
              <a:rPr sz="2200" spc="-5" dirty="0">
                <a:latin typeface="Times New Roman"/>
                <a:cs typeface="Times New Roman"/>
              </a:rPr>
              <a:t>nhà</a:t>
            </a:r>
            <a:r>
              <a:rPr sz="2200" spc="114" dirty="0">
                <a:latin typeface="Times New Roman"/>
                <a:cs typeface="Times New Roman"/>
              </a:rPr>
              <a:t> </a:t>
            </a:r>
            <a:r>
              <a:rPr sz="2200" spc="-10" dirty="0">
                <a:latin typeface="Times New Roman"/>
                <a:cs typeface="Times New Roman"/>
              </a:rPr>
              <a:t>bán</a:t>
            </a:r>
            <a:endParaRPr sz="2200">
              <a:latin typeface="Times New Roman"/>
              <a:cs typeface="Times New Roman"/>
            </a:endParaRPr>
          </a:p>
          <a:p>
            <a:pPr marL="12700">
              <a:lnSpc>
                <a:spcPct val="100000"/>
              </a:lnSpc>
              <a:spcBef>
                <a:spcPts val="1320"/>
              </a:spcBef>
            </a:pPr>
            <a:r>
              <a:rPr sz="2200" spc="-5" dirty="0">
                <a:latin typeface="Times New Roman"/>
                <a:cs typeface="Times New Roman"/>
              </a:rPr>
              <a:t>lẻ cung cấp)</a:t>
            </a:r>
            <a:endParaRPr sz="2200">
              <a:latin typeface="Times New Roman"/>
              <a:cs typeface="Times New Roman"/>
            </a:endParaRPr>
          </a:p>
          <a:p>
            <a:pPr marL="12700" marR="5080">
              <a:lnSpc>
                <a:spcPct val="150000"/>
              </a:lnSpc>
            </a:pPr>
            <a:r>
              <a:rPr sz="2200" spc="-5" dirty="0">
                <a:latin typeface="Times New Roman"/>
                <a:cs typeface="Times New Roman"/>
              </a:rPr>
              <a:t>UC2: Source Goods (nhà bán lẻ lấy hàng từ kho để giao cho khách hàng)  UC3: Replenish Stock (yêu cầu bổ sung hàng khi lượng hàng trong kho dưới  </a:t>
            </a:r>
            <a:r>
              <a:rPr sz="2200" spc="-10" dirty="0">
                <a:latin typeface="Times New Roman"/>
                <a:cs typeface="Times New Roman"/>
              </a:rPr>
              <a:t>mức</a:t>
            </a:r>
            <a:r>
              <a:rPr sz="2200" spc="10" dirty="0">
                <a:latin typeface="Times New Roman"/>
                <a:cs typeface="Times New Roman"/>
              </a:rPr>
              <a:t> </a:t>
            </a:r>
            <a:r>
              <a:rPr sz="2200" spc="-5" dirty="0">
                <a:latin typeface="Times New Roman"/>
                <a:cs typeface="Times New Roman"/>
              </a:rPr>
              <a:t>sàn).</a:t>
            </a:r>
            <a:endParaRPr sz="2200">
              <a:latin typeface="Times New Roman"/>
              <a:cs typeface="Times New Roman"/>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324100" y="711200"/>
            <a:ext cx="6807200" cy="4676775"/>
          </a:xfrm>
          <a:custGeom>
            <a:avLst/>
            <a:gdLst/>
            <a:ahLst/>
            <a:cxnLst/>
            <a:rect l="l" t="t" r="r" b="b"/>
            <a:pathLst>
              <a:path w="6807200" h="4676775">
                <a:moveTo>
                  <a:pt x="0" y="0"/>
                </a:moveTo>
                <a:lnTo>
                  <a:pt x="6807200" y="4676775"/>
                </a:lnTo>
              </a:path>
            </a:pathLst>
          </a:custGeom>
          <a:ln w="3175">
            <a:solidFill>
              <a:srgbClr val="FFFFFF"/>
            </a:solidFill>
          </a:ln>
        </p:spPr>
        <p:txBody>
          <a:bodyPr wrap="square" lIns="0" tIns="0" rIns="0" bIns="0" rtlCol="0"/>
          <a:lstStyle/>
          <a:p>
            <a:endParaRPr/>
          </a:p>
        </p:txBody>
      </p:sp>
      <p:sp>
        <p:nvSpPr>
          <p:cNvPr id="3" name="object 3"/>
          <p:cNvSpPr/>
          <p:nvPr/>
        </p:nvSpPr>
        <p:spPr>
          <a:xfrm>
            <a:off x="2324100" y="711200"/>
            <a:ext cx="6807200" cy="5510530"/>
          </a:xfrm>
          <a:custGeom>
            <a:avLst/>
            <a:gdLst/>
            <a:ahLst/>
            <a:cxnLst/>
            <a:rect l="l" t="t" r="r" b="b"/>
            <a:pathLst>
              <a:path w="6807200" h="5510530">
                <a:moveTo>
                  <a:pt x="0" y="0"/>
                </a:moveTo>
                <a:lnTo>
                  <a:pt x="6807200" y="5510212"/>
                </a:lnTo>
              </a:path>
            </a:pathLst>
          </a:custGeom>
          <a:ln w="3175">
            <a:solidFill>
              <a:srgbClr val="FFFFFF"/>
            </a:solidFill>
          </a:ln>
        </p:spPr>
        <p:txBody>
          <a:bodyPr wrap="square" lIns="0" tIns="0" rIns="0" bIns="0" rtlCol="0"/>
          <a:lstStyle/>
          <a:p>
            <a:endParaRPr/>
          </a:p>
        </p:txBody>
      </p:sp>
      <p:sp>
        <p:nvSpPr>
          <p:cNvPr id="4" name="object 4"/>
          <p:cNvSpPr/>
          <p:nvPr/>
        </p:nvSpPr>
        <p:spPr>
          <a:xfrm>
            <a:off x="2324100" y="711200"/>
            <a:ext cx="6456680" cy="6146800"/>
          </a:xfrm>
          <a:custGeom>
            <a:avLst/>
            <a:gdLst/>
            <a:ahLst/>
            <a:cxnLst/>
            <a:rect l="l" t="t" r="r" b="b"/>
            <a:pathLst>
              <a:path w="6456680" h="6146800">
                <a:moveTo>
                  <a:pt x="0" y="0"/>
                </a:moveTo>
                <a:lnTo>
                  <a:pt x="6456426" y="6146799"/>
                </a:lnTo>
              </a:path>
            </a:pathLst>
          </a:custGeom>
          <a:ln w="3175">
            <a:solidFill>
              <a:srgbClr val="FFFFFF"/>
            </a:solidFill>
          </a:ln>
        </p:spPr>
        <p:txBody>
          <a:bodyPr wrap="square" lIns="0" tIns="0" rIns="0" bIns="0" rtlCol="0"/>
          <a:lstStyle/>
          <a:p>
            <a:endParaRPr/>
          </a:p>
        </p:txBody>
      </p:sp>
      <p:sp>
        <p:nvSpPr>
          <p:cNvPr id="5" name="object 5"/>
          <p:cNvSpPr/>
          <p:nvPr/>
        </p:nvSpPr>
        <p:spPr>
          <a:xfrm>
            <a:off x="2324100" y="711200"/>
            <a:ext cx="5408930" cy="6146800"/>
          </a:xfrm>
          <a:custGeom>
            <a:avLst/>
            <a:gdLst/>
            <a:ahLst/>
            <a:cxnLst/>
            <a:rect l="l" t="t" r="r" b="b"/>
            <a:pathLst>
              <a:path w="5408930" h="6146800">
                <a:moveTo>
                  <a:pt x="0" y="0"/>
                </a:moveTo>
                <a:lnTo>
                  <a:pt x="5408676" y="6146799"/>
                </a:lnTo>
              </a:path>
            </a:pathLst>
          </a:custGeom>
          <a:ln w="3175">
            <a:solidFill>
              <a:srgbClr val="FFFFFF"/>
            </a:solidFill>
          </a:ln>
        </p:spPr>
        <p:txBody>
          <a:bodyPr wrap="square" lIns="0" tIns="0" rIns="0" bIns="0" rtlCol="0"/>
          <a:lstStyle/>
          <a:p>
            <a:endParaRPr/>
          </a:p>
        </p:txBody>
      </p:sp>
      <p:sp>
        <p:nvSpPr>
          <p:cNvPr id="6" name="object 6"/>
          <p:cNvSpPr/>
          <p:nvPr/>
        </p:nvSpPr>
        <p:spPr>
          <a:xfrm>
            <a:off x="2324100" y="711200"/>
            <a:ext cx="4424680" cy="6146800"/>
          </a:xfrm>
          <a:custGeom>
            <a:avLst/>
            <a:gdLst/>
            <a:ahLst/>
            <a:cxnLst/>
            <a:rect l="l" t="t" r="r" b="b"/>
            <a:pathLst>
              <a:path w="4424680" h="6146800">
                <a:moveTo>
                  <a:pt x="0" y="0"/>
                </a:moveTo>
                <a:lnTo>
                  <a:pt x="4424426" y="6146799"/>
                </a:lnTo>
              </a:path>
            </a:pathLst>
          </a:custGeom>
          <a:ln w="3175">
            <a:solidFill>
              <a:srgbClr val="FFFFFF"/>
            </a:solidFill>
          </a:ln>
        </p:spPr>
        <p:txBody>
          <a:bodyPr wrap="square" lIns="0" tIns="0" rIns="0" bIns="0" rtlCol="0"/>
          <a:lstStyle/>
          <a:p>
            <a:endParaRPr/>
          </a:p>
        </p:txBody>
      </p:sp>
      <p:sp>
        <p:nvSpPr>
          <p:cNvPr id="7" name="object 7"/>
          <p:cNvSpPr/>
          <p:nvPr/>
        </p:nvSpPr>
        <p:spPr>
          <a:xfrm>
            <a:off x="2324100" y="711200"/>
            <a:ext cx="3432175" cy="6146800"/>
          </a:xfrm>
          <a:custGeom>
            <a:avLst/>
            <a:gdLst/>
            <a:ahLst/>
            <a:cxnLst/>
            <a:rect l="l" t="t" r="r" b="b"/>
            <a:pathLst>
              <a:path w="3432175" h="6146800">
                <a:moveTo>
                  <a:pt x="0" y="0"/>
                </a:moveTo>
                <a:lnTo>
                  <a:pt x="3432175" y="6146799"/>
                </a:lnTo>
              </a:path>
            </a:pathLst>
          </a:custGeom>
          <a:ln w="3175">
            <a:solidFill>
              <a:srgbClr val="FFFFFF"/>
            </a:solidFill>
          </a:ln>
        </p:spPr>
        <p:txBody>
          <a:bodyPr wrap="square" lIns="0" tIns="0" rIns="0" bIns="0" rtlCol="0"/>
          <a:lstStyle/>
          <a:p>
            <a:endParaRPr/>
          </a:p>
        </p:txBody>
      </p:sp>
      <p:sp>
        <p:nvSpPr>
          <p:cNvPr id="8" name="object 8"/>
          <p:cNvSpPr/>
          <p:nvPr/>
        </p:nvSpPr>
        <p:spPr>
          <a:xfrm>
            <a:off x="2324100" y="711200"/>
            <a:ext cx="2559050" cy="6146800"/>
          </a:xfrm>
          <a:custGeom>
            <a:avLst/>
            <a:gdLst/>
            <a:ahLst/>
            <a:cxnLst/>
            <a:rect l="l" t="t" r="r" b="b"/>
            <a:pathLst>
              <a:path w="2559050" h="6146800">
                <a:moveTo>
                  <a:pt x="0" y="0"/>
                </a:moveTo>
                <a:lnTo>
                  <a:pt x="2559050" y="6146799"/>
                </a:lnTo>
              </a:path>
            </a:pathLst>
          </a:custGeom>
          <a:ln w="3175">
            <a:solidFill>
              <a:srgbClr val="FFFFFF"/>
            </a:solidFill>
          </a:ln>
        </p:spPr>
        <p:txBody>
          <a:bodyPr wrap="square" lIns="0" tIns="0" rIns="0" bIns="0" rtlCol="0"/>
          <a:lstStyle/>
          <a:p>
            <a:endParaRPr/>
          </a:p>
        </p:txBody>
      </p:sp>
      <p:sp>
        <p:nvSpPr>
          <p:cNvPr id="9" name="object 9"/>
          <p:cNvSpPr/>
          <p:nvPr/>
        </p:nvSpPr>
        <p:spPr>
          <a:xfrm>
            <a:off x="2324100" y="711200"/>
            <a:ext cx="1691005" cy="6146800"/>
          </a:xfrm>
          <a:custGeom>
            <a:avLst/>
            <a:gdLst/>
            <a:ahLst/>
            <a:cxnLst/>
            <a:rect l="l" t="t" r="r" b="b"/>
            <a:pathLst>
              <a:path w="1691004" h="6146800">
                <a:moveTo>
                  <a:pt x="0" y="0"/>
                </a:moveTo>
                <a:lnTo>
                  <a:pt x="1690751" y="6146799"/>
                </a:lnTo>
              </a:path>
            </a:pathLst>
          </a:custGeom>
          <a:ln w="3175">
            <a:solidFill>
              <a:srgbClr val="FFFFFF"/>
            </a:solidFill>
          </a:ln>
        </p:spPr>
        <p:txBody>
          <a:bodyPr wrap="square" lIns="0" tIns="0" rIns="0" bIns="0" rtlCol="0"/>
          <a:lstStyle/>
          <a:p>
            <a:endParaRPr/>
          </a:p>
        </p:txBody>
      </p:sp>
      <p:sp>
        <p:nvSpPr>
          <p:cNvPr id="10" name="object 10"/>
          <p:cNvSpPr/>
          <p:nvPr/>
        </p:nvSpPr>
        <p:spPr>
          <a:xfrm>
            <a:off x="2324100" y="711200"/>
            <a:ext cx="815975" cy="6146800"/>
          </a:xfrm>
          <a:custGeom>
            <a:avLst/>
            <a:gdLst/>
            <a:ahLst/>
            <a:cxnLst/>
            <a:rect l="l" t="t" r="r" b="b"/>
            <a:pathLst>
              <a:path w="815975" h="6146800">
                <a:moveTo>
                  <a:pt x="0" y="0"/>
                </a:moveTo>
                <a:lnTo>
                  <a:pt x="815975" y="6146799"/>
                </a:lnTo>
              </a:path>
            </a:pathLst>
          </a:custGeom>
          <a:ln w="3175">
            <a:solidFill>
              <a:srgbClr val="FFFFFF"/>
            </a:solidFill>
          </a:ln>
        </p:spPr>
        <p:txBody>
          <a:bodyPr wrap="square" lIns="0" tIns="0" rIns="0" bIns="0" rtlCol="0"/>
          <a:lstStyle/>
          <a:p>
            <a:endParaRPr/>
          </a:p>
        </p:txBody>
      </p:sp>
      <p:sp>
        <p:nvSpPr>
          <p:cNvPr id="11" name="object 11"/>
          <p:cNvSpPr/>
          <p:nvPr/>
        </p:nvSpPr>
        <p:spPr>
          <a:xfrm>
            <a:off x="2324100" y="711200"/>
            <a:ext cx="0" cy="6146800"/>
          </a:xfrm>
          <a:custGeom>
            <a:avLst/>
            <a:gdLst/>
            <a:ahLst/>
            <a:cxnLst/>
            <a:rect l="l" t="t" r="r" b="b"/>
            <a:pathLst>
              <a:path h="6146800">
                <a:moveTo>
                  <a:pt x="0" y="0"/>
                </a:moveTo>
                <a:lnTo>
                  <a:pt x="0" y="6146799"/>
                </a:lnTo>
              </a:path>
            </a:pathLst>
          </a:custGeom>
          <a:ln w="3175">
            <a:solidFill>
              <a:srgbClr val="FFFFFF"/>
            </a:solidFill>
          </a:ln>
        </p:spPr>
        <p:txBody>
          <a:bodyPr wrap="square" lIns="0" tIns="0" rIns="0" bIns="0" rtlCol="0"/>
          <a:lstStyle/>
          <a:p>
            <a:endParaRPr/>
          </a:p>
        </p:txBody>
      </p:sp>
      <p:sp>
        <p:nvSpPr>
          <p:cNvPr id="12" name="object 12"/>
          <p:cNvSpPr/>
          <p:nvPr/>
        </p:nvSpPr>
        <p:spPr>
          <a:xfrm>
            <a:off x="2324100" y="711200"/>
            <a:ext cx="6807200" cy="4046854"/>
          </a:xfrm>
          <a:custGeom>
            <a:avLst/>
            <a:gdLst/>
            <a:ahLst/>
            <a:cxnLst/>
            <a:rect l="l" t="t" r="r" b="b"/>
            <a:pathLst>
              <a:path w="6807200" h="4046854">
                <a:moveTo>
                  <a:pt x="0" y="0"/>
                </a:moveTo>
                <a:lnTo>
                  <a:pt x="6807200" y="4046474"/>
                </a:lnTo>
              </a:path>
            </a:pathLst>
          </a:custGeom>
          <a:ln w="3175">
            <a:solidFill>
              <a:srgbClr val="FFFFFF"/>
            </a:solidFill>
          </a:ln>
        </p:spPr>
        <p:txBody>
          <a:bodyPr wrap="square" lIns="0" tIns="0" rIns="0" bIns="0" rtlCol="0"/>
          <a:lstStyle/>
          <a:p>
            <a:endParaRPr/>
          </a:p>
        </p:txBody>
      </p:sp>
      <p:sp>
        <p:nvSpPr>
          <p:cNvPr id="13" name="object 13"/>
          <p:cNvSpPr/>
          <p:nvPr/>
        </p:nvSpPr>
        <p:spPr>
          <a:xfrm>
            <a:off x="2324100" y="711200"/>
            <a:ext cx="6807200" cy="3484879"/>
          </a:xfrm>
          <a:custGeom>
            <a:avLst/>
            <a:gdLst/>
            <a:ahLst/>
            <a:cxnLst/>
            <a:rect l="l" t="t" r="r" b="b"/>
            <a:pathLst>
              <a:path w="6807200" h="3484879">
                <a:moveTo>
                  <a:pt x="0" y="0"/>
                </a:moveTo>
                <a:lnTo>
                  <a:pt x="6807200" y="3484499"/>
                </a:lnTo>
              </a:path>
            </a:pathLst>
          </a:custGeom>
          <a:ln w="3175">
            <a:solidFill>
              <a:srgbClr val="FFFFFF"/>
            </a:solidFill>
          </a:ln>
        </p:spPr>
        <p:txBody>
          <a:bodyPr wrap="square" lIns="0" tIns="0" rIns="0" bIns="0" rtlCol="0"/>
          <a:lstStyle/>
          <a:p>
            <a:endParaRPr/>
          </a:p>
        </p:txBody>
      </p:sp>
      <p:sp>
        <p:nvSpPr>
          <p:cNvPr id="14" name="object 14"/>
          <p:cNvSpPr/>
          <p:nvPr/>
        </p:nvSpPr>
        <p:spPr>
          <a:xfrm>
            <a:off x="2324100" y="711200"/>
            <a:ext cx="6807200" cy="3002280"/>
          </a:xfrm>
          <a:custGeom>
            <a:avLst/>
            <a:gdLst/>
            <a:ahLst/>
            <a:cxnLst/>
            <a:rect l="l" t="t" r="r" b="b"/>
            <a:pathLst>
              <a:path w="6807200" h="3002279">
                <a:moveTo>
                  <a:pt x="0" y="0"/>
                </a:moveTo>
                <a:lnTo>
                  <a:pt x="6807200" y="3002026"/>
                </a:lnTo>
              </a:path>
            </a:pathLst>
          </a:custGeom>
          <a:ln w="3175">
            <a:solidFill>
              <a:srgbClr val="FFFFFF"/>
            </a:solidFill>
          </a:ln>
        </p:spPr>
        <p:txBody>
          <a:bodyPr wrap="square" lIns="0" tIns="0" rIns="0" bIns="0" rtlCol="0"/>
          <a:lstStyle/>
          <a:p>
            <a:endParaRPr/>
          </a:p>
        </p:txBody>
      </p:sp>
      <p:sp>
        <p:nvSpPr>
          <p:cNvPr id="15" name="object 15"/>
          <p:cNvSpPr/>
          <p:nvPr/>
        </p:nvSpPr>
        <p:spPr>
          <a:xfrm>
            <a:off x="2324100" y="711200"/>
            <a:ext cx="6807200" cy="2514600"/>
          </a:xfrm>
          <a:custGeom>
            <a:avLst/>
            <a:gdLst/>
            <a:ahLst/>
            <a:cxnLst/>
            <a:rect l="l" t="t" r="r" b="b"/>
            <a:pathLst>
              <a:path w="6807200" h="2514600">
                <a:moveTo>
                  <a:pt x="0" y="0"/>
                </a:moveTo>
                <a:lnTo>
                  <a:pt x="6807200" y="2514600"/>
                </a:lnTo>
              </a:path>
            </a:pathLst>
          </a:custGeom>
          <a:ln w="3175">
            <a:solidFill>
              <a:srgbClr val="FFFFFF"/>
            </a:solidFill>
          </a:ln>
        </p:spPr>
        <p:txBody>
          <a:bodyPr wrap="square" lIns="0" tIns="0" rIns="0" bIns="0" rtlCol="0"/>
          <a:lstStyle/>
          <a:p>
            <a:endParaRPr/>
          </a:p>
        </p:txBody>
      </p:sp>
      <p:sp>
        <p:nvSpPr>
          <p:cNvPr id="16" name="object 16"/>
          <p:cNvSpPr/>
          <p:nvPr/>
        </p:nvSpPr>
        <p:spPr>
          <a:xfrm>
            <a:off x="2392426" y="733425"/>
            <a:ext cx="6739255" cy="2075180"/>
          </a:xfrm>
          <a:custGeom>
            <a:avLst/>
            <a:gdLst/>
            <a:ahLst/>
            <a:cxnLst/>
            <a:rect l="l" t="t" r="r" b="b"/>
            <a:pathLst>
              <a:path w="6739255" h="2075180">
                <a:moveTo>
                  <a:pt x="0" y="0"/>
                </a:moveTo>
                <a:lnTo>
                  <a:pt x="6738874" y="2074799"/>
                </a:lnTo>
              </a:path>
            </a:pathLst>
          </a:custGeom>
          <a:ln w="3175">
            <a:solidFill>
              <a:srgbClr val="FFFFFF"/>
            </a:solidFill>
          </a:ln>
        </p:spPr>
        <p:txBody>
          <a:bodyPr wrap="square" lIns="0" tIns="0" rIns="0" bIns="0" rtlCol="0"/>
          <a:lstStyle/>
          <a:p>
            <a:endParaRPr/>
          </a:p>
        </p:txBody>
      </p:sp>
      <p:sp>
        <p:nvSpPr>
          <p:cNvPr id="17" name="object 17"/>
          <p:cNvSpPr/>
          <p:nvPr/>
        </p:nvSpPr>
        <p:spPr>
          <a:xfrm>
            <a:off x="2324100" y="711200"/>
            <a:ext cx="6807200" cy="1678305"/>
          </a:xfrm>
          <a:custGeom>
            <a:avLst/>
            <a:gdLst/>
            <a:ahLst/>
            <a:cxnLst/>
            <a:rect l="l" t="t" r="r" b="b"/>
            <a:pathLst>
              <a:path w="6807200" h="1678305">
                <a:moveTo>
                  <a:pt x="0" y="0"/>
                </a:moveTo>
                <a:lnTo>
                  <a:pt x="6807200" y="1678051"/>
                </a:lnTo>
              </a:path>
            </a:pathLst>
          </a:custGeom>
          <a:ln w="3175">
            <a:solidFill>
              <a:srgbClr val="FFFFFF"/>
            </a:solidFill>
          </a:ln>
        </p:spPr>
        <p:txBody>
          <a:bodyPr wrap="square" lIns="0" tIns="0" rIns="0" bIns="0" rtlCol="0"/>
          <a:lstStyle/>
          <a:p>
            <a:endParaRPr/>
          </a:p>
        </p:txBody>
      </p:sp>
      <p:sp>
        <p:nvSpPr>
          <p:cNvPr id="18" name="object 18"/>
          <p:cNvSpPr/>
          <p:nvPr/>
        </p:nvSpPr>
        <p:spPr>
          <a:xfrm>
            <a:off x="2324100" y="711200"/>
            <a:ext cx="6807200" cy="1322705"/>
          </a:xfrm>
          <a:custGeom>
            <a:avLst/>
            <a:gdLst/>
            <a:ahLst/>
            <a:cxnLst/>
            <a:rect l="l" t="t" r="r" b="b"/>
            <a:pathLst>
              <a:path w="6807200" h="1322705">
                <a:moveTo>
                  <a:pt x="0" y="0"/>
                </a:moveTo>
                <a:lnTo>
                  <a:pt x="6807200" y="1322451"/>
                </a:lnTo>
              </a:path>
            </a:pathLst>
          </a:custGeom>
          <a:ln w="3175">
            <a:solidFill>
              <a:srgbClr val="FFFFFF"/>
            </a:solidFill>
          </a:ln>
        </p:spPr>
        <p:txBody>
          <a:bodyPr wrap="square" lIns="0" tIns="0" rIns="0" bIns="0" rtlCol="0"/>
          <a:lstStyle/>
          <a:p>
            <a:endParaRPr/>
          </a:p>
        </p:txBody>
      </p:sp>
      <p:sp>
        <p:nvSpPr>
          <p:cNvPr id="19" name="object 19"/>
          <p:cNvSpPr/>
          <p:nvPr/>
        </p:nvSpPr>
        <p:spPr>
          <a:xfrm>
            <a:off x="2324100" y="711200"/>
            <a:ext cx="6807200" cy="973455"/>
          </a:xfrm>
          <a:custGeom>
            <a:avLst/>
            <a:gdLst/>
            <a:ahLst/>
            <a:cxnLst/>
            <a:rect l="l" t="t" r="r" b="b"/>
            <a:pathLst>
              <a:path w="6807200" h="973455">
                <a:moveTo>
                  <a:pt x="0" y="0"/>
                </a:moveTo>
                <a:lnTo>
                  <a:pt x="6807200" y="973201"/>
                </a:lnTo>
              </a:path>
            </a:pathLst>
          </a:custGeom>
          <a:ln w="3175">
            <a:solidFill>
              <a:srgbClr val="FFFFFF"/>
            </a:solidFill>
          </a:ln>
        </p:spPr>
        <p:txBody>
          <a:bodyPr wrap="square" lIns="0" tIns="0" rIns="0" bIns="0" rtlCol="0"/>
          <a:lstStyle/>
          <a:p>
            <a:endParaRPr/>
          </a:p>
        </p:txBody>
      </p:sp>
      <p:sp>
        <p:nvSpPr>
          <p:cNvPr id="20" name="object 20"/>
          <p:cNvSpPr/>
          <p:nvPr/>
        </p:nvSpPr>
        <p:spPr>
          <a:xfrm>
            <a:off x="2324100" y="711200"/>
            <a:ext cx="6807200" cy="695325"/>
          </a:xfrm>
          <a:custGeom>
            <a:avLst/>
            <a:gdLst/>
            <a:ahLst/>
            <a:cxnLst/>
            <a:rect l="l" t="t" r="r" b="b"/>
            <a:pathLst>
              <a:path w="6807200" h="695325">
                <a:moveTo>
                  <a:pt x="0" y="0"/>
                </a:moveTo>
                <a:lnTo>
                  <a:pt x="6807200" y="695325"/>
                </a:lnTo>
              </a:path>
            </a:pathLst>
          </a:custGeom>
          <a:ln w="3175">
            <a:solidFill>
              <a:srgbClr val="FFFFFF"/>
            </a:solidFill>
          </a:ln>
        </p:spPr>
        <p:txBody>
          <a:bodyPr wrap="square" lIns="0" tIns="0" rIns="0" bIns="0" rtlCol="0"/>
          <a:lstStyle/>
          <a:p>
            <a:endParaRPr/>
          </a:p>
        </p:txBody>
      </p:sp>
      <p:sp>
        <p:nvSpPr>
          <p:cNvPr id="21" name="object 21"/>
          <p:cNvSpPr/>
          <p:nvPr/>
        </p:nvSpPr>
        <p:spPr>
          <a:xfrm>
            <a:off x="2324100" y="711200"/>
            <a:ext cx="6807200" cy="411480"/>
          </a:xfrm>
          <a:custGeom>
            <a:avLst/>
            <a:gdLst/>
            <a:ahLst/>
            <a:cxnLst/>
            <a:rect l="l" t="t" r="r" b="b"/>
            <a:pathLst>
              <a:path w="6807200" h="411480">
                <a:moveTo>
                  <a:pt x="0" y="0"/>
                </a:moveTo>
                <a:lnTo>
                  <a:pt x="6807200" y="411225"/>
                </a:lnTo>
              </a:path>
            </a:pathLst>
          </a:custGeom>
          <a:ln w="3175">
            <a:solidFill>
              <a:srgbClr val="FFFFFF"/>
            </a:solidFill>
          </a:ln>
        </p:spPr>
        <p:txBody>
          <a:bodyPr wrap="square" lIns="0" tIns="0" rIns="0" bIns="0" rtlCol="0"/>
          <a:lstStyle/>
          <a:p>
            <a:endParaRPr/>
          </a:p>
        </p:txBody>
      </p:sp>
      <p:sp>
        <p:nvSpPr>
          <p:cNvPr id="22" name="object 22"/>
          <p:cNvSpPr/>
          <p:nvPr/>
        </p:nvSpPr>
        <p:spPr>
          <a:xfrm>
            <a:off x="2324100" y="711200"/>
            <a:ext cx="6807200" cy="206375"/>
          </a:xfrm>
          <a:custGeom>
            <a:avLst/>
            <a:gdLst/>
            <a:ahLst/>
            <a:cxnLst/>
            <a:rect l="l" t="t" r="r" b="b"/>
            <a:pathLst>
              <a:path w="6807200" h="206375">
                <a:moveTo>
                  <a:pt x="0" y="0"/>
                </a:moveTo>
                <a:lnTo>
                  <a:pt x="6807200" y="206375"/>
                </a:lnTo>
              </a:path>
            </a:pathLst>
          </a:custGeom>
          <a:ln w="3175">
            <a:solidFill>
              <a:srgbClr val="FFFFFF"/>
            </a:solidFill>
          </a:ln>
        </p:spPr>
        <p:txBody>
          <a:bodyPr wrap="square" lIns="0" tIns="0" rIns="0" bIns="0" rtlCol="0"/>
          <a:lstStyle/>
          <a:p>
            <a:endParaRPr/>
          </a:p>
        </p:txBody>
      </p:sp>
      <p:sp>
        <p:nvSpPr>
          <p:cNvPr id="23" name="object 23"/>
          <p:cNvSpPr/>
          <p:nvPr/>
        </p:nvSpPr>
        <p:spPr>
          <a:xfrm>
            <a:off x="0" y="712851"/>
            <a:ext cx="2327275" cy="0"/>
          </a:xfrm>
          <a:custGeom>
            <a:avLst/>
            <a:gdLst/>
            <a:ahLst/>
            <a:cxnLst/>
            <a:rect l="l" t="t" r="r" b="b"/>
            <a:pathLst>
              <a:path w="2327275">
                <a:moveTo>
                  <a:pt x="0" y="0"/>
                </a:moveTo>
                <a:lnTo>
                  <a:pt x="2327275" y="0"/>
                </a:lnTo>
              </a:path>
            </a:pathLst>
          </a:custGeom>
          <a:ln w="3175">
            <a:solidFill>
              <a:srgbClr val="FFFFFF"/>
            </a:solidFill>
          </a:ln>
        </p:spPr>
        <p:txBody>
          <a:bodyPr wrap="square" lIns="0" tIns="0" rIns="0" bIns="0" rtlCol="0"/>
          <a:lstStyle/>
          <a:p>
            <a:endParaRPr/>
          </a:p>
        </p:txBody>
      </p:sp>
      <p:sp>
        <p:nvSpPr>
          <p:cNvPr id="24" name="object 24"/>
          <p:cNvSpPr/>
          <p:nvPr/>
        </p:nvSpPr>
        <p:spPr>
          <a:xfrm>
            <a:off x="0" y="692150"/>
            <a:ext cx="2327275" cy="3969385"/>
          </a:xfrm>
          <a:custGeom>
            <a:avLst/>
            <a:gdLst/>
            <a:ahLst/>
            <a:cxnLst/>
            <a:rect l="l" t="t" r="r" b="b"/>
            <a:pathLst>
              <a:path w="2327275" h="3969385">
                <a:moveTo>
                  <a:pt x="2327274" y="0"/>
                </a:moveTo>
                <a:lnTo>
                  <a:pt x="0" y="3969314"/>
                </a:lnTo>
              </a:path>
            </a:pathLst>
          </a:custGeom>
          <a:ln w="3175">
            <a:solidFill>
              <a:srgbClr val="FFFFFF"/>
            </a:solidFill>
          </a:ln>
        </p:spPr>
        <p:txBody>
          <a:bodyPr wrap="square" lIns="0" tIns="0" rIns="0" bIns="0" rtlCol="0"/>
          <a:lstStyle/>
          <a:p>
            <a:endParaRPr/>
          </a:p>
        </p:txBody>
      </p:sp>
      <p:sp>
        <p:nvSpPr>
          <p:cNvPr id="25" name="object 25"/>
          <p:cNvSpPr/>
          <p:nvPr/>
        </p:nvSpPr>
        <p:spPr>
          <a:xfrm>
            <a:off x="0" y="733425"/>
            <a:ext cx="2306955" cy="5464810"/>
          </a:xfrm>
          <a:custGeom>
            <a:avLst/>
            <a:gdLst/>
            <a:ahLst/>
            <a:cxnLst/>
            <a:rect l="l" t="t" r="r" b="b"/>
            <a:pathLst>
              <a:path w="2306955" h="5464810">
                <a:moveTo>
                  <a:pt x="2306700" y="0"/>
                </a:moveTo>
                <a:lnTo>
                  <a:pt x="0" y="5464252"/>
                </a:lnTo>
              </a:path>
            </a:pathLst>
          </a:custGeom>
          <a:ln w="3175">
            <a:solidFill>
              <a:srgbClr val="FFFFFF"/>
            </a:solidFill>
          </a:ln>
        </p:spPr>
        <p:txBody>
          <a:bodyPr wrap="square" lIns="0" tIns="0" rIns="0" bIns="0" rtlCol="0"/>
          <a:lstStyle/>
          <a:p>
            <a:endParaRPr/>
          </a:p>
        </p:txBody>
      </p:sp>
      <p:sp>
        <p:nvSpPr>
          <p:cNvPr id="26" name="object 26"/>
          <p:cNvSpPr/>
          <p:nvPr/>
        </p:nvSpPr>
        <p:spPr>
          <a:xfrm>
            <a:off x="382587" y="735076"/>
            <a:ext cx="1929130" cy="6123305"/>
          </a:xfrm>
          <a:custGeom>
            <a:avLst/>
            <a:gdLst/>
            <a:ahLst/>
            <a:cxnLst/>
            <a:rect l="l" t="t" r="r" b="b"/>
            <a:pathLst>
              <a:path w="1929130" h="6123305">
                <a:moveTo>
                  <a:pt x="1928812" y="0"/>
                </a:moveTo>
                <a:lnTo>
                  <a:pt x="0" y="6122924"/>
                </a:lnTo>
              </a:path>
            </a:pathLst>
          </a:custGeom>
          <a:ln w="3175">
            <a:solidFill>
              <a:srgbClr val="FFFFFF"/>
            </a:solidFill>
          </a:ln>
        </p:spPr>
        <p:txBody>
          <a:bodyPr wrap="square" lIns="0" tIns="0" rIns="0" bIns="0" rtlCol="0"/>
          <a:lstStyle/>
          <a:p>
            <a:endParaRPr/>
          </a:p>
        </p:txBody>
      </p:sp>
      <p:sp>
        <p:nvSpPr>
          <p:cNvPr id="27" name="object 27"/>
          <p:cNvSpPr/>
          <p:nvPr/>
        </p:nvSpPr>
        <p:spPr>
          <a:xfrm>
            <a:off x="1030287" y="749300"/>
            <a:ext cx="1283335" cy="6108700"/>
          </a:xfrm>
          <a:custGeom>
            <a:avLst/>
            <a:gdLst/>
            <a:ahLst/>
            <a:cxnLst/>
            <a:rect l="l" t="t" r="r" b="b"/>
            <a:pathLst>
              <a:path w="1283335" h="6108700">
                <a:moveTo>
                  <a:pt x="1282763" y="0"/>
                </a:moveTo>
                <a:lnTo>
                  <a:pt x="0" y="6108699"/>
                </a:lnTo>
              </a:path>
            </a:pathLst>
          </a:custGeom>
          <a:ln w="3175">
            <a:solidFill>
              <a:srgbClr val="FFFFFF"/>
            </a:solidFill>
          </a:ln>
        </p:spPr>
        <p:txBody>
          <a:bodyPr wrap="square" lIns="0" tIns="0" rIns="0" bIns="0" rtlCol="0"/>
          <a:lstStyle/>
          <a:p>
            <a:endParaRPr/>
          </a:p>
        </p:txBody>
      </p:sp>
      <p:sp>
        <p:nvSpPr>
          <p:cNvPr id="28" name="object 28"/>
          <p:cNvSpPr/>
          <p:nvPr/>
        </p:nvSpPr>
        <p:spPr>
          <a:xfrm>
            <a:off x="1679575" y="735076"/>
            <a:ext cx="641350" cy="6123305"/>
          </a:xfrm>
          <a:custGeom>
            <a:avLst/>
            <a:gdLst/>
            <a:ahLst/>
            <a:cxnLst/>
            <a:rect l="l" t="t" r="r" b="b"/>
            <a:pathLst>
              <a:path w="641350" h="6123305">
                <a:moveTo>
                  <a:pt x="641350" y="0"/>
                </a:moveTo>
                <a:lnTo>
                  <a:pt x="0" y="6122924"/>
                </a:lnTo>
              </a:path>
            </a:pathLst>
          </a:custGeom>
          <a:ln w="3175">
            <a:solidFill>
              <a:srgbClr val="FFFFFF"/>
            </a:solidFill>
          </a:ln>
        </p:spPr>
        <p:txBody>
          <a:bodyPr wrap="square" lIns="0" tIns="0" rIns="0" bIns="0" rtlCol="0"/>
          <a:lstStyle/>
          <a:p>
            <a:endParaRPr/>
          </a:p>
        </p:txBody>
      </p:sp>
      <p:sp>
        <p:nvSpPr>
          <p:cNvPr id="29" name="object 29"/>
          <p:cNvSpPr/>
          <p:nvPr/>
        </p:nvSpPr>
        <p:spPr>
          <a:xfrm>
            <a:off x="0" y="692150"/>
            <a:ext cx="2327275" cy="2961005"/>
          </a:xfrm>
          <a:custGeom>
            <a:avLst/>
            <a:gdLst/>
            <a:ahLst/>
            <a:cxnLst/>
            <a:rect l="l" t="t" r="r" b="b"/>
            <a:pathLst>
              <a:path w="2327275" h="2961004">
                <a:moveTo>
                  <a:pt x="2327274" y="0"/>
                </a:moveTo>
                <a:lnTo>
                  <a:pt x="0" y="2960470"/>
                </a:lnTo>
              </a:path>
            </a:pathLst>
          </a:custGeom>
          <a:ln w="3175">
            <a:solidFill>
              <a:srgbClr val="FFFFFF"/>
            </a:solidFill>
          </a:ln>
        </p:spPr>
        <p:txBody>
          <a:bodyPr wrap="square" lIns="0" tIns="0" rIns="0" bIns="0" rtlCol="0"/>
          <a:lstStyle/>
          <a:p>
            <a:endParaRPr/>
          </a:p>
        </p:txBody>
      </p:sp>
      <p:sp>
        <p:nvSpPr>
          <p:cNvPr id="30" name="object 30"/>
          <p:cNvSpPr/>
          <p:nvPr/>
        </p:nvSpPr>
        <p:spPr>
          <a:xfrm>
            <a:off x="0" y="739775"/>
            <a:ext cx="2284730" cy="2095500"/>
          </a:xfrm>
          <a:custGeom>
            <a:avLst/>
            <a:gdLst/>
            <a:ahLst/>
            <a:cxnLst/>
            <a:rect l="l" t="t" r="r" b="b"/>
            <a:pathLst>
              <a:path w="2284730" h="2095500">
                <a:moveTo>
                  <a:pt x="2284475" y="0"/>
                </a:moveTo>
                <a:lnTo>
                  <a:pt x="0" y="2094902"/>
                </a:lnTo>
              </a:path>
            </a:pathLst>
          </a:custGeom>
          <a:ln w="3175">
            <a:solidFill>
              <a:srgbClr val="FFFFFF"/>
            </a:solidFill>
          </a:ln>
        </p:spPr>
        <p:txBody>
          <a:bodyPr wrap="square" lIns="0" tIns="0" rIns="0" bIns="0" rtlCol="0"/>
          <a:lstStyle/>
          <a:p>
            <a:endParaRPr/>
          </a:p>
        </p:txBody>
      </p:sp>
      <p:sp>
        <p:nvSpPr>
          <p:cNvPr id="31" name="object 31"/>
          <p:cNvSpPr/>
          <p:nvPr/>
        </p:nvSpPr>
        <p:spPr>
          <a:xfrm>
            <a:off x="0" y="712851"/>
            <a:ext cx="2327275" cy="1414780"/>
          </a:xfrm>
          <a:custGeom>
            <a:avLst/>
            <a:gdLst/>
            <a:ahLst/>
            <a:cxnLst/>
            <a:rect l="l" t="t" r="r" b="b"/>
            <a:pathLst>
              <a:path w="2327275" h="1414780">
                <a:moveTo>
                  <a:pt x="2327274" y="0"/>
                </a:moveTo>
                <a:lnTo>
                  <a:pt x="0" y="1414680"/>
                </a:lnTo>
              </a:path>
            </a:pathLst>
          </a:custGeom>
          <a:ln w="3175">
            <a:solidFill>
              <a:srgbClr val="FFFFFF"/>
            </a:solidFill>
          </a:ln>
        </p:spPr>
        <p:txBody>
          <a:bodyPr wrap="square" lIns="0" tIns="0" rIns="0" bIns="0" rtlCol="0"/>
          <a:lstStyle/>
          <a:p>
            <a:endParaRPr/>
          </a:p>
        </p:txBody>
      </p:sp>
      <p:sp>
        <p:nvSpPr>
          <p:cNvPr id="32" name="object 32"/>
          <p:cNvSpPr/>
          <p:nvPr/>
        </p:nvSpPr>
        <p:spPr>
          <a:xfrm>
            <a:off x="0" y="747776"/>
            <a:ext cx="2265680" cy="789940"/>
          </a:xfrm>
          <a:custGeom>
            <a:avLst/>
            <a:gdLst/>
            <a:ahLst/>
            <a:cxnLst/>
            <a:rect l="l" t="t" r="r" b="b"/>
            <a:pathLst>
              <a:path w="2265680" h="789940">
                <a:moveTo>
                  <a:pt x="2265425" y="0"/>
                </a:moveTo>
                <a:lnTo>
                  <a:pt x="0" y="789325"/>
                </a:lnTo>
              </a:path>
            </a:pathLst>
          </a:custGeom>
          <a:ln w="3175">
            <a:solidFill>
              <a:srgbClr val="FFFFFF"/>
            </a:solidFill>
          </a:ln>
        </p:spPr>
        <p:txBody>
          <a:bodyPr wrap="square" lIns="0" tIns="0" rIns="0" bIns="0" rtlCol="0"/>
          <a:lstStyle/>
          <a:p>
            <a:endParaRPr/>
          </a:p>
        </p:txBody>
      </p:sp>
      <p:sp>
        <p:nvSpPr>
          <p:cNvPr id="33" name="object 33"/>
          <p:cNvSpPr/>
          <p:nvPr/>
        </p:nvSpPr>
        <p:spPr>
          <a:xfrm>
            <a:off x="0" y="735076"/>
            <a:ext cx="2311400" cy="325755"/>
          </a:xfrm>
          <a:custGeom>
            <a:avLst/>
            <a:gdLst/>
            <a:ahLst/>
            <a:cxnLst/>
            <a:rect l="l" t="t" r="r" b="b"/>
            <a:pathLst>
              <a:path w="2311400" h="325755">
                <a:moveTo>
                  <a:pt x="2311399" y="0"/>
                </a:moveTo>
                <a:lnTo>
                  <a:pt x="0" y="325237"/>
                </a:lnTo>
              </a:path>
            </a:pathLst>
          </a:custGeom>
          <a:ln w="3175">
            <a:solidFill>
              <a:srgbClr val="FFFFFF"/>
            </a:solidFill>
          </a:ln>
        </p:spPr>
        <p:txBody>
          <a:bodyPr wrap="square" lIns="0" tIns="0" rIns="0" bIns="0" rtlCol="0"/>
          <a:lstStyle/>
          <a:p>
            <a:endParaRPr/>
          </a:p>
        </p:txBody>
      </p:sp>
      <p:sp>
        <p:nvSpPr>
          <p:cNvPr id="34" name="object 34"/>
          <p:cNvSpPr/>
          <p:nvPr/>
        </p:nvSpPr>
        <p:spPr>
          <a:xfrm>
            <a:off x="0" y="692150"/>
            <a:ext cx="2327275" cy="196215"/>
          </a:xfrm>
          <a:custGeom>
            <a:avLst/>
            <a:gdLst/>
            <a:ahLst/>
            <a:cxnLst/>
            <a:rect l="l" t="t" r="r" b="b"/>
            <a:pathLst>
              <a:path w="2327275" h="196215">
                <a:moveTo>
                  <a:pt x="2327274" y="0"/>
                </a:moveTo>
                <a:lnTo>
                  <a:pt x="0" y="195781"/>
                </a:lnTo>
              </a:path>
            </a:pathLst>
          </a:custGeom>
          <a:ln w="3175">
            <a:solidFill>
              <a:srgbClr val="FFFFFF"/>
            </a:solidFill>
          </a:ln>
        </p:spPr>
        <p:txBody>
          <a:bodyPr wrap="square" lIns="0" tIns="0" rIns="0" bIns="0" rtlCol="0"/>
          <a:lstStyle/>
          <a:p>
            <a:endParaRPr/>
          </a:p>
        </p:txBody>
      </p:sp>
      <p:sp>
        <p:nvSpPr>
          <p:cNvPr id="35" name="object 35"/>
          <p:cNvSpPr/>
          <p:nvPr/>
        </p:nvSpPr>
        <p:spPr>
          <a:xfrm>
            <a:off x="0" y="5211762"/>
            <a:ext cx="9131300" cy="0"/>
          </a:xfrm>
          <a:custGeom>
            <a:avLst/>
            <a:gdLst/>
            <a:ahLst/>
            <a:cxnLst/>
            <a:rect l="l" t="t" r="r" b="b"/>
            <a:pathLst>
              <a:path w="9131300">
                <a:moveTo>
                  <a:pt x="0" y="0"/>
                </a:moveTo>
                <a:lnTo>
                  <a:pt x="9131300" y="0"/>
                </a:lnTo>
              </a:path>
            </a:pathLst>
          </a:custGeom>
          <a:ln w="3301">
            <a:solidFill>
              <a:srgbClr val="FFFFFF"/>
            </a:solidFill>
          </a:ln>
        </p:spPr>
        <p:txBody>
          <a:bodyPr wrap="square" lIns="0" tIns="0" rIns="0" bIns="0" rtlCol="0"/>
          <a:lstStyle/>
          <a:p>
            <a:endParaRPr/>
          </a:p>
        </p:txBody>
      </p:sp>
      <p:sp>
        <p:nvSpPr>
          <p:cNvPr id="36" name="object 36"/>
          <p:cNvSpPr/>
          <p:nvPr/>
        </p:nvSpPr>
        <p:spPr>
          <a:xfrm>
            <a:off x="0" y="4496942"/>
            <a:ext cx="9131300" cy="0"/>
          </a:xfrm>
          <a:custGeom>
            <a:avLst/>
            <a:gdLst/>
            <a:ahLst/>
            <a:cxnLst/>
            <a:rect l="l" t="t" r="r" b="b"/>
            <a:pathLst>
              <a:path w="9131300">
                <a:moveTo>
                  <a:pt x="0" y="0"/>
                </a:moveTo>
                <a:lnTo>
                  <a:pt x="9131300" y="0"/>
                </a:lnTo>
              </a:path>
            </a:pathLst>
          </a:custGeom>
          <a:ln w="3175">
            <a:solidFill>
              <a:srgbClr val="FFFFFF"/>
            </a:solidFill>
          </a:ln>
        </p:spPr>
        <p:txBody>
          <a:bodyPr wrap="square" lIns="0" tIns="0" rIns="0" bIns="0" rtlCol="0"/>
          <a:lstStyle/>
          <a:p>
            <a:endParaRPr/>
          </a:p>
        </p:txBody>
      </p:sp>
      <p:sp>
        <p:nvSpPr>
          <p:cNvPr id="37" name="object 37"/>
          <p:cNvSpPr/>
          <p:nvPr/>
        </p:nvSpPr>
        <p:spPr>
          <a:xfrm>
            <a:off x="0" y="3851275"/>
            <a:ext cx="9128125" cy="0"/>
          </a:xfrm>
          <a:custGeom>
            <a:avLst/>
            <a:gdLst/>
            <a:ahLst/>
            <a:cxnLst/>
            <a:rect l="l" t="t" r="r" b="b"/>
            <a:pathLst>
              <a:path w="9128125">
                <a:moveTo>
                  <a:pt x="0" y="0"/>
                </a:moveTo>
                <a:lnTo>
                  <a:pt x="9127871" y="0"/>
                </a:lnTo>
              </a:path>
            </a:pathLst>
          </a:custGeom>
          <a:ln w="3175">
            <a:solidFill>
              <a:srgbClr val="FFFFFF"/>
            </a:solidFill>
          </a:ln>
        </p:spPr>
        <p:txBody>
          <a:bodyPr wrap="square" lIns="0" tIns="0" rIns="0" bIns="0" rtlCol="0"/>
          <a:lstStyle/>
          <a:p>
            <a:endParaRPr/>
          </a:p>
        </p:txBody>
      </p:sp>
      <p:sp>
        <p:nvSpPr>
          <p:cNvPr id="38" name="object 38"/>
          <p:cNvSpPr/>
          <p:nvPr/>
        </p:nvSpPr>
        <p:spPr>
          <a:xfrm>
            <a:off x="0" y="3275076"/>
            <a:ext cx="9128125" cy="0"/>
          </a:xfrm>
          <a:custGeom>
            <a:avLst/>
            <a:gdLst/>
            <a:ahLst/>
            <a:cxnLst/>
            <a:rect l="l" t="t" r="r" b="b"/>
            <a:pathLst>
              <a:path w="9128125">
                <a:moveTo>
                  <a:pt x="0" y="0"/>
                </a:moveTo>
                <a:lnTo>
                  <a:pt x="9127871" y="0"/>
                </a:lnTo>
              </a:path>
            </a:pathLst>
          </a:custGeom>
          <a:ln w="3175">
            <a:solidFill>
              <a:srgbClr val="FFFFFF"/>
            </a:solidFill>
          </a:ln>
        </p:spPr>
        <p:txBody>
          <a:bodyPr wrap="square" lIns="0" tIns="0" rIns="0" bIns="0" rtlCol="0"/>
          <a:lstStyle/>
          <a:p>
            <a:endParaRPr/>
          </a:p>
        </p:txBody>
      </p:sp>
      <p:sp>
        <p:nvSpPr>
          <p:cNvPr id="39" name="object 39"/>
          <p:cNvSpPr/>
          <p:nvPr/>
        </p:nvSpPr>
        <p:spPr>
          <a:xfrm>
            <a:off x="0" y="2782951"/>
            <a:ext cx="9131300" cy="0"/>
          </a:xfrm>
          <a:custGeom>
            <a:avLst/>
            <a:gdLst/>
            <a:ahLst/>
            <a:cxnLst/>
            <a:rect l="l" t="t" r="r" b="b"/>
            <a:pathLst>
              <a:path w="9131300">
                <a:moveTo>
                  <a:pt x="0" y="0"/>
                </a:moveTo>
                <a:lnTo>
                  <a:pt x="9131300" y="0"/>
                </a:lnTo>
              </a:path>
            </a:pathLst>
          </a:custGeom>
          <a:ln w="3175">
            <a:solidFill>
              <a:srgbClr val="FFFFFF"/>
            </a:solidFill>
          </a:ln>
        </p:spPr>
        <p:txBody>
          <a:bodyPr wrap="square" lIns="0" tIns="0" rIns="0" bIns="0" rtlCol="0"/>
          <a:lstStyle/>
          <a:p>
            <a:endParaRPr/>
          </a:p>
        </p:txBody>
      </p:sp>
      <p:sp>
        <p:nvSpPr>
          <p:cNvPr id="40" name="object 40"/>
          <p:cNvSpPr/>
          <p:nvPr/>
        </p:nvSpPr>
        <p:spPr>
          <a:xfrm>
            <a:off x="0" y="2309876"/>
            <a:ext cx="9131300" cy="1905"/>
          </a:xfrm>
          <a:custGeom>
            <a:avLst/>
            <a:gdLst/>
            <a:ahLst/>
            <a:cxnLst/>
            <a:rect l="l" t="t" r="r" b="b"/>
            <a:pathLst>
              <a:path w="9131300" h="1905">
                <a:moveTo>
                  <a:pt x="0" y="1521"/>
                </a:moveTo>
                <a:lnTo>
                  <a:pt x="9131300" y="0"/>
                </a:lnTo>
              </a:path>
            </a:pathLst>
          </a:custGeom>
          <a:ln w="3175">
            <a:solidFill>
              <a:srgbClr val="FFFFFF"/>
            </a:solidFill>
          </a:ln>
        </p:spPr>
        <p:txBody>
          <a:bodyPr wrap="square" lIns="0" tIns="0" rIns="0" bIns="0" rtlCol="0"/>
          <a:lstStyle/>
          <a:p>
            <a:endParaRPr/>
          </a:p>
        </p:txBody>
      </p:sp>
      <p:sp>
        <p:nvSpPr>
          <p:cNvPr id="41" name="object 41"/>
          <p:cNvSpPr/>
          <p:nvPr/>
        </p:nvSpPr>
        <p:spPr>
          <a:xfrm>
            <a:off x="0" y="1876444"/>
            <a:ext cx="9131300" cy="14604"/>
          </a:xfrm>
          <a:custGeom>
            <a:avLst/>
            <a:gdLst/>
            <a:ahLst/>
            <a:cxnLst/>
            <a:rect l="l" t="t" r="r" b="b"/>
            <a:pathLst>
              <a:path w="9131300" h="14605">
                <a:moveTo>
                  <a:pt x="0" y="0"/>
                </a:moveTo>
                <a:lnTo>
                  <a:pt x="9131300" y="14331"/>
                </a:lnTo>
              </a:path>
            </a:pathLst>
          </a:custGeom>
          <a:ln w="3175">
            <a:solidFill>
              <a:srgbClr val="FFFFFF"/>
            </a:solidFill>
          </a:ln>
        </p:spPr>
        <p:txBody>
          <a:bodyPr wrap="square" lIns="0" tIns="0" rIns="0" bIns="0" rtlCol="0"/>
          <a:lstStyle/>
          <a:p>
            <a:endParaRPr/>
          </a:p>
        </p:txBody>
      </p:sp>
      <p:sp>
        <p:nvSpPr>
          <p:cNvPr id="42" name="object 42"/>
          <p:cNvSpPr/>
          <p:nvPr/>
        </p:nvSpPr>
        <p:spPr>
          <a:xfrm>
            <a:off x="0" y="1532000"/>
            <a:ext cx="9090025" cy="0"/>
          </a:xfrm>
          <a:custGeom>
            <a:avLst/>
            <a:gdLst/>
            <a:ahLst/>
            <a:cxnLst/>
            <a:rect l="l" t="t" r="r" b="b"/>
            <a:pathLst>
              <a:path w="9090025">
                <a:moveTo>
                  <a:pt x="0" y="0"/>
                </a:moveTo>
                <a:lnTo>
                  <a:pt x="9090025" y="0"/>
                </a:lnTo>
              </a:path>
            </a:pathLst>
          </a:custGeom>
          <a:ln w="3175">
            <a:solidFill>
              <a:srgbClr val="FFFFFF"/>
            </a:solidFill>
          </a:ln>
        </p:spPr>
        <p:txBody>
          <a:bodyPr wrap="square" lIns="0" tIns="0" rIns="0" bIns="0" rtlCol="0"/>
          <a:lstStyle/>
          <a:p>
            <a:endParaRPr/>
          </a:p>
        </p:txBody>
      </p:sp>
      <p:sp>
        <p:nvSpPr>
          <p:cNvPr id="43" name="object 43"/>
          <p:cNvSpPr/>
          <p:nvPr/>
        </p:nvSpPr>
        <p:spPr>
          <a:xfrm>
            <a:off x="0" y="1238250"/>
            <a:ext cx="9131300" cy="17780"/>
          </a:xfrm>
          <a:custGeom>
            <a:avLst/>
            <a:gdLst/>
            <a:ahLst/>
            <a:cxnLst/>
            <a:rect l="l" t="t" r="r" b="b"/>
            <a:pathLst>
              <a:path w="9131300" h="17780">
                <a:moveTo>
                  <a:pt x="0" y="17501"/>
                </a:moveTo>
                <a:lnTo>
                  <a:pt x="9131300" y="0"/>
                </a:lnTo>
              </a:path>
            </a:pathLst>
          </a:custGeom>
          <a:ln w="3175">
            <a:solidFill>
              <a:srgbClr val="FFFFFF"/>
            </a:solidFill>
          </a:ln>
        </p:spPr>
        <p:txBody>
          <a:bodyPr wrap="square" lIns="0" tIns="0" rIns="0" bIns="0" rtlCol="0"/>
          <a:lstStyle/>
          <a:p>
            <a:endParaRPr/>
          </a:p>
        </p:txBody>
      </p:sp>
      <p:sp>
        <p:nvSpPr>
          <p:cNvPr id="44" name="object 44"/>
          <p:cNvSpPr/>
          <p:nvPr/>
        </p:nvSpPr>
        <p:spPr>
          <a:xfrm>
            <a:off x="0" y="1049416"/>
            <a:ext cx="9131300" cy="11430"/>
          </a:xfrm>
          <a:custGeom>
            <a:avLst/>
            <a:gdLst/>
            <a:ahLst/>
            <a:cxnLst/>
            <a:rect l="l" t="t" r="r" b="b"/>
            <a:pathLst>
              <a:path w="9131300" h="11430">
                <a:moveTo>
                  <a:pt x="0" y="0"/>
                </a:moveTo>
                <a:lnTo>
                  <a:pt x="9131300" y="11033"/>
                </a:lnTo>
              </a:path>
            </a:pathLst>
          </a:custGeom>
          <a:ln w="3175">
            <a:solidFill>
              <a:srgbClr val="FFFFFF"/>
            </a:solidFill>
          </a:ln>
        </p:spPr>
        <p:txBody>
          <a:bodyPr wrap="square" lIns="0" tIns="0" rIns="0" bIns="0" rtlCol="0"/>
          <a:lstStyle/>
          <a:p>
            <a:endParaRPr/>
          </a:p>
        </p:txBody>
      </p:sp>
      <p:sp>
        <p:nvSpPr>
          <p:cNvPr id="45" name="object 45"/>
          <p:cNvSpPr/>
          <p:nvPr/>
        </p:nvSpPr>
        <p:spPr>
          <a:xfrm>
            <a:off x="0" y="885825"/>
            <a:ext cx="9131300" cy="27305"/>
          </a:xfrm>
          <a:custGeom>
            <a:avLst/>
            <a:gdLst/>
            <a:ahLst/>
            <a:cxnLst/>
            <a:rect l="l" t="t" r="r" b="b"/>
            <a:pathLst>
              <a:path w="9131300" h="27305">
                <a:moveTo>
                  <a:pt x="0" y="27013"/>
                </a:moveTo>
                <a:lnTo>
                  <a:pt x="9131300" y="0"/>
                </a:lnTo>
              </a:path>
            </a:pathLst>
          </a:custGeom>
          <a:ln w="3175">
            <a:solidFill>
              <a:srgbClr val="FFFFFF"/>
            </a:solidFill>
          </a:ln>
        </p:spPr>
        <p:txBody>
          <a:bodyPr wrap="square" lIns="0" tIns="0" rIns="0" bIns="0" rtlCol="0"/>
          <a:lstStyle/>
          <a:p>
            <a:endParaRPr/>
          </a:p>
        </p:txBody>
      </p:sp>
      <p:sp>
        <p:nvSpPr>
          <p:cNvPr id="46" name="object 46"/>
          <p:cNvSpPr/>
          <p:nvPr/>
        </p:nvSpPr>
        <p:spPr>
          <a:xfrm>
            <a:off x="26987" y="827150"/>
            <a:ext cx="9104630" cy="0"/>
          </a:xfrm>
          <a:custGeom>
            <a:avLst/>
            <a:gdLst/>
            <a:ahLst/>
            <a:cxnLst/>
            <a:rect l="l" t="t" r="r" b="b"/>
            <a:pathLst>
              <a:path w="9104630">
                <a:moveTo>
                  <a:pt x="0" y="0"/>
                </a:moveTo>
                <a:lnTo>
                  <a:pt x="9104312" y="0"/>
                </a:lnTo>
              </a:path>
            </a:pathLst>
          </a:custGeom>
          <a:ln w="3175">
            <a:solidFill>
              <a:srgbClr val="FFFFFF"/>
            </a:solidFill>
          </a:ln>
        </p:spPr>
        <p:txBody>
          <a:bodyPr wrap="square" lIns="0" tIns="0" rIns="0" bIns="0" rtlCol="0"/>
          <a:lstStyle/>
          <a:p>
            <a:endParaRPr/>
          </a:p>
        </p:txBody>
      </p:sp>
      <p:sp>
        <p:nvSpPr>
          <p:cNvPr id="47" name="object 47"/>
          <p:cNvSpPr/>
          <p:nvPr/>
        </p:nvSpPr>
        <p:spPr>
          <a:xfrm>
            <a:off x="0" y="765175"/>
            <a:ext cx="9131300" cy="0"/>
          </a:xfrm>
          <a:custGeom>
            <a:avLst/>
            <a:gdLst/>
            <a:ahLst/>
            <a:cxnLst/>
            <a:rect l="l" t="t" r="r" b="b"/>
            <a:pathLst>
              <a:path w="9131300">
                <a:moveTo>
                  <a:pt x="0" y="0"/>
                </a:moveTo>
                <a:lnTo>
                  <a:pt x="9131300" y="0"/>
                </a:lnTo>
              </a:path>
            </a:pathLst>
          </a:custGeom>
          <a:ln w="3175">
            <a:solidFill>
              <a:srgbClr val="FFFFFF"/>
            </a:solidFill>
          </a:ln>
        </p:spPr>
        <p:txBody>
          <a:bodyPr wrap="square" lIns="0" tIns="0" rIns="0" bIns="0" rtlCol="0"/>
          <a:lstStyle/>
          <a:p>
            <a:endParaRPr/>
          </a:p>
        </p:txBody>
      </p:sp>
      <p:sp>
        <p:nvSpPr>
          <p:cNvPr id="48" name="object 48"/>
          <p:cNvSpPr/>
          <p:nvPr/>
        </p:nvSpPr>
        <p:spPr>
          <a:xfrm>
            <a:off x="0" y="712851"/>
            <a:ext cx="2327275" cy="0"/>
          </a:xfrm>
          <a:custGeom>
            <a:avLst/>
            <a:gdLst/>
            <a:ahLst/>
            <a:cxnLst/>
            <a:rect l="l" t="t" r="r" b="b"/>
            <a:pathLst>
              <a:path w="2327275">
                <a:moveTo>
                  <a:pt x="0" y="0"/>
                </a:moveTo>
                <a:lnTo>
                  <a:pt x="2327275" y="0"/>
                </a:lnTo>
              </a:path>
            </a:pathLst>
          </a:custGeom>
          <a:ln w="3175">
            <a:solidFill>
              <a:srgbClr val="FFFFFF"/>
            </a:solidFill>
          </a:ln>
        </p:spPr>
        <p:txBody>
          <a:bodyPr wrap="square" lIns="0" tIns="0" rIns="0" bIns="0" rtlCol="0"/>
          <a:lstStyle/>
          <a:p>
            <a:endParaRPr/>
          </a:p>
        </p:txBody>
      </p:sp>
      <p:sp>
        <p:nvSpPr>
          <p:cNvPr id="49" name="object 49"/>
          <p:cNvSpPr/>
          <p:nvPr/>
        </p:nvSpPr>
        <p:spPr>
          <a:xfrm>
            <a:off x="0" y="712851"/>
            <a:ext cx="2327275" cy="347980"/>
          </a:xfrm>
          <a:custGeom>
            <a:avLst/>
            <a:gdLst/>
            <a:ahLst/>
            <a:cxnLst/>
            <a:rect l="l" t="t" r="r" b="b"/>
            <a:pathLst>
              <a:path w="2327275" h="347980">
                <a:moveTo>
                  <a:pt x="2327274" y="0"/>
                </a:moveTo>
                <a:lnTo>
                  <a:pt x="0" y="347354"/>
                </a:lnTo>
              </a:path>
            </a:pathLst>
          </a:custGeom>
          <a:ln w="3175">
            <a:solidFill>
              <a:srgbClr val="FFFFFF"/>
            </a:solidFill>
          </a:ln>
        </p:spPr>
        <p:txBody>
          <a:bodyPr wrap="square" lIns="0" tIns="0" rIns="0" bIns="0" rtlCol="0"/>
          <a:lstStyle/>
          <a:p>
            <a:endParaRPr/>
          </a:p>
        </p:txBody>
      </p:sp>
      <p:sp>
        <p:nvSpPr>
          <p:cNvPr id="50" name="object 50"/>
          <p:cNvSpPr/>
          <p:nvPr/>
        </p:nvSpPr>
        <p:spPr>
          <a:xfrm>
            <a:off x="0" y="692150"/>
            <a:ext cx="2327275" cy="196215"/>
          </a:xfrm>
          <a:custGeom>
            <a:avLst/>
            <a:gdLst/>
            <a:ahLst/>
            <a:cxnLst/>
            <a:rect l="l" t="t" r="r" b="b"/>
            <a:pathLst>
              <a:path w="2327275" h="196215">
                <a:moveTo>
                  <a:pt x="2327274" y="0"/>
                </a:moveTo>
                <a:lnTo>
                  <a:pt x="0" y="195781"/>
                </a:lnTo>
              </a:path>
            </a:pathLst>
          </a:custGeom>
          <a:ln w="3175">
            <a:solidFill>
              <a:srgbClr val="FFFFFF"/>
            </a:solidFill>
          </a:ln>
        </p:spPr>
        <p:txBody>
          <a:bodyPr wrap="square" lIns="0" tIns="0" rIns="0" bIns="0" rtlCol="0"/>
          <a:lstStyle/>
          <a:p>
            <a:endParaRPr/>
          </a:p>
        </p:txBody>
      </p:sp>
      <p:sp>
        <p:nvSpPr>
          <p:cNvPr id="51" name="object 51"/>
          <p:cNvSpPr/>
          <p:nvPr/>
        </p:nvSpPr>
        <p:spPr>
          <a:xfrm>
            <a:off x="0" y="765175"/>
            <a:ext cx="9131300" cy="0"/>
          </a:xfrm>
          <a:custGeom>
            <a:avLst/>
            <a:gdLst/>
            <a:ahLst/>
            <a:cxnLst/>
            <a:rect l="l" t="t" r="r" b="b"/>
            <a:pathLst>
              <a:path w="9131300">
                <a:moveTo>
                  <a:pt x="0" y="0"/>
                </a:moveTo>
                <a:lnTo>
                  <a:pt x="9131300" y="0"/>
                </a:lnTo>
              </a:path>
            </a:pathLst>
          </a:custGeom>
          <a:ln w="3175">
            <a:solidFill>
              <a:srgbClr val="FFFFFF"/>
            </a:solidFill>
          </a:ln>
        </p:spPr>
        <p:txBody>
          <a:bodyPr wrap="square" lIns="0" tIns="0" rIns="0" bIns="0" rtlCol="0"/>
          <a:lstStyle/>
          <a:p>
            <a:endParaRPr/>
          </a:p>
        </p:txBody>
      </p:sp>
      <p:sp>
        <p:nvSpPr>
          <p:cNvPr id="52" name="object 52"/>
          <p:cNvSpPr/>
          <p:nvPr/>
        </p:nvSpPr>
        <p:spPr>
          <a:xfrm>
            <a:off x="0" y="0"/>
            <a:ext cx="9143999" cy="1600199"/>
          </a:xfrm>
          <a:prstGeom prst="rect">
            <a:avLst/>
          </a:prstGeom>
          <a:blipFill>
            <a:blip r:embed="rId2" cstate="print"/>
            <a:stretch>
              <a:fillRect/>
            </a:stretch>
          </a:blipFill>
        </p:spPr>
        <p:txBody>
          <a:bodyPr wrap="square" lIns="0" tIns="0" rIns="0" bIns="0" rtlCol="0"/>
          <a:lstStyle/>
          <a:p>
            <a:endParaRPr/>
          </a:p>
        </p:txBody>
      </p:sp>
      <p:sp>
        <p:nvSpPr>
          <p:cNvPr id="53" name="object 53"/>
          <p:cNvSpPr/>
          <p:nvPr/>
        </p:nvSpPr>
        <p:spPr>
          <a:xfrm>
            <a:off x="600075" y="115887"/>
            <a:ext cx="1079500" cy="792162"/>
          </a:xfrm>
          <a:prstGeom prst="rect">
            <a:avLst/>
          </a:prstGeom>
          <a:blipFill>
            <a:blip r:embed="rId3" cstate="print"/>
            <a:stretch>
              <a:fillRect/>
            </a:stretch>
          </a:blipFill>
        </p:spPr>
        <p:txBody>
          <a:bodyPr wrap="square" lIns="0" tIns="0" rIns="0" bIns="0" rtlCol="0"/>
          <a:lstStyle/>
          <a:p>
            <a:endParaRPr/>
          </a:p>
        </p:txBody>
      </p:sp>
      <p:sp>
        <p:nvSpPr>
          <p:cNvPr id="54" name="object 54"/>
          <p:cNvSpPr/>
          <p:nvPr/>
        </p:nvSpPr>
        <p:spPr>
          <a:xfrm>
            <a:off x="0" y="333375"/>
            <a:ext cx="1427226" cy="1203325"/>
          </a:xfrm>
          <a:prstGeom prst="rect">
            <a:avLst/>
          </a:prstGeom>
          <a:blipFill>
            <a:blip r:embed="rId4" cstate="print"/>
            <a:stretch>
              <a:fillRect/>
            </a:stretch>
          </a:blipFill>
        </p:spPr>
        <p:txBody>
          <a:bodyPr wrap="square" lIns="0" tIns="0" rIns="0" bIns="0" rtlCol="0"/>
          <a:lstStyle/>
          <a:p>
            <a:endParaRPr/>
          </a:p>
        </p:txBody>
      </p:sp>
      <p:sp>
        <p:nvSpPr>
          <p:cNvPr id="55" name="object 55"/>
          <p:cNvSpPr/>
          <p:nvPr/>
        </p:nvSpPr>
        <p:spPr>
          <a:xfrm>
            <a:off x="1174750" y="404875"/>
            <a:ext cx="649287" cy="542925"/>
          </a:xfrm>
          <a:prstGeom prst="rect">
            <a:avLst/>
          </a:prstGeom>
          <a:blipFill>
            <a:blip r:embed="rId5" cstate="print"/>
            <a:stretch>
              <a:fillRect/>
            </a:stretch>
          </a:blipFill>
        </p:spPr>
        <p:txBody>
          <a:bodyPr wrap="square" lIns="0" tIns="0" rIns="0" bIns="0" rtlCol="0"/>
          <a:lstStyle/>
          <a:p>
            <a:endParaRPr/>
          </a:p>
        </p:txBody>
      </p:sp>
      <p:sp>
        <p:nvSpPr>
          <p:cNvPr id="56" name="object 56"/>
          <p:cNvSpPr txBox="1"/>
          <p:nvPr/>
        </p:nvSpPr>
        <p:spPr>
          <a:xfrm>
            <a:off x="905967" y="512444"/>
            <a:ext cx="7901940" cy="1932305"/>
          </a:xfrm>
          <a:prstGeom prst="rect">
            <a:avLst/>
          </a:prstGeom>
        </p:spPr>
        <p:txBody>
          <a:bodyPr vert="horz" wrap="square" lIns="0" tIns="56515" rIns="0" bIns="0" rtlCol="0">
            <a:spAutoFit/>
          </a:bodyPr>
          <a:lstStyle/>
          <a:p>
            <a:pPr marL="12700">
              <a:lnSpc>
                <a:spcPct val="100000"/>
              </a:lnSpc>
              <a:spcBef>
                <a:spcPts val="445"/>
              </a:spcBef>
            </a:pPr>
            <a:r>
              <a:rPr sz="1800" spc="-5" dirty="0">
                <a:latin typeface="Times New Roman"/>
                <a:cs typeface="Times New Roman"/>
              </a:rPr>
              <a:t>UC4: Supply Finished Goods </a:t>
            </a:r>
            <a:r>
              <a:rPr sz="1800" dirty="0">
                <a:latin typeface="Times New Roman"/>
                <a:cs typeface="Times New Roman"/>
              </a:rPr>
              <a:t>(xử </a:t>
            </a:r>
            <a:r>
              <a:rPr sz="1800" spc="-5" dirty="0">
                <a:latin typeface="Times New Roman"/>
                <a:cs typeface="Times New Roman"/>
              </a:rPr>
              <a:t>lý </a:t>
            </a:r>
            <a:r>
              <a:rPr sz="1800" dirty="0">
                <a:latin typeface="Times New Roman"/>
                <a:cs typeface="Times New Roman"/>
              </a:rPr>
              <a:t>yêu </a:t>
            </a:r>
            <a:r>
              <a:rPr sz="1800" spc="-5" dirty="0">
                <a:latin typeface="Times New Roman"/>
                <a:cs typeface="Times New Roman"/>
              </a:rPr>
              <a:t>cầu bổ sung</a:t>
            </a:r>
            <a:r>
              <a:rPr sz="1800" spc="0" dirty="0">
                <a:latin typeface="Times New Roman"/>
                <a:cs typeface="Times New Roman"/>
              </a:rPr>
              <a:t> </a:t>
            </a:r>
            <a:r>
              <a:rPr sz="1800" spc="-5" dirty="0">
                <a:latin typeface="Times New Roman"/>
                <a:cs typeface="Times New Roman"/>
              </a:rPr>
              <a:t>hàng)</a:t>
            </a:r>
            <a:endParaRPr sz="1800">
              <a:latin typeface="Times New Roman"/>
              <a:cs typeface="Times New Roman"/>
            </a:endParaRPr>
          </a:p>
          <a:p>
            <a:pPr marL="12700" marR="5080">
              <a:lnSpc>
                <a:spcPct val="115599"/>
              </a:lnSpc>
              <a:spcBef>
                <a:spcPts val="15"/>
              </a:spcBef>
            </a:pPr>
            <a:r>
              <a:rPr sz="1800" spc="-5" dirty="0">
                <a:latin typeface="Times New Roman"/>
                <a:cs typeface="Times New Roman"/>
              </a:rPr>
              <a:t>UC5: Manufacture Finishes Goods (sản xuất thêm hàng để đáp ứng </a:t>
            </a:r>
            <a:r>
              <a:rPr sz="1800" dirty="0">
                <a:latin typeface="Times New Roman"/>
                <a:cs typeface="Times New Roman"/>
              </a:rPr>
              <a:t>yêu </a:t>
            </a:r>
            <a:r>
              <a:rPr sz="1800" spc="-5" dirty="0">
                <a:latin typeface="Times New Roman"/>
                <a:cs typeface="Times New Roman"/>
              </a:rPr>
              <a:t>cầu khi lượng  hàng hiện có không đủ cung</a:t>
            </a:r>
            <a:r>
              <a:rPr sz="1800" dirty="0">
                <a:latin typeface="Times New Roman"/>
                <a:cs typeface="Times New Roman"/>
              </a:rPr>
              <a:t> </a:t>
            </a:r>
            <a:r>
              <a:rPr sz="1800" spc="-5" dirty="0">
                <a:latin typeface="Times New Roman"/>
                <a:cs typeface="Times New Roman"/>
              </a:rPr>
              <a:t>cấp)</a:t>
            </a:r>
            <a:endParaRPr sz="1800">
              <a:latin typeface="Times New Roman"/>
              <a:cs typeface="Times New Roman"/>
            </a:endParaRPr>
          </a:p>
          <a:p>
            <a:pPr marL="12700">
              <a:lnSpc>
                <a:spcPct val="100000"/>
              </a:lnSpc>
              <a:spcBef>
                <a:spcPts val="335"/>
              </a:spcBef>
            </a:pPr>
            <a:r>
              <a:rPr sz="1800" spc="-5" dirty="0">
                <a:latin typeface="Times New Roman"/>
                <a:cs typeface="Times New Roman"/>
              </a:rPr>
              <a:t>UC6: Configure and Run Demo </a:t>
            </a:r>
            <a:r>
              <a:rPr sz="1800" dirty="0">
                <a:latin typeface="Times New Roman"/>
                <a:cs typeface="Times New Roman"/>
              </a:rPr>
              <a:t>(chạy </a:t>
            </a:r>
            <a:r>
              <a:rPr sz="1800" spc="-5" dirty="0">
                <a:latin typeface="Times New Roman"/>
                <a:cs typeface="Times New Roman"/>
              </a:rPr>
              <a:t>demo ứng</a:t>
            </a:r>
            <a:r>
              <a:rPr sz="1800" spc="25" dirty="0">
                <a:latin typeface="Times New Roman"/>
                <a:cs typeface="Times New Roman"/>
              </a:rPr>
              <a:t> </a:t>
            </a:r>
            <a:r>
              <a:rPr sz="1800" spc="-5" dirty="0">
                <a:latin typeface="Times New Roman"/>
                <a:cs typeface="Times New Roman"/>
              </a:rPr>
              <a:t>dụng).</a:t>
            </a:r>
            <a:endParaRPr sz="1800">
              <a:latin typeface="Times New Roman"/>
              <a:cs typeface="Times New Roman"/>
            </a:endParaRPr>
          </a:p>
          <a:p>
            <a:pPr marL="12700" marR="84455">
              <a:lnSpc>
                <a:spcPct val="115599"/>
              </a:lnSpc>
              <a:spcBef>
                <a:spcPts val="15"/>
              </a:spcBef>
            </a:pPr>
            <a:r>
              <a:rPr sz="1800" spc="-5" dirty="0">
                <a:latin typeface="Times New Roman"/>
                <a:cs typeface="Times New Roman"/>
              </a:rPr>
              <a:t>UC7: Log Events (theo dõi và lưu lại các hoạt động được thực hiện bởi các hệ thống)  UC8: </a:t>
            </a:r>
            <a:r>
              <a:rPr sz="1800" spc="-30" dirty="0">
                <a:latin typeface="Times New Roman"/>
                <a:cs typeface="Times New Roman"/>
              </a:rPr>
              <a:t>View </a:t>
            </a:r>
            <a:r>
              <a:rPr sz="1800" spc="-5" dirty="0">
                <a:latin typeface="Times New Roman"/>
                <a:cs typeface="Times New Roman"/>
              </a:rPr>
              <a:t>Events </a:t>
            </a:r>
            <a:r>
              <a:rPr sz="1800" dirty="0">
                <a:latin typeface="Times New Roman"/>
                <a:cs typeface="Times New Roman"/>
              </a:rPr>
              <a:t>(xem lại thông tin hoạt động đã </a:t>
            </a:r>
            <a:r>
              <a:rPr sz="1800" spc="-5" dirty="0">
                <a:latin typeface="Times New Roman"/>
                <a:cs typeface="Times New Roman"/>
              </a:rPr>
              <a:t>được </a:t>
            </a:r>
            <a:r>
              <a:rPr sz="1800" dirty="0">
                <a:latin typeface="Times New Roman"/>
                <a:cs typeface="Times New Roman"/>
              </a:rPr>
              <a:t>lưu lại trước</a:t>
            </a:r>
            <a:r>
              <a:rPr sz="1800" spc="-50" dirty="0">
                <a:latin typeface="Times New Roman"/>
                <a:cs typeface="Times New Roman"/>
              </a:rPr>
              <a:t> </a:t>
            </a:r>
            <a:r>
              <a:rPr sz="1800" dirty="0">
                <a:latin typeface="Times New Roman"/>
                <a:cs typeface="Times New Roman"/>
              </a:rPr>
              <a:t>đó.)</a:t>
            </a:r>
            <a:endParaRPr sz="1800">
              <a:latin typeface="Times New Roman"/>
              <a:cs typeface="Times New Roman"/>
            </a:endParaRPr>
          </a:p>
        </p:txBody>
      </p:sp>
      <p:sp>
        <p:nvSpPr>
          <p:cNvPr id="57" name="object 57"/>
          <p:cNvSpPr/>
          <p:nvPr/>
        </p:nvSpPr>
        <p:spPr>
          <a:xfrm>
            <a:off x="838200" y="2749548"/>
            <a:ext cx="6192901" cy="4032250"/>
          </a:xfrm>
          <a:prstGeom prst="rect">
            <a:avLst/>
          </a:prstGeom>
          <a:blipFill>
            <a:blip r:embed="rId6" cstate="print"/>
            <a:stretch>
              <a:fillRect/>
            </a:stretch>
          </a:blipFill>
        </p:spPr>
        <p:txBody>
          <a:bodyPr wrap="square" lIns="0" tIns="0" rIns="0" bIns="0" rtlCol="0"/>
          <a:lstStyle/>
          <a:p>
            <a:endParaRPr/>
          </a:p>
        </p:txBody>
      </p:sp>
      <p:sp>
        <p:nvSpPr>
          <p:cNvPr id="58" name="object 58"/>
          <p:cNvSpPr txBox="1"/>
          <p:nvPr/>
        </p:nvSpPr>
        <p:spPr>
          <a:xfrm>
            <a:off x="3355975" y="6439306"/>
            <a:ext cx="518985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Times New Roman"/>
                <a:cs typeface="Times New Roman"/>
              </a:rPr>
              <a:t>Figure 3-4: Mô hình use case </a:t>
            </a:r>
            <a:r>
              <a:rPr sz="1800" dirty="0">
                <a:latin typeface="Times New Roman"/>
                <a:cs typeface="Times New Roman"/>
              </a:rPr>
              <a:t>và các quy trình nghiệp</a:t>
            </a:r>
            <a:r>
              <a:rPr sz="1800" spc="15" dirty="0">
                <a:latin typeface="Times New Roman"/>
                <a:cs typeface="Times New Roman"/>
              </a:rPr>
              <a:t> </a:t>
            </a:r>
            <a:r>
              <a:rPr sz="1800" dirty="0">
                <a:latin typeface="Times New Roman"/>
                <a:cs typeface="Times New Roman"/>
              </a:rPr>
              <a:t>vụ</a:t>
            </a:r>
            <a:endParaRPr sz="1800">
              <a:latin typeface="Times New Roman"/>
              <a:cs typeface="Times New Roman"/>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3999" cy="1600199"/>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600075" y="115887"/>
            <a:ext cx="1079500" cy="792162"/>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0" y="333375"/>
            <a:ext cx="1427226" cy="1203325"/>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1174750" y="404875"/>
            <a:ext cx="649287" cy="542925"/>
          </a:xfrm>
          <a:prstGeom prst="rect">
            <a:avLst/>
          </a:prstGeom>
          <a:blipFill>
            <a:blip r:embed="rId5" cstate="print"/>
            <a:stretch>
              <a:fillRect/>
            </a:stretch>
          </a:blipFill>
        </p:spPr>
        <p:txBody>
          <a:bodyPr wrap="square" lIns="0" tIns="0" rIns="0" bIns="0" rtlCol="0"/>
          <a:lstStyle/>
          <a:p>
            <a:endParaRPr/>
          </a:p>
        </p:txBody>
      </p:sp>
      <p:sp>
        <p:nvSpPr>
          <p:cNvPr id="6" name="object 6"/>
          <p:cNvSpPr txBox="1">
            <a:spLocks noGrp="1"/>
          </p:cNvSpPr>
          <p:nvPr>
            <p:ph type="title"/>
          </p:nvPr>
        </p:nvSpPr>
        <p:spPr>
          <a:xfrm>
            <a:off x="979119" y="954989"/>
            <a:ext cx="5447665" cy="300355"/>
          </a:xfrm>
          <a:prstGeom prst="rect">
            <a:avLst/>
          </a:prstGeom>
        </p:spPr>
        <p:txBody>
          <a:bodyPr vert="horz" wrap="square" lIns="0" tIns="12700" rIns="0" bIns="0" rtlCol="0">
            <a:spAutoFit/>
          </a:bodyPr>
          <a:lstStyle/>
          <a:p>
            <a:pPr marL="12700">
              <a:lnSpc>
                <a:spcPct val="100000"/>
              </a:lnSpc>
              <a:spcBef>
                <a:spcPts val="100"/>
              </a:spcBef>
            </a:pPr>
            <a:r>
              <a:rPr sz="1800" b="0" spc="-5" dirty="0">
                <a:solidFill>
                  <a:srgbClr val="000000"/>
                </a:solidFill>
                <a:latin typeface="Times New Roman"/>
                <a:cs typeface="Times New Roman"/>
              </a:rPr>
              <a:t>UC4: Supply Finished Goods (xử </a:t>
            </a:r>
            <a:r>
              <a:rPr sz="1800" b="0" dirty="0">
                <a:solidFill>
                  <a:srgbClr val="000000"/>
                </a:solidFill>
                <a:latin typeface="Times New Roman"/>
                <a:cs typeface="Times New Roman"/>
              </a:rPr>
              <a:t>lý </a:t>
            </a:r>
            <a:r>
              <a:rPr sz="1800" b="0" spc="0" dirty="0">
                <a:solidFill>
                  <a:srgbClr val="000000"/>
                </a:solidFill>
                <a:latin typeface="Times New Roman"/>
                <a:cs typeface="Times New Roman"/>
              </a:rPr>
              <a:t>yêu </a:t>
            </a:r>
            <a:r>
              <a:rPr sz="1800" b="0" dirty="0">
                <a:solidFill>
                  <a:srgbClr val="000000"/>
                </a:solidFill>
                <a:latin typeface="Times New Roman"/>
                <a:cs typeface="Times New Roman"/>
              </a:rPr>
              <a:t>cầu </a:t>
            </a:r>
            <a:r>
              <a:rPr sz="1800" b="0" spc="-5" dirty="0">
                <a:solidFill>
                  <a:srgbClr val="000000"/>
                </a:solidFill>
                <a:latin typeface="Times New Roman"/>
                <a:cs typeface="Times New Roman"/>
              </a:rPr>
              <a:t>bổ sung</a:t>
            </a:r>
            <a:r>
              <a:rPr sz="1800" b="0" spc="10" dirty="0">
                <a:solidFill>
                  <a:srgbClr val="000000"/>
                </a:solidFill>
                <a:latin typeface="Times New Roman"/>
                <a:cs typeface="Times New Roman"/>
              </a:rPr>
              <a:t> </a:t>
            </a:r>
            <a:r>
              <a:rPr sz="1800" b="0" dirty="0">
                <a:solidFill>
                  <a:srgbClr val="000000"/>
                </a:solidFill>
                <a:latin typeface="Times New Roman"/>
                <a:cs typeface="Times New Roman"/>
              </a:rPr>
              <a:t>hàng)</a:t>
            </a:r>
            <a:endParaRPr sz="1800">
              <a:latin typeface="Times New Roman"/>
              <a:cs typeface="Times New Roman"/>
            </a:endParaRPr>
          </a:p>
        </p:txBody>
      </p:sp>
      <p:sp>
        <p:nvSpPr>
          <p:cNvPr id="7" name="object 7"/>
          <p:cNvSpPr txBox="1"/>
          <p:nvPr/>
        </p:nvSpPr>
        <p:spPr>
          <a:xfrm>
            <a:off x="979119" y="1231137"/>
            <a:ext cx="7306309" cy="1929764"/>
          </a:xfrm>
          <a:prstGeom prst="rect">
            <a:avLst/>
          </a:prstGeom>
        </p:spPr>
        <p:txBody>
          <a:bodyPr vert="horz" wrap="square" lIns="0" tIns="12700" rIns="0" bIns="0" rtlCol="0">
            <a:spAutoFit/>
          </a:bodyPr>
          <a:lstStyle/>
          <a:p>
            <a:pPr marL="12700" marR="5080">
              <a:lnSpc>
                <a:spcPct val="115599"/>
              </a:lnSpc>
              <a:spcBef>
                <a:spcPts val="100"/>
              </a:spcBef>
            </a:pPr>
            <a:r>
              <a:rPr sz="1800" spc="-5" dirty="0">
                <a:latin typeface="Times New Roman"/>
                <a:cs typeface="Times New Roman"/>
              </a:rPr>
              <a:t>UC5: Manufacture Finishes Goods (sản xuất thêm hàng để đáp ứng </a:t>
            </a:r>
            <a:r>
              <a:rPr sz="1800" dirty="0">
                <a:latin typeface="Times New Roman"/>
                <a:cs typeface="Times New Roman"/>
              </a:rPr>
              <a:t>yêu </a:t>
            </a:r>
            <a:r>
              <a:rPr sz="1800" spc="-5" dirty="0">
                <a:latin typeface="Times New Roman"/>
                <a:cs typeface="Times New Roman"/>
              </a:rPr>
              <a:t>cầu khi  lượng hàng hiện có không đủ cung</a:t>
            </a:r>
            <a:r>
              <a:rPr sz="1800" spc="5" dirty="0">
                <a:latin typeface="Times New Roman"/>
                <a:cs typeface="Times New Roman"/>
              </a:rPr>
              <a:t> </a:t>
            </a:r>
            <a:r>
              <a:rPr sz="1800" spc="-5" dirty="0">
                <a:latin typeface="Times New Roman"/>
                <a:cs typeface="Times New Roman"/>
              </a:rPr>
              <a:t>cấp)</a:t>
            </a:r>
            <a:endParaRPr sz="1800">
              <a:latin typeface="Times New Roman"/>
              <a:cs typeface="Times New Roman"/>
            </a:endParaRPr>
          </a:p>
          <a:p>
            <a:pPr marL="12700">
              <a:lnSpc>
                <a:spcPct val="100000"/>
              </a:lnSpc>
              <a:spcBef>
                <a:spcPts val="335"/>
              </a:spcBef>
            </a:pPr>
            <a:r>
              <a:rPr sz="1800" spc="-5" dirty="0">
                <a:latin typeface="Times New Roman"/>
                <a:cs typeface="Times New Roman"/>
              </a:rPr>
              <a:t>UC6: Configure and Run Demo </a:t>
            </a:r>
            <a:r>
              <a:rPr sz="1800" dirty="0">
                <a:latin typeface="Times New Roman"/>
                <a:cs typeface="Times New Roman"/>
              </a:rPr>
              <a:t>(chạy </a:t>
            </a:r>
            <a:r>
              <a:rPr sz="1800" spc="-5" dirty="0">
                <a:latin typeface="Times New Roman"/>
                <a:cs typeface="Times New Roman"/>
              </a:rPr>
              <a:t>demo ứng</a:t>
            </a:r>
            <a:r>
              <a:rPr sz="1800" spc="15" dirty="0">
                <a:latin typeface="Times New Roman"/>
                <a:cs typeface="Times New Roman"/>
              </a:rPr>
              <a:t> </a:t>
            </a:r>
            <a:r>
              <a:rPr sz="1800" spc="-5" dirty="0">
                <a:latin typeface="Times New Roman"/>
                <a:cs typeface="Times New Roman"/>
              </a:rPr>
              <a:t>dụng).</a:t>
            </a:r>
            <a:endParaRPr sz="1800">
              <a:latin typeface="Times New Roman"/>
              <a:cs typeface="Times New Roman"/>
            </a:endParaRPr>
          </a:p>
          <a:p>
            <a:pPr marL="12700" marR="143510">
              <a:lnSpc>
                <a:spcPct val="115700"/>
              </a:lnSpc>
              <a:spcBef>
                <a:spcPts val="5"/>
              </a:spcBef>
            </a:pPr>
            <a:r>
              <a:rPr sz="1800" spc="-5" dirty="0">
                <a:latin typeface="Times New Roman"/>
                <a:cs typeface="Times New Roman"/>
              </a:rPr>
              <a:t>UC7: Log Events (theo dõi và lưu lại các hoạt động được thực hiện bởi các hệ  thống)</a:t>
            </a:r>
            <a:endParaRPr sz="1800">
              <a:latin typeface="Times New Roman"/>
              <a:cs typeface="Times New Roman"/>
            </a:endParaRPr>
          </a:p>
          <a:p>
            <a:pPr marL="12700">
              <a:lnSpc>
                <a:spcPct val="100000"/>
              </a:lnSpc>
              <a:spcBef>
                <a:spcPts val="340"/>
              </a:spcBef>
            </a:pPr>
            <a:r>
              <a:rPr sz="1800" spc="-5" dirty="0">
                <a:latin typeface="Times New Roman"/>
                <a:cs typeface="Times New Roman"/>
              </a:rPr>
              <a:t>UC8: </a:t>
            </a:r>
            <a:r>
              <a:rPr sz="1800" spc="-30" dirty="0">
                <a:latin typeface="Times New Roman"/>
                <a:cs typeface="Times New Roman"/>
              </a:rPr>
              <a:t>View </a:t>
            </a:r>
            <a:r>
              <a:rPr sz="1800" spc="-5" dirty="0">
                <a:latin typeface="Times New Roman"/>
                <a:cs typeface="Times New Roman"/>
              </a:rPr>
              <a:t>Events </a:t>
            </a:r>
            <a:r>
              <a:rPr sz="1800" dirty="0">
                <a:latin typeface="Times New Roman"/>
                <a:cs typeface="Times New Roman"/>
              </a:rPr>
              <a:t>(xem lại thông tin hoạt động đã </a:t>
            </a:r>
            <a:r>
              <a:rPr sz="1800" spc="-5" dirty="0">
                <a:latin typeface="Times New Roman"/>
                <a:cs typeface="Times New Roman"/>
              </a:rPr>
              <a:t>được </a:t>
            </a:r>
            <a:r>
              <a:rPr sz="1800" dirty="0">
                <a:latin typeface="Times New Roman"/>
                <a:cs typeface="Times New Roman"/>
              </a:rPr>
              <a:t>lưu lại trước</a:t>
            </a:r>
            <a:r>
              <a:rPr sz="1800" spc="-45" dirty="0">
                <a:latin typeface="Times New Roman"/>
                <a:cs typeface="Times New Roman"/>
              </a:rPr>
              <a:t> </a:t>
            </a:r>
            <a:r>
              <a:rPr sz="1800" dirty="0">
                <a:latin typeface="Times New Roman"/>
                <a:cs typeface="Times New Roman"/>
              </a:rPr>
              <a:t>đó.)</a:t>
            </a:r>
            <a:endParaRPr sz="1800">
              <a:latin typeface="Times New Roman"/>
              <a:cs typeface="Times New Roman"/>
            </a:endParaRPr>
          </a:p>
        </p:txBody>
      </p:sp>
      <p:sp>
        <p:nvSpPr>
          <p:cNvPr id="8" name="object 8"/>
          <p:cNvSpPr txBox="1"/>
          <p:nvPr/>
        </p:nvSpPr>
        <p:spPr>
          <a:xfrm>
            <a:off x="979119" y="3387090"/>
            <a:ext cx="6182360" cy="452120"/>
          </a:xfrm>
          <a:prstGeom prst="rect">
            <a:avLst/>
          </a:prstGeom>
        </p:spPr>
        <p:txBody>
          <a:bodyPr vert="horz" wrap="square" lIns="0" tIns="12065" rIns="0" bIns="0" rtlCol="0">
            <a:spAutoFit/>
          </a:bodyPr>
          <a:lstStyle/>
          <a:p>
            <a:pPr marL="12700">
              <a:lnSpc>
                <a:spcPct val="100000"/>
              </a:lnSpc>
              <a:spcBef>
                <a:spcPts val="95"/>
              </a:spcBef>
            </a:pPr>
            <a:r>
              <a:rPr sz="2800" b="1" spc="-5" dirty="0">
                <a:solidFill>
                  <a:srgbClr val="565F6C"/>
                </a:solidFill>
                <a:latin typeface="Times New Roman"/>
                <a:cs typeface="Times New Roman"/>
              </a:rPr>
              <a:t>3.2.1 </a:t>
            </a:r>
            <a:r>
              <a:rPr sz="2800" b="1" spc="-5" dirty="0">
                <a:latin typeface="Arial"/>
                <a:cs typeface="Arial"/>
              </a:rPr>
              <a:t>Xây dựng </a:t>
            </a:r>
            <a:r>
              <a:rPr sz="2800" b="1" spc="-10" dirty="0">
                <a:latin typeface="Arial"/>
                <a:cs typeface="Arial"/>
              </a:rPr>
              <a:t>mô </a:t>
            </a:r>
            <a:r>
              <a:rPr sz="2800" b="1" spc="-5" dirty="0">
                <a:latin typeface="Arial"/>
                <a:cs typeface="Arial"/>
              </a:rPr>
              <a:t>hình</a:t>
            </a:r>
            <a:r>
              <a:rPr sz="2800" b="1" spc="60" dirty="0">
                <a:latin typeface="Arial"/>
                <a:cs typeface="Arial"/>
              </a:rPr>
              <a:t> </a:t>
            </a:r>
            <a:r>
              <a:rPr sz="2800" b="1" spc="-5" dirty="0">
                <a:latin typeface="Arial"/>
                <a:cs typeface="Arial"/>
              </a:rPr>
              <a:t>Goal-service</a:t>
            </a:r>
            <a:endParaRPr sz="2800">
              <a:latin typeface="Arial"/>
              <a:cs typeface="Arial"/>
            </a:endParaRPr>
          </a:p>
        </p:txBody>
      </p:sp>
      <p:sp>
        <p:nvSpPr>
          <p:cNvPr id="9" name="object 9"/>
          <p:cNvSpPr txBox="1"/>
          <p:nvPr/>
        </p:nvSpPr>
        <p:spPr>
          <a:xfrm>
            <a:off x="979119" y="3768323"/>
            <a:ext cx="7301865" cy="2906395"/>
          </a:xfrm>
          <a:prstGeom prst="rect">
            <a:avLst/>
          </a:prstGeom>
        </p:spPr>
        <p:txBody>
          <a:bodyPr vert="horz" wrap="square" lIns="0" tIns="12065" rIns="0" bIns="0" rtlCol="0">
            <a:spAutoFit/>
          </a:bodyPr>
          <a:lstStyle/>
          <a:p>
            <a:pPr marL="12700" marR="172085">
              <a:lnSpc>
                <a:spcPct val="150000"/>
              </a:lnSpc>
              <a:spcBef>
                <a:spcPts val="95"/>
              </a:spcBef>
            </a:pPr>
            <a:r>
              <a:rPr sz="1800" spc="-15" dirty="0">
                <a:latin typeface="Times New Roman"/>
                <a:cs typeface="Times New Roman"/>
              </a:rPr>
              <a:t>Trong </a:t>
            </a:r>
            <a:r>
              <a:rPr sz="1800" dirty="0">
                <a:latin typeface="Times New Roman"/>
                <a:cs typeface="Times New Roman"/>
              </a:rPr>
              <a:t>giai đoạn phân rã </a:t>
            </a:r>
            <a:r>
              <a:rPr sz="1800" spc="-5" dirty="0">
                <a:latin typeface="Times New Roman"/>
                <a:cs typeface="Times New Roman"/>
              </a:rPr>
              <a:t>domain </a:t>
            </a:r>
            <a:r>
              <a:rPr sz="1800" dirty="0">
                <a:latin typeface="Times New Roman"/>
                <a:cs typeface="Times New Roman"/>
              </a:rPr>
              <a:t>đã xác định </a:t>
            </a:r>
            <a:r>
              <a:rPr sz="1800" spc="-5" dirty="0">
                <a:latin typeface="Times New Roman"/>
                <a:cs typeface="Times New Roman"/>
              </a:rPr>
              <a:t>được </a:t>
            </a:r>
            <a:r>
              <a:rPr sz="1800" dirty="0">
                <a:latin typeface="Times New Roman"/>
                <a:cs typeface="Times New Roman"/>
              </a:rPr>
              <a:t>các </a:t>
            </a:r>
            <a:r>
              <a:rPr sz="1800" spc="-5" dirty="0">
                <a:latin typeface="Times New Roman"/>
                <a:cs typeface="Times New Roman"/>
              </a:rPr>
              <a:t>use </a:t>
            </a:r>
            <a:r>
              <a:rPr sz="1800" dirty="0">
                <a:latin typeface="Times New Roman"/>
                <a:cs typeface="Times New Roman"/>
              </a:rPr>
              <a:t>case nghiệp vụ,  trong giai đoạn </a:t>
            </a:r>
            <a:r>
              <a:rPr sz="1800" spc="-25" dirty="0">
                <a:latin typeface="Times New Roman"/>
                <a:cs typeface="Times New Roman"/>
              </a:rPr>
              <a:t>này, </a:t>
            </a:r>
            <a:r>
              <a:rPr sz="1800" spc="-10" dirty="0">
                <a:latin typeface="Times New Roman"/>
                <a:cs typeface="Times New Roman"/>
              </a:rPr>
              <a:t>mô </a:t>
            </a:r>
            <a:r>
              <a:rPr sz="1800" dirty="0">
                <a:latin typeface="Times New Roman"/>
                <a:cs typeface="Times New Roman"/>
              </a:rPr>
              <a:t>hình goal-service </a:t>
            </a:r>
            <a:r>
              <a:rPr sz="1800" spc="-5" dirty="0">
                <a:latin typeface="Times New Roman"/>
                <a:cs typeface="Times New Roman"/>
              </a:rPr>
              <a:t>sẽ được dùng để </a:t>
            </a:r>
            <a:r>
              <a:rPr sz="1800" dirty="0">
                <a:latin typeface="Times New Roman"/>
                <a:cs typeface="Times New Roman"/>
              </a:rPr>
              <a:t>kiểm tra việc phân  </a:t>
            </a:r>
            <a:r>
              <a:rPr sz="1800" spc="-5" dirty="0">
                <a:latin typeface="Times New Roman"/>
                <a:cs typeface="Times New Roman"/>
              </a:rPr>
              <a:t>rã trên đã đáp ứng </a:t>
            </a:r>
            <a:r>
              <a:rPr sz="1800" dirty="0">
                <a:latin typeface="Times New Roman"/>
                <a:cs typeface="Times New Roman"/>
              </a:rPr>
              <a:t>yêu </a:t>
            </a:r>
            <a:r>
              <a:rPr sz="1800" spc="-5" dirty="0">
                <a:latin typeface="Times New Roman"/>
                <a:cs typeface="Times New Roman"/>
              </a:rPr>
              <a:t>cầu</a:t>
            </a:r>
            <a:r>
              <a:rPr sz="1800" spc="-30" dirty="0">
                <a:latin typeface="Times New Roman"/>
                <a:cs typeface="Times New Roman"/>
              </a:rPr>
              <a:t> </a:t>
            </a:r>
            <a:r>
              <a:rPr sz="1800" spc="-5" dirty="0">
                <a:latin typeface="Times New Roman"/>
                <a:cs typeface="Times New Roman"/>
              </a:rPr>
              <a:t>chưa.</a:t>
            </a:r>
            <a:endParaRPr sz="1800">
              <a:latin typeface="Times New Roman"/>
              <a:cs typeface="Times New Roman"/>
            </a:endParaRPr>
          </a:p>
          <a:p>
            <a:pPr marL="12700" marR="5080">
              <a:lnSpc>
                <a:spcPct val="150000"/>
              </a:lnSpc>
            </a:pPr>
            <a:r>
              <a:rPr sz="1800" spc="-20" dirty="0">
                <a:latin typeface="Times New Roman"/>
                <a:cs typeface="Times New Roman"/>
              </a:rPr>
              <a:t>Trước </a:t>
            </a:r>
            <a:r>
              <a:rPr sz="1800" dirty="0">
                <a:latin typeface="Times New Roman"/>
                <a:cs typeface="Times New Roman"/>
              </a:rPr>
              <a:t>hết cần phải phỏng vấn các đối tượng quản lý nghiệp vụ </a:t>
            </a:r>
            <a:r>
              <a:rPr sz="1800" spc="-5" dirty="0">
                <a:latin typeface="Times New Roman"/>
                <a:cs typeface="Times New Roman"/>
              </a:rPr>
              <a:t>(business  owners) </a:t>
            </a:r>
            <a:r>
              <a:rPr sz="1800" dirty="0">
                <a:latin typeface="Times New Roman"/>
                <a:cs typeface="Times New Roman"/>
              </a:rPr>
              <a:t>để tìm hiểu các </a:t>
            </a:r>
            <a:r>
              <a:rPr sz="1800" spc="-5" dirty="0">
                <a:latin typeface="Times New Roman"/>
                <a:cs typeface="Times New Roman"/>
              </a:rPr>
              <a:t>mục </a:t>
            </a:r>
            <a:r>
              <a:rPr sz="1800" dirty="0">
                <a:latin typeface="Times New Roman"/>
                <a:cs typeface="Times New Roman"/>
              </a:rPr>
              <a:t>tiêu trong công việc của họ, </a:t>
            </a:r>
            <a:r>
              <a:rPr sz="1800" spc="-5" dirty="0">
                <a:latin typeface="Times New Roman"/>
                <a:cs typeface="Times New Roman"/>
              </a:rPr>
              <a:t>sau </a:t>
            </a:r>
            <a:r>
              <a:rPr sz="1800" dirty="0">
                <a:latin typeface="Times New Roman"/>
                <a:cs typeface="Times New Roman"/>
              </a:rPr>
              <a:t>đó </a:t>
            </a:r>
            <a:r>
              <a:rPr sz="1800" spc="-5" dirty="0">
                <a:latin typeface="Times New Roman"/>
                <a:cs typeface="Times New Roman"/>
              </a:rPr>
              <a:t>sẽ </a:t>
            </a:r>
            <a:r>
              <a:rPr sz="1800" dirty="0">
                <a:latin typeface="Times New Roman"/>
                <a:cs typeface="Times New Roman"/>
              </a:rPr>
              <a:t>xuất phát</a:t>
            </a:r>
            <a:r>
              <a:rPr sz="1800" spc="-60" dirty="0">
                <a:latin typeface="Times New Roman"/>
                <a:cs typeface="Times New Roman"/>
              </a:rPr>
              <a:t> </a:t>
            </a:r>
            <a:r>
              <a:rPr sz="1800" dirty="0">
                <a:latin typeface="Times New Roman"/>
                <a:cs typeface="Times New Roman"/>
              </a:rPr>
              <a:t>từ</a:t>
            </a:r>
            <a:endParaRPr sz="1800">
              <a:latin typeface="Times New Roman"/>
              <a:cs typeface="Times New Roman"/>
            </a:endParaRPr>
          </a:p>
          <a:p>
            <a:pPr marL="12700" marR="363220">
              <a:lnSpc>
                <a:spcPct val="150000"/>
              </a:lnSpc>
              <a:spcBef>
                <a:spcPts val="5"/>
              </a:spcBef>
            </a:pPr>
            <a:r>
              <a:rPr sz="1800" spc="-5" dirty="0">
                <a:latin typeface="Times New Roman"/>
                <a:cs typeface="Times New Roman"/>
              </a:rPr>
              <a:t>mục </a:t>
            </a:r>
            <a:r>
              <a:rPr sz="1800" dirty="0">
                <a:latin typeface="Times New Roman"/>
                <a:cs typeface="Times New Roman"/>
              </a:rPr>
              <a:t>tiêu chính (goal) và từng </a:t>
            </a:r>
            <a:r>
              <a:rPr sz="1800" spc="-5" dirty="0">
                <a:latin typeface="Times New Roman"/>
                <a:cs typeface="Times New Roman"/>
              </a:rPr>
              <a:t>bước </a:t>
            </a:r>
            <a:r>
              <a:rPr sz="1800" dirty="0">
                <a:latin typeface="Times New Roman"/>
                <a:cs typeface="Times New Roman"/>
              </a:rPr>
              <a:t>phân tích để xác định các công việc</a:t>
            </a:r>
            <a:r>
              <a:rPr sz="1800" spc="-80" dirty="0">
                <a:latin typeface="Times New Roman"/>
                <a:cs typeface="Times New Roman"/>
              </a:rPr>
              <a:t> </a:t>
            </a:r>
            <a:r>
              <a:rPr sz="1800" dirty="0">
                <a:latin typeface="Times New Roman"/>
                <a:cs typeface="Times New Roman"/>
              </a:rPr>
              <a:t>cần  làm để đạt </a:t>
            </a:r>
            <a:r>
              <a:rPr sz="1800" spc="-5" dirty="0">
                <a:latin typeface="Times New Roman"/>
                <a:cs typeface="Times New Roman"/>
              </a:rPr>
              <a:t>được mục </a:t>
            </a:r>
            <a:r>
              <a:rPr sz="1800" dirty="0">
                <a:latin typeface="Times New Roman"/>
                <a:cs typeface="Times New Roman"/>
              </a:rPr>
              <a:t>tiêu chính đó là gì</a:t>
            </a:r>
            <a:r>
              <a:rPr sz="1800" spc="-15" dirty="0">
                <a:latin typeface="Times New Roman"/>
                <a:cs typeface="Times New Roman"/>
              </a:rPr>
              <a:t> </a:t>
            </a:r>
            <a:r>
              <a:rPr sz="1800" spc="-5" dirty="0">
                <a:latin typeface="Times New Roman"/>
                <a:cs typeface="Times New Roman"/>
              </a:rPr>
              <a:t>(sub-goal).</a:t>
            </a:r>
            <a:endParaRPr sz="1800">
              <a:latin typeface="Times New Roman"/>
              <a:cs typeface="Times New Roman"/>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324100" y="711200"/>
            <a:ext cx="6807200" cy="4676775"/>
          </a:xfrm>
          <a:custGeom>
            <a:avLst/>
            <a:gdLst/>
            <a:ahLst/>
            <a:cxnLst/>
            <a:rect l="l" t="t" r="r" b="b"/>
            <a:pathLst>
              <a:path w="6807200" h="4676775">
                <a:moveTo>
                  <a:pt x="0" y="0"/>
                </a:moveTo>
                <a:lnTo>
                  <a:pt x="6807200" y="4676775"/>
                </a:lnTo>
              </a:path>
            </a:pathLst>
          </a:custGeom>
          <a:ln w="3175">
            <a:solidFill>
              <a:srgbClr val="FFFFFF"/>
            </a:solidFill>
          </a:ln>
        </p:spPr>
        <p:txBody>
          <a:bodyPr wrap="square" lIns="0" tIns="0" rIns="0" bIns="0" rtlCol="0"/>
          <a:lstStyle/>
          <a:p>
            <a:endParaRPr/>
          </a:p>
        </p:txBody>
      </p:sp>
      <p:sp>
        <p:nvSpPr>
          <p:cNvPr id="3" name="object 3"/>
          <p:cNvSpPr/>
          <p:nvPr/>
        </p:nvSpPr>
        <p:spPr>
          <a:xfrm>
            <a:off x="2324100" y="711200"/>
            <a:ext cx="6807200" cy="5510530"/>
          </a:xfrm>
          <a:custGeom>
            <a:avLst/>
            <a:gdLst/>
            <a:ahLst/>
            <a:cxnLst/>
            <a:rect l="l" t="t" r="r" b="b"/>
            <a:pathLst>
              <a:path w="6807200" h="5510530">
                <a:moveTo>
                  <a:pt x="0" y="0"/>
                </a:moveTo>
                <a:lnTo>
                  <a:pt x="6807200" y="5510212"/>
                </a:lnTo>
              </a:path>
            </a:pathLst>
          </a:custGeom>
          <a:ln w="3175">
            <a:solidFill>
              <a:srgbClr val="FFFFFF"/>
            </a:solidFill>
          </a:ln>
        </p:spPr>
        <p:txBody>
          <a:bodyPr wrap="square" lIns="0" tIns="0" rIns="0" bIns="0" rtlCol="0"/>
          <a:lstStyle/>
          <a:p>
            <a:endParaRPr/>
          </a:p>
        </p:txBody>
      </p:sp>
      <p:sp>
        <p:nvSpPr>
          <p:cNvPr id="4" name="object 4"/>
          <p:cNvSpPr/>
          <p:nvPr/>
        </p:nvSpPr>
        <p:spPr>
          <a:xfrm>
            <a:off x="2324100" y="711200"/>
            <a:ext cx="6456680" cy="6146800"/>
          </a:xfrm>
          <a:custGeom>
            <a:avLst/>
            <a:gdLst/>
            <a:ahLst/>
            <a:cxnLst/>
            <a:rect l="l" t="t" r="r" b="b"/>
            <a:pathLst>
              <a:path w="6456680" h="6146800">
                <a:moveTo>
                  <a:pt x="0" y="0"/>
                </a:moveTo>
                <a:lnTo>
                  <a:pt x="6456426" y="6146799"/>
                </a:lnTo>
              </a:path>
            </a:pathLst>
          </a:custGeom>
          <a:ln w="3175">
            <a:solidFill>
              <a:srgbClr val="FFFFFF"/>
            </a:solidFill>
          </a:ln>
        </p:spPr>
        <p:txBody>
          <a:bodyPr wrap="square" lIns="0" tIns="0" rIns="0" bIns="0" rtlCol="0"/>
          <a:lstStyle/>
          <a:p>
            <a:endParaRPr/>
          </a:p>
        </p:txBody>
      </p:sp>
      <p:sp>
        <p:nvSpPr>
          <p:cNvPr id="5" name="object 5"/>
          <p:cNvSpPr/>
          <p:nvPr/>
        </p:nvSpPr>
        <p:spPr>
          <a:xfrm>
            <a:off x="2324100" y="711200"/>
            <a:ext cx="5408930" cy="6146800"/>
          </a:xfrm>
          <a:custGeom>
            <a:avLst/>
            <a:gdLst/>
            <a:ahLst/>
            <a:cxnLst/>
            <a:rect l="l" t="t" r="r" b="b"/>
            <a:pathLst>
              <a:path w="5408930" h="6146800">
                <a:moveTo>
                  <a:pt x="0" y="0"/>
                </a:moveTo>
                <a:lnTo>
                  <a:pt x="5408676" y="6146799"/>
                </a:lnTo>
              </a:path>
            </a:pathLst>
          </a:custGeom>
          <a:ln w="3175">
            <a:solidFill>
              <a:srgbClr val="FFFFFF"/>
            </a:solidFill>
          </a:ln>
        </p:spPr>
        <p:txBody>
          <a:bodyPr wrap="square" lIns="0" tIns="0" rIns="0" bIns="0" rtlCol="0"/>
          <a:lstStyle/>
          <a:p>
            <a:endParaRPr/>
          </a:p>
        </p:txBody>
      </p:sp>
      <p:sp>
        <p:nvSpPr>
          <p:cNvPr id="6" name="object 6"/>
          <p:cNvSpPr/>
          <p:nvPr/>
        </p:nvSpPr>
        <p:spPr>
          <a:xfrm>
            <a:off x="2324100" y="711200"/>
            <a:ext cx="4424680" cy="6146800"/>
          </a:xfrm>
          <a:custGeom>
            <a:avLst/>
            <a:gdLst/>
            <a:ahLst/>
            <a:cxnLst/>
            <a:rect l="l" t="t" r="r" b="b"/>
            <a:pathLst>
              <a:path w="4424680" h="6146800">
                <a:moveTo>
                  <a:pt x="0" y="0"/>
                </a:moveTo>
                <a:lnTo>
                  <a:pt x="4424426" y="6146799"/>
                </a:lnTo>
              </a:path>
            </a:pathLst>
          </a:custGeom>
          <a:ln w="3175">
            <a:solidFill>
              <a:srgbClr val="FFFFFF"/>
            </a:solidFill>
          </a:ln>
        </p:spPr>
        <p:txBody>
          <a:bodyPr wrap="square" lIns="0" tIns="0" rIns="0" bIns="0" rtlCol="0"/>
          <a:lstStyle/>
          <a:p>
            <a:endParaRPr/>
          </a:p>
        </p:txBody>
      </p:sp>
      <p:sp>
        <p:nvSpPr>
          <p:cNvPr id="7" name="object 7"/>
          <p:cNvSpPr/>
          <p:nvPr/>
        </p:nvSpPr>
        <p:spPr>
          <a:xfrm>
            <a:off x="2324100" y="711200"/>
            <a:ext cx="3432175" cy="6146800"/>
          </a:xfrm>
          <a:custGeom>
            <a:avLst/>
            <a:gdLst/>
            <a:ahLst/>
            <a:cxnLst/>
            <a:rect l="l" t="t" r="r" b="b"/>
            <a:pathLst>
              <a:path w="3432175" h="6146800">
                <a:moveTo>
                  <a:pt x="0" y="0"/>
                </a:moveTo>
                <a:lnTo>
                  <a:pt x="3432175" y="6146799"/>
                </a:lnTo>
              </a:path>
            </a:pathLst>
          </a:custGeom>
          <a:ln w="3175">
            <a:solidFill>
              <a:srgbClr val="FFFFFF"/>
            </a:solidFill>
          </a:ln>
        </p:spPr>
        <p:txBody>
          <a:bodyPr wrap="square" lIns="0" tIns="0" rIns="0" bIns="0" rtlCol="0"/>
          <a:lstStyle/>
          <a:p>
            <a:endParaRPr/>
          </a:p>
        </p:txBody>
      </p:sp>
      <p:sp>
        <p:nvSpPr>
          <p:cNvPr id="8" name="object 8"/>
          <p:cNvSpPr/>
          <p:nvPr/>
        </p:nvSpPr>
        <p:spPr>
          <a:xfrm>
            <a:off x="2324100" y="711200"/>
            <a:ext cx="2559050" cy="6146800"/>
          </a:xfrm>
          <a:custGeom>
            <a:avLst/>
            <a:gdLst/>
            <a:ahLst/>
            <a:cxnLst/>
            <a:rect l="l" t="t" r="r" b="b"/>
            <a:pathLst>
              <a:path w="2559050" h="6146800">
                <a:moveTo>
                  <a:pt x="0" y="0"/>
                </a:moveTo>
                <a:lnTo>
                  <a:pt x="2559050" y="6146799"/>
                </a:lnTo>
              </a:path>
            </a:pathLst>
          </a:custGeom>
          <a:ln w="3175">
            <a:solidFill>
              <a:srgbClr val="FFFFFF"/>
            </a:solidFill>
          </a:ln>
        </p:spPr>
        <p:txBody>
          <a:bodyPr wrap="square" lIns="0" tIns="0" rIns="0" bIns="0" rtlCol="0"/>
          <a:lstStyle/>
          <a:p>
            <a:endParaRPr/>
          </a:p>
        </p:txBody>
      </p:sp>
      <p:sp>
        <p:nvSpPr>
          <p:cNvPr id="9" name="object 9"/>
          <p:cNvSpPr/>
          <p:nvPr/>
        </p:nvSpPr>
        <p:spPr>
          <a:xfrm>
            <a:off x="2324100" y="711200"/>
            <a:ext cx="1691005" cy="6146800"/>
          </a:xfrm>
          <a:custGeom>
            <a:avLst/>
            <a:gdLst/>
            <a:ahLst/>
            <a:cxnLst/>
            <a:rect l="l" t="t" r="r" b="b"/>
            <a:pathLst>
              <a:path w="1691004" h="6146800">
                <a:moveTo>
                  <a:pt x="0" y="0"/>
                </a:moveTo>
                <a:lnTo>
                  <a:pt x="1690751" y="6146799"/>
                </a:lnTo>
              </a:path>
            </a:pathLst>
          </a:custGeom>
          <a:ln w="3175">
            <a:solidFill>
              <a:srgbClr val="FFFFFF"/>
            </a:solidFill>
          </a:ln>
        </p:spPr>
        <p:txBody>
          <a:bodyPr wrap="square" lIns="0" tIns="0" rIns="0" bIns="0" rtlCol="0"/>
          <a:lstStyle/>
          <a:p>
            <a:endParaRPr/>
          </a:p>
        </p:txBody>
      </p:sp>
      <p:sp>
        <p:nvSpPr>
          <p:cNvPr id="10" name="object 10"/>
          <p:cNvSpPr/>
          <p:nvPr/>
        </p:nvSpPr>
        <p:spPr>
          <a:xfrm>
            <a:off x="2324100" y="711200"/>
            <a:ext cx="815975" cy="6146800"/>
          </a:xfrm>
          <a:custGeom>
            <a:avLst/>
            <a:gdLst/>
            <a:ahLst/>
            <a:cxnLst/>
            <a:rect l="l" t="t" r="r" b="b"/>
            <a:pathLst>
              <a:path w="815975" h="6146800">
                <a:moveTo>
                  <a:pt x="0" y="0"/>
                </a:moveTo>
                <a:lnTo>
                  <a:pt x="815975" y="6146799"/>
                </a:lnTo>
              </a:path>
            </a:pathLst>
          </a:custGeom>
          <a:ln w="3175">
            <a:solidFill>
              <a:srgbClr val="FFFFFF"/>
            </a:solidFill>
          </a:ln>
        </p:spPr>
        <p:txBody>
          <a:bodyPr wrap="square" lIns="0" tIns="0" rIns="0" bIns="0" rtlCol="0"/>
          <a:lstStyle/>
          <a:p>
            <a:endParaRPr/>
          </a:p>
        </p:txBody>
      </p:sp>
      <p:sp>
        <p:nvSpPr>
          <p:cNvPr id="11" name="object 11"/>
          <p:cNvSpPr/>
          <p:nvPr/>
        </p:nvSpPr>
        <p:spPr>
          <a:xfrm>
            <a:off x="2324100" y="711200"/>
            <a:ext cx="0" cy="6146800"/>
          </a:xfrm>
          <a:custGeom>
            <a:avLst/>
            <a:gdLst/>
            <a:ahLst/>
            <a:cxnLst/>
            <a:rect l="l" t="t" r="r" b="b"/>
            <a:pathLst>
              <a:path h="6146800">
                <a:moveTo>
                  <a:pt x="0" y="0"/>
                </a:moveTo>
                <a:lnTo>
                  <a:pt x="0" y="6146799"/>
                </a:lnTo>
              </a:path>
            </a:pathLst>
          </a:custGeom>
          <a:ln w="3175">
            <a:solidFill>
              <a:srgbClr val="FFFFFF"/>
            </a:solidFill>
          </a:ln>
        </p:spPr>
        <p:txBody>
          <a:bodyPr wrap="square" lIns="0" tIns="0" rIns="0" bIns="0" rtlCol="0"/>
          <a:lstStyle/>
          <a:p>
            <a:endParaRPr/>
          </a:p>
        </p:txBody>
      </p:sp>
      <p:sp>
        <p:nvSpPr>
          <p:cNvPr id="12" name="object 12"/>
          <p:cNvSpPr/>
          <p:nvPr/>
        </p:nvSpPr>
        <p:spPr>
          <a:xfrm>
            <a:off x="2324100" y="711200"/>
            <a:ext cx="6807200" cy="4046854"/>
          </a:xfrm>
          <a:custGeom>
            <a:avLst/>
            <a:gdLst/>
            <a:ahLst/>
            <a:cxnLst/>
            <a:rect l="l" t="t" r="r" b="b"/>
            <a:pathLst>
              <a:path w="6807200" h="4046854">
                <a:moveTo>
                  <a:pt x="0" y="0"/>
                </a:moveTo>
                <a:lnTo>
                  <a:pt x="6807200" y="4046474"/>
                </a:lnTo>
              </a:path>
            </a:pathLst>
          </a:custGeom>
          <a:ln w="3175">
            <a:solidFill>
              <a:srgbClr val="FFFFFF"/>
            </a:solidFill>
          </a:ln>
        </p:spPr>
        <p:txBody>
          <a:bodyPr wrap="square" lIns="0" tIns="0" rIns="0" bIns="0" rtlCol="0"/>
          <a:lstStyle/>
          <a:p>
            <a:endParaRPr/>
          </a:p>
        </p:txBody>
      </p:sp>
      <p:sp>
        <p:nvSpPr>
          <p:cNvPr id="13" name="object 13"/>
          <p:cNvSpPr/>
          <p:nvPr/>
        </p:nvSpPr>
        <p:spPr>
          <a:xfrm>
            <a:off x="2324100" y="711200"/>
            <a:ext cx="6807200" cy="3484879"/>
          </a:xfrm>
          <a:custGeom>
            <a:avLst/>
            <a:gdLst/>
            <a:ahLst/>
            <a:cxnLst/>
            <a:rect l="l" t="t" r="r" b="b"/>
            <a:pathLst>
              <a:path w="6807200" h="3484879">
                <a:moveTo>
                  <a:pt x="0" y="0"/>
                </a:moveTo>
                <a:lnTo>
                  <a:pt x="6807200" y="3484499"/>
                </a:lnTo>
              </a:path>
            </a:pathLst>
          </a:custGeom>
          <a:ln w="3175">
            <a:solidFill>
              <a:srgbClr val="FFFFFF"/>
            </a:solidFill>
          </a:ln>
        </p:spPr>
        <p:txBody>
          <a:bodyPr wrap="square" lIns="0" tIns="0" rIns="0" bIns="0" rtlCol="0"/>
          <a:lstStyle/>
          <a:p>
            <a:endParaRPr/>
          </a:p>
        </p:txBody>
      </p:sp>
      <p:sp>
        <p:nvSpPr>
          <p:cNvPr id="14" name="object 14"/>
          <p:cNvSpPr/>
          <p:nvPr/>
        </p:nvSpPr>
        <p:spPr>
          <a:xfrm>
            <a:off x="2324100" y="711200"/>
            <a:ext cx="6807200" cy="3002280"/>
          </a:xfrm>
          <a:custGeom>
            <a:avLst/>
            <a:gdLst/>
            <a:ahLst/>
            <a:cxnLst/>
            <a:rect l="l" t="t" r="r" b="b"/>
            <a:pathLst>
              <a:path w="6807200" h="3002279">
                <a:moveTo>
                  <a:pt x="0" y="0"/>
                </a:moveTo>
                <a:lnTo>
                  <a:pt x="6807200" y="3002026"/>
                </a:lnTo>
              </a:path>
            </a:pathLst>
          </a:custGeom>
          <a:ln w="3175">
            <a:solidFill>
              <a:srgbClr val="FFFFFF"/>
            </a:solidFill>
          </a:ln>
        </p:spPr>
        <p:txBody>
          <a:bodyPr wrap="square" lIns="0" tIns="0" rIns="0" bIns="0" rtlCol="0"/>
          <a:lstStyle/>
          <a:p>
            <a:endParaRPr/>
          </a:p>
        </p:txBody>
      </p:sp>
      <p:sp>
        <p:nvSpPr>
          <p:cNvPr id="15" name="object 15"/>
          <p:cNvSpPr/>
          <p:nvPr/>
        </p:nvSpPr>
        <p:spPr>
          <a:xfrm>
            <a:off x="2324100" y="711200"/>
            <a:ext cx="6807200" cy="2514600"/>
          </a:xfrm>
          <a:custGeom>
            <a:avLst/>
            <a:gdLst/>
            <a:ahLst/>
            <a:cxnLst/>
            <a:rect l="l" t="t" r="r" b="b"/>
            <a:pathLst>
              <a:path w="6807200" h="2514600">
                <a:moveTo>
                  <a:pt x="0" y="0"/>
                </a:moveTo>
                <a:lnTo>
                  <a:pt x="6807200" y="2514600"/>
                </a:lnTo>
              </a:path>
            </a:pathLst>
          </a:custGeom>
          <a:ln w="3175">
            <a:solidFill>
              <a:srgbClr val="FFFFFF"/>
            </a:solidFill>
          </a:ln>
        </p:spPr>
        <p:txBody>
          <a:bodyPr wrap="square" lIns="0" tIns="0" rIns="0" bIns="0" rtlCol="0"/>
          <a:lstStyle/>
          <a:p>
            <a:endParaRPr/>
          </a:p>
        </p:txBody>
      </p:sp>
      <p:sp>
        <p:nvSpPr>
          <p:cNvPr id="16" name="object 16"/>
          <p:cNvSpPr/>
          <p:nvPr/>
        </p:nvSpPr>
        <p:spPr>
          <a:xfrm>
            <a:off x="2392426" y="733425"/>
            <a:ext cx="6739255" cy="2075180"/>
          </a:xfrm>
          <a:custGeom>
            <a:avLst/>
            <a:gdLst/>
            <a:ahLst/>
            <a:cxnLst/>
            <a:rect l="l" t="t" r="r" b="b"/>
            <a:pathLst>
              <a:path w="6739255" h="2075180">
                <a:moveTo>
                  <a:pt x="0" y="0"/>
                </a:moveTo>
                <a:lnTo>
                  <a:pt x="6738874" y="2074799"/>
                </a:lnTo>
              </a:path>
            </a:pathLst>
          </a:custGeom>
          <a:ln w="3175">
            <a:solidFill>
              <a:srgbClr val="FFFFFF"/>
            </a:solidFill>
          </a:ln>
        </p:spPr>
        <p:txBody>
          <a:bodyPr wrap="square" lIns="0" tIns="0" rIns="0" bIns="0" rtlCol="0"/>
          <a:lstStyle/>
          <a:p>
            <a:endParaRPr/>
          </a:p>
        </p:txBody>
      </p:sp>
      <p:sp>
        <p:nvSpPr>
          <p:cNvPr id="17" name="object 17"/>
          <p:cNvSpPr/>
          <p:nvPr/>
        </p:nvSpPr>
        <p:spPr>
          <a:xfrm>
            <a:off x="2324100" y="711200"/>
            <a:ext cx="6807200" cy="1678305"/>
          </a:xfrm>
          <a:custGeom>
            <a:avLst/>
            <a:gdLst/>
            <a:ahLst/>
            <a:cxnLst/>
            <a:rect l="l" t="t" r="r" b="b"/>
            <a:pathLst>
              <a:path w="6807200" h="1678305">
                <a:moveTo>
                  <a:pt x="0" y="0"/>
                </a:moveTo>
                <a:lnTo>
                  <a:pt x="6807200" y="1678051"/>
                </a:lnTo>
              </a:path>
            </a:pathLst>
          </a:custGeom>
          <a:ln w="3175">
            <a:solidFill>
              <a:srgbClr val="FFFFFF"/>
            </a:solidFill>
          </a:ln>
        </p:spPr>
        <p:txBody>
          <a:bodyPr wrap="square" lIns="0" tIns="0" rIns="0" bIns="0" rtlCol="0"/>
          <a:lstStyle/>
          <a:p>
            <a:endParaRPr/>
          </a:p>
        </p:txBody>
      </p:sp>
      <p:sp>
        <p:nvSpPr>
          <p:cNvPr id="18" name="object 18"/>
          <p:cNvSpPr/>
          <p:nvPr/>
        </p:nvSpPr>
        <p:spPr>
          <a:xfrm>
            <a:off x="2324100" y="711200"/>
            <a:ext cx="6807200" cy="1322705"/>
          </a:xfrm>
          <a:custGeom>
            <a:avLst/>
            <a:gdLst/>
            <a:ahLst/>
            <a:cxnLst/>
            <a:rect l="l" t="t" r="r" b="b"/>
            <a:pathLst>
              <a:path w="6807200" h="1322705">
                <a:moveTo>
                  <a:pt x="0" y="0"/>
                </a:moveTo>
                <a:lnTo>
                  <a:pt x="6807200" y="1322451"/>
                </a:lnTo>
              </a:path>
            </a:pathLst>
          </a:custGeom>
          <a:ln w="3175">
            <a:solidFill>
              <a:srgbClr val="FFFFFF"/>
            </a:solidFill>
          </a:ln>
        </p:spPr>
        <p:txBody>
          <a:bodyPr wrap="square" lIns="0" tIns="0" rIns="0" bIns="0" rtlCol="0"/>
          <a:lstStyle/>
          <a:p>
            <a:endParaRPr/>
          </a:p>
        </p:txBody>
      </p:sp>
      <p:sp>
        <p:nvSpPr>
          <p:cNvPr id="19" name="object 19"/>
          <p:cNvSpPr/>
          <p:nvPr/>
        </p:nvSpPr>
        <p:spPr>
          <a:xfrm>
            <a:off x="2324100" y="711200"/>
            <a:ext cx="6807200" cy="973455"/>
          </a:xfrm>
          <a:custGeom>
            <a:avLst/>
            <a:gdLst/>
            <a:ahLst/>
            <a:cxnLst/>
            <a:rect l="l" t="t" r="r" b="b"/>
            <a:pathLst>
              <a:path w="6807200" h="973455">
                <a:moveTo>
                  <a:pt x="0" y="0"/>
                </a:moveTo>
                <a:lnTo>
                  <a:pt x="6807200" y="973201"/>
                </a:lnTo>
              </a:path>
            </a:pathLst>
          </a:custGeom>
          <a:ln w="3175">
            <a:solidFill>
              <a:srgbClr val="FFFFFF"/>
            </a:solidFill>
          </a:ln>
        </p:spPr>
        <p:txBody>
          <a:bodyPr wrap="square" lIns="0" tIns="0" rIns="0" bIns="0" rtlCol="0"/>
          <a:lstStyle/>
          <a:p>
            <a:endParaRPr/>
          </a:p>
        </p:txBody>
      </p:sp>
      <p:sp>
        <p:nvSpPr>
          <p:cNvPr id="20" name="object 20"/>
          <p:cNvSpPr/>
          <p:nvPr/>
        </p:nvSpPr>
        <p:spPr>
          <a:xfrm>
            <a:off x="2324100" y="711200"/>
            <a:ext cx="6807200" cy="695325"/>
          </a:xfrm>
          <a:custGeom>
            <a:avLst/>
            <a:gdLst/>
            <a:ahLst/>
            <a:cxnLst/>
            <a:rect l="l" t="t" r="r" b="b"/>
            <a:pathLst>
              <a:path w="6807200" h="695325">
                <a:moveTo>
                  <a:pt x="0" y="0"/>
                </a:moveTo>
                <a:lnTo>
                  <a:pt x="6807200" y="695325"/>
                </a:lnTo>
              </a:path>
            </a:pathLst>
          </a:custGeom>
          <a:ln w="3175">
            <a:solidFill>
              <a:srgbClr val="FFFFFF"/>
            </a:solidFill>
          </a:ln>
        </p:spPr>
        <p:txBody>
          <a:bodyPr wrap="square" lIns="0" tIns="0" rIns="0" bIns="0" rtlCol="0"/>
          <a:lstStyle/>
          <a:p>
            <a:endParaRPr/>
          </a:p>
        </p:txBody>
      </p:sp>
      <p:sp>
        <p:nvSpPr>
          <p:cNvPr id="21" name="object 21"/>
          <p:cNvSpPr/>
          <p:nvPr/>
        </p:nvSpPr>
        <p:spPr>
          <a:xfrm>
            <a:off x="2324100" y="711200"/>
            <a:ext cx="6807200" cy="411480"/>
          </a:xfrm>
          <a:custGeom>
            <a:avLst/>
            <a:gdLst/>
            <a:ahLst/>
            <a:cxnLst/>
            <a:rect l="l" t="t" r="r" b="b"/>
            <a:pathLst>
              <a:path w="6807200" h="411480">
                <a:moveTo>
                  <a:pt x="0" y="0"/>
                </a:moveTo>
                <a:lnTo>
                  <a:pt x="6807200" y="411225"/>
                </a:lnTo>
              </a:path>
            </a:pathLst>
          </a:custGeom>
          <a:ln w="3175">
            <a:solidFill>
              <a:srgbClr val="FFFFFF"/>
            </a:solidFill>
          </a:ln>
        </p:spPr>
        <p:txBody>
          <a:bodyPr wrap="square" lIns="0" tIns="0" rIns="0" bIns="0" rtlCol="0"/>
          <a:lstStyle/>
          <a:p>
            <a:endParaRPr/>
          </a:p>
        </p:txBody>
      </p:sp>
      <p:sp>
        <p:nvSpPr>
          <p:cNvPr id="22" name="object 22"/>
          <p:cNvSpPr/>
          <p:nvPr/>
        </p:nvSpPr>
        <p:spPr>
          <a:xfrm>
            <a:off x="2324100" y="711200"/>
            <a:ext cx="6807200" cy="206375"/>
          </a:xfrm>
          <a:custGeom>
            <a:avLst/>
            <a:gdLst/>
            <a:ahLst/>
            <a:cxnLst/>
            <a:rect l="l" t="t" r="r" b="b"/>
            <a:pathLst>
              <a:path w="6807200" h="206375">
                <a:moveTo>
                  <a:pt x="0" y="0"/>
                </a:moveTo>
                <a:lnTo>
                  <a:pt x="6807200" y="206375"/>
                </a:lnTo>
              </a:path>
            </a:pathLst>
          </a:custGeom>
          <a:ln w="3175">
            <a:solidFill>
              <a:srgbClr val="FFFFFF"/>
            </a:solidFill>
          </a:ln>
        </p:spPr>
        <p:txBody>
          <a:bodyPr wrap="square" lIns="0" tIns="0" rIns="0" bIns="0" rtlCol="0"/>
          <a:lstStyle/>
          <a:p>
            <a:endParaRPr/>
          </a:p>
        </p:txBody>
      </p:sp>
      <p:sp>
        <p:nvSpPr>
          <p:cNvPr id="23" name="object 23"/>
          <p:cNvSpPr/>
          <p:nvPr/>
        </p:nvSpPr>
        <p:spPr>
          <a:xfrm>
            <a:off x="0" y="712851"/>
            <a:ext cx="2327275" cy="0"/>
          </a:xfrm>
          <a:custGeom>
            <a:avLst/>
            <a:gdLst/>
            <a:ahLst/>
            <a:cxnLst/>
            <a:rect l="l" t="t" r="r" b="b"/>
            <a:pathLst>
              <a:path w="2327275">
                <a:moveTo>
                  <a:pt x="0" y="0"/>
                </a:moveTo>
                <a:lnTo>
                  <a:pt x="2327275" y="0"/>
                </a:lnTo>
              </a:path>
            </a:pathLst>
          </a:custGeom>
          <a:ln w="3175">
            <a:solidFill>
              <a:srgbClr val="FFFFFF"/>
            </a:solidFill>
          </a:ln>
        </p:spPr>
        <p:txBody>
          <a:bodyPr wrap="square" lIns="0" tIns="0" rIns="0" bIns="0" rtlCol="0"/>
          <a:lstStyle/>
          <a:p>
            <a:endParaRPr/>
          </a:p>
        </p:txBody>
      </p:sp>
      <p:sp>
        <p:nvSpPr>
          <p:cNvPr id="24" name="object 24"/>
          <p:cNvSpPr/>
          <p:nvPr/>
        </p:nvSpPr>
        <p:spPr>
          <a:xfrm>
            <a:off x="0" y="692150"/>
            <a:ext cx="2327275" cy="3969385"/>
          </a:xfrm>
          <a:custGeom>
            <a:avLst/>
            <a:gdLst/>
            <a:ahLst/>
            <a:cxnLst/>
            <a:rect l="l" t="t" r="r" b="b"/>
            <a:pathLst>
              <a:path w="2327275" h="3969385">
                <a:moveTo>
                  <a:pt x="2327274" y="0"/>
                </a:moveTo>
                <a:lnTo>
                  <a:pt x="0" y="3969314"/>
                </a:lnTo>
              </a:path>
            </a:pathLst>
          </a:custGeom>
          <a:ln w="3175">
            <a:solidFill>
              <a:srgbClr val="FFFFFF"/>
            </a:solidFill>
          </a:ln>
        </p:spPr>
        <p:txBody>
          <a:bodyPr wrap="square" lIns="0" tIns="0" rIns="0" bIns="0" rtlCol="0"/>
          <a:lstStyle/>
          <a:p>
            <a:endParaRPr/>
          </a:p>
        </p:txBody>
      </p:sp>
      <p:sp>
        <p:nvSpPr>
          <p:cNvPr id="25" name="object 25"/>
          <p:cNvSpPr/>
          <p:nvPr/>
        </p:nvSpPr>
        <p:spPr>
          <a:xfrm>
            <a:off x="0" y="733425"/>
            <a:ext cx="2306955" cy="5464810"/>
          </a:xfrm>
          <a:custGeom>
            <a:avLst/>
            <a:gdLst/>
            <a:ahLst/>
            <a:cxnLst/>
            <a:rect l="l" t="t" r="r" b="b"/>
            <a:pathLst>
              <a:path w="2306955" h="5464810">
                <a:moveTo>
                  <a:pt x="2306700" y="0"/>
                </a:moveTo>
                <a:lnTo>
                  <a:pt x="0" y="5464252"/>
                </a:lnTo>
              </a:path>
            </a:pathLst>
          </a:custGeom>
          <a:ln w="3175">
            <a:solidFill>
              <a:srgbClr val="FFFFFF"/>
            </a:solidFill>
          </a:ln>
        </p:spPr>
        <p:txBody>
          <a:bodyPr wrap="square" lIns="0" tIns="0" rIns="0" bIns="0" rtlCol="0"/>
          <a:lstStyle/>
          <a:p>
            <a:endParaRPr/>
          </a:p>
        </p:txBody>
      </p:sp>
      <p:sp>
        <p:nvSpPr>
          <p:cNvPr id="26" name="object 26"/>
          <p:cNvSpPr/>
          <p:nvPr/>
        </p:nvSpPr>
        <p:spPr>
          <a:xfrm>
            <a:off x="382587" y="735076"/>
            <a:ext cx="1929130" cy="6123305"/>
          </a:xfrm>
          <a:custGeom>
            <a:avLst/>
            <a:gdLst/>
            <a:ahLst/>
            <a:cxnLst/>
            <a:rect l="l" t="t" r="r" b="b"/>
            <a:pathLst>
              <a:path w="1929130" h="6123305">
                <a:moveTo>
                  <a:pt x="1928812" y="0"/>
                </a:moveTo>
                <a:lnTo>
                  <a:pt x="0" y="6122924"/>
                </a:lnTo>
              </a:path>
            </a:pathLst>
          </a:custGeom>
          <a:ln w="3175">
            <a:solidFill>
              <a:srgbClr val="FFFFFF"/>
            </a:solidFill>
          </a:ln>
        </p:spPr>
        <p:txBody>
          <a:bodyPr wrap="square" lIns="0" tIns="0" rIns="0" bIns="0" rtlCol="0"/>
          <a:lstStyle/>
          <a:p>
            <a:endParaRPr/>
          </a:p>
        </p:txBody>
      </p:sp>
      <p:sp>
        <p:nvSpPr>
          <p:cNvPr id="27" name="object 27"/>
          <p:cNvSpPr/>
          <p:nvPr/>
        </p:nvSpPr>
        <p:spPr>
          <a:xfrm>
            <a:off x="1030287" y="749300"/>
            <a:ext cx="1283335" cy="6108700"/>
          </a:xfrm>
          <a:custGeom>
            <a:avLst/>
            <a:gdLst/>
            <a:ahLst/>
            <a:cxnLst/>
            <a:rect l="l" t="t" r="r" b="b"/>
            <a:pathLst>
              <a:path w="1283335" h="6108700">
                <a:moveTo>
                  <a:pt x="1282763" y="0"/>
                </a:moveTo>
                <a:lnTo>
                  <a:pt x="0" y="6108699"/>
                </a:lnTo>
              </a:path>
            </a:pathLst>
          </a:custGeom>
          <a:ln w="3175">
            <a:solidFill>
              <a:srgbClr val="FFFFFF"/>
            </a:solidFill>
          </a:ln>
        </p:spPr>
        <p:txBody>
          <a:bodyPr wrap="square" lIns="0" tIns="0" rIns="0" bIns="0" rtlCol="0"/>
          <a:lstStyle/>
          <a:p>
            <a:endParaRPr/>
          </a:p>
        </p:txBody>
      </p:sp>
      <p:sp>
        <p:nvSpPr>
          <p:cNvPr id="28" name="object 28"/>
          <p:cNvSpPr/>
          <p:nvPr/>
        </p:nvSpPr>
        <p:spPr>
          <a:xfrm>
            <a:off x="1679575" y="735076"/>
            <a:ext cx="641350" cy="6123305"/>
          </a:xfrm>
          <a:custGeom>
            <a:avLst/>
            <a:gdLst/>
            <a:ahLst/>
            <a:cxnLst/>
            <a:rect l="l" t="t" r="r" b="b"/>
            <a:pathLst>
              <a:path w="641350" h="6123305">
                <a:moveTo>
                  <a:pt x="641350" y="0"/>
                </a:moveTo>
                <a:lnTo>
                  <a:pt x="0" y="6122924"/>
                </a:lnTo>
              </a:path>
            </a:pathLst>
          </a:custGeom>
          <a:ln w="3175">
            <a:solidFill>
              <a:srgbClr val="FFFFFF"/>
            </a:solidFill>
          </a:ln>
        </p:spPr>
        <p:txBody>
          <a:bodyPr wrap="square" lIns="0" tIns="0" rIns="0" bIns="0" rtlCol="0"/>
          <a:lstStyle/>
          <a:p>
            <a:endParaRPr/>
          </a:p>
        </p:txBody>
      </p:sp>
      <p:sp>
        <p:nvSpPr>
          <p:cNvPr id="29" name="object 29"/>
          <p:cNvSpPr/>
          <p:nvPr/>
        </p:nvSpPr>
        <p:spPr>
          <a:xfrm>
            <a:off x="0" y="692150"/>
            <a:ext cx="2327275" cy="2961005"/>
          </a:xfrm>
          <a:custGeom>
            <a:avLst/>
            <a:gdLst/>
            <a:ahLst/>
            <a:cxnLst/>
            <a:rect l="l" t="t" r="r" b="b"/>
            <a:pathLst>
              <a:path w="2327275" h="2961004">
                <a:moveTo>
                  <a:pt x="2327274" y="0"/>
                </a:moveTo>
                <a:lnTo>
                  <a:pt x="0" y="2960470"/>
                </a:lnTo>
              </a:path>
            </a:pathLst>
          </a:custGeom>
          <a:ln w="3175">
            <a:solidFill>
              <a:srgbClr val="FFFFFF"/>
            </a:solidFill>
          </a:ln>
        </p:spPr>
        <p:txBody>
          <a:bodyPr wrap="square" lIns="0" tIns="0" rIns="0" bIns="0" rtlCol="0"/>
          <a:lstStyle/>
          <a:p>
            <a:endParaRPr/>
          </a:p>
        </p:txBody>
      </p:sp>
      <p:sp>
        <p:nvSpPr>
          <p:cNvPr id="30" name="object 30"/>
          <p:cNvSpPr/>
          <p:nvPr/>
        </p:nvSpPr>
        <p:spPr>
          <a:xfrm>
            <a:off x="0" y="739775"/>
            <a:ext cx="2284730" cy="2095500"/>
          </a:xfrm>
          <a:custGeom>
            <a:avLst/>
            <a:gdLst/>
            <a:ahLst/>
            <a:cxnLst/>
            <a:rect l="l" t="t" r="r" b="b"/>
            <a:pathLst>
              <a:path w="2284730" h="2095500">
                <a:moveTo>
                  <a:pt x="2284475" y="0"/>
                </a:moveTo>
                <a:lnTo>
                  <a:pt x="0" y="2094902"/>
                </a:lnTo>
              </a:path>
            </a:pathLst>
          </a:custGeom>
          <a:ln w="3175">
            <a:solidFill>
              <a:srgbClr val="FFFFFF"/>
            </a:solidFill>
          </a:ln>
        </p:spPr>
        <p:txBody>
          <a:bodyPr wrap="square" lIns="0" tIns="0" rIns="0" bIns="0" rtlCol="0"/>
          <a:lstStyle/>
          <a:p>
            <a:endParaRPr/>
          </a:p>
        </p:txBody>
      </p:sp>
      <p:sp>
        <p:nvSpPr>
          <p:cNvPr id="31" name="object 31"/>
          <p:cNvSpPr/>
          <p:nvPr/>
        </p:nvSpPr>
        <p:spPr>
          <a:xfrm>
            <a:off x="0" y="712851"/>
            <a:ext cx="2327275" cy="1414780"/>
          </a:xfrm>
          <a:custGeom>
            <a:avLst/>
            <a:gdLst/>
            <a:ahLst/>
            <a:cxnLst/>
            <a:rect l="l" t="t" r="r" b="b"/>
            <a:pathLst>
              <a:path w="2327275" h="1414780">
                <a:moveTo>
                  <a:pt x="2327274" y="0"/>
                </a:moveTo>
                <a:lnTo>
                  <a:pt x="0" y="1414680"/>
                </a:lnTo>
              </a:path>
            </a:pathLst>
          </a:custGeom>
          <a:ln w="3175">
            <a:solidFill>
              <a:srgbClr val="FFFFFF"/>
            </a:solidFill>
          </a:ln>
        </p:spPr>
        <p:txBody>
          <a:bodyPr wrap="square" lIns="0" tIns="0" rIns="0" bIns="0" rtlCol="0"/>
          <a:lstStyle/>
          <a:p>
            <a:endParaRPr/>
          </a:p>
        </p:txBody>
      </p:sp>
      <p:sp>
        <p:nvSpPr>
          <p:cNvPr id="32" name="object 32"/>
          <p:cNvSpPr/>
          <p:nvPr/>
        </p:nvSpPr>
        <p:spPr>
          <a:xfrm>
            <a:off x="0" y="747776"/>
            <a:ext cx="2265680" cy="789940"/>
          </a:xfrm>
          <a:custGeom>
            <a:avLst/>
            <a:gdLst/>
            <a:ahLst/>
            <a:cxnLst/>
            <a:rect l="l" t="t" r="r" b="b"/>
            <a:pathLst>
              <a:path w="2265680" h="789940">
                <a:moveTo>
                  <a:pt x="2265425" y="0"/>
                </a:moveTo>
                <a:lnTo>
                  <a:pt x="0" y="789325"/>
                </a:lnTo>
              </a:path>
            </a:pathLst>
          </a:custGeom>
          <a:ln w="3175">
            <a:solidFill>
              <a:srgbClr val="FFFFFF"/>
            </a:solidFill>
          </a:ln>
        </p:spPr>
        <p:txBody>
          <a:bodyPr wrap="square" lIns="0" tIns="0" rIns="0" bIns="0" rtlCol="0"/>
          <a:lstStyle/>
          <a:p>
            <a:endParaRPr/>
          </a:p>
        </p:txBody>
      </p:sp>
      <p:sp>
        <p:nvSpPr>
          <p:cNvPr id="33" name="object 33"/>
          <p:cNvSpPr/>
          <p:nvPr/>
        </p:nvSpPr>
        <p:spPr>
          <a:xfrm>
            <a:off x="0" y="735076"/>
            <a:ext cx="2311400" cy="325755"/>
          </a:xfrm>
          <a:custGeom>
            <a:avLst/>
            <a:gdLst/>
            <a:ahLst/>
            <a:cxnLst/>
            <a:rect l="l" t="t" r="r" b="b"/>
            <a:pathLst>
              <a:path w="2311400" h="325755">
                <a:moveTo>
                  <a:pt x="2311399" y="0"/>
                </a:moveTo>
                <a:lnTo>
                  <a:pt x="0" y="325237"/>
                </a:lnTo>
              </a:path>
            </a:pathLst>
          </a:custGeom>
          <a:ln w="3175">
            <a:solidFill>
              <a:srgbClr val="FFFFFF"/>
            </a:solidFill>
          </a:ln>
        </p:spPr>
        <p:txBody>
          <a:bodyPr wrap="square" lIns="0" tIns="0" rIns="0" bIns="0" rtlCol="0"/>
          <a:lstStyle/>
          <a:p>
            <a:endParaRPr/>
          </a:p>
        </p:txBody>
      </p:sp>
      <p:sp>
        <p:nvSpPr>
          <p:cNvPr id="34" name="object 34"/>
          <p:cNvSpPr/>
          <p:nvPr/>
        </p:nvSpPr>
        <p:spPr>
          <a:xfrm>
            <a:off x="0" y="692150"/>
            <a:ext cx="2327275" cy="196215"/>
          </a:xfrm>
          <a:custGeom>
            <a:avLst/>
            <a:gdLst/>
            <a:ahLst/>
            <a:cxnLst/>
            <a:rect l="l" t="t" r="r" b="b"/>
            <a:pathLst>
              <a:path w="2327275" h="196215">
                <a:moveTo>
                  <a:pt x="2327274" y="0"/>
                </a:moveTo>
                <a:lnTo>
                  <a:pt x="0" y="195781"/>
                </a:lnTo>
              </a:path>
            </a:pathLst>
          </a:custGeom>
          <a:ln w="3175">
            <a:solidFill>
              <a:srgbClr val="FFFFFF"/>
            </a:solidFill>
          </a:ln>
        </p:spPr>
        <p:txBody>
          <a:bodyPr wrap="square" lIns="0" tIns="0" rIns="0" bIns="0" rtlCol="0"/>
          <a:lstStyle/>
          <a:p>
            <a:endParaRPr/>
          </a:p>
        </p:txBody>
      </p:sp>
      <p:sp>
        <p:nvSpPr>
          <p:cNvPr id="35" name="object 35"/>
          <p:cNvSpPr/>
          <p:nvPr/>
        </p:nvSpPr>
        <p:spPr>
          <a:xfrm>
            <a:off x="0" y="5211762"/>
            <a:ext cx="9131300" cy="0"/>
          </a:xfrm>
          <a:custGeom>
            <a:avLst/>
            <a:gdLst/>
            <a:ahLst/>
            <a:cxnLst/>
            <a:rect l="l" t="t" r="r" b="b"/>
            <a:pathLst>
              <a:path w="9131300">
                <a:moveTo>
                  <a:pt x="0" y="0"/>
                </a:moveTo>
                <a:lnTo>
                  <a:pt x="9131300" y="0"/>
                </a:lnTo>
              </a:path>
            </a:pathLst>
          </a:custGeom>
          <a:ln w="3301">
            <a:solidFill>
              <a:srgbClr val="FFFFFF"/>
            </a:solidFill>
          </a:ln>
        </p:spPr>
        <p:txBody>
          <a:bodyPr wrap="square" lIns="0" tIns="0" rIns="0" bIns="0" rtlCol="0"/>
          <a:lstStyle/>
          <a:p>
            <a:endParaRPr/>
          </a:p>
        </p:txBody>
      </p:sp>
      <p:sp>
        <p:nvSpPr>
          <p:cNvPr id="36" name="object 36"/>
          <p:cNvSpPr/>
          <p:nvPr/>
        </p:nvSpPr>
        <p:spPr>
          <a:xfrm>
            <a:off x="0" y="4496942"/>
            <a:ext cx="9131300" cy="0"/>
          </a:xfrm>
          <a:custGeom>
            <a:avLst/>
            <a:gdLst/>
            <a:ahLst/>
            <a:cxnLst/>
            <a:rect l="l" t="t" r="r" b="b"/>
            <a:pathLst>
              <a:path w="9131300">
                <a:moveTo>
                  <a:pt x="0" y="0"/>
                </a:moveTo>
                <a:lnTo>
                  <a:pt x="9131300" y="0"/>
                </a:lnTo>
              </a:path>
            </a:pathLst>
          </a:custGeom>
          <a:ln w="3175">
            <a:solidFill>
              <a:srgbClr val="FFFFFF"/>
            </a:solidFill>
          </a:ln>
        </p:spPr>
        <p:txBody>
          <a:bodyPr wrap="square" lIns="0" tIns="0" rIns="0" bIns="0" rtlCol="0"/>
          <a:lstStyle/>
          <a:p>
            <a:endParaRPr/>
          </a:p>
        </p:txBody>
      </p:sp>
      <p:sp>
        <p:nvSpPr>
          <p:cNvPr id="37" name="object 37"/>
          <p:cNvSpPr/>
          <p:nvPr/>
        </p:nvSpPr>
        <p:spPr>
          <a:xfrm>
            <a:off x="0" y="3851275"/>
            <a:ext cx="9128125" cy="0"/>
          </a:xfrm>
          <a:custGeom>
            <a:avLst/>
            <a:gdLst/>
            <a:ahLst/>
            <a:cxnLst/>
            <a:rect l="l" t="t" r="r" b="b"/>
            <a:pathLst>
              <a:path w="9128125">
                <a:moveTo>
                  <a:pt x="0" y="0"/>
                </a:moveTo>
                <a:lnTo>
                  <a:pt x="9127871" y="0"/>
                </a:lnTo>
              </a:path>
            </a:pathLst>
          </a:custGeom>
          <a:ln w="3175">
            <a:solidFill>
              <a:srgbClr val="FFFFFF"/>
            </a:solidFill>
          </a:ln>
        </p:spPr>
        <p:txBody>
          <a:bodyPr wrap="square" lIns="0" tIns="0" rIns="0" bIns="0" rtlCol="0"/>
          <a:lstStyle/>
          <a:p>
            <a:endParaRPr/>
          </a:p>
        </p:txBody>
      </p:sp>
      <p:sp>
        <p:nvSpPr>
          <p:cNvPr id="38" name="object 38"/>
          <p:cNvSpPr/>
          <p:nvPr/>
        </p:nvSpPr>
        <p:spPr>
          <a:xfrm>
            <a:off x="0" y="3275076"/>
            <a:ext cx="9128125" cy="0"/>
          </a:xfrm>
          <a:custGeom>
            <a:avLst/>
            <a:gdLst/>
            <a:ahLst/>
            <a:cxnLst/>
            <a:rect l="l" t="t" r="r" b="b"/>
            <a:pathLst>
              <a:path w="9128125">
                <a:moveTo>
                  <a:pt x="0" y="0"/>
                </a:moveTo>
                <a:lnTo>
                  <a:pt x="9127871" y="0"/>
                </a:lnTo>
              </a:path>
            </a:pathLst>
          </a:custGeom>
          <a:ln w="3175">
            <a:solidFill>
              <a:srgbClr val="FFFFFF"/>
            </a:solidFill>
          </a:ln>
        </p:spPr>
        <p:txBody>
          <a:bodyPr wrap="square" lIns="0" tIns="0" rIns="0" bIns="0" rtlCol="0"/>
          <a:lstStyle/>
          <a:p>
            <a:endParaRPr/>
          </a:p>
        </p:txBody>
      </p:sp>
      <p:sp>
        <p:nvSpPr>
          <p:cNvPr id="39" name="object 39"/>
          <p:cNvSpPr/>
          <p:nvPr/>
        </p:nvSpPr>
        <p:spPr>
          <a:xfrm>
            <a:off x="0" y="2782951"/>
            <a:ext cx="9131300" cy="0"/>
          </a:xfrm>
          <a:custGeom>
            <a:avLst/>
            <a:gdLst/>
            <a:ahLst/>
            <a:cxnLst/>
            <a:rect l="l" t="t" r="r" b="b"/>
            <a:pathLst>
              <a:path w="9131300">
                <a:moveTo>
                  <a:pt x="0" y="0"/>
                </a:moveTo>
                <a:lnTo>
                  <a:pt x="9131300" y="0"/>
                </a:lnTo>
              </a:path>
            </a:pathLst>
          </a:custGeom>
          <a:ln w="3175">
            <a:solidFill>
              <a:srgbClr val="FFFFFF"/>
            </a:solidFill>
          </a:ln>
        </p:spPr>
        <p:txBody>
          <a:bodyPr wrap="square" lIns="0" tIns="0" rIns="0" bIns="0" rtlCol="0"/>
          <a:lstStyle/>
          <a:p>
            <a:endParaRPr/>
          </a:p>
        </p:txBody>
      </p:sp>
      <p:sp>
        <p:nvSpPr>
          <p:cNvPr id="40" name="object 40"/>
          <p:cNvSpPr/>
          <p:nvPr/>
        </p:nvSpPr>
        <p:spPr>
          <a:xfrm>
            <a:off x="0" y="2309876"/>
            <a:ext cx="9131300" cy="1905"/>
          </a:xfrm>
          <a:custGeom>
            <a:avLst/>
            <a:gdLst/>
            <a:ahLst/>
            <a:cxnLst/>
            <a:rect l="l" t="t" r="r" b="b"/>
            <a:pathLst>
              <a:path w="9131300" h="1905">
                <a:moveTo>
                  <a:pt x="0" y="1521"/>
                </a:moveTo>
                <a:lnTo>
                  <a:pt x="9131300" y="0"/>
                </a:lnTo>
              </a:path>
            </a:pathLst>
          </a:custGeom>
          <a:ln w="3175">
            <a:solidFill>
              <a:srgbClr val="FFFFFF"/>
            </a:solidFill>
          </a:ln>
        </p:spPr>
        <p:txBody>
          <a:bodyPr wrap="square" lIns="0" tIns="0" rIns="0" bIns="0" rtlCol="0"/>
          <a:lstStyle/>
          <a:p>
            <a:endParaRPr/>
          </a:p>
        </p:txBody>
      </p:sp>
      <p:sp>
        <p:nvSpPr>
          <p:cNvPr id="41" name="object 41"/>
          <p:cNvSpPr/>
          <p:nvPr/>
        </p:nvSpPr>
        <p:spPr>
          <a:xfrm>
            <a:off x="0" y="1876444"/>
            <a:ext cx="9131300" cy="14604"/>
          </a:xfrm>
          <a:custGeom>
            <a:avLst/>
            <a:gdLst/>
            <a:ahLst/>
            <a:cxnLst/>
            <a:rect l="l" t="t" r="r" b="b"/>
            <a:pathLst>
              <a:path w="9131300" h="14605">
                <a:moveTo>
                  <a:pt x="0" y="0"/>
                </a:moveTo>
                <a:lnTo>
                  <a:pt x="9131300" y="14331"/>
                </a:lnTo>
              </a:path>
            </a:pathLst>
          </a:custGeom>
          <a:ln w="3175">
            <a:solidFill>
              <a:srgbClr val="FFFFFF"/>
            </a:solidFill>
          </a:ln>
        </p:spPr>
        <p:txBody>
          <a:bodyPr wrap="square" lIns="0" tIns="0" rIns="0" bIns="0" rtlCol="0"/>
          <a:lstStyle/>
          <a:p>
            <a:endParaRPr/>
          </a:p>
        </p:txBody>
      </p:sp>
      <p:sp>
        <p:nvSpPr>
          <p:cNvPr id="42" name="object 42"/>
          <p:cNvSpPr/>
          <p:nvPr/>
        </p:nvSpPr>
        <p:spPr>
          <a:xfrm>
            <a:off x="0" y="1532000"/>
            <a:ext cx="9090025" cy="0"/>
          </a:xfrm>
          <a:custGeom>
            <a:avLst/>
            <a:gdLst/>
            <a:ahLst/>
            <a:cxnLst/>
            <a:rect l="l" t="t" r="r" b="b"/>
            <a:pathLst>
              <a:path w="9090025">
                <a:moveTo>
                  <a:pt x="0" y="0"/>
                </a:moveTo>
                <a:lnTo>
                  <a:pt x="9090025" y="0"/>
                </a:lnTo>
              </a:path>
            </a:pathLst>
          </a:custGeom>
          <a:ln w="3175">
            <a:solidFill>
              <a:srgbClr val="FFFFFF"/>
            </a:solidFill>
          </a:ln>
        </p:spPr>
        <p:txBody>
          <a:bodyPr wrap="square" lIns="0" tIns="0" rIns="0" bIns="0" rtlCol="0"/>
          <a:lstStyle/>
          <a:p>
            <a:endParaRPr/>
          </a:p>
        </p:txBody>
      </p:sp>
      <p:sp>
        <p:nvSpPr>
          <p:cNvPr id="43" name="object 43"/>
          <p:cNvSpPr/>
          <p:nvPr/>
        </p:nvSpPr>
        <p:spPr>
          <a:xfrm>
            <a:off x="0" y="1238250"/>
            <a:ext cx="9131300" cy="17780"/>
          </a:xfrm>
          <a:custGeom>
            <a:avLst/>
            <a:gdLst/>
            <a:ahLst/>
            <a:cxnLst/>
            <a:rect l="l" t="t" r="r" b="b"/>
            <a:pathLst>
              <a:path w="9131300" h="17780">
                <a:moveTo>
                  <a:pt x="0" y="17501"/>
                </a:moveTo>
                <a:lnTo>
                  <a:pt x="9131300" y="0"/>
                </a:lnTo>
              </a:path>
            </a:pathLst>
          </a:custGeom>
          <a:ln w="3175">
            <a:solidFill>
              <a:srgbClr val="FFFFFF"/>
            </a:solidFill>
          </a:ln>
        </p:spPr>
        <p:txBody>
          <a:bodyPr wrap="square" lIns="0" tIns="0" rIns="0" bIns="0" rtlCol="0"/>
          <a:lstStyle/>
          <a:p>
            <a:endParaRPr/>
          </a:p>
        </p:txBody>
      </p:sp>
      <p:sp>
        <p:nvSpPr>
          <p:cNvPr id="44" name="object 44"/>
          <p:cNvSpPr/>
          <p:nvPr/>
        </p:nvSpPr>
        <p:spPr>
          <a:xfrm>
            <a:off x="0" y="1049416"/>
            <a:ext cx="9131300" cy="11430"/>
          </a:xfrm>
          <a:custGeom>
            <a:avLst/>
            <a:gdLst/>
            <a:ahLst/>
            <a:cxnLst/>
            <a:rect l="l" t="t" r="r" b="b"/>
            <a:pathLst>
              <a:path w="9131300" h="11430">
                <a:moveTo>
                  <a:pt x="0" y="0"/>
                </a:moveTo>
                <a:lnTo>
                  <a:pt x="9131300" y="11033"/>
                </a:lnTo>
              </a:path>
            </a:pathLst>
          </a:custGeom>
          <a:ln w="3175">
            <a:solidFill>
              <a:srgbClr val="FFFFFF"/>
            </a:solidFill>
          </a:ln>
        </p:spPr>
        <p:txBody>
          <a:bodyPr wrap="square" lIns="0" tIns="0" rIns="0" bIns="0" rtlCol="0"/>
          <a:lstStyle/>
          <a:p>
            <a:endParaRPr/>
          </a:p>
        </p:txBody>
      </p:sp>
      <p:sp>
        <p:nvSpPr>
          <p:cNvPr id="45" name="object 45"/>
          <p:cNvSpPr/>
          <p:nvPr/>
        </p:nvSpPr>
        <p:spPr>
          <a:xfrm>
            <a:off x="0" y="885825"/>
            <a:ext cx="9131300" cy="27305"/>
          </a:xfrm>
          <a:custGeom>
            <a:avLst/>
            <a:gdLst/>
            <a:ahLst/>
            <a:cxnLst/>
            <a:rect l="l" t="t" r="r" b="b"/>
            <a:pathLst>
              <a:path w="9131300" h="27305">
                <a:moveTo>
                  <a:pt x="0" y="27013"/>
                </a:moveTo>
                <a:lnTo>
                  <a:pt x="9131300" y="0"/>
                </a:lnTo>
              </a:path>
            </a:pathLst>
          </a:custGeom>
          <a:ln w="3175">
            <a:solidFill>
              <a:srgbClr val="FFFFFF"/>
            </a:solidFill>
          </a:ln>
        </p:spPr>
        <p:txBody>
          <a:bodyPr wrap="square" lIns="0" tIns="0" rIns="0" bIns="0" rtlCol="0"/>
          <a:lstStyle/>
          <a:p>
            <a:endParaRPr/>
          </a:p>
        </p:txBody>
      </p:sp>
      <p:sp>
        <p:nvSpPr>
          <p:cNvPr id="46" name="object 46"/>
          <p:cNvSpPr/>
          <p:nvPr/>
        </p:nvSpPr>
        <p:spPr>
          <a:xfrm>
            <a:off x="26987" y="827150"/>
            <a:ext cx="9104630" cy="0"/>
          </a:xfrm>
          <a:custGeom>
            <a:avLst/>
            <a:gdLst/>
            <a:ahLst/>
            <a:cxnLst/>
            <a:rect l="l" t="t" r="r" b="b"/>
            <a:pathLst>
              <a:path w="9104630">
                <a:moveTo>
                  <a:pt x="0" y="0"/>
                </a:moveTo>
                <a:lnTo>
                  <a:pt x="9104312" y="0"/>
                </a:lnTo>
              </a:path>
            </a:pathLst>
          </a:custGeom>
          <a:ln w="3175">
            <a:solidFill>
              <a:srgbClr val="FFFFFF"/>
            </a:solidFill>
          </a:ln>
        </p:spPr>
        <p:txBody>
          <a:bodyPr wrap="square" lIns="0" tIns="0" rIns="0" bIns="0" rtlCol="0"/>
          <a:lstStyle/>
          <a:p>
            <a:endParaRPr/>
          </a:p>
        </p:txBody>
      </p:sp>
      <p:sp>
        <p:nvSpPr>
          <p:cNvPr id="47" name="object 47"/>
          <p:cNvSpPr/>
          <p:nvPr/>
        </p:nvSpPr>
        <p:spPr>
          <a:xfrm>
            <a:off x="0" y="765175"/>
            <a:ext cx="9131300" cy="0"/>
          </a:xfrm>
          <a:custGeom>
            <a:avLst/>
            <a:gdLst/>
            <a:ahLst/>
            <a:cxnLst/>
            <a:rect l="l" t="t" r="r" b="b"/>
            <a:pathLst>
              <a:path w="9131300">
                <a:moveTo>
                  <a:pt x="0" y="0"/>
                </a:moveTo>
                <a:lnTo>
                  <a:pt x="9131300" y="0"/>
                </a:lnTo>
              </a:path>
            </a:pathLst>
          </a:custGeom>
          <a:ln w="3175">
            <a:solidFill>
              <a:srgbClr val="FFFFFF"/>
            </a:solidFill>
          </a:ln>
        </p:spPr>
        <p:txBody>
          <a:bodyPr wrap="square" lIns="0" tIns="0" rIns="0" bIns="0" rtlCol="0"/>
          <a:lstStyle/>
          <a:p>
            <a:endParaRPr/>
          </a:p>
        </p:txBody>
      </p:sp>
      <p:sp>
        <p:nvSpPr>
          <p:cNvPr id="48" name="object 48"/>
          <p:cNvSpPr/>
          <p:nvPr/>
        </p:nvSpPr>
        <p:spPr>
          <a:xfrm>
            <a:off x="0" y="712851"/>
            <a:ext cx="2327275" cy="0"/>
          </a:xfrm>
          <a:custGeom>
            <a:avLst/>
            <a:gdLst/>
            <a:ahLst/>
            <a:cxnLst/>
            <a:rect l="l" t="t" r="r" b="b"/>
            <a:pathLst>
              <a:path w="2327275">
                <a:moveTo>
                  <a:pt x="0" y="0"/>
                </a:moveTo>
                <a:lnTo>
                  <a:pt x="2327275" y="0"/>
                </a:lnTo>
              </a:path>
            </a:pathLst>
          </a:custGeom>
          <a:ln w="3175">
            <a:solidFill>
              <a:srgbClr val="FFFFFF"/>
            </a:solidFill>
          </a:ln>
        </p:spPr>
        <p:txBody>
          <a:bodyPr wrap="square" lIns="0" tIns="0" rIns="0" bIns="0" rtlCol="0"/>
          <a:lstStyle/>
          <a:p>
            <a:endParaRPr/>
          </a:p>
        </p:txBody>
      </p:sp>
      <p:sp>
        <p:nvSpPr>
          <p:cNvPr id="49" name="object 49"/>
          <p:cNvSpPr/>
          <p:nvPr/>
        </p:nvSpPr>
        <p:spPr>
          <a:xfrm>
            <a:off x="0" y="712851"/>
            <a:ext cx="2327275" cy="347980"/>
          </a:xfrm>
          <a:custGeom>
            <a:avLst/>
            <a:gdLst/>
            <a:ahLst/>
            <a:cxnLst/>
            <a:rect l="l" t="t" r="r" b="b"/>
            <a:pathLst>
              <a:path w="2327275" h="347980">
                <a:moveTo>
                  <a:pt x="2327274" y="0"/>
                </a:moveTo>
                <a:lnTo>
                  <a:pt x="0" y="347354"/>
                </a:lnTo>
              </a:path>
            </a:pathLst>
          </a:custGeom>
          <a:ln w="3175">
            <a:solidFill>
              <a:srgbClr val="FFFFFF"/>
            </a:solidFill>
          </a:ln>
        </p:spPr>
        <p:txBody>
          <a:bodyPr wrap="square" lIns="0" tIns="0" rIns="0" bIns="0" rtlCol="0"/>
          <a:lstStyle/>
          <a:p>
            <a:endParaRPr/>
          </a:p>
        </p:txBody>
      </p:sp>
      <p:sp>
        <p:nvSpPr>
          <p:cNvPr id="50" name="object 50"/>
          <p:cNvSpPr/>
          <p:nvPr/>
        </p:nvSpPr>
        <p:spPr>
          <a:xfrm>
            <a:off x="0" y="692150"/>
            <a:ext cx="2327275" cy="196215"/>
          </a:xfrm>
          <a:custGeom>
            <a:avLst/>
            <a:gdLst/>
            <a:ahLst/>
            <a:cxnLst/>
            <a:rect l="l" t="t" r="r" b="b"/>
            <a:pathLst>
              <a:path w="2327275" h="196215">
                <a:moveTo>
                  <a:pt x="2327274" y="0"/>
                </a:moveTo>
                <a:lnTo>
                  <a:pt x="0" y="195781"/>
                </a:lnTo>
              </a:path>
            </a:pathLst>
          </a:custGeom>
          <a:ln w="3175">
            <a:solidFill>
              <a:srgbClr val="FFFFFF"/>
            </a:solidFill>
          </a:ln>
        </p:spPr>
        <p:txBody>
          <a:bodyPr wrap="square" lIns="0" tIns="0" rIns="0" bIns="0" rtlCol="0"/>
          <a:lstStyle/>
          <a:p>
            <a:endParaRPr/>
          </a:p>
        </p:txBody>
      </p:sp>
      <p:sp>
        <p:nvSpPr>
          <p:cNvPr id="51" name="object 51"/>
          <p:cNvSpPr/>
          <p:nvPr/>
        </p:nvSpPr>
        <p:spPr>
          <a:xfrm>
            <a:off x="0" y="765175"/>
            <a:ext cx="9131300" cy="0"/>
          </a:xfrm>
          <a:custGeom>
            <a:avLst/>
            <a:gdLst/>
            <a:ahLst/>
            <a:cxnLst/>
            <a:rect l="l" t="t" r="r" b="b"/>
            <a:pathLst>
              <a:path w="9131300">
                <a:moveTo>
                  <a:pt x="0" y="0"/>
                </a:moveTo>
                <a:lnTo>
                  <a:pt x="9131300" y="0"/>
                </a:lnTo>
              </a:path>
            </a:pathLst>
          </a:custGeom>
          <a:ln w="3175">
            <a:solidFill>
              <a:srgbClr val="FFFFFF"/>
            </a:solidFill>
          </a:ln>
        </p:spPr>
        <p:txBody>
          <a:bodyPr wrap="square" lIns="0" tIns="0" rIns="0" bIns="0" rtlCol="0"/>
          <a:lstStyle/>
          <a:p>
            <a:endParaRPr/>
          </a:p>
        </p:txBody>
      </p:sp>
      <p:sp>
        <p:nvSpPr>
          <p:cNvPr id="52" name="object 52"/>
          <p:cNvSpPr/>
          <p:nvPr/>
        </p:nvSpPr>
        <p:spPr>
          <a:xfrm>
            <a:off x="0" y="0"/>
            <a:ext cx="9143999" cy="1600199"/>
          </a:xfrm>
          <a:prstGeom prst="rect">
            <a:avLst/>
          </a:prstGeom>
          <a:blipFill>
            <a:blip r:embed="rId2" cstate="print"/>
            <a:stretch>
              <a:fillRect/>
            </a:stretch>
          </a:blipFill>
        </p:spPr>
        <p:txBody>
          <a:bodyPr wrap="square" lIns="0" tIns="0" rIns="0" bIns="0" rtlCol="0"/>
          <a:lstStyle/>
          <a:p>
            <a:endParaRPr/>
          </a:p>
        </p:txBody>
      </p:sp>
      <p:sp>
        <p:nvSpPr>
          <p:cNvPr id="53" name="object 53"/>
          <p:cNvSpPr/>
          <p:nvPr/>
        </p:nvSpPr>
        <p:spPr>
          <a:xfrm>
            <a:off x="600075" y="115887"/>
            <a:ext cx="1079500" cy="792162"/>
          </a:xfrm>
          <a:prstGeom prst="rect">
            <a:avLst/>
          </a:prstGeom>
          <a:blipFill>
            <a:blip r:embed="rId3" cstate="print"/>
            <a:stretch>
              <a:fillRect/>
            </a:stretch>
          </a:blipFill>
        </p:spPr>
        <p:txBody>
          <a:bodyPr wrap="square" lIns="0" tIns="0" rIns="0" bIns="0" rtlCol="0"/>
          <a:lstStyle/>
          <a:p>
            <a:endParaRPr/>
          </a:p>
        </p:txBody>
      </p:sp>
      <p:sp>
        <p:nvSpPr>
          <p:cNvPr id="54" name="object 54"/>
          <p:cNvSpPr/>
          <p:nvPr/>
        </p:nvSpPr>
        <p:spPr>
          <a:xfrm>
            <a:off x="0" y="333375"/>
            <a:ext cx="1427226" cy="1203325"/>
          </a:xfrm>
          <a:prstGeom prst="rect">
            <a:avLst/>
          </a:prstGeom>
          <a:blipFill>
            <a:blip r:embed="rId4" cstate="print"/>
            <a:stretch>
              <a:fillRect/>
            </a:stretch>
          </a:blipFill>
        </p:spPr>
        <p:txBody>
          <a:bodyPr wrap="square" lIns="0" tIns="0" rIns="0" bIns="0" rtlCol="0"/>
          <a:lstStyle/>
          <a:p>
            <a:endParaRPr/>
          </a:p>
        </p:txBody>
      </p:sp>
      <p:sp>
        <p:nvSpPr>
          <p:cNvPr id="55" name="object 55"/>
          <p:cNvSpPr/>
          <p:nvPr/>
        </p:nvSpPr>
        <p:spPr>
          <a:xfrm>
            <a:off x="1174750" y="404875"/>
            <a:ext cx="649287" cy="542925"/>
          </a:xfrm>
          <a:prstGeom prst="rect">
            <a:avLst/>
          </a:prstGeom>
          <a:blipFill>
            <a:blip r:embed="rId5" cstate="print"/>
            <a:stretch>
              <a:fillRect/>
            </a:stretch>
          </a:blipFill>
        </p:spPr>
        <p:txBody>
          <a:bodyPr wrap="square" lIns="0" tIns="0" rIns="0" bIns="0" rtlCol="0"/>
          <a:lstStyle/>
          <a:p>
            <a:endParaRPr/>
          </a:p>
        </p:txBody>
      </p:sp>
      <p:sp>
        <p:nvSpPr>
          <p:cNvPr id="56" name="object 56"/>
          <p:cNvSpPr txBox="1"/>
          <p:nvPr/>
        </p:nvSpPr>
        <p:spPr>
          <a:xfrm>
            <a:off x="690168" y="1265961"/>
            <a:ext cx="7671434" cy="4552950"/>
          </a:xfrm>
          <a:prstGeom prst="rect">
            <a:avLst/>
          </a:prstGeom>
        </p:spPr>
        <p:txBody>
          <a:bodyPr vert="horz" wrap="square" lIns="0" tIns="12700" rIns="0" bIns="0" rtlCol="0">
            <a:spAutoFit/>
          </a:bodyPr>
          <a:lstStyle/>
          <a:p>
            <a:pPr marL="12700" marR="5080" algn="just">
              <a:lnSpc>
                <a:spcPct val="150000"/>
              </a:lnSpc>
              <a:spcBef>
                <a:spcPts val="100"/>
              </a:spcBef>
              <a:buSzPct val="95454"/>
              <a:buFont typeface="Arial"/>
              <a:buChar char="•"/>
              <a:tabLst>
                <a:tab pos="111760" algn="l"/>
              </a:tabLst>
            </a:pPr>
            <a:r>
              <a:rPr sz="2200" spc="-10" dirty="0">
                <a:latin typeface="Times New Roman"/>
                <a:cs typeface="Times New Roman"/>
              </a:rPr>
              <a:t>Như vậy các </a:t>
            </a:r>
            <a:r>
              <a:rPr sz="2200" spc="-5" dirty="0">
                <a:latin typeface="Times New Roman"/>
                <a:cs typeface="Times New Roman"/>
              </a:rPr>
              <a:t>dịch </a:t>
            </a:r>
            <a:r>
              <a:rPr sz="2200" spc="-10" dirty="0">
                <a:latin typeface="Times New Roman"/>
                <a:cs typeface="Times New Roman"/>
              </a:rPr>
              <a:t>vụ </a:t>
            </a:r>
            <a:r>
              <a:rPr sz="2200" spc="-5" dirty="0">
                <a:latin typeface="Times New Roman"/>
                <a:cs typeface="Times New Roman"/>
              </a:rPr>
              <a:t>sẽ </a:t>
            </a:r>
            <a:r>
              <a:rPr sz="2200" spc="-10" dirty="0">
                <a:latin typeface="Times New Roman"/>
                <a:cs typeface="Times New Roman"/>
              </a:rPr>
              <a:t>gắn </a:t>
            </a:r>
            <a:r>
              <a:rPr sz="2200" spc="-5" dirty="0">
                <a:latin typeface="Times New Roman"/>
                <a:cs typeface="Times New Roman"/>
              </a:rPr>
              <a:t>liền với </a:t>
            </a:r>
            <a:r>
              <a:rPr sz="2200" spc="-10" dirty="0">
                <a:latin typeface="Times New Roman"/>
                <a:cs typeface="Times New Roman"/>
              </a:rPr>
              <a:t>các </a:t>
            </a:r>
            <a:r>
              <a:rPr sz="2200" spc="-5" dirty="0">
                <a:latin typeface="Times New Roman"/>
                <a:cs typeface="Times New Roman"/>
              </a:rPr>
              <a:t>sub-goal </a:t>
            </a:r>
            <a:r>
              <a:rPr sz="2200" spc="-10" dirty="0">
                <a:latin typeface="Times New Roman"/>
                <a:cs typeface="Times New Roman"/>
              </a:rPr>
              <a:t>nào </a:t>
            </a:r>
            <a:r>
              <a:rPr sz="2200" spc="-15" dirty="0">
                <a:latin typeface="Times New Roman"/>
                <a:cs typeface="Times New Roman"/>
              </a:rPr>
              <a:t>mà </a:t>
            </a:r>
            <a:r>
              <a:rPr sz="2200" spc="-5" dirty="0">
                <a:latin typeface="Times New Roman"/>
                <a:cs typeface="Times New Roman"/>
              </a:rPr>
              <a:t>nó </a:t>
            </a:r>
            <a:r>
              <a:rPr sz="2200" spc="-10" dirty="0">
                <a:latin typeface="Times New Roman"/>
                <a:cs typeface="Times New Roman"/>
              </a:rPr>
              <a:t>cần  </a:t>
            </a:r>
            <a:r>
              <a:rPr sz="2200" spc="-5" dirty="0">
                <a:latin typeface="Times New Roman"/>
                <a:cs typeface="Times New Roman"/>
              </a:rPr>
              <a:t>thực thi trong </a:t>
            </a:r>
            <a:r>
              <a:rPr sz="2200" spc="-15" dirty="0">
                <a:latin typeface="Times New Roman"/>
                <a:cs typeface="Times New Roman"/>
              </a:rPr>
              <a:t>mô </a:t>
            </a:r>
            <a:r>
              <a:rPr sz="2200" spc="-5" dirty="0">
                <a:latin typeface="Times New Roman"/>
                <a:cs typeface="Times New Roman"/>
              </a:rPr>
              <a:t>hình goal-service. Điều </a:t>
            </a:r>
            <a:r>
              <a:rPr sz="2200" spc="-10" dirty="0">
                <a:latin typeface="Times New Roman"/>
                <a:cs typeface="Times New Roman"/>
              </a:rPr>
              <a:t>này </a:t>
            </a:r>
            <a:r>
              <a:rPr sz="2200" spc="-5" dirty="0">
                <a:latin typeface="Times New Roman"/>
                <a:cs typeface="Times New Roman"/>
              </a:rPr>
              <a:t>sẽ </a:t>
            </a:r>
            <a:r>
              <a:rPr sz="2200" spc="-10" dirty="0">
                <a:latin typeface="Times New Roman"/>
                <a:cs typeface="Times New Roman"/>
              </a:rPr>
              <a:t>làm </a:t>
            </a:r>
            <a:r>
              <a:rPr sz="2200" spc="-5" dirty="0">
                <a:latin typeface="Times New Roman"/>
                <a:cs typeface="Times New Roman"/>
              </a:rPr>
              <a:t>cho </a:t>
            </a:r>
            <a:r>
              <a:rPr sz="2200" spc="-10" dirty="0">
                <a:latin typeface="Times New Roman"/>
                <a:cs typeface="Times New Roman"/>
              </a:rPr>
              <a:t>các </a:t>
            </a:r>
            <a:r>
              <a:rPr sz="2200" spc="-5" dirty="0">
                <a:latin typeface="Times New Roman"/>
                <a:cs typeface="Times New Roman"/>
              </a:rPr>
              <a:t>dịch  vụ có thể truy vết tới business goal (mục tiêu chính). Đây là </a:t>
            </a:r>
            <a:r>
              <a:rPr sz="2200" spc="-10" dirty="0">
                <a:latin typeface="Times New Roman"/>
                <a:cs typeface="Times New Roman"/>
              </a:rPr>
              <a:t>một  </a:t>
            </a:r>
            <a:r>
              <a:rPr sz="2200" spc="-5" dirty="0">
                <a:latin typeface="Times New Roman"/>
                <a:cs typeface="Times New Roman"/>
              </a:rPr>
              <a:t>đặc điểm quan trọng để đảm bảo rằng toàn bộ </a:t>
            </a:r>
            <a:r>
              <a:rPr sz="2200" spc="-10" dirty="0">
                <a:latin typeface="Times New Roman"/>
                <a:cs typeface="Times New Roman"/>
              </a:rPr>
              <a:t>các </a:t>
            </a:r>
            <a:r>
              <a:rPr sz="2200" spc="-5" dirty="0">
                <a:latin typeface="Times New Roman"/>
                <a:cs typeface="Times New Roman"/>
              </a:rPr>
              <a:t>dịch vụ nghiệp </a:t>
            </a:r>
            <a:r>
              <a:rPr sz="2200" spc="-15" dirty="0">
                <a:latin typeface="Times New Roman"/>
                <a:cs typeface="Times New Roman"/>
              </a:rPr>
              <a:t>vụ  </a:t>
            </a:r>
            <a:r>
              <a:rPr sz="2200" spc="-5" dirty="0">
                <a:latin typeface="Times New Roman"/>
                <a:cs typeface="Times New Roman"/>
              </a:rPr>
              <a:t>là có thể xác định được trong thời gian </a:t>
            </a:r>
            <a:r>
              <a:rPr sz="2200" spc="-10" dirty="0">
                <a:latin typeface="Times New Roman"/>
                <a:cs typeface="Times New Roman"/>
              </a:rPr>
              <a:t>sớm </a:t>
            </a:r>
            <a:r>
              <a:rPr sz="2200" spc="-5" dirty="0">
                <a:latin typeface="Times New Roman"/>
                <a:cs typeface="Times New Roman"/>
              </a:rPr>
              <a:t>nhất. Có rất nhiều </a:t>
            </a:r>
            <a:r>
              <a:rPr sz="2200" spc="-10" dirty="0">
                <a:latin typeface="Times New Roman"/>
                <a:cs typeface="Times New Roman"/>
              </a:rPr>
              <a:t>cách  </a:t>
            </a:r>
            <a:r>
              <a:rPr sz="2200" spc="-5" dirty="0">
                <a:latin typeface="Times New Roman"/>
                <a:cs typeface="Times New Roman"/>
              </a:rPr>
              <a:t>để thể hiện </a:t>
            </a:r>
            <a:r>
              <a:rPr sz="2200" spc="-15" dirty="0">
                <a:latin typeface="Times New Roman"/>
                <a:cs typeface="Times New Roman"/>
              </a:rPr>
              <a:t>mô </a:t>
            </a:r>
            <a:r>
              <a:rPr sz="2200" spc="-5" dirty="0">
                <a:latin typeface="Times New Roman"/>
                <a:cs typeface="Times New Roman"/>
              </a:rPr>
              <a:t>hình goal-service. Ở </a:t>
            </a:r>
            <a:r>
              <a:rPr sz="2200" spc="-35" dirty="0">
                <a:latin typeface="Times New Roman"/>
                <a:cs typeface="Times New Roman"/>
              </a:rPr>
              <a:t>đây, </a:t>
            </a:r>
            <a:r>
              <a:rPr sz="2200" spc="-5" dirty="0">
                <a:latin typeface="Times New Roman"/>
                <a:cs typeface="Times New Roman"/>
              </a:rPr>
              <a:t>ta sử dụng </a:t>
            </a:r>
            <a:r>
              <a:rPr sz="2200" spc="-10" dirty="0">
                <a:latin typeface="Times New Roman"/>
                <a:cs typeface="Times New Roman"/>
              </a:rPr>
              <a:t>một cách </a:t>
            </a:r>
            <a:r>
              <a:rPr sz="2200" spc="-5" dirty="0">
                <a:latin typeface="Times New Roman"/>
                <a:cs typeface="Times New Roman"/>
              </a:rPr>
              <a:t>đơn  giản đó là dùng danh </a:t>
            </a:r>
            <a:r>
              <a:rPr sz="2200" spc="-10" dirty="0">
                <a:latin typeface="Times New Roman"/>
                <a:cs typeface="Times New Roman"/>
              </a:rPr>
              <a:t>sách </a:t>
            </a:r>
            <a:r>
              <a:rPr sz="2200" spc="-5" dirty="0">
                <a:latin typeface="Times New Roman"/>
                <a:cs typeface="Times New Roman"/>
              </a:rPr>
              <a:t>phân </a:t>
            </a:r>
            <a:r>
              <a:rPr sz="2200" spc="-10" dirty="0">
                <a:latin typeface="Times New Roman"/>
                <a:cs typeface="Times New Roman"/>
              </a:rPr>
              <a:t>cấp lồng </a:t>
            </a:r>
            <a:r>
              <a:rPr sz="2200" spc="-5" dirty="0">
                <a:latin typeface="Times New Roman"/>
                <a:cs typeface="Times New Roman"/>
              </a:rPr>
              <a:t>nhau để biểu </a:t>
            </a:r>
            <a:r>
              <a:rPr sz="2200" spc="-10" dirty="0">
                <a:latin typeface="Times New Roman"/>
                <a:cs typeface="Times New Roman"/>
              </a:rPr>
              <a:t>diễn các  </a:t>
            </a:r>
            <a:r>
              <a:rPr sz="2200" spc="-5" dirty="0">
                <a:latin typeface="Times New Roman"/>
                <a:cs typeface="Times New Roman"/>
              </a:rPr>
              <a:t>goal, </a:t>
            </a:r>
            <a:r>
              <a:rPr sz="2200" spc="-10" dirty="0">
                <a:latin typeface="Times New Roman"/>
                <a:cs typeface="Times New Roman"/>
              </a:rPr>
              <a:t>sub-goal </a:t>
            </a:r>
            <a:r>
              <a:rPr sz="2200" spc="-5" dirty="0">
                <a:latin typeface="Times New Roman"/>
                <a:cs typeface="Times New Roman"/>
              </a:rPr>
              <a:t>và dịch vụ. </a:t>
            </a:r>
            <a:r>
              <a:rPr sz="2200" spc="-10" dirty="0">
                <a:latin typeface="Times New Roman"/>
                <a:cs typeface="Times New Roman"/>
              </a:rPr>
              <a:t>Dưới đây </a:t>
            </a:r>
            <a:r>
              <a:rPr sz="2200" spc="-5" dirty="0">
                <a:latin typeface="Times New Roman"/>
                <a:cs typeface="Times New Roman"/>
              </a:rPr>
              <a:t>là </a:t>
            </a:r>
            <a:r>
              <a:rPr sz="2200" spc="-10" dirty="0">
                <a:latin typeface="Times New Roman"/>
                <a:cs typeface="Times New Roman"/>
              </a:rPr>
              <a:t>một </a:t>
            </a:r>
            <a:r>
              <a:rPr sz="2200" spc="-5" dirty="0">
                <a:latin typeface="Times New Roman"/>
                <a:cs typeface="Times New Roman"/>
              </a:rPr>
              <a:t>ví dụ về </a:t>
            </a:r>
            <a:r>
              <a:rPr sz="2200" spc="-15" dirty="0">
                <a:latin typeface="Times New Roman"/>
                <a:cs typeface="Times New Roman"/>
              </a:rPr>
              <a:t>mô </a:t>
            </a:r>
            <a:r>
              <a:rPr sz="2200" spc="-5" dirty="0">
                <a:latin typeface="Times New Roman"/>
                <a:cs typeface="Times New Roman"/>
              </a:rPr>
              <a:t>hình goal-  service của nghiệp vụ bán</a:t>
            </a:r>
            <a:r>
              <a:rPr sz="2200" spc="10" dirty="0">
                <a:latin typeface="Times New Roman"/>
                <a:cs typeface="Times New Roman"/>
              </a:rPr>
              <a:t> </a:t>
            </a:r>
            <a:r>
              <a:rPr sz="2200" spc="-5" dirty="0">
                <a:latin typeface="Times New Roman"/>
                <a:cs typeface="Times New Roman"/>
              </a:rPr>
              <a:t>lẻ.</a:t>
            </a:r>
            <a:endParaRPr sz="2200">
              <a:latin typeface="Times New Roman"/>
              <a:cs typeface="Times New Roman"/>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324100" y="711200"/>
            <a:ext cx="6807200" cy="4676775"/>
          </a:xfrm>
          <a:custGeom>
            <a:avLst/>
            <a:gdLst/>
            <a:ahLst/>
            <a:cxnLst/>
            <a:rect l="l" t="t" r="r" b="b"/>
            <a:pathLst>
              <a:path w="6807200" h="4676775">
                <a:moveTo>
                  <a:pt x="0" y="0"/>
                </a:moveTo>
                <a:lnTo>
                  <a:pt x="6807200" y="4676775"/>
                </a:lnTo>
              </a:path>
            </a:pathLst>
          </a:custGeom>
          <a:ln w="3175">
            <a:solidFill>
              <a:srgbClr val="FFFFFF"/>
            </a:solidFill>
          </a:ln>
        </p:spPr>
        <p:txBody>
          <a:bodyPr wrap="square" lIns="0" tIns="0" rIns="0" bIns="0" rtlCol="0"/>
          <a:lstStyle/>
          <a:p>
            <a:endParaRPr/>
          </a:p>
        </p:txBody>
      </p:sp>
      <p:sp>
        <p:nvSpPr>
          <p:cNvPr id="3" name="object 3"/>
          <p:cNvSpPr/>
          <p:nvPr/>
        </p:nvSpPr>
        <p:spPr>
          <a:xfrm>
            <a:off x="2324100" y="711200"/>
            <a:ext cx="6807200" cy="5510530"/>
          </a:xfrm>
          <a:custGeom>
            <a:avLst/>
            <a:gdLst/>
            <a:ahLst/>
            <a:cxnLst/>
            <a:rect l="l" t="t" r="r" b="b"/>
            <a:pathLst>
              <a:path w="6807200" h="5510530">
                <a:moveTo>
                  <a:pt x="0" y="0"/>
                </a:moveTo>
                <a:lnTo>
                  <a:pt x="6807200" y="5510212"/>
                </a:lnTo>
              </a:path>
            </a:pathLst>
          </a:custGeom>
          <a:ln w="3175">
            <a:solidFill>
              <a:srgbClr val="FFFFFF"/>
            </a:solidFill>
          </a:ln>
        </p:spPr>
        <p:txBody>
          <a:bodyPr wrap="square" lIns="0" tIns="0" rIns="0" bIns="0" rtlCol="0"/>
          <a:lstStyle/>
          <a:p>
            <a:endParaRPr/>
          </a:p>
        </p:txBody>
      </p:sp>
      <p:sp>
        <p:nvSpPr>
          <p:cNvPr id="4" name="object 4"/>
          <p:cNvSpPr/>
          <p:nvPr/>
        </p:nvSpPr>
        <p:spPr>
          <a:xfrm>
            <a:off x="2324100" y="711200"/>
            <a:ext cx="6456680" cy="6146800"/>
          </a:xfrm>
          <a:custGeom>
            <a:avLst/>
            <a:gdLst/>
            <a:ahLst/>
            <a:cxnLst/>
            <a:rect l="l" t="t" r="r" b="b"/>
            <a:pathLst>
              <a:path w="6456680" h="6146800">
                <a:moveTo>
                  <a:pt x="0" y="0"/>
                </a:moveTo>
                <a:lnTo>
                  <a:pt x="6456426" y="6146799"/>
                </a:lnTo>
              </a:path>
            </a:pathLst>
          </a:custGeom>
          <a:ln w="3175">
            <a:solidFill>
              <a:srgbClr val="FFFFFF"/>
            </a:solidFill>
          </a:ln>
        </p:spPr>
        <p:txBody>
          <a:bodyPr wrap="square" lIns="0" tIns="0" rIns="0" bIns="0" rtlCol="0"/>
          <a:lstStyle/>
          <a:p>
            <a:endParaRPr/>
          </a:p>
        </p:txBody>
      </p:sp>
      <p:sp>
        <p:nvSpPr>
          <p:cNvPr id="5" name="object 5"/>
          <p:cNvSpPr/>
          <p:nvPr/>
        </p:nvSpPr>
        <p:spPr>
          <a:xfrm>
            <a:off x="2324100" y="711200"/>
            <a:ext cx="5408930" cy="6146800"/>
          </a:xfrm>
          <a:custGeom>
            <a:avLst/>
            <a:gdLst/>
            <a:ahLst/>
            <a:cxnLst/>
            <a:rect l="l" t="t" r="r" b="b"/>
            <a:pathLst>
              <a:path w="5408930" h="6146800">
                <a:moveTo>
                  <a:pt x="0" y="0"/>
                </a:moveTo>
                <a:lnTo>
                  <a:pt x="5408676" y="6146799"/>
                </a:lnTo>
              </a:path>
            </a:pathLst>
          </a:custGeom>
          <a:ln w="3175">
            <a:solidFill>
              <a:srgbClr val="FFFFFF"/>
            </a:solidFill>
          </a:ln>
        </p:spPr>
        <p:txBody>
          <a:bodyPr wrap="square" lIns="0" tIns="0" rIns="0" bIns="0" rtlCol="0"/>
          <a:lstStyle/>
          <a:p>
            <a:endParaRPr/>
          </a:p>
        </p:txBody>
      </p:sp>
      <p:sp>
        <p:nvSpPr>
          <p:cNvPr id="6" name="object 6"/>
          <p:cNvSpPr/>
          <p:nvPr/>
        </p:nvSpPr>
        <p:spPr>
          <a:xfrm>
            <a:off x="2324100" y="711200"/>
            <a:ext cx="4424680" cy="6146800"/>
          </a:xfrm>
          <a:custGeom>
            <a:avLst/>
            <a:gdLst/>
            <a:ahLst/>
            <a:cxnLst/>
            <a:rect l="l" t="t" r="r" b="b"/>
            <a:pathLst>
              <a:path w="4424680" h="6146800">
                <a:moveTo>
                  <a:pt x="0" y="0"/>
                </a:moveTo>
                <a:lnTo>
                  <a:pt x="4424426" y="6146799"/>
                </a:lnTo>
              </a:path>
            </a:pathLst>
          </a:custGeom>
          <a:ln w="3175">
            <a:solidFill>
              <a:srgbClr val="FFFFFF"/>
            </a:solidFill>
          </a:ln>
        </p:spPr>
        <p:txBody>
          <a:bodyPr wrap="square" lIns="0" tIns="0" rIns="0" bIns="0" rtlCol="0"/>
          <a:lstStyle/>
          <a:p>
            <a:endParaRPr/>
          </a:p>
        </p:txBody>
      </p:sp>
      <p:sp>
        <p:nvSpPr>
          <p:cNvPr id="7" name="object 7"/>
          <p:cNvSpPr/>
          <p:nvPr/>
        </p:nvSpPr>
        <p:spPr>
          <a:xfrm>
            <a:off x="2324100" y="711200"/>
            <a:ext cx="3432175" cy="6146800"/>
          </a:xfrm>
          <a:custGeom>
            <a:avLst/>
            <a:gdLst/>
            <a:ahLst/>
            <a:cxnLst/>
            <a:rect l="l" t="t" r="r" b="b"/>
            <a:pathLst>
              <a:path w="3432175" h="6146800">
                <a:moveTo>
                  <a:pt x="0" y="0"/>
                </a:moveTo>
                <a:lnTo>
                  <a:pt x="3432175" y="6146799"/>
                </a:lnTo>
              </a:path>
            </a:pathLst>
          </a:custGeom>
          <a:ln w="3175">
            <a:solidFill>
              <a:srgbClr val="FFFFFF"/>
            </a:solidFill>
          </a:ln>
        </p:spPr>
        <p:txBody>
          <a:bodyPr wrap="square" lIns="0" tIns="0" rIns="0" bIns="0" rtlCol="0"/>
          <a:lstStyle/>
          <a:p>
            <a:endParaRPr/>
          </a:p>
        </p:txBody>
      </p:sp>
      <p:sp>
        <p:nvSpPr>
          <p:cNvPr id="8" name="object 8"/>
          <p:cNvSpPr/>
          <p:nvPr/>
        </p:nvSpPr>
        <p:spPr>
          <a:xfrm>
            <a:off x="2324100" y="711200"/>
            <a:ext cx="2559050" cy="6146800"/>
          </a:xfrm>
          <a:custGeom>
            <a:avLst/>
            <a:gdLst/>
            <a:ahLst/>
            <a:cxnLst/>
            <a:rect l="l" t="t" r="r" b="b"/>
            <a:pathLst>
              <a:path w="2559050" h="6146800">
                <a:moveTo>
                  <a:pt x="0" y="0"/>
                </a:moveTo>
                <a:lnTo>
                  <a:pt x="2559050" y="6146799"/>
                </a:lnTo>
              </a:path>
            </a:pathLst>
          </a:custGeom>
          <a:ln w="3175">
            <a:solidFill>
              <a:srgbClr val="FFFFFF"/>
            </a:solidFill>
          </a:ln>
        </p:spPr>
        <p:txBody>
          <a:bodyPr wrap="square" lIns="0" tIns="0" rIns="0" bIns="0" rtlCol="0"/>
          <a:lstStyle/>
          <a:p>
            <a:endParaRPr/>
          </a:p>
        </p:txBody>
      </p:sp>
      <p:sp>
        <p:nvSpPr>
          <p:cNvPr id="9" name="object 9"/>
          <p:cNvSpPr/>
          <p:nvPr/>
        </p:nvSpPr>
        <p:spPr>
          <a:xfrm>
            <a:off x="2324100" y="711200"/>
            <a:ext cx="1691005" cy="6146800"/>
          </a:xfrm>
          <a:custGeom>
            <a:avLst/>
            <a:gdLst/>
            <a:ahLst/>
            <a:cxnLst/>
            <a:rect l="l" t="t" r="r" b="b"/>
            <a:pathLst>
              <a:path w="1691004" h="6146800">
                <a:moveTo>
                  <a:pt x="0" y="0"/>
                </a:moveTo>
                <a:lnTo>
                  <a:pt x="1690751" y="6146799"/>
                </a:lnTo>
              </a:path>
            </a:pathLst>
          </a:custGeom>
          <a:ln w="3175">
            <a:solidFill>
              <a:srgbClr val="FFFFFF"/>
            </a:solidFill>
          </a:ln>
        </p:spPr>
        <p:txBody>
          <a:bodyPr wrap="square" lIns="0" tIns="0" rIns="0" bIns="0" rtlCol="0"/>
          <a:lstStyle/>
          <a:p>
            <a:endParaRPr/>
          </a:p>
        </p:txBody>
      </p:sp>
      <p:sp>
        <p:nvSpPr>
          <p:cNvPr id="10" name="object 10"/>
          <p:cNvSpPr/>
          <p:nvPr/>
        </p:nvSpPr>
        <p:spPr>
          <a:xfrm>
            <a:off x="2324100" y="711200"/>
            <a:ext cx="815975" cy="6146800"/>
          </a:xfrm>
          <a:custGeom>
            <a:avLst/>
            <a:gdLst/>
            <a:ahLst/>
            <a:cxnLst/>
            <a:rect l="l" t="t" r="r" b="b"/>
            <a:pathLst>
              <a:path w="815975" h="6146800">
                <a:moveTo>
                  <a:pt x="0" y="0"/>
                </a:moveTo>
                <a:lnTo>
                  <a:pt x="815975" y="6146799"/>
                </a:lnTo>
              </a:path>
            </a:pathLst>
          </a:custGeom>
          <a:ln w="3175">
            <a:solidFill>
              <a:srgbClr val="FFFFFF"/>
            </a:solidFill>
          </a:ln>
        </p:spPr>
        <p:txBody>
          <a:bodyPr wrap="square" lIns="0" tIns="0" rIns="0" bIns="0" rtlCol="0"/>
          <a:lstStyle/>
          <a:p>
            <a:endParaRPr/>
          </a:p>
        </p:txBody>
      </p:sp>
      <p:sp>
        <p:nvSpPr>
          <p:cNvPr id="11" name="object 11"/>
          <p:cNvSpPr/>
          <p:nvPr/>
        </p:nvSpPr>
        <p:spPr>
          <a:xfrm>
            <a:off x="2324100" y="711200"/>
            <a:ext cx="0" cy="6146800"/>
          </a:xfrm>
          <a:custGeom>
            <a:avLst/>
            <a:gdLst/>
            <a:ahLst/>
            <a:cxnLst/>
            <a:rect l="l" t="t" r="r" b="b"/>
            <a:pathLst>
              <a:path h="6146800">
                <a:moveTo>
                  <a:pt x="0" y="0"/>
                </a:moveTo>
                <a:lnTo>
                  <a:pt x="0" y="6146799"/>
                </a:lnTo>
              </a:path>
            </a:pathLst>
          </a:custGeom>
          <a:ln w="3175">
            <a:solidFill>
              <a:srgbClr val="FFFFFF"/>
            </a:solidFill>
          </a:ln>
        </p:spPr>
        <p:txBody>
          <a:bodyPr wrap="square" lIns="0" tIns="0" rIns="0" bIns="0" rtlCol="0"/>
          <a:lstStyle/>
          <a:p>
            <a:endParaRPr/>
          </a:p>
        </p:txBody>
      </p:sp>
      <p:sp>
        <p:nvSpPr>
          <p:cNvPr id="12" name="object 12"/>
          <p:cNvSpPr/>
          <p:nvPr/>
        </p:nvSpPr>
        <p:spPr>
          <a:xfrm>
            <a:off x="2324100" y="711200"/>
            <a:ext cx="6807200" cy="4046854"/>
          </a:xfrm>
          <a:custGeom>
            <a:avLst/>
            <a:gdLst/>
            <a:ahLst/>
            <a:cxnLst/>
            <a:rect l="l" t="t" r="r" b="b"/>
            <a:pathLst>
              <a:path w="6807200" h="4046854">
                <a:moveTo>
                  <a:pt x="0" y="0"/>
                </a:moveTo>
                <a:lnTo>
                  <a:pt x="6807200" y="4046474"/>
                </a:lnTo>
              </a:path>
            </a:pathLst>
          </a:custGeom>
          <a:ln w="3175">
            <a:solidFill>
              <a:srgbClr val="FFFFFF"/>
            </a:solidFill>
          </a:ln>
        </p:spPr>
        <p:txBody>
          <a:bodyPr wrap="square" lIns="0" tIns="0" rIns="0" bIns="0" rtlCol="0"/>
          <a:lstStyle/>
          <a:p>
            <a:endParaRPr/>
          </a:p>
        </p:txBody>
      </p:sp>
      <p:sp>
        <p:nvSpPr>
          <p:cNvPr id="13" name="object 13"/>
          <p:cNvSpPr/>
          <p:nvPr/>
        </p:nvSpPr>
        <p:spPr>
          <a:xfrm>
            <a:off x="2324100" y="711200"/>
            <a:ext cx="6807200" cy="3484879"/>
          </a:xfrm>
          <a:custGeom>
            <a:avLst/>
            <a:gdLst/>
            <a:ahLst/>
            <a:cxnLst/>
            <a:rect l="l" t="t" r="r" b="b"/>
            <a:pathLst>
              <a:path w="6807200" h="3484879">
                <a:moveTo>
                  <a:pt x="0" y="0"/>
                </a:moveTo>
                <a:lnTo>
                  <a:pt x="6807200" y="3484499"/>
                </a:lnTo>
              </a:path>
            </a:pathLst>
          </a:custGeom>
          <a:ln w="3175">
            <a:solidFill>
              <a:srgbClr val="FFFFFF"/>
            </a:solidFill>
          </a:ln>
        </p:spPr>
        <p:txBody>
          <a:bodyPr wrap="square" lIns="0" tIns="0" rIns="0" bIns="0" rtlCol="0"/>
          <a:lstStyle/>
          <a:p>
            <a:endParaRPr/>
          </a:p>
        </p:txBody>
      </p:sp>
      <p:sp>
        <p:nvSpPr>
          <p:cNvPr id="14" name="object 14"/>
          <p:cNvSpPr/>
          <p:nvPr/>
        </p:nvSpPr>
        <p:spPr>
          <a:xfrm>
            <a:off x="2324100" y="711200"/>
            <a:ext cx="6807200" cy="3002280"/>
          </a:xfrm>
          <a:custGeom>
            <a:avLst/>
            <a:gdLst/>
            <a:ahLst/>
            <a:cxnLst/>
            <a:rect l="l" t="t" r="r" b="b"/>
            <a:pathLst>
              <a:path w="6807200" h="3002279">
                <a:moveTo>
                  <a:pt x="0" y="0"/>
                </a:moveTo>
                <a:lnTo>
                  <a:pt x="6807200" y="3002026"/>
                </a:lnTo>
              </a:path>
            </a:pathLst>
          </a:custGeom>
          <a:ln w="3175">
            <a:solidFill>
              <a:srgbClr val="FFFFFF"/>
            </a:solidFill>
          </a:ln>
        </p:spPr>
        <p:txBody>
          <a:bodyPr wrap="square" lIns="0" tIns="0" rIns="0" bIns="0" rtlCol="0"/>
          <a:lstStyle/>
          <a:p>
            <a:endParaRPr/>
          </a:p>
        </p:txBody>
      </p:sp>
      <p:sp>
        <p:nvSpPr>
          <p:cNvPr id="15" name="object 15"/>
          <p:cNvSpPr/>
          <p:nvPr/>
        </p:nvSpPr>
        <p:spPr>
          <a:xfrm>
            <a:off x="2324100" y="711200"/>
            <a:ext cx="6807200" cy="2514600"/>
          </a:xfrm>
          <a:custGeom>
            <a:avLst/>
            <a:gdLst/>
            <a:ahLst/>
            <a:cxnLst/>
            <a:rect l="l" t="t" r="r" b="b"/>
            <a:pathLst>
              <a:path w="6807200" h="2514600">
                <a:moveTo>
                  <a:pt x="0" y="0"/>
                </a:moveTo>
                <a:lnTo>
                  <a:pt x="6807200" y="2514600"/>
                </a:lnTo>
              </a:path>
            </a:pathLst>
          </a:custGeom>
          <a:ln w="3175">
            <a:solidFill>
              <a:srgbClr val="FFFFFF"/>
            </a:solidFill>
          </a:ln>
        </p:spPr>
        <p:txBody>
          <a:bodyPr wrap="square" lIns="0" tIns="0" rIns="0" bIns="0" rtlCol="0"/>
          <a:lstStyle/>
          <a:p>
            <a:endParaRPr/>
          </a:p>
        </p:txBody>
      </p:sp>
      <p:sp>
        <p:nvSpPr>
          <p:cNvPr id="16" name="object 16"/>
          <p:cNvSpPr/>
          <p:nvPr/>
        </p:nvSpPr>
        <p:spPr>
          <a:xfrm>
            <a:off x="2392426" y="733425"/>
            <a:ext cx="6739255" cy="2075180"/>
          </a:xfrm>
          <a:custGeom>
            <a:avLst/>
            <a:gdLst/>
            <a:ahLst/>
            <a:cxnLst/>
            <a:rect l="l" t="t" r="r" b="b"/>
            <a:pathLst>
              <a:path w="6739255" h="2075180">
                <a:moveTo>
                  <a:pt x="0" y="0"/>
                </a:moveTo>
                <a:lnTo>
                  <a:pt x="6738874" y="2074799"/>
                </a:lnTo>
              </a:path>
            </a:pathLst>
          </a:custGeom>
          <a:ln w="3175">
            <a:solidFill>
              <a:srgbClr val="FFFFFF"/>
            </a:solidFill>
          </a:ln>
        </p:spPr>
        <p:txBody>
          <a:bodyPr wrap="square" lIns="0" tIns="0" rIns="0" bIns="0" rtlCol="0"/>
          <a:lstStyle/>
          <a:p>
            <a:endParaRPr/>
          </a:p>
        </p:txBody>
      </p:sp>
      <p:sp>
        <p:nvSpPr>
          <p:cNvPr id="17" name="object 17"/>
          <p:cNvSpPr/>
          <p:nvPr/>
        </p:nvSpPr>
        <p:spPr>
          <a:xfrm>
            <a:off x="2324100" y="711200"/>
            <a:ext cx="6807200" cy="1678305"/>
          </a:xfrm>
          <a:custGeom>
            <a:avLst/>
            <a:gdLst/>
            <a:ahLst/>
            <a:cxnLst/>
            <a:rect l="l" t="t" r="r" b="b"/>
            <a:pathLst>
              <a:path w="6807200" h="1678305">
                <a:moveTo>
                  <a:pt x="0" y="0"/>
                </a:moveTo>
                <a:lnTo>
                  <a:pt x="6807200" y="1678051"/>
                </a:lnTo>
              </a:path>
            </a:pathLst>
          </a:custGeom>
          <a:ln w="3175">
            <a:solidFill>
              <a:srgbClr val="FFFFFF"/>
            </a:solidFill>
          </a:ln>
        </p:spPr>
        <p:txBody>
          <a:bodyPr wrap="square" lIns="0" tIns="0" rIns="0" bIns="0" rtlCol="0"/>
          <a:lstStyle/>
          <a:p>
            <a:endParaRPr/>
          </a:p>
        </p:txBody>
      </p:sp>
      <p:sp>
        <p:nvSpPr>
          <p:cNvPr id="18" name="object 18"/>
          <p:cNvSpPr/>
          <p:nvPr/>
        </p:nvSpPr>
        <p:spPr>
          <a:xfrm>
            <a:off x="2324100" y="711200"/>
            <a:ext cx="6807200" cy="1322705"/>
          </a:xfrm>
          <a:custGeom>
            <a:avLst/>
            <a:gdLst/>
            <a:ahLst/>
            <a:cxnLst/>
            <a:rect l="l" t="t" r="r" b="b"/>
            <a:pathLst>
              <a:path w="6807200" h="1322705">
                <a:moveTo>
                  <a:pt x="0" y="0"/>
                </a:moveTo>
                <a:lnTo>
                  <a:pt x="6807200" y="1322451"/>
                </a:lnTo>
              </a:path>
            </a:pathLst>
          </a:custGeom>
          <a:ln w="3175">
            <a:solidFill>
              <a:srgbClr val="FFFFFF"/>
            </a:solidFill>
          </a:ln>
        </p:spPr>
        <p:txBody>
          <a:bodyPr wrap="square" lIns="0" tIns="0" rIns="0" bIns="0" rtlCol="0"/>
          <a:lstStyle/>
          <a:p>
            <a:endParaRPr/>
          </a:p>
        </p:txBody>
      </p:sp>
      <p:sp>
        <p:nvSpPr>
          <p:cNvPr id="19" name="object 19"/>
          <p:cNvSpPr/>
          <p:nvPr/>
        </p:nvSpPr>
        <p:spPr>
          <a:xfrm>
            <a:off x="2324100" y="711200"/>
            <a:ext cx="6807200" cy="973455"/>
          </a:xfrm>
          <a:custGeom>
            <a:avLst/>
            <a:gdLst/>
            <a:ahLst/>
            <a:cxnLst/>
            <a:rect l="l" t="t" r="r" b="b"/>
            <a:pathLst>
              <a:path w="6807200" h="973455">
                <a:moveTo>
                  <a:pt x="0" y="0"/>
                </a:moveTo>
                <a:lnTo>
                  <a:pt x="6807200" y="973201"/>
                </a:lnTo>
              </a:path>
            </a:pathLst>
          </a:custGeom>
          <a:ln w="3175">
            <a:solidFill>
              <a:srgbClr val="FFFFFF"/>
            </a:solidFill>
          </a:ln>
        </p:spPr>
        <p:txBody>
          <a:bodyPr wrap="square" lIns="0" tIns="0" rIns="0" bIns="0" rtlCol="0"/>
          <a:lstStyle/>
          <a:p>
            <a:endParaRPr/>
          </a:p>
        </p:txBody>
      </p:sp>
      <p:sp>
        <p:nvSpPr>
          <p:cNvPr id="20" name="object 20"/>
          <p:cNvSpPr/>
          <p:nvPr/>
        </p:nvSpPr>
        <p:spPr>
          <a:xfrm>
            <a:off x="2324100" y="711200"/>
            <a:ext cx="6807200" cy="695325"/>
          </a:xfrm>
          <a:custGeom>
            <a:avLst/>
            <a:gdLst/>
            <a:ahLst/>
            <a:cxnLst/>
            <a:rect l="l" t="t" r="r" b="b"/>
            <a:pathLst>
              <a:path w="6807200" h="695325">
                <a:moveTo>
                  <a:pt x="0" y="0"/>
                </a:moveTo>
                <a:lnTo>
                  <a:pt x="6807200" y="695325"/>
                </a:lnTo>
              </a:path>
            </a:pathLst>
          </a:custGeom>
          <a:ln w="3175">
            <a:solidFill>
              <a:srgbClr val="FFFFFF"/>
            </a:solidFill>
          </a:ln>
        </p:spPr>
        <p:txBody>
          <a:bodyPr wrap="square" lIns="0" tIns="0" rIns="0" bIns="0" rtlCol="0"/>
          <a:lstStyle/>
          <a:p>
            <a:endParaRPr/>
          </a:p>
        </p:txBody>
      </p:sp>
      <p:sp>
        <p:nvSpPr>
          <p:cNvPr id="21" name="object 21"/>
          <p:cNvSpPr/>
          <p:nvPr/>
        </p:nvSpPr>
        <p:spPr>
          <a:xfrm>
            <a:off x="2324100" y="711200"/>
            <a:ext cx="6807200" cy="411480"/>
          </a:xfrm>
          <a:custGeom>
            <a:avLst/>
            <a:gdLst/>
            <a:ahLst/>
            <a:cxnLst/>
            <a:rect l="l" t="t" r="r" b="b"/>
            <a:pathLst>
              <a:path w="6807200" h="411480">
                <a:moveTo>
                  <a:pt x="0" y="0"/>
                </a:moveTo>
                <a:lnTo>
                  <a:pt x="6807200" y="411225"/>
                </a:lnTo>
              </a:path>
            </a:pathLst>
          </a:custGeom>
          <a:ln w="3175">
            <a:solidFill>
              <a:srgbClr val="FFFFFF"/>
            </a:solidFill>
          </a:ln>
        </p:spPr>
        <p:txBody>
          <a:bodyPr wrap="square" lIns="0" tIns="0" rIns="0" bIns="0" rtlCol="0"/>
          <a:lstStyle/>
          <a:p>
            <a:endParaRPr/>
          </a:p>
        </p:txBody>
      </p:sp>
      <p:sp>
        <p:nvSpPr>
          <p:cNvPr id="22" name="object 22"/>
          <p:cNvSpPr/>
          <p:nvPr/>
        </p:nvSpPr>
        <p:spPr>
          <a:xfrm>
            <a:off x="2324100" y="711200"/>
            <a:ext cx="6807200" cy="206375"/>
          </a:xfrm>
          <a:custGeom>
            <a:avLst/>
            <a:gdLst/>
            <a:ahLst/>
            <a:cxnLst/>
            <a:rect l="l" t="t" r="r" b="b"/>
            <a:pathLst>
              <a:path w="6807200" h="206375">
                <a:moveTo>
                  <a:pt x="0" y="0"/>
                </a:moveTo>
                <a:lnTo>
                  <a:pt x="6807200" y="206375"/>
                </a:lnTo>
              </a:path>
            </a:pathLst>
          </a:custGeom>
          <a:ln w="3175">
            <a:solidFill>
              <a:srgbClr val="FFFFFF"/>
            </a:solidFill>
          </a:ln>
        </p:spPr>
        <p:txBody>
          <a:bodyPr wrap="square" lIns="0" tIns="0" rIns="0" bIns="0" rtlCol="0"/>
          <a:lstStyle/>
          <a:p>
            <a:endParaRPr/>
          </a:p>
        </p:txBody>
      </p:sp>
      <p:sp>
        <p:nvSpPr>
          <p:cNvPr id="23" name="object 23"/>
          <p:cNvSpPr/>
          <p:nvPr/>
        </p:nvSpPr>
        <p:spPr>
          <a:xfrm>
            <a:off x="0" y="712851"/>
            <a:ext cx="2327275" cy="0"/>
          </a:xfrm>
          <a:custGeom>
            <a:avLst/>
            <a:gdLst/>
            <a:ahLst/>
            <a:cxnLst/>
            <a:rect l="l" t="t" r="r" b="b"/>
            <a:pathLst>
              <a:path w="2327275">
                <a:moveTo>
                  <a:pt x="0" y="0"/>
                </a:moveTo>
                <a:lnTo>
                  <a:pt x="2327275" y="0"/>
                </a:lnTo>
              </a:path>
            </a:pathLst>
          </a:custGeom>
          <a:ln w="3175">
            <a:solidFill>
              <a:srgbClr val="FFFFFF"/>
            </a:solidFill>
          </a:ln>
        </p:spPr>
        <p:txBody>
          <a:bodyPr wrap="square" lIns="0" tIns="0" rIns="0" bIns="0" rtlCol="0"/>
          <a:lstStyle/>
          <a:p>
            <a:endParaRPr/>
          </a:p>
        </p:txBody>
      </p:sp>
      <p:sp>
        <p:nvSpPr>
          <p:cNvPr id="24" name="object 24"/>
          <p:cNvSpPr/>
          <p:nvPr/>
        </p:nvSpPr>
        <p:spPr>
          <a:xfrm>
            <a:off x="0" y="692150"/>
            <a:ext cx="2327275" cy="3969385"/>
          </a:xfrm>
          <a:custGeom>
            <a:avLst/>
            <a:gdLst/>
            <a:ahLst/>
            <a:cxnLst/>
            <a:rect l="l" t="t" r="r" b="b"/>
            <a:pathLst>
              <a:path w="2327275" h="3969385">
                <a:moveTo>
                  <a:pt x="2327274" y="0"/>
                </a:moveTo>
                <a:lnTo>
                  <a:pt x="0" y="3969314"/>
                </a:lnTo>
              </a:path>
            </a:pathLst>
          </a:custGeom>
          <a:ln w="3175">
            <a:solidFill>
              <a:srgbClr val="FFFFFF"/>
            </a:solidFill>
          </a:ln>
        </p:spPr>
        <p:txBody>
          <a:bodyPr wrap="square" lIns="0" tIns="0" rIns="0" bIns="0" rtlCol="0"/>
          <a:lstStyle/>
          <a:p>
            <a:endParaRPr/>
          </a:p>
        </p:txBody>
      </p:sp>
      <p:sp>
        <p:nvSpPr>
          <p:cNvPr id="25" name="object 25"/>
          <p:cNvSpPr/>
          <p:nvPr/>
        </p:nvSpPr>
        <p:spPr>
          <a:xfrm>
            <a:off x="0" y="733425"/>
            <a:ext cx="2306955" cy="5464810"/>
          </a:xfrm>
          <a:custGeom>
            <a:avLst/>
            <a:gdLst/>
            <a:ahLst/>
            <a:cxnLst/>
            <a:rect l="l" t="t" r="r" b="b"/>
            <a:pathLst>
              <a:path w="2306955" h="5464810">
                <a:moveTo>
                  <a:pt x="2306700" y="0"/>
                </a:moveTo>
                <a:lnTo>
                  <a:pt x="0" y="5464252"/>
                </a:lnTo>
              </a:path>
            </a:pathLst>
          </a:custGeom>
          <a:ln w="3175">
            <a:solidFill>
              <a:srgbClr val="FFFFFF"/>
            </a:solidFill>
          </a:ln>
        </p:spPr>
        <p:txBody>
          <a:bodyPr wrap="square" lIns="0" tIns="0" rIns="0" bIns="0" rtlCol="0"/>
          <a:lstStyle/>
          <a:p>
            <a:endParaRPr/>
          </a:p>
        </p:txBody>
      </p:sp>
      <p:sp>
        <p:nvSpPr>
          <p:cNvPr id="26" name="object 26"/>
          <p:cNvSpPr/>
          <p:nvPr/>
        </p:nvSpPr>
        <p:spPr>
          <a:xfrm>
            <a:off x="382587" y="735076"/>
            <a:ext cx="1929130" cy="6123305"/>
          </a:xfrm>
          <a:custGeom>
            <a:avLst/>
            <a:gdLst/>
            <a:ahLst/>
            <a:cxnLst/>
            <a:rect l="l" t="t" r="r" b="b"/>
            <a:pathLst>
              <a:path w="1929130" h="6123305">
                <a:moveTo>
                  <a:pt x="1928812" y="0"/>
                </a:moveTo>
                <a:lnTo>
                  <a:pt x="0" y="6122924"/>
                </a:lnTo>
              </a:path>
            </a:pathLst>
          </a:custGeom>
          <a:ln w="3175">
            <a:solidFill>
              <a:srgbClr val="FFFFFF"/>
            </a:solidFill>
          </a:ln>
        </p:spPr>
        <p:txBody>
          <a:bodyPr wrap="square" lIns="0" tIns="0" rIns="0" bIns="0" rtlCol="0"/>
          <a:lstStyle/>
          <a:p>
            <a:endParaRPr/>
          </a:p>
        </p:txBody>
      </p:sp>
      <p:sp>
        <p:nvSpPr>
          <p:cNvPr id="27" name="object 27"/>
          <p:cNvSpPr/>
          <p:nvPr/>
        </p:nvSpPr>
        <p:spPr>
          <a:xfrm>
            <a:off x="1030287" y="749300"/>
            <a:ext cx="1283335" cy="6108700"/>
          </a:xfrm>
          <a:custGeom>
            <a:avLst/>
            <a:gdLst/>
            <a:ahLst/>
            <a:cxnLst/>
            <a:rect l="l" t="t" r="r" b="b"/>
            <a:pathLst>
              <a:path w="1283335" h="6108700">
                <a:moveTo>
                  <a:pt x="1282763" y="0"/>
                </a:moveTo>
                <a:lnTo>
                  <a:pt x="0" y="6108699"/>
                </a:lnTo>
              </a:path>
            </a:pathLst>
          </a:custGeom>
          <a:ln w="3175">
            <a:solidFill>
              <a:srgbClr val="FFFFFF"/>
            </a:solidFill>
          </a:ln>
        </p:spPr>
        <p:txBody>
          <a:bodyPr wrap="square" lIns="0" tIns="0" rIns="0" bIns="0" rtlCol="0"/>
          <a:lstStyle/>
          <a:p>
            <a:endParaRPr/>
          </a:p>
        </p:txBody>
      </p:sp>
      <p:sp>
        <p:nvSpPr>
          <p:cNvPr id="28" name="object 28"/>
          <p:cNvSpPr/>
          <p:nvPr/>
        </p:nvSpPr>
        <p:spPr>
          <a:xfrm>
            <a:off x="1679575" y="735076"/>
            <a:ext cx="641350" cy="6123305"/>
          </a:xfrm>
          <a:custGeom>
            <a:avLst/>
            <a:gdLst/>
            <a:ahLst/>
            <a:cxnLst/>
            <a:rect l="l" t="t" r="r" b="b"/>
            <a:pathLst>
              <a:path w="641350" h="6123305">
                <a:moveTo>
                  <a:pt x="641350" y="0"/>
                </a:moveTo>
                <a:lnTo>
                  <a:pt x="0" y="6122924"/>
                </a:lnTo>
              </a:path>
            </a:pathLst>
          </a:custGeom>
          <a:ln w="3175">
            <a:solidFill>
              <a:srgbClr val="FFFFFF"/>
            </a:solidFill>
          </a:ln>
        </p:spPr>
        <p:txBody>
          <a:bodyPr wrap="square" lIns="0" tIns="0" rIns="0" bIns="0" rtlCol="0"/>
          <a:lstStyle/>
          <a:p>
            <a:endParaRPr/>
          </a:p>
        </p:txBody>
      </p:sp>
      <p:sp>
        <p:nvSpPr>
          <p:cNvPr id="29" name="object 29"/>
          <p:cNvSpPr/>
          <p:nvPr/>
        </p:nvSpPr>
        <p:spPr>
          <a:xfrm>
            <a:off x="0" y="692150"/>
            <a:ext cx="2327275" cy="2961005"/>
          </a:xfrm>
          <a:custGeom>
            <a:avLst/>
            <a:gdLst/>
            <a:ahLst/>
            <a:cxnLst/>
            <a:rect l="l" t="t" r="r" b="b"/>
            <a:pathLst>
              <a:path w="2327275" h="2961004">
                <a:moveTo>
                  <a:pt x="2327274" y="0"/>
                </a:moveTo>
                <a:lnTo>
                  <a:pt x="0" y="2960470"/>
                </a:lnTo>
              </a:path>
            </a:pathLst>
          </a:custGeom>
          <a:ln w="3175">
            <a:solidFill>
              <a:srgbClr val="FFFFFF"/>
            </a:solidFill>
          </a:ln>
        </p:spPr>
        <p:txBody>
          <a:bodyPr wrap="square" lIns="0" tIns="0" rIns="0" bIns="0" rtlCol="0"/>
          <a:lstStyle/>
          <a:p>
            <a:endParaRPr/>
          </a:p>
        </p:txBody>
      </p:sp>
      <p:sp>
        <p:nvSpPr>
          <p:cNvPr id="30" name="object 30"/>
          <p:cNvSpPr/>
          <p:nvPr/>
        </p:nvSpPr>
        <p:spPr>
          <a:xfrm>
            <a:off x="0" y="739775"/>
            <a:ext cx="2284730" cy="2095500"/>
          </a:xfrm>
          <a:custGeom>
            <a:avLst/>
            <a:gdLst/>
            <a:ahLst/>
            <a:cxnLst/>
            <a:rect l="l" t="t" r="r" b="b"/>
            <a:pathLst>
              <a:path w="2284730" h="2095500">
                <a:moveTo>
                  <a:pt x="2284475" y="0"/>
                </a:moveTo>
                <a:lnTo>
                  <a:pt x="0" y="2094902"/>
                </a:lnTo>
              </a:path>
            </a:pathLst>
          </a:custGeom>
          <a:ln w="3175">
            <a:solidFill>
              <a:srgbClr val="FFFFFF"/>
            </a:solidFill>
          </a:ln>
        </p:spPr>
        <p:txBody>
          <a:bodyPr wrap="square" lIns="0" tIns="0" rIns="0" bIns="0" rtlCol="0"/>
          <a:lstStyle/>
          <a:p>
            <a:endParaRPr/>
          </a:p>
        </p:txBody>
      </p:sp>
      <p:sp>
        <p:nvSpPr>
          <p:cNvPr id="31" name="object 31"/>
          <p:cNvSpPr/>
          <p:nvPr/>
        </p:nvSpPr>
        <p:spPr>
          <a:xfrm>
            <a:off x="0" y="712851"/>
            <a:ext cx="2327275" cy="1414780"/>
          </a:xfrm>
          <a:custGeom>
            <a:avLst/>
            <a:gdLst/>
            <a:ahLst/>
            <a:cxnLst/>
            <a:rect l="l" t="t" r="r" b="b"/>
            <a:pathLst>
              <a:path w="2327275" h="1414780">
                <a:moveTo>
                  <a:pt x="2327274" y="0"/>
                </a:moveTo>
                <a:lnTo>
                  <a:pt x="0" y="1414680"/>
                </a:lnTo>
              </a:path>
            </a:pathLst>
          </a:custGeom>
          <a:ln w="3175">
            <a:solidFill>
              <a:srgbClr val="FFFFFF"/>
            </a:solidFill>
          </a:ln>
        </p:spPr>
        <p:txBody>
          <a:bodyPr wrap="square" lIns="0" tIns="0" rIns="0" bIns="0" rtlCol="0"/>
          <a:lstStyle/>
          <a:p>
            <a:endParaRPr/>
          </a:p>
        </p:txBody>
      </p:sp>
      <p:sp>
        <p:nvSpPr>
          <p:cNvPr id="32" name="object 32"/>
          <p:cNvSpPr/>
          <p:nvPr/>
        </p:nvSpPr>
        <p:spPr>
          <a:xfrm>
            <a:off x="0" y="747776"/>
            <a:ext cx="2265680" cy="789940"/>
          </a:xfrm>
          <a:custGeom>
            <a:avLst/>
            <a:gdLst/>
            <a:ahLst/>
            <a:cxnLst/>
            <a:rect l="l" t="t" r="r" b="b"/>
            <a:pathLst>
              <a:path w="2265680" h="789940">
                <a:moveTo>
                  <a:pt x="2265425" y="0"/>
                </a:moveTo>
                <a:lnTo>
                  <a:pt x="0" y="789325"/>
                </a:lnTo>
              </a:path>
            </a:pathLst>
          </a:custGeom>
          <a:ln w="3175">
            <a:solidFill>
              <a:srgbClr val="FFFFFF"/>
            </a:solidFill>
          </a:ln>
        </p:spPr>
        <p:txBody>
          <a:bodyPr wrap="square" lIns="0" tIns="0" rIns="0" bIns="0" rtlCol="0"/>
          <a:lstStyle/>
          <a:p>
            <a:endParaRPr/>
          </a:p>
        </p:txBody>
      </p:sp>
      <p:sp>
        <p:nvSpPr>
          <p:cNvPr id="33" name="object 33"/>
          <p:cNvSpPr/>
          <p:nvPr/>
        </p:nvSpPr>
        <p:spPr>
          <a:xfrm>
            <a:off x="0" y="735076"/>
            <a:ext cx="2311400" cy="325755"/>
          </a:xfrm>
          <a:custGeom>
            <a:avLst/>
            <a:gdLst/>
            <a:ahLst/>
            <a:cxnLst/>
            <a:rect l="l" t="t" r="r" b="b"/>
            <a:pathLst>
              <a:path w="2311400" h="325755">
                <a:moveTo>
                  <a:pt x="2311399" y="0"/>
                </a:moveTo>
                <a:lnTo>
                  <a:pt x="0" y="325237"/>
                </a:lnTo>
              </a:path>
            </a:pathLst>
          </a:custGeom>
          <a:ln w="3175">
            <a:solidFill>
              <a:srgbClr val="FFFFFF"/>
            </a:solidFill>
          </a:ln>
        </p:spPr>
        <p:txBody>
          <a:bodyPr wrap="square" lIns="0" tIns="0" rIns="0" bIns="0" rtlCol="0"/>
          <a:lstStyle/>
          <a:p>
            <a:endParaRPr/>
          </a:p>
        </p:txBody>
      </p:sp>
      <p:sp>
        <p:nvSpPr>
          <p:cNvPr id="34" name="object 34"/>
          <p:cNvSpPr/>
          <p:nvPr/>
        </p:nvSpPr>
        <p:spPr>
          <a:xfrm>
            <a:off x="0" y="692150"/>
            <a:ext cx="2327275" cy="196215"/>
          </a:xfrm>
          <a:custGeom>
            <a:avLst/>
            <a:gdLst/>
            <a:ahLst/>
            <a:cxnLst/>
            <a:rect l="l" t="t" r="r" b="b"/>
            <a:pathLst>
              <a:path w="2327275" h="196215">
                <a:moveTo>
                  <a:pt x="2327274" y="0"/>
                </a:moveTo>
                <a:lnTo>
                  <a:pt x="0" y="195781"/>
                </a:lnTo>
              </a:path>
            </a:pathLst>
          </a:custGeom>
          <a:ln w="3175">
            <a:solidFill>
              <a:srgbClr val="FFFFFF"/>
            </a:solidFill>
          </a:ln>
        </p:spPr>
        <p:txBody>
          <a:bodyPr wrap="square" lIns="0" tIns="0" rIns="0" bIns="0" rtlCol="0"/>
          <a:lstStyle/>
          <a:p>
            <a:endParaRPr/>
          </a:p>
        </p:txBody>
      </p:sp>
      <p:sp>
        <p:nvSpPr>
          <p:cNvPr id="35" name="object 35"/>
          <p:cNvSpPr/>
          <p:nvPr/>
        </p:nvSpPr>
        <p:spPr>
          <a:xfrm>
            <a:off x="0" y="5211762"/>
            <a:ext cx="9131300" cy="0"/>
          </a:xfrm>
          <a:custGeom>
            <a:avLst/>
            <a:gdLst/>
            <a:ahLst/>
            <a:cxnLst/>
            <a:rect l="l" t="t" r="r" b="b"/>
            <a:pathLst>
              <a:path w="9131300">
                <a:moveTo>
                  <a:pt x="0" y="0"/>
                </a:moveTo>
                <a:lnTo>
                  <a:pt x="9131300" y="0"/>
                </a:lnTo>
              </a:path>
            </a:pathLst>
          </a:custGeom>
          <a:ln w="3301">
            <a:solidFill>
              <a:srgbClr val="FFFFFF"/>
            </a:solidFill>
          </a:ln>
        </p:spPr>
        <p:txBody>
          <a:bodyPr wrap="square" lIns="0" tIns="0" rIns="0" bIns="0" rtlCol="0"/>
          <a:lstStyle/>
          <a:p>
            <a:endParaRPr/>
          </a:p>
        </p:txBody>
      </p:sp>
      <p:sp>
        <p:nvSpPr>
          <p:cNvPr id="36" name="object 36"/>
          <p:cNvSpPr/>
          <p:nvPr/>
        </p:nvSpPr>
        <p:spPr>
          <a:xfrm>
            <a:off x="0" y="4496942"/>
            <a:ext cx="9131300" cy="0"/>
          </a:xfrm>
          <a:custGeom>
            <a:avLst/>
            <a:gdLst/>
            <a:ahLst/>
            <a:cxnLst/>
            <a:rect l="l" t="t" r="r" b="b"/>
            <a:pathLst>
              <a:path w="9131300">
                <a:moveTo>
                  <a:pt x="0" y="0"/>
                </a:moveTo>
                <a:lnTo>
                  <a:pt x="9131300" y="0"/>
                </a:lnTo>
              </a:path>
            </a:pathLst>
          </a:custGeom>
          <a:ln w="3175">
            <a:solidFill>
              <a:srgbClr val="FFFFFF"/>
            </a:solidFill>
          </a:ln>
        </p:spPr>
        <p:txBody>
          <a:bodyPr wrap="square" lIns="0" tIns="0" rIns="0" bIns="0" rtlCol="0"/>
          <a:lstStyle/>
          <a:p>
            <a:endParaRPr/>
          </a:p>
        </p:txBody>
      </p:sp>
      <p:sp>
        <p:nvSpPr>
          <p:cNvPr id="37" name="object 37"/>
          <p:cNvSpPr/>
          <p:nvPr/>
        </p:nvSpPr>
        <p:spPr>
          <a:xfrm>
            <a:off x="0" y="3851275"/>
            <a:ext cx="9128125" cy="0"/>
          </a:xfrm>
          <a:custGeom>
            <a:avLst/>
            <a:gdLst/>
            <a:ahLst/>
            <a:cxnLst/>
            <a:rect l="l" t="t" r="r" b="b"/>
            <a:pathLst>
              <a:path w="9128125">
                <a:moveTo>
                  <a:pt x="0" y="0"/>
                </a:moveTo>
                <a:lnTo>
                  <a:pt x="9127871" y="0"/>
                </a:lnTo>
              </a:path>
            </a:pathLst>
          </a:custGeom>
          <a:ln w="3175">
            <a:solidFill>
              <a:srgbClr val="FFFFFF"/>
            </a:solidFill>
          </a:ln>
        </p:spPr>
        <p:txBody>
          <a:bodyPr wrap="square" lIns="0" tIns="0" rIns="0" bIns="0" rtlCol="0"/>
          <a:lstStyle/>
          <a:p>
            <a:endParaRPr/>
          </a:p>
        </p:txBody>
      </p:sp>
      <p:sp>
        <p:nvSpPr>
          <p:cNvPr id="38" name="object 38"/>
          <p:cNvSpPr/>
          <p:nvPr/>
        </p:nvSpPr>
        <p:spPr>
          <a:xfrm>
            <a:off x="0" y="3275076"/>
            <a:ext cx="9128125" cy="0"/>
          </a:xfrm>
          <a:custGeom>
            <a:avLst/>
            <a:gdLst/>
            <a:ahLst/>
            <a:cxnLst/>
            <a:rect l="l" t="t" r="r" b="b"/>
            <a:pathLst>
              <a:path w="9128125">
                <a:moveTo>
                  <a:pt x="0" y="0"/>
                </a:moveTo>
                <a:lnTo>
                  <a:pt x="9127871" y="0"/>
                </a:lnTo>
              </a:path>
            </a:pathLst>
          </a:custGeom>
          <a:ln w="3175">
            <a:solidFill>
              <a:srgbClr val="FFFFFF"/>
            </a:solidFill>
          </a:ln>
        </p:spPr>
        <p:txBody>
          <a:bodyPr wrap="square" lIns="0" tIns="0" rIns="0" bIns="0" rtlCol="0"/>
          <a:lstStyle/>
          <a:p>
            <a:endParaRPr/>
          </a:p>
        </p:txBody>
      </p:sp>
      <p:sp>
        <p:nvSpPr>
          <p:cNvPr id="39" name="object 39"/>
          <p:cNvSpPr/>
          <p:nvPr/>
        </p:nvSpPr>
        <p:spPr>
          <a:xfrm>
            <a:off x="0" y="2782951"/>
            <a:ext cx="9131300" cy="0"/>
          </a:xfrm>
          <a:custGeom>
            <a:avLst/>
            <a:gdLst/>
            <a:ahLst/>
            <a:cxnLst/>
            <a:rect l="l" t="t" r="r" b="b"/>
            <a:pathLst>
              <a:path w="9131300">
                <a:moveTo>
                  <a:pt x="0" y="0"/>
                </a:moveTo>
                <a:lnTo>
                  <a:pt x="9131300" y="0"/>
                </a:lnTo>
              </a:path>
            </a:pathLst>
          </a:custGeom>
          <a:ln w="3175">
            <a:solidFill>
              <a:srgbClr val="FFFFFF"/>
            </a:solidFill>
          </a:ln>
        </p:spPr>
        <p:txBody>
          <a:bodyPr wrap="square" lIns="0" tIns="0" rIns="0" bIns="0" rtlCol="0"/>
          <a:lstStyle/>
          <a:p>
            <a:endParaRPr/>
          </a:p>
        </p:txBody>
      </p:sp>
      <p:sp>
        <p:nvSpPr>
          <p:cNvPr id="40" name="object 40"/>
          <p:cNvSpPr/>
          <p:nvPr/>
        </p:nvSpPr>
        <p:spPr>
          <a:xfrm>
            <a:off x="0" y="2309876"/>
            <a:ext cx="9131300" cy="1905"/>
          </a:xfrm>
          <a:custGeom>
            <a:avLst/>
            <a:gdLst/>
            <a:ahLst/>
            <a:cxnLst/>
            <a:rect l="l" t="t" r="r" b="b"/>
            <a:pathLst>
              <a:path w="9131300" h="1905">
                <a:moveTo>
                  <a:pt x="0" y="1521"/>
                </a:moveTo>
                <a:lnTo>
                  <a:pt x="9131300" y="0"/>
                </a:lnTo>
              </a:path>
            </a:pathLst>
          </a:custGeom>
          <a:ln w="3175">
            <a:solidFill>
              <a:srgbClr val="FFFFFF"/>
            </a:solidFill>
          </a:ln>
        </p:spPr>
        <p:txBody>
          <a:bodyPr wrap="square" lIns="0" tIns="0" rIns="0" bIns="0" rtlCol="0"/>
          <a:lstStyle/>
          <a:p>
            <a:endParaRPr/>
          </a:p>
        </p:txBody>
      </p:sp>
      <p:sp>
        <p:nvSpPr>
          <p:cNvPr id="41" name="object 41"/>
          <p:cNvSpPr/>
          <p:nvPr/>
        </p:nvSpPr>
        <p:spPr>
          <a:xfrm>
            <a:off x="0" y="1876444"/>
            <a:ext cx="9131300" cy="14604"/>
          </a:xfrm>
          <a:custGeom>
            <a:avLst/>
            <a:gdLst/>
            <a:ahLst/>
            <a:cxnLst/>
            <a:rect l="l" t="t" r="r" b="b"/>
            <a:pathLst>
              <a:path w="9131300" h="14605">
                <a:moveTo>
                  <a:pt x="0" y="0"/>
                </a:moveTo>
                <a:lnTo>
                  <a:pt x="9131300" y="14331"/>
                </a:lnTo>
              </a:path>
            </a:pathLst>
          </a:custGeom>
          <a:ln w="3175">
            <a:solidFill>
              <a:srgbClr val="FFFFFF"/>
            </a:solidFill>
          </a:ln>
        </p:spPr>
        <p:txBody>
          <a:bodyPr wrap="square" lIns="0" tIns="0" rIns="0" bIns="0" rtlCol="0"/>
          <a:lstStyle/>
          <a:p>
            <a:endParaRPr/>
          </a:p>
        </p:txBody>
      </p:sp>
      <p:sp>
        <p:nvSpPr>
          <p:cNvPr id="42" name="object 42"/>
          <p:cNvSpPr/>
          <p:nvPr/>
        </p:nvSpPr>
        <p:spPr>
          <a:xfrm>
            <a:off x="0" y="1532000"/>
            <a:ext cx="9090025" cy="0"/>
          </a:xfrm>
          <a:custGeom>
            <a:avLst/>
            <a:gdLst/>
            <a:ahLst/>
            <a:cxnLst/>
            <a:rect l="l" t="t" r="r" b="b"/>
            <a:pathLst>
              <a:path w="9090025">
                <a:moveTo>
                  <a:pt x="0" y="0"/>
                </a:moveTo>
                <a:lnTo>
                  <a:pt x="9090025" y="0"/>
                </a:lnTo>
              </a:path>
            </a:pathLst>
          </a:custGeom>
          <a:ln w="3175">
            <a:solidFill>
              <a:srgbClr val="FFFFFF"/>
            </a:solidFill>
          </a:ln>
        </p:spPr>
        <p:txBody>
          <a:bodyPr wrap="square" lIns="0" tIns="0" rIns="0" bIns="0" rtlCol="0"/>
          <a:lstStyle/>
          <a:p>
            <a:endParaRPr/>
          </a:p>
        </p:txBody>
      </p:sp>
      <p:sp>
        <p:nvSpPr>
          <p:cNvPr id="43" name="object 43"/>
          <p:cNvSpPr/>
          <p:nvPr/>
        </p:nvSpPr>
        <p:spPr>
          <a:xfrm>
            <a:off x="0" y="1238250"/>
            <a:ext cx="9131300" cy="17780"/>
          </a:xfrm>
          <a:custGeom>
            <a:avLst/>
            <a:gdLst/>
            <a:ahLst/>
            <a:cxnLst/>
            <a:rect l="l" t="t" r="r" b="b"/>
            <a:pathLst>
              <a:path w="9131300" h="17780">
                <a:moveTo>
                  <a:pt x="0" y="17501"/>
                </a:moveTo>
                <a:lnTo>
                  <a:pt x="9131300" y="0"/>
                </a:lnTo>
              </a:path>
            </a:pathLst>
          </a:custGeom>
          <a:ln w="3175">
            <a:solidFill>
              <a:srgbClr val="FFFFFF"/>
            </a:solidFill>
          </a:ln>
        </p:spPr>
        <p:txBody>
          <a:bodyPr wrap="square" lIns="0" tIns="0" rIns="0" bIns="0" rtlCol="0"/>
          <a:lstStyle/>
          <a:p>
            <a:endParaRPr/>
          </a:p>
        </p:txBody>
      </p:sp>
      <p:sp>
        <p:nvSpPr>
          <p:cNvPr id="44" name="object 44"/>
          <p:cNvSpPr/>
          <p:nvPr/>
        </p:nvSpPr>
        <p:spPr>
          <a:xfrm>
            <a:off x="0" y="1049416"/>
            <a:ext cx="9131300" cy="11430"/>
          </a:xfrm>
          <a:custGeom>
            <a:avLst/>
            <a:gdLst/>
            <a:ahLst/>
            <a:cxnLst/>
            <a:rect l="l" t="t" r="r" b="b"/>
            <a:pathLst>
              <a:path w="9131300" h="11430">
                <a:moveTo>
                  <a:pt x="0" y="0"/>
                </a:moveTo>
                <a:lnTo>
                  <a:pt x="9131300" y="11033"/>
                </a:lnTo>
              </a:path>
            </a:pathLst>
          </a:custGeom>
          <a:ln w="3175">
            <a:solidFill>
              <a:srgbClr val="FFFFFF"/>
            </a:solidFill>
          </a:ln>
        </p:spPr>
        <p:txBody>
          <a:bodyPr wrap="square" lIns="0" tIns="0" rIns="0" bIns="0" rtlCol="0"/>
          <a:lstStyle/>
          <a:p>
            <a:endParaRPr/>
          </a:p>
        </p:txBody>
      </p:sp>
      <p:sp>
        <p:nvSpPr>
          <p:cNvPr id="45" name="object 45"/>
          <p:cNvSpPr/>
          <p:nvPr/>
        </p:nvSpPr>
        <p:spPr>
          <a:xfrm>
            <a:off x="0" y="885825"/>
            <a:ext cx="9131300" cy="27305"/>
          </a:xfrm>
          <a:custGeom>
            <a:avLst/>
            <a:gdLst/>
            <a:ahLst/>
            <a:cxnLst/>
            <a:rect l="l" t="t" r="r" b="b"/>
            <a:pathLst>
              <a:path w="9131300" h="27305">
                <a:moveTo>
                  <a:pt x="0" y="27013"/>
                </a:moveTo>
                <a:lnTo>
                  <a:pt x="9131300" y="0"/>
                </a:lnTo>
              </a:path>
            </a:pathLst>
          </a:custGeom>
          <a:ln w="3175">
            <a:solidFill>
              <a:srgbClr val="FFFFFF"/>
            </a:solidFill>
          </a:ln>
        </p:spPr>
        <p:txBody>
          <a:bodyPr wrap="square" lIns="0" tIns="0" rIns="0" bIns="0" rtlCol="0"/>
          <a:lstStyle/>
          <a:p>
            <a:endParaRPr/>
          </a:p>
        </p:txBody>
      </p:sp>
      <p:sp>
        <p:nvSpPr>
          <p:cNvPr id="46" name="object 46"/>
          <p:cNvSpPr/>
          <p:nvPr/>
        </p:nvSpPr>
        <p:spPr>
          <a:xfrm>
            <a:off x="26987" y="827150"/>
            <a:ext cx="9104630" cy="0"/>
          </a:xfrm>
          <a:custGeom>
            <a:avLst/>
            <a:gdLst/>
            <a:ahLst/>
            <a:cxnLst/>
            <a:rect l="l" t="t" r="r" b="b"/>
            <a:pathLst>
              <a:path w="9104630">
                <a:moveTo>
                  <a:pt x="0" y="0"/>
                </a:moveTo>
                <a:lnTo>
                  <a:pt x="9104312" y="0"/>
                </a:lnTo>
              </a:path>
            </a:pathLst>
          </a:custGeom>
          <a:ln w="3175">
            <a:solidFill>
              <a:srgbClr val="FFFFFF"/>
            </a:solidFill>
          </a:ln>
        </p:spPr>
        <p:txBody>
          <a:bodyPr wrap="square" lIns="0" tIns="0" rIns="0" bIns="0" rtlCol="0"/>
          <a:lstStyle/>
          <a:p>
            <a:endParaRPr/>
          </a:p>
        </p:txBody>
      </p:sp>
      <p:sp>
        <p:nvSpPr>
          <p:cNvPr id="47" name="object 47"/>
          <p:cNvSpPr/>
          <p:nvPr/>
        </p:nvSpPr>
        <p:spPr>
          <a:xfrm>
            <a:off x="0" y="765175"/>
            <a:ext cx="9131300" cy="0"/>
          </a:xfrm>
          <a:custGeom>
            <a:avLst/>
            <a:gdLst/>
            <a:ahLst/>
            <a:cxnLst/>
            <a:rect l="l" t="t" r="r" b="b"/>
            <a:pathLst>
              <a:path w="9131300">
                <a:moveTo>
                  <a:pt x="0" y="0"/>
                </a:moveTo>
                <a:lnTo>
                  <a:pt x="9131300" y="0"/>
                </a:lnTo>
              </a:path>
            </a:pathLst>
          </a:custGeom>
          <a:ln w="3175">
            <a:solidFill>
              <a:srgbClr val="FFFFFF"/>
            </a:solidFill>
          </a:ln>
        </p:spPr>
        <p:txBody>
          <a:bodyPr wrap="square" lIns="0" tIns="0" rIns="0" bIns="0" rtlCol="0"/>
          <a:lstStyle/>
          <a:p>
            <a:endParaRPr/>
          </a:p>
        </p:txBody>
      </p:sp>
      <p:sp>
        <p:nvSpPr>
          <p:cNvPr id="48" name="object 48"/>
          <p:cNvSpPr/>
          <p:nvPr/>
        </p:nvSpPr>
        <p:spPr>
          <a:xfrm>
            <a:off x="0" y="712851"/>
            <a:ext cx="2327275" cy="0"/>
          </a:xfrm>
          <a:custGeom>
            <a:avLst/>
            <a:gdLst/>
            <a:ahLst/>
            <a:cxnLst/>
            <a:rect l="l" t="t" r="r" b="b"/>
            <a:pathLst>
              <a:path w="2327275">
                <a:moveTo>
                  <a:pt x="0" y="0"/>
                </a:moveTo>
                <a:lnTo>
                  <a:pt x="2327275" y="0"/>
                </a:lnTo>
              </a:path>
            </a:pathLst>
          </a:custGeom>
          <a:ln w="3175">
            <a:solidFill>
              <a:srgbClr val="FFFFFF"/>
            </a:solidFill>
          </a:ln>
        </p:spPr>
        <p:txBody>
          <a:bodyPr wrap="square" lIns="0" tIns="0" rIns="0" bIns="0" rtlCol="0"/>
          <a:lstStyle/>
          <a:p>
            <a:endParaRPr/>
          </a:p>
        </p:txBody>
      </p:sp>
      <p:sp>
        <p:nvSpPr>
          <p:cNvPr id="49" name="object 49"/>
          <p:cNvSpPr/>
          <p:nvPr/>
        </p:nvSpPr>
        <p:spPr>
          <a:xfrm>
            <a:off x="0" y="712851"/>
            <a:ext cx="2327275" cy="347980"/>
          </a:xfrm>
          <a:custGeom>
            <a:avLst/>
            <a:gdLst/>
            <a:ahLst/>
            <a:cxnLst/>
            <a:rect l="l" t="t" r="r" b="b"/>
            <a:pathLst>
              <a:path w="2327275" h="347980">
                <a:moveTo>
                  <a:pt x="2327274" y="0"/>
                </a:moveTo>
                <a:lnTo>
                  <a:pt x="0" y="347354"/>
                </a:lnTo>
              </a:path>
            </a:pathLst>
          </a:custGeom>
          <a:ln w="3175">
            <a:solidFill>
              <a:srgbClr val="FFFFFF"/>
            </a:solidFill>
          </a:ln>
        </p:spPr>
        <p:txBody>
          <a:bodyPr wrap="square" lIns="0" tIns="0" rIns="0" bIns="0" rtlCol="0"/>
          <a:lstStyle/>
          <a:p>
            <a:endParaRPr/>
          </a:p>
        </p:txBody>
      </p:sp>
      <p:sp>
        <p:nvSpPr>
          <p:cNvPr id="50" name="object 50"/>
          <p:cNvSpPr/>
          <p:nvPr/>
        </p:nvSpPr>
        <p:spPr>
          <a:xfrm>
            <a:off x="0" y="692150"/>
            <a:ext cx="2327275" cy="196215"/>
          </a:xfrm>
          <a:custGeom>
            <a:avLst/>
            <a:gdLst/>
            <a:ahLst/>
            <a:cxnLst/>
            <a:rect l="l" t="t" r="r" b="b"/>
            <a:pathLst>
              <a:path w="2327275" h="196215">
                <a:moveTo>
                  <a:pt x="2327274" y="0"/>
                </a:moveTo>
                <a:lnTo>
                  <a:pt x="0" y="195781"/>
                </a:lnTo>
              </a:path>
            </a:pathLst>
          </a:custGeom>
          <a:ln w="3175">
            <a:solidFill>
              <a:srgbClr val="FFFFFF"/>
            </a:solidFill>
          </a:ln>
        </p:spPr>
        <p:txBody>
          <a:bodyPr wrap="square" lIns="0" tIns="0" rIns="0" bIns="0" rtlCol="0"/>
          <a:lstStyle/>
          <a:p>
            <a:endParaRPr/>
          </a:p>
        </p:txBody>
      </p:sp>
      <p:sp>
        <p:nvSpPr>
          <p:cNvPr id="51" name="object 51"/>
          <p:cNvSpPr/>
          <p:nvPr/>
        </p:nvSpPr>
        <p:spPr>
          <a:xfrm>
            <a:off x="0" y="765175"/>
            <a:ext cx="9131300" cy="0"/>
          </a:xfrm>
          <a:custGeom>
            <a:avLst/>
            <a:gdLst/>
            <a:ahLst/>
            <a:cxnLst/>
            <a:rect l="l" t="t" r="r" b="b"/>
            <a:pathLst>
              <a:path w="9131300">
                <a:moveTo>
                  <a:pt x="0" y="0"/>
                </a:moveTo>
                <a:lnTo>
                  <a:pt x="9131300" y="0"/>
                </a:lnTo>
              </a:path>
            </a:pathLst>
          </a:custGeom>
          <a:ln w="3175">
            <a:solidFill>
              <a:srgbClr val="FFFFFF"/>
            </a:solidFill>
          </a:ln>
        </p:spPr>
        <p:txBody>
          <a:bodyPr wrap="square" lIns="0" tIns="0" rIns="0" bIns="0" rtlCol="0"/>
          <a:lstStyle/>
          <a:p>
            <a:endParaRPr/>
          </a:p>
        </p:txBody>
      </p:sp>
      <p:sp>
        <p:nvSpPr>
          <p:cNvPr id="52" name="object 52"/>
          <p:cNvSpPr/>
          <p:nvPr/>
        </p:nvSpPr>
        <p:spPr>
          <a:xfrm>
            <a:off x="0" y="0"/>
            <a:ext cx="9143999" cy="1600199"/>
          </a:xfrm>
          <a:prstGeom prst="rect">
            <a:avLst/>
          </a:prstGeom>
          <a:blipFill>
            <a:blip r:embed="rId2" cstate="print"/>
            <a:stretch>
              <a:fillRect/>
            </a:stretch>
          </a:blipFill>
        </p:spPr>
        <p:txBody>
          <a:bodyPr wrap="square" lIns="0" tIns="0" rIns="0" bIns="0" rtlCol="0"/>
          <a:lstStyle/>
          <a:p>
            <a:endParaRPr/>
          </a:p>
        </p:txBody>
      </p:sp>
      <p:sp>
        <p:nvSpPr>
          <p:cNvPr id="53" name="object 53"/>
          <p:cNvSpPr/>
          <p:nvPr/>
        </p:nvSpPr>
        <p:spPr>
          <a:xfrm>
            <a:off x="600075" y="115887"/>
            <a:ext cx="1079500" cy="792162"/>
          </a:xfrm>
          <a:prstGeom prst="rect">
            <a:avLst/>
          </a:prstGeom>
          <a:blipFill>
            <a:blip r:embed="rId3" cstate="print"/>
            <a:stretch>
              <a:fillRect/>
            </a:stretch>
          </a:blipFill>
        </p:spPr>
        <p:txBody>
          <a:bodyPr wrap="square" lIns="0" tIns="0" rIns="0" bIns="0" rtlCol="0"/>
          <a:lstStyle/>
          <a:p>
            <a:endParaRPr/>
          </a:p>
        </p:txBody>
      </p:sp>
      <p:sp>
        <p:nvSpPr>
          <p:cNvPr id="54" name="object 54"/>
          <p:cNvSpPr/>
          <p:nvPr/>
        </p:nvSpPr>
        <p:spPr>
          <a:xfrm>
            <a:off x="0" y="333375"/>
            <a:ext cx="1427226" cy="1203325"/>
          </a:xfrm>
          <a:prstGeom prst="rect">
            <a:avLst/>
          </a:prstGeom>
          <a:blipFill>
            <a:blip r:embed="rId4" cstate="print"/>
            <a:stretch>
              <a:fillRect/>
            </a:stretch>
          </a:blipFill>
        </p:spPr>
        <p:txBody>
          <a:bodyPr wrap="square" lIns="0" tIns="0" rIns="0" bIns="0" rtlCol="0"/>
          <a:lstStyle/>
          <a:p>
            <a:endParaRPr/>
          </a:p>
        </p:txBody>
      </p:sp>
      <p:sp>
        <p:nvSpPr>
          <p:cNvPr id="55" name="object 55"/>
          <p:cNvSpPr/>
          <p:nvPr/>
        </p:nvSpPr>
        <p:spPr>
          <a:xfrm>
            <a:off x="1174750" y="404875"/>
            <a:ext cx="649287" cy="542925"/>
          </a:xfrm>
          <a:prstGeom prst="rect">
            <a:avLst/>
          </a:prstGeom>
          <a:blipFill>
            <a:blip r:embed="rId5" cstate="print"/>
            <a:stretch>
              <a:fillRect/>
            </a:stretch>
          </a:blipFill>
        </p:spPr>
        <p:txBody>
          <a:bodyPr wrap="square" lIns="0" tIns="0" rIns="0" bIns="0" rtlCol="0"/>
          <a:lstStyle/>
          <a:p>
            <a:endParaRPr/>
          </a:p>
        </p:txBody>
      </p:sp>
      <p:sp>
        <p:nvSpPr>
          <p:cNvPr id="56" name="object 56"/>
          <p:cNvSpPr txBox="1"/>
          <p:nvPr/>
        </p:nvSpPr>
        <p:spPr>
          <a:xfrm>
            <a:off x="618540" y="1265275"/>
            <a:ext cx="7908925" cy="5513705"/>
          </a:xfrm>
          <a:prstGeom prst="rect">
            <a:avLst/>
          </a:prstGeom>
        </p:spPr>
        <p:txBody>
          <a:bodyPr vert="horz" wrap="square" lIns="0" tIns="12700" rIns="0" bIns="0" rtlCol="0">
            <a:spAutoFit/>
          </a:bodyPr>
          <a:lstStyle/>
          <a:p>
            <a:pPr marL="12700" marR="5080" algn="just">
              <a:lnSpc>
                <a:spcPct val="150000"/>
              </a:lnSpc>
              <a:spcBef>
                <a:spcPts val="100"/>
              </a:spcBef>
              <a:buSzPct val="95000"/>
              <a:buFont typeface="Wingdings"/>
              <a:buChar char=""/>
              <a:tabLst>
                <a:tab pos="215900" algn="l"/>
              </a:tabLst>
            </a:pPr>
            <a:r>
              <a:rPr sz="2000" spc="-5" dirty="0">
                <a:latin typeface="Times New Roman"/>
                <a:cs typeface="Times New Roman"/>
              </a:rPr>
              <a:t>Bắt </a:t>
            </a:r>
            <a:r>
              <a:rPr sz="2000" dirty="0">
                <a:latin typeface="Times New Roman"/>
                <a:cs typeface="Times New Roman"/>
              </a:rPr>
              <a:t>đầu với </a:t>
            </a:r>
            <a:r>
              <a:rPr sz="2000" spc="-10" dirty="0">
                <a:latin typeface="Times New Roman"/>
                <a:cs typeface="Times New Roman"/>
              </a:rPr>
              <a:t>mục </a:t>
            </a:r>
            <a:r>
              <a:rPr sz="2000" spc="-5" dirty="0">
                <a:latin typeface="Times New Roman"/>
                <a:cs typeface="Times New Roman"/>
              </a:rPr>
              <a:t>tiêu chính (business goal) </a:t>
            </a:r>
            <a:r>
              <a:rPr sz="2000" dirty="0">
                <a:latin typeface="Times New Roman"/>
                <a:cs typeface="Times New Roman"/>
              </a:rPr>
              <a:t>đó </a:t>
            </a:r>
            <a:r>
              <a:rPr sz="2000" spc="-5" dirty="0">
                <a:latin typeface="Times New Roman"/>
                <a:cs typeface="Times New Roman"/>
              </a:rPr>
              <a:t>là increasing revenue (tăng  doanh thu). Điều </a:t>
            </a:r>
            <a:r>
              <a:rPr sz="2000" dirty="0">
                <a:latin typeface="Times New Roman"/>
                <a:cs typeface="Times New Roman"/>
              </a:rPr>
              <a:t>này đạt </a:t>
            </a:r>
            <a:r>
              <a:rPr sz="2000" spc="-5" dirty="0">
                <a:latin typeface="Times New Roman"/>
                <a:cs typeface="Times New Roman"/>
              </a:rPr>
              <a:t>được </a:t>
            </a:r>
            <a:r>
              <a:rPr sz="2000" dirty="0">
                <a:latin typeface="Times New Roman"/>
                <a:cs typeface="Times New Roman"/>
              </a:rPr>
              <a:t>nếu </a:t>
            </a:r>
            <a:r>
              <a:rPr sz="2000" spc="-5" dirty="0">
                <a:latin typeface="Times New Roman"/>
                <a:cs typeface="Times New Roman"/>
              </a:rPr>
              <a:t>ta increasing sales (tăng </a:t>
            </a:r>
            <a:r>
              <a:rPr sz="2000" spc="-10" dirty="0">
                <a:latin typeface="Times New Roman"/>
                <a:cs typeface="Times New Roman"/>
              </a:rPr>
              <a:t>số </a:t>
            </a:r>
            <a:r>
              <a:rPr sz="2000" spc="-5" dirty="0">
                <a:latin typeface="Times New Roman"/>
                <a:cs typeface="Times New Roman"/>
              </a:rPr>
              <a:t>lượng bán).  </a:t>
            </a:r>
            <a:r>
              <a:rPr sz="2000" dirty="0">
                <a:latin typeface="Times New Roman"/>
                <a:cs typeface="Times New Roman"/>
              </a:rPr>
              <a:t>Để </a:t>
            </a:r>
            <a:r>
              <a:rPr sz="2000" spc="-5" dirty="0">
                <a:latin typeface="Times New Roman"/>
                <a:cs typeface="Times New Roman"/>
              </a:rPr>
              <a:t>tăng </a:t>
            </a:r>
            <a:r>
              <a:rPr sz="2000" dirty="0">
                <a:latin typeface="Times New Roman"/>
                <a:cs typeface="Times New Roman"/>
              </a:rPr>
              <a:t>số </a:t>
            </a:r>
            <a:r>
              <a:rPr sz="2000" spc="-5" dirty="0">
                <a:latin typeface="Times New Roman"/>
                <a:cs typeface="Times New Roman"/>
              </a:rPr>
              <a:t>lượng </a:t>
            </a:r>
            <a:r>
              <a:rPr sz="2000" dirty="0">
                <a:latin typeface="Times New Roman"/>
                <a:cs typeface="Times New Roman"/>
              </a:rPr>
              <a:t>bán, </a:t>
            </a:r>
            <a:r>
              <a:rPr sz="2000" spc="-5" dirty="0">
                <a:latin typeface="Times New Roman"/>
                <a:cs typeface="Times New Roman"/>
              </a:rPr>
              <a:t>ta </a:t>
            </a:r>
            <a:r>
              <a:rPr sz="2000" spc="-10" dirty="0">
                <a:latin typeface="Times New Roman"/>
                <a:cs typeface="Times New Roman"/>
              </a:rPr>
              <a:t>cung </a:t>
            </a:r>
            <a:r>
              <a:rPr sz="2000" spc="-5" dirty="0">
                <a:latin typeface="Times New Roman"/>
                <a:cs typeface="Times New Roman"/>
              </a:rPr>
              <a:t>cấp seft-service shopping (hỗ </a:t>
            </a:r>
            <a:r>
              <a:rPr sz="2000" spc="-10" dirty="0">
                <a:latin typeface="Times New Roman"/>
                <a:cs typeface="Times New Roman"/>
              </a:rPr>
              <a:t>trợ </a:t>
            </a:r>
            <a:r>
              <a:rPr sz="2000" spc="-5" dirty="0">
                <a:latin typeface="Times New Roman"/>
                <a:cs typeface="Times New Roman"/>
              </a:rPr>
              <a:t>bán hàng tự  </a:t>
            </a:r>
            <a:r>
              <a:rPr sz="2000" dirty="0">
                <a:latin typeface="Times New Roman"/>
                <a:cs typeface="Times New Roman"/>
              </a:rPr>
              <a:t>động), </a:t>
            </a:r>
            <a:r>
              <a:rPr sz="2000" spc="-5" dirty="0">
                <a:latin typeface="Times New Roman"/>
                <a:cs typeface="Times New Roman"/>
              </a:rPr>
              <a:t>hai </a:t>
            </a:r>
            <a:r>
              <a:rPr sz="2000" dirty="0">
                <a:latin typeface="Times New Roman"/>
                <a:cs typeface="Times New Roman"/>
              </a:rPr>
              <a:t>use case </a:t>
            </a:r>
            <a:r>
              <a:rPr sz="2000" spc="-5" dirty="0">
                <a:latin typeface="Times New Roman"/>
                <a:cs typeface="Times New Roman"/>
              </a:rPr>
              <a:t>“Purchase Goods” </a:t>
            </a:r>
            <a:r>
              <a:rPr sz="2000" dirty="0">
                <a:latin typeface="Times New Roman"/>
                <a:cs typeface="Times New Roman"/>
              </a:rPr>
              <a:t>và </a:t>
            </a:r>
            <a:r>
              <a:rPr sz="2000" spc="-5" dirty="0">
                <a:latin typeface="Times New Roman"/>
                <a:cs typeface="Times New Roman"/>
              </a:rPr>
              <a:t>“Source </a:t>
            </a:r>
            <a:r>
              <a:rPr sz="2000" dirty="0">
                <a:latin typeface="Times New Roman"/>
                <a:cs typeface="Times New Roman"/>
              </a:rPr>
              <a:t>Goods” </a:t>
            </a:r>
            <a:r>
              <a:rPr sz="2000" spc="-5" dirty="0">
                <a:latin typeface="Times New Roman"/>
                <a:cs typeface="Times New Roman"/>
              </a:rPr>
              <a:t>(đã </a:t>
            </a:r>
            <a:r>
              <a:rPr sz="2000" dirty="0">
                <a:latin typeface="Times New Roman"/>
                <a:cs typeface="Times New Roman"/>
              </a:rPr>
              <a:t>được xác </a:t>
            </a:r>
            <a:r>
              <a:rPr sz="2000" spc="-10" dirty="0">
                <a:latin typeface="Times New Roman"/>
                <a:cs typeface="Times New Roman"/>
              </a:rPr>
              <a:t>định  </a:t>
            </a:r>
            <a:r>
              <a:rPr sz="2000" dirty="0">
                <a:latin typeface="Times New Roman"/>
                <a:cs typeface="Times New Roman"/>
              </a:rPr>
              <a:t>trong bước phân rã </a:t>
            </a:r>
            <a:r>
              <a:rPr sz="2000" spc="-5" dirty="0">
                <a:latin typeface="Times New Roman"/>
                <a:cs typeface="Times New Roman"/>
              </a:rPr>
              <a:t>domain) </a:t>
            </a:r>
            <a:r>
              <a:rPr sz="2000" dirty="0">
                <a:latin typeface="Times New Roman"/>
                <a:cs typeface="Times New Roman"/>
              </a:rPr>
              <a:t>xử </a:t>
            </a:r>
            <a:r>
              <a:rPr sz="2000" spc="-5" dirty="0">
                <a:latin typeface="Times New Roman"/>
                <a:cs typeface="Times New Roman"/>
              </a:rPr>
              <a:t>lý yêu cầu</a:t>
            </a:r>
            <a:r>
              <a:rPr sz="2000" spc="-85" dirty="0">
                <a:latin typeface="Times New Roman"/>
                <a:cs typeface="Times New Roman"/>
              </a:rPr>
              <a:t> </a:t>
            </a:r>
            <a:r>
              <a:rPr sz="2000" spc="-35" dirty="0">
                <a:latin typeface="Times New Roman"/>
                <a:cs typeface="Times New Roman"/>
              </a:rPr>
              <a:t>này.</a:t>
            </a:r>
            <a:endParaRPr sz="2000">
              <a:latin typeface="Times New Roman"/>
              <a:cs typeface="Times New Roman"/>
            </a:endParaRPr>
          </a:p>
          <a:p>
            <a:pPr marL="12700" marR="5080" algn="just">
              <a:lnSpc>
                <a:spcPct val="150000"/>
              </a:lnSpc>
              <a:buSzPct val="95000"/>
              <a:buFont typeface="Wingdings"/>
              <a:buChar char=""/>
              <a:tabLst>
                <a:tab pos="215900" algn="l"/>
              </a:tabLst>
            </a:pPr>
            <a:r>
              <a:rPr sz="2000" spc="-5" dirty="0">
                <a:latin typeface="Times New Roman"/>
                <a:cs typeface="Times New Roman"/>
              </a:rPr>
              <a:t>Nếu </a:t>
            </a:r>
            <a:r>
              <a:rPr sz="2000" dirty="0">
                <a:latin typeface="Times New Roman"/>
                <a:cs typeface="Times New Roman"/>
              </a:rPr>
              <a:t>xét kỹ </a:t>
            </a:r>
            <a:r>
              <a:rPr sz="2000" spc="-5" dirty="0">
                <a:latin typeface="Times New Roman"/>
                <a:cs typeface="Times New Roman"/>
              </a:rPr>
              <a:t>càng </a:t>
            </a:r>
            <a:r>
              <a:rPr sz="2000" dirty="0">
                <a:latin typeface="Times New Roman"/>
                <a:cs typeface="Times New Roman"/>
              </a:rPr>
              <a:t>hơn về </a:t>
            </a:r>
            <a:r>
              <a:rPr sz="2000" spc="-5" dirty="0">
                <a:latin typeface="Times New Roman"/>
                <a:cs typeface="Times New Roman"/>
              </a:rPr>
              <a:t>goal seft-service shopping, thì ta </a:t>
            </a:r>
            <a:r>
              <a:rPr sz="2000" dirty="0">
                <a:latin typeface="Times New Roman"/>
                <a:cs typeface="Times New Roman"/>
              </a:rPr>
              <a:t>thấy </a:t>
            </a:r>
            <a:r>
              <a:rPr sz="2000" spc="-5" dirty="0">
                <a:latin typeface="Times New Roman"/>
                <a:cs typeface="Times New Roman"/>
              </a:rPr>
              <a:t>rằng </a:t>
            </a:r>
            <a:r>
              <a:rPr sz="2000" dirty="0">
                <a:latin typeface="Times New Roman"/>
                <a:cs typeface="Times New Roman"/>
              </a:rPr>
              <a:t>sẽ </a:t>
            </a:r>
            <a:r>
              <a:rPr sz="2000" spc="-10" dirty="0">
                <a:latin typeface="Times New Roman"/>
                <a:cs typeface="Times New Roman"/>
              </a:rPr>
              <a:t>tốt  </a:t>
            </a:r>
            <a:r>
              <a:rPr sz="2000" dirty="0">
                <a:latin typeface="Times New Roman"/>
                <a:cs typeface="Times New Roman"/>
              </a:rPr>
              <a:t>hơn </a:t>
            </a:r>
            <a:r>
              <a:rPr sz="2000" spc="-5" dirty="0">
                <a:latin typeface="Times New Roman"/>
                <a:cs typeface="Times New Roman"/>
              </a:rPr>
              <a:t>nếu ta </a:t>
            </a:r>
            <a:r>
              <a:rPr sz="2000" spc="-10" dirty="0">
                <a:latin typeface="Times New Roman"/>
                <a:cs typeface="Times New Roman"/>
              </a:rPr>
              <a:t>có </a:t>
            </a:r>
            <a:r>
              <a:rPr sz="2000" dirty="0">
                <a:latin typeface="Times New Roman"/>
                <a:cs typeface="Times New Roman"/>
              </a:rPr>
              <a:t>những hỗ trợ </a:t>
            </a:r>
            <a:r>
              <a:rPr sz="2000" spc="-5" dirty="0">
                <a:latin typeface="Times New Roman"/>
                <a:cs typeface="Times New Roman"/>
              </a:rPr>
              <a:t>tính tiện </a:t>
            </a:r>
            <a:r>
              <a:rPr sz="2000" spc="-10" dirty="0">
                <a:latin typeface="Times New Roman"/>
                <a:cs typeface="Times New Roman"/>
              </a:rPr>
              <a:t>dụng </a:t>
            </a:r>
            <a:r>
              <a:rPr sz="2000" dirty="0">
                <a:latin typeface="Times New Roman"/>
                <a:cs typeface="Times New Roman"/>
              </a:rPr>
              <a:t>và </a:t>
            </a:r>
            <a:r>
              <a:rPr sz="2000" spc="-10" dirty="0">
                <a:latin typeface="Times New Roman"/>
                <a:cs typeface="Times New Roman"/>
              </a:rPr>
              <a:t>thân thiện </a:t>
            </a:r>
            <a:r>
              <a:rPr sz="2000" spc="-5" dirty="0">
                <a:latin typeface="Times New Roman"/>
                <a:cs typeface="Times New Roman"/>
              </a:rPr>
              <a:t>cho </a:t>
            </a:r>
            <a:r>
              <a:rPr sz="2000" dirty="0">
                <a:latin typeface="Times New Roman"/>
                <a:cs typeface="Times New Roman"/>
              </a:rPr>
              <a:t>người dùng  (provide </a:t>
            </a:r>
            <a:r>
              <a:rPr sz="2000" spc="-10" dirty="0">
                <a:latin typeface="Times New Roman"/>
                <a:cs typeface="Times New Roman"/>
              </a:rPr>
              <a:t>user-friendly </a:t>
            </a:r>
            <a:r>
              <a:rPr sz="2000" spc="-5" dirty="0">
                <a:latin typeface="Times New Roman"/>
                <a:cs typeface="Times New Roman"/>
              </a:rPr>
              <a:t>interaction experience). </a:t>
            </a:r>
            <a:r>
              <a:rPr sz="2000" dirty="0">
                <a:latin typeface="Times New Roman"/>
                <a:cs typeface="Times New Roman"/>
              </a:rPr>
              <a:t>Để giải </a:t>
            </a:r>
            <a:r>
              <a:rPr sz="2000" spc="-5" dirty="0">
                <a:latin typeface="Times New Roman"/>
                <a:cs typeface="Times New Roman"/>
              </a:rPr>
              <a:t>quyết vấn </a:t>
            </a:r>
            <a:r>
              <a:rPr sz="2000" dirty="0">
                <a:latin typeface="Times New Roman"/>
                <a:cs typeface="Times New Roman"/>
              </a:rPr>
              <a:t>đề </a:t>
            </a:r>
            <a:r>
              <a:rPr sz="2000" spc="-35" dirty="0">
                <a:latin typeface="Times New Roman"/>
                <a:cs typeface="Times New Roman"/>
              </a:rPr>
              <a:t>này, </a:t>
            </a:r>
            <a:r>
              <a:rPr sz="2000" spc="-10" dirty="0">
                <a:latin typeface="Times New Roman"/>
                <a:cs typeface="Times New Roman"/>
              </a:rPr>
              <a:t>thì  </a:t>
            </a:r>
            <a:r>
              <a:rPr sz="2000" spc="-5" dirty="0">
                <a:latin typeface="Times New Roman"/>
                <a:cs typeface="Times New Roman"/>
              </a:rPr>
              <a:t>ta cần cung cấp cho </a:t>
            </a:r>
            <a:r>
              <a:rPr sz="2000" dirty="0">
                <a:latin typeface="Times New Roman"/>
                <a:cs typeface="Times New Roman"/>
              </a:rPr>
              <a:t>người dùng </a:t>
            </a:r>
            <a:r>
              <a:rPr sz="2000" spc="-5" dirty="0">
                <a:latin typeface="Times New Roman"/>
                <a:cs typeface="Times New Roman"/>
              </a:rPr>
              <a:t>shopping catalog </a:t>
            </a:r>
            <a:r>
              <a:rPr sz="2000" dirty="0">
                <a:latin typeface="Times New Roman"/>
                <a:cs typeface="Times New Roman"/>
              </a:rPr>
              <a:t>để xem </a:t>
            </a:r>
            <a:r>
              <a:rPr sz="2000" spc="-5" dirty="0">
                <a:latin typeface="Times New Roman"/>
                <a:cs typeface="Times New Roman"/>
              </a:rPr>
              <a:t>qua các sản phẩm,  </a:t>
            </a:r>
            <a:r>
              <a:rPr sz="2000" dirty="0">
                <a:latin typeface="Times New Roman"/>
                <a:cs typeface="Times New Roman"/>
              </a:rPr>
              <a:t>đồng thời hỗ trợ shopping card để thực hiện thanh toán qua</a:t>
            </a:r>
            <a:r>
              <a:rPr sz="2000" spc="-200" dirty="0">
                <a:latin typeface="Times New Roman"/>
                <a:cs typeface="Times New Roman"/>
              </a:rPr>
              <a:t> </a:t>
            </a:r>
            <a:r>
              <a:rPr sz="2000" spc="-5" dirty="0">
                <a:latin typeface="Times New Roman"/>
                <a:cs typeface="Times New Roman"/>
              </a:rPr>
              <a:t>mạng.</a:t>
            </a:r>
            <a:endParaRPr sz="2000">
              <a:latin typeface="Times New Roman"/>
              <a:cs typeface="Times New Roman"/>
            </a:endParaRPr>
          </a:p>
          <a:p>
            <a:pPr marL="12700" algn="just">
              <a:lnSpc>
                <a:spcPct val="100000"/>
              </a:lnSpc>
              <a:spcBef>
                <a:spcPts val="1200"/>
              </a:spcBef>
              <a:buSzPct val="95000"/>
              <a:buFont typeface="Wingdings"/>
              <a:buChar char=""/>
              <a:tabLst>
                <a:tab pos="215900" algn="l"/>
              </a:tabLst>
            </a:pPr>
            <a:r>
              <a:rPr sz="2000" spc="-20" dirty="0">
                <a:latin typeface="Times New Roman"/>
                <a:cs typeface="Times New Roman"/>
              </a:rPr>
              <a:t>Trong</a:t>
            </a:r>
            <a:r>
              <a:rPr sz="2000" spc="240" dirty="0">
                <a:latin typeface="Times New Roman"/>
                <a:cs typeface="Times New Roman"/>
              </a:rPr>
              <a:t> </a:t>
            </a:r>
            <a:r>
              <a:rPr sz="2000" dirty="0">
                <a:latin typeface="Times New Roman"/>
                <a:cs typeface="Times New Roman"/>
              </a:rPr>
              <a:t>quá</a:t>
            </a:r>
            <a:r>
              <a:rPr sz="2000" spc="229" dirty="0">
                <a:latin typeface="Times New Roman"/>
                <a:cs typeface="Times New Roman"/>
              </a:rPr>
              <a:t> </a:t>
            </a:r>
            <a:r>
              <a:rPr sz="2000" spc="-10" dirty="0">
                <a:latin typeface="Times New Roman"/>
                <a:cs typeface="Times New Roman"/>
              </a:rPr>
              <a:t>trình</a:t>
            </a:r>
            <a:r>
              <a:rPr sz="2000" spc="229" dirty="0">
                <a:latin typeface="Times New Roman"/>
                <a:cs typeface="Times New Roman"/>
              </a:rPr>
              <a:t> </a:t>
            </a:r>
            <a:r>
              <a:rPr sz="2000" spc="-5" dirty="0">
                <a:latin typeface="Times New Roman"/>
                <a:cs typeface="Times New Roman"/>
              </a:rPr>
              <a:t>xây</a:t>
            </a:r>
            <a:r>
              <a:rPr sz="2000" spc="225" dirty="0">
                <a:latin typeface="Times New Roman"/>
                <a:cs typeface="Times New Roman"/>
              </a:rPr>
              <a:t> </a:t>
            </a:r>
            <a:r>
              <a:rPr sz="2000" spc="-5" dirty="0">
                <a:latin typeface="Times New Roman"/>
                <a:cs typeface="Times New Roman"/>
              </a:rPr>
              <a:t>dựng</a:t>
            </a:r>
            <a:r>
              <a:rPr sz="2000" spc="235" dirty="0">
                <a:latin typeface="Times New Roman"/>
                <a:cs typeface="Times New Roman"/>
              </a:rPr>
              <a:t> </a:t>
            </a:r>
            <a:r>
              <a:rPr sz="2000" spc="-10" dirty="0">
                <a:latin typeface="Times New Roman"/>
                <a:cs typeface="Times New Roman"/>
              </a:rPr>
              <a:t>mô</a:t>
            </a:r>
            <a:r>
              <a:rPr sz="2000" spc="235" dirty="0">
                <a:latin typeface="Times New Roman"/>
                <a:cs typeface="Times New Roman"/>
              </a:rPr>
              <a:t> </a:t>
            </a:r>
            <a:r>
              <a:rPr sz="2000" spc="-10" dirty="0">
                <a:latin typeface="Times New Roman"/>
                <a:cs typeface="Times New Roman"/>
              </a:rPr>
              <a:t>hình</a:t>
            </a:r>
            <a:r>
              <a:rPr sz="2000" spc="225" dirty="0">
                <a:latin typeface="Times New Roman"/>
                <a:cs typeface="Times New Roman"/>
              </a:rPr>
              <a:t> </a:t>
            </a:r>
            <a:r>
              <a:rPr sz="2000" spc="-5" dirty="0">
                <a:latin typeface="Times New Roman"/>
                <a:cs typeface="Times New Roman"/>
              </a:rPr>
              <a:t>goal-service</a:t>
            </a:r>
            <a:r>
              <a:rPr sz="2000" spc="225" dirty="0">
                <a:latin typeface="Times New Roman"/>
                <a:cs typeface="Times New Roman"/>
              </a:rPr>
              <a:t> </a:t>
            </a:r>
            <a:r>
              <a:rPr sz="2000" spc="-40" dirty="0">
                <a:latin typeface="Times New Roman"/>
                <a:cs typeface="Times New Roman"/>
              </a:rPr>
              <a:t>này,</a:t>
            </a:r>
            <a:r>
              <a:rPr sz="2000" spc="235" dirty="0">
                <a:latin typeface="Times New Roman"/>
                <a:cs typeface="Times New Roman"/>
              </a:rPr>
              <a:t> </a:t>
            </a:r>
            <a:r>
              <a:rPr sz="2000" spc="-5" dirty="0">
                <a:latin typeface="Times New Roman"/>
                <a:cs typeface="Times New Roman"/>
              </a:rPr>
              <a:t>ta</a:t>
            </a:r>
            <a:r>
              <a:rPr sz="2000" spc="229" dirty="0">
                <a:latin typeface="Times New Roman"/>
                <a:cs typeface="Times New Roman"/>
              </a:rPr>
              <a:t> </a:t>
            </a:r>
            <a:r>
              <a:rPr sz="2000" spc="-10" dirty="0">
                <a:latin typeface="Times New Roman"/>
                <a:cs typeface="Times New Roman"/>
              </a:rPr>
              <a:t>sẽ</a:t>
            </a:r>
            <a:r>
              <a:rPr sz="2000" spc="229" dirty="0">
                <a:latin typeface="Times New Roman"/>
                <a:cs typeface="Times New Roman"/>
              </a:rPr>
              <a:t> </a:t>
            </a:r>
            <a:r>
              <a:rPr sz="2000" dirty="0">
                <a:latin typeface="Times New Roman"/>
                <a:cs typeface="Times New Roman"/>
              </a:rPr>
              <a:t>xác</a:t>
            </a:r>
            <a:r>
              <a:rPr sz="2000" spc="225" dirty="0">
                <a:latin typeface="Times New Roman"/>
                <a:cs typeface="Times New Roman"/>
              </a:rPr>
              <a:t> </a:t>
            </a:r>
            <a:r>
              <a:rPr sz="2000" dirty="0">
                <a:latin typeface="Times New Roman"/>
                <a:cs typeface="Times New Roman"/>
              </a:rPr>
              <a:t>định</a:t>
            </a:r>
            <a:r>
              <a:rPr sz="2000" spc="229" dirty="0">
                <a:latin typeface="Times New Roman"/>
                <a:cs typeface="Times New Roman"/>
              </a:rPr>
              <a:t> </a:t>
            </a:r>
            <a:r>
              <a:rPr sz="2000" spc="-5" dirty="0">
                <a:latin typeface="Times New Roman"/>
                <a:cs typeface="Times New Roman"/>
              </a:rPr>
              <a:t>thêm</a:t>
            </a:r>
            <a:endParaRPr sz="2000">
              <a:latin typeface="Times New Roman"/>
              <a:cs typeface="Times New Roman"/>
            </a:endParaRPr>
          </a:p>
          <a:p>
            <a:pPr marL="12700" algn="just">
              <a:lnSpc>
                <a:spcPct val="100000"/>
              </a:lnSpc>
              <a:spcBef>
                <a:spcPts val="1200"/>
              </a:spcBef>
            </a:pPr>
            <a:r>
              <a:rPr sz="2000" spc="-5" dirty="0">
                <a:latin typeface="Times New Roman"/>
                <a:cs typeface="Times New Roman"/>
              </a:rPr>
              <a:t>các </a:t>
            </a:r>
            <a:r>
              <a:rPr sz="2000" dirty="0">
                <a:latin typeface="Times New Roman"/>
                <a:cs typeface="Times New Roman"/>
              </a:rPr>
              <a:t>dịch vụ </a:t>
            </a:r>
            <a:r>
              <a:rPr sz="2000" spc="-5" dirty="0">
                <a:latin typeface="Times New Roman"/>
                <a:cs typeface="Times New Roman"/>
              </a:rPr>
              <a:t>cần</a:t>
            </a:r>
            <a:r>
              <a:rPr sz="2000" spc="-45" dirty="0">
                <a:latin typeface="Times New Roman"/>
                <a:cs typeface="Times New Roman"/>
              </a:rPr>
              <a:t> </a:t>
            </a:r>
            <a:r>
              <a:rPr sz="2000" spc="-5" dirty="0">
                <a:latin typeface="Times New Roman"/>
                <a:cs typeface="Times New Roman"/>
              </a:rPr>
              <a:t>thiết.</a:t>
            </a:r>
            <a:endParaRPr sz="2000">
              <a:latin typeface="Times New Roman"/>
              <a:cs typeface="Times New Roman"/>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324100" y="711200"/>
            <a:ext cx="6807200" cy="4676775"/>
          </a:xfrm>
          <a:custGeom>
            <a:avLst/>
            <a:gdLst/>
            <a:ahLst/>
            <a:cxnLst/>
            <a:rect l="l" t="t" r="r" b="b"/>
            <a:pathLst>
              <a:path w="6807200" h="4676775">
                <a:moveTo>
                  <a:pt x="0" y="0"/>
                </a:moveTo>
                <a:lnTo>
                  <a:pt x="6807200" y="4676775"/>
                </a:lnTo>
              </a:path>
            </a:pathLst>
          </a:custGeom>
          <a:ln w="3175">
            <a:solidFill>
              <a:srgbClr val="FFFFFF"/>
            </a:solidFill>
          </a:ln>
        </p:spPr>
        <p:txBody>
          <a:bodyPr wrap="square" lIns="0" tIns="0" rIns="0" bIns="0" rtlCol="0"/>
          <a:lstStyle/>
          <a:p>
            <a:endParaRPr/>
          </a:p>
        </p:txBody>
      </p:sp>
      <p:sp>
        <p:nvSpPr>
          <p:cNvPr id="3" name="object 3"/>
          <p:cNvSpPr/>
          <p:nvPr/>
        </p:nvSpPr>
        <p:spPr>
          <a:xfrm>
            <a:off x="2324100" y="711200"/>
            <a:ext cx="6807200" cy="5510530"/>
          </a:xfrm>
          <a:custGeom>
            <a:avLst/>
            <a:gdLst/>
            <a:ahLst/>
            <a:cxnLst/>
            <a:rect l="l" t="t" r="r" b="b"/>
            <a:pathLst>
              <a:path w="6807200" h="5510530">
                <a:moveTo>
                  <a:pt x="0" y="0"/>
                </a:moveTo>
                <a:lnTo>
                  <a:pt x="6807200" y="5510212"/>
                </a:lnTo>
              </a:path>
            </a:pathLst>
          </a:custGeom>
          <a:ln w="3175">
            <a:solidFill>
              <a:srgbClr val="FFFFFF"/>
            </a:solidFill>
          </a:ln>
        </p:spPr>
        <p:txBody>
          <a:bodyPr wrap="square" lIns="0" tIns="0" rIns="0" bIns="0" rtlCol="0"/>
          <a:lstStyle/>
          <a:p>
            <a:endParaRPr/>
          </a:p>
        </p:txBody>
      </p:sp>
      <p:sp>
        <p:nvSpPr>
          <p:cNvPr id="4" name="object 4"/>
          <p:cNvSpPr/>
          <p:nvPr/>
        </p:nvSpPr>
        <p:spPr>
          <a:xfrm>
            <a:off x="2324100" y="711200"/>
            <a:ext cx="6456680" cy="6146800"/>
          </a:xfrm>
          <a:custGeom>
            <a:avLst/>
            <a:gdLst/>
            <a:ahLst/>
            <a:cxnLst/>
            <a:rect l="l" t="t" r="r" b="b"/>
            <a:pathLst>
              <a:path w="6456680" h="6146800">
                <a:moveTo>
                  <a:pt x="0" y="0"/>
                </a:moveTo>
                <a:lnTo>
                  <a:pt x="6456426" y="6146799"/>
                </a:lnTo>
              </a:path>
            </a:pathLst>
          </a:custGeom>
          <a:ln w="3175">
            <a:solidFill>
              <a:srgbClr val="FFFFFF"/>
            </a:solidFill>
          </a:ln>
        </p:spPr>
        <p:txBody>
          <a:bodyPr wrap="square" lIns="0" tIns="0" rIns="0" bIns="0" rtlCol="0"/>
          <a:lstStyle/>
          <a:p>
            <a:endParaRPr/>
          </a:p>
        </p:txBody>
      </p:sp>
      <p:sp>
        <p:nvSpPr>
          <p:cNvPr id="5" name="object 5"/>
          <p:cNvSpPr/>
          <p:nvPr/>
        </p:nvSpPr>
        <p:spPr>
          <a:xfrm>
            <a:off x="2324100" y="711200"/>
            <a:ext cx="5408930" cy="6146800"/>
          </a:xfrm>
          <a:custGeom>
            <a:avLst/>
            <a:gdLst/>
            <a:ahLst/>
            <a:cxnLst/>
            <a:rect l="l" t="t" r="r" b="b"/>
            <a:pathLst>
              <a:path w="5408930" h="6146800">
                <a:moveTo>
                  <a:pt x="0" y="0"/>
                </a:moveTo>
                <a:lnTo>
                  <a:pt x="5408676" y="6146799"/>
                </a:lnTo>
              </a:path>
            </a:pathLst>
          </a:custGeom>
          <a:ln w="3175">
            <a:solidFill>
              <a:srgbClr val="FFFFFF"/>
            </a:solidFill>
          </a:ln>
        </p:spPr>
        <p:txBody>
          <a:bodyPr wrap="square" lIns="0" tIns="0" rIns="0" bIns="0" rtlCol="0"/>
          <a:lstStyle/>
          <a:p>
            <a:endParaRPr/>
          </a:p>
        </p:txBody>
      </p:sp>
      <p:sp>
        <p:nvSpPr>
          <p:cNvPr id="6" name="object 6"/>
          <p:cNvSpPr/>
          <p:nvPr/>
        </p:nvSpPr>
        <p:spPr>
          <a:xfrm>
            <a:off x="2324100" y="711200"/>
            <a:ext cx="4424680" cy="6146800"/>
          </a:xfrm>
          <a:custGeom>
            <a:avLst/>
            <a:gdLst/>
            <a:ahLst/>
            <a:cxnLst/>
            <a:rect l="l" t="t" r="r" b="b"/>
            <a:pathLst>
              <a:path w="4424680" h="6146800">
                <a:moveTo>
                  <a:pt x="0" y="0"/>
                </a:moveTo>
                <a:lnTo>
                  <a:pt x="4424426" y="6146799"/>
                </a:lnTo>
              </a:path>
            </a:pathLst>
          </a:custGeom>
          <a:ln w="3175">
            <a:solidFill>
              <a:srgbClr val="FFFFFF"/>
            </a:solidFill>
          </a:ln>
        </p:spPr>
        <p:txBody>
          <a:bodyPr wrap="square" lIns="0" tIns="0" rIns="0" bIns="0" rtlCol="0"/>
          <a:lstStyle/>
          <a:p>
            <a:endParaRPr/>
          </a:p>
        </p:txBody>
      </p:sp>
      <p:sp>
        <p:nvSpPr>
          <p:cNvPr id="7" name="object 7"/>
          <p:cNvSpPr/>
          <p:nvPr/>
        </p:nvSpPr>
        <p:spPr>
          <a:xfrm>
            <a:off x="2324100" y="711200"/>
            <a:ext cx="3432175" cy="6146800"/>
          </a:xfrm>
          <a:custGeom>
            <a:avLst/>
            <a:gdLst/>
            <a:ahLst/>
            <a:cxnLst/>
            <a:rect l="l" t="t" r="r" b="b"/>
            <a:pathLst>
              <a:path w="3432175" h="6146800">
                <a:moveTo>
                  <a:pt x="0" y="0"/>
                </a:moveTo>
                <a:lnTo>
                  <a:pt x="3432175" y="6146799"/>
                </a:lnTo>
              </a:path>
            </a:pathLst>
          </a:custGeom>
          <a:ln w="3175">
            <a:solidFill>
              <a:srgbClr val="FFFFFF"/>
            </a:solidFill>
          </a:ln>
        </p:spPr>
        <p:txBody>
          <a:bodyPr wrap="square" lIns="0" tIns="0" rIns="0" bIns="0" rtlCol="0"/>
          <a:lstStyle/>
          <a:p>
            <a:endParaRPr/>
          </a:p>
        </p:txBody>
      </p:sp>
      <p:sp>
        <p:nvSpPr>
          <p:cNvPr id="8" name="object 8"/>
          <p:cNvSpPr/>
          <p:nvPr/>
        </p:nvSpPr>
        <p:spPr>
          <a:xfrm>
            <a:off x="2324100" y="711200"/>
            <a:ext cx="2559050" cy="6146800"/>
          </a:xfrm>
          <a:custGeom>
            <a:avLst/>
            <a:gdLst/>
            <a:ahLst/>
            <a:cxnLst/>
            <a:rect l="l" t="t" r="r" b="b"/>
            <a:pathLst>
              <a:path w="2559050" h="6146800">
                <a:moveTo>
                  <a:pt x="0" y="0"/>
                </a:moveTo>
                <a:lnTo>
                  <a:pt x="2559050" y="6146799"/>
                </a:lnTo>
              </a:path>
            </a:pathLst>
          </a:custGeom>
          <a:ln w="3175">
            <a:solidFill>
              <a:srgbClr val="FFFFFF"/>
            </a:solidFill>
          </a:ln>
        </p:spPr>
        <p:txBody>
          <a:bodyPr wrap="square" lIns="0" tIns="0" rIns="0" bIns="0" rtlCol="0"/>
          <a:lstStyle/>
          <a:p>
            <a:endParaRPr/>
          </a:p>
        </p:txBody>
      </p:sp>
      <p:sp>
        <p:nvSpPr>
          <p:cNvPr id="9" name="object 9"/>
          <p:cNvSpPr/>
          <p:nvPr/>
        </p:nvSpPr>
        <p:spPr>
          <a:xfrm>
            <a:off x="2324100" y="711200"/>
            <a:ext cx="1691005" cy="6146800"/>
          </a:xfrm>
          <a:custGeom>
            <a:avLst/>
            <a:gdLst/>
            <a:ahLst/>
            <a:cxnLst/>
            <a:rect l="l" t="t" r="r" b="b"/>
            <a:pathLst>
              <a:path w="1691004" h="6146800">
                <a:moveTo>
                  <a:pt x="0" y="0"/>
                </a:moveTo>
                <a:lnTo>
                  <a:pt x="1690751" y="6146799"/>
                </a:lnTo>
              </a:path>
            </a:pathLst>
          </a:custGeom>
          <a:ln w="3175">
            <a:solidFill>
              <a:srgbClr val="FFFFFF"/>
            </a:solidFill>
          </a:ln>
        </p:spPr>
        <p:txBody>
          <a:bodyPr wrap="square" lIns="0" tIns="0" rIns="0" bIns="0" rtlCol="0"/>
          <a:lstStyle/>
          <a:p>
            <a:endParaRPr/>
          </a:p>
        </p:txBody>
      </p:sp>
      <p:sp>
        <p:nvSpPr>
          <p:cNvPr id="10" name="object 10"/>
          <p:cNvSpPr/>
          <p:nvPr/>
        </p:nvSpPr>
        <p:spPr>
          <a:xfrm>
            <a:off x="2324100" y="711200"/>
            <a:ext cx="815975" cy="6146800"/>
          </a:xfrm>
          <a:custGeom>
            <a:avLst/>
            <a:gdLst/>
            <a:ahLst/>
            <a:cxnLst/>
            <a:rect l="l" t="t" r="r" b="b"/>
            <a:pathLst>
              <a:path w="815975" h="6146800">
                <a:moveTo>
                  <a:pt x="0" y="0"/>
                </a:moveTo>
                <a:lnTo>
                  <a:pt x="815975" y="6146799"/>
                </a:lnTo>
              </a:path>
            </a:pathLst>
          </a:custGeom>
          <a:ln w="3175">
            <a:solidFill>
              <a:srgbClr val="FFFFFF"/>
            </a:solidFill>
          </a:ln>
        </p:spPr>
        <p:txBody>
          <a:bodyPr wrap="square" lIns="0" tIns="0" rIns="0" bIns="0" rtlCol="0"/>
          <a:lstStyle/>
          <a:p>
            <a:endParaRPr/>
          </a:p>
        </p:txBody>
      </p:sp>
      <p:sp>
        <p:nvSpPr>
          <p:cNvPr id="11" name="object 11"/>
          <p:cNvSpPr/>
          <p:nvPr/>
        </p:nvSpPr>
        <p:spPr>
          <a:xfrm>
            <a:off x="2324100" y="711200"/>
            <a:ext cx="0" cy="6146800"/>
          </a:xfrm>
          <a:custGeom>
            <a:avLst/>
            <a:gdLst/>
            <a:ahLst/>
            <a:cxnLst/>
            <a:rect l="l" t="t" r="r" b="b"/>
            <a:pathLst>
              <a:path h="6146800">
                <a:moveTo>
                  <a:pt x="0" y="0"/>
                </a:moveTo>
                <a:lnTo>
                  <a:pt x="0" y="6146799"/>
                </a:lnTo>
              </a:path>
            </a:pathLst>
          </a:custGeom>
          <a:ln w="3175">
            <a:solidFill>
              <a:srgbClr val="FFFFFF"/>
            </a:solidFill>
          </a:ln>
        </p:spPr>
        <p:txBody>
          <a:bodyPr wrap="square" lIns="0" tIns="0" rIns="0" bIns="0" rtlCol="0"/>
          <a:lstStyle/>
          <a:p>
            <a:endParaRPr/>
          </a:p>
        </p:txBody>
      </p:sp>
      <p:sp>
        <p:nvSpPr>
          <p:cNvPr id="12" name="object 12"/>
          <p:cNvSpPr/>
          <p:nvPr/>
        </p:nvSpPr>
        <p:spPr>
          <a:xfrm>
            <a:off x="2324100" y="711200"/>
            <a:ext cx="6807200" cy="4046854"/>
          </a:xfrm>
          <a:custGeom>
            <a:avLst/>
            <a:gdLst/>
            <a:ahLst/>
            <a:cxnLst/>
            <a:rect l="l" t="t" r="r" b="b"/>
            <a:pathLst>
              <a:path w="6807200" h="4046854">
                <a:moveTo>
                  <a:pt x="0" y="0"/>
                </a:moveTo>
                <a:lnTo>
                  <a:pt x="6807200" y="4046474"/>
                </a:lnTo>
              </a:path>
            </a:pathLst>
          </a:custGeom>
          <a:ln w="3175">
            <a:solidFill>
              <a:srgbClr val="FFFFFF"/>
            </a:solidFill>
          </a:ln>
        </p:spPr>
        <p:txBody>
          <a:bodyPr wrap="square" lIns="0" tIns="0" rIns="0" bIns="0" rtlCol="0"/>
          <a:lstStyle/>
          <a:p>
            <a:endParaRPr/>
          </a:p>
        </p:txBody>
      </p:sp>
      <p:sp>
        <p:nvSpPr>
          <p:cNvPr id="13" name="object 13"/>
          <p:cNvSpPr/>
          <p:nvPr/>
        </p:nvSpPr>
        <p:spPr>
          <a:xfrm>
            <a:off x="2324100" y="711200"/>
            <a:ext cx="6807200" cy="3484879"/>
          </a:xfrm>
          <a:custGeom>
            <a:avLst/>
            <a:gdLst/>
            <a:ahLst/>
            <a:cxnLst/>
            <a:rect l="l" t="t" r="r" b="b"/>
            <a:pathLst>
              <a:path w="6807200" h="3484879">
                <a:moveTo>
                  <a:pt x="0" y="0"/>
                </a:moveTo>
                <a:lnTo>
                  <a:pt x="6807200" y="3484499"/>
                </a:lnTo>
              </a:path>
            </a:pathLst>
          </a:custGeom>
          <a:ln w="3175">
            <a:solidFill>
              <a:srgbClr val="FFFFFF"/>
            </a:solidFill>
          </a:ln>
        </p:spPr>
        <p:txBody>
          <a:bodyPr wrap="square" lIns="0" tIns="0" rIns="0" bIns="0" rtlCol="0"/>
          <a:lstStyle/>
          <a:p>
            <a:endParaRPr/>
          </a:p>
        </p:txBody>
      </p:sp>
      <p:sp>
        <p:nvSpPr>
          <p:cNvPr id="14" name="object 14"/>
          <p:cNvSpPr/>
          <p:nvPr/>
        </p:nvSpPr>
        <p:spPr>
          <a:xfrm>
            <a:off x="2324100" y="711200"/>
            <a:ext cx="6807200" cy="3002280"/>
          </a:xfrm>
          <a:custGeom>
            <a:avLst/>
            <a:gdLst/>
            <a:ahLst/>
            <a:cxnLst/>
            <a:rect l="l" t="t" r="r" b="b"/>
            <a:pathLst>
              <a:path w="6807200" h="3002279">
                <a:moveTo>
                  <a:pt x="0" y="0"/>
                </a:moveTo>
                <a:lnTo>
                  <a:pt x="6807200" y="3002026"/>
                </a:lnTo>
              </a:path>
            </a:pathLst>
          </a:custGeom>
          <a:ln w="3175">
            <a:solidFill>
              <a:srgbClr val="FFFFFF"/>
            </a:solidFill>
          </a:ln>
        </p:spPr>
        <p:txBody>
          <a:bodyPr wrap="square" lIns="0" tIns="0" rIns="0" bIns="0" rtlCol="0"/>
          <a:lstStyle/>
          <a:p>
            <a:endParaRPr/>
          </a:p>
        </p:txBody>
      </p:sp>
      <p:sp>
        <p:nvSpPr>
          <p:cNvPr id="15" name="object 15"/>
          <p:cNvSpPr/>
          <p:nvPr/>
        </p:nvSpPr>
        <p:spPr>
          <a:xfrm>
            <a:off x="2324100" y="711200"/>
            <a:ext cx="6807200" cy="2514600"/>
          </a:xfrm>
          <a:custGeom>
            <a:avLst/>
            <a:gdLst/>
            <a:ahLst/>
            <a:cxnLst/>
            <a:rect l="l" t="t" r="r" b="b"/>
            <a:pathLst>
              <a:path w="6807200" h="2514600">
                <a:moveTo>
                  <a:pt x="0" y="0"/>
                </a:moveTo>
                <a:lnTo>
                  <a:pt x="6807200" y="2514600"/>
                </a:lnTo>
              </a:path>
            </a:pathLst>
          </a:custGeom>
          <a:ln w="3175">
            <a:solidFill>
              <a:srgbClr val="FFFFFF"/>
            </a:solidFill>
          </a:ln>
        </p:spPr>
        <p:txBody>
          <a:bodyPr wrap="square" lIns="0" tIns="0" rIns="0" bIns="0" rtlCol="0"/>
          <a:lstStyle/>
          <a:p>
            <a:endParaRPr/>
          </a:p>
        </p:txBody>
      </p:sp>
      <p:sp>
        <p:nvSpPr>
          <p:cNvPr id="16" name="object 16"/>
          <p:cNvSpPr/>
          <p:nvPr/>
        </p:nvSpPr>
        <p:spPr>
          <a:xfrm>
            <a:off x="2392426" y="733425"/>
            <a:ext cx="6739255" cy="2075180"/>
          </a:xfrm>
          <a:custGeom>
            <a:avLst/>
            <a:gdLst/>
            <a:ahLst/>
            <a:cxnLst/>
            <a:rect l="l" t="t" r="r" b="b"/>
            <a:pathLst>
              <a:path w="6739255" h="2075180">
                <a:moveTo>
                  <a:pt x="0" y="0"/>
                </a:moveTo>
                <a:lnTo>
                  <a:pt x="6738874" y="2074799"/>
                </a:lnTo>
              </a:path>
            </a:pathLst>
          </a:custGeom>
          <a:ln w="3175">
            <a:solidFill>
              <a:srgbClr val="FFFFFF"/>
            </a:solidFill>
          </a:ln>
        </p:spPr>
        <p:txBody>
          <a:bodyPr wrap="square" lIns="0" tIns="0" rIns="0" bIns="0" rtlCol="0"/>
          <a:lstStyle/>
          <a:p>
            <a:endParaRPr/>
          </a:p>
        </p:txBody>
      </p:sp>
      <p:sp>
        <p:nvSpPr>
          <p:cNvPr id="17" name="object 17"/>
          <p:cNvSpPr/>
          <p:nvPr/>
        </p:nvSpPr>
        <p:spPr>
          <a:xfrm>
            <a:off x="2324100" y="711200"/>
            <a:ext cx="6807200" cy="1678305"/>
          </a:xfrm>
          <a:custGeom>
            <a:avLst/>
            <a:gdLst/>
            <a:ahLst/>
            <a:cxnLst/>
            <a:rect l="l" t="t" r="r" b="b"/>
            <a:pathLst>
              <a:path w="6807200" h="1678305">
                <a:moveTo>
                  <a:pt x="0" y="0"/>
                </a:moveTo>
                <a:lnTo>
                  <a:pt x="6807200" y="1678051"/>
                </a:lnTo>
              </a:path>
            </a:pathLst>
          </a:custGeom>
          <a:ln w="3175">
            <a:solidFill>
              <a:srgbClr val="FFFFFF"/>
            </a:solidFill>
          </a:ln>
        </p:spPr>
        <p:txBody>
          <a:bodyPr wrap="square" lIns="0" tIns="0" rIns="0" bIns="0" rtlCol="0"/>
          <a:lstStyle/>
          <a:p>
            <a:endParaRPr/>
          </a:p>
        </p:txBody>
      </p:sp>
      <p:sp>
        <p:nvSpPr>
          <p:cNvPr id="18" name="object 18"/>
          <p:cNvSpPr/>
          <p:nvPr/>
        </p:nvSpPr>
        <p:spPr>
          <a:xfrm>
            <a:off x="2324100" y="711200"/>
            <a:ext cx="6807200" cy="1322705"/>
          </a:xfrm>
          <a:custGeom>
            <a:avLst/>
            <a:gdLst/>
            <a:ahLst/>
            <a:cxnLst/>
            <a:rect l="l" t="t" r="r" b="b"/>
            <a:pathLst>
              <a:path w="6807200" h="1322705">
                <a:moveTo>
                  <a:pt x="0" y="0"/>
                </a:moveTo>
                <a:lnTo>
                  <a:pt x="6807200" y="1322451"/>
                </a:lnTo>
              </a:path>
            </a:pathLst>
          </a:custGeom>
          <a:ln w="3175">
            <a:solidFill>
              <a:srgbClr val="FFFFFF"/>
            </a:solidFill>
          </a:ln>
        </p:spPr>
        <p:txBody>
          <a:bodyPr wrap="square" lIns="0" tIns="0" rIns="0" bIns="0" rtlCol="0"/>
          <a:lstStyle/>
          <a:p>
            <a:endParaRPr/>
          </a:p>
        </p:txBody>
      </p:sp>
      <p:sp>
        <p:nvSpPr>
          <p:cNvPr id="19" name="object 19"/>
          <p:cNvSpPr/>
          <p:nvPr/>
        </p:nvSpPr>
        <p:spPr>
          <a:xfrm>
            <a:off x="2324100" y="711200"/>
            <a:ext cx="6807200" cy="973455"/>
          </a:xfrm>
          <a:custGeom>
            <a:avLst/>
            <a:gdLst/>
            <a:ahLst/>
            <a:cxnLst/>
            <a:rect l="l" t="t" r="r" b="b"/>
            <a:pathLst>
              <a:path w="6807200" h="973455">
                <a:moveTo>
                  <a:pt x="0" y="0"/>
                </a:moveTo>
                <a:lnTo>
                  <a:pt x="6807200" y="973201"/>
                </a:lnTo>
              </a:path>
            </a:pathLst>
          </a:custGeom>
          <a:ln w="3175">
            <a:solidFill>
              <a:srgbClr val="FFFFFF"/>
            </a:solidFill>
          </a:ln>
        </p:spPr>
        <p:txBody>
          <a:bodyPr wrap="square" lIns="0" tIns="0" rIns="0" bIns="0" rtlCol="0"/>
          <a:lstStyle/>
          <a:p>
            <a:endParaRPr/>
          </a:p>
        </p:txBody>
      </p:sp>
      <p:sp>
        <p:nvSpPr>
          <p:cNvPr id="20" name="object 20"/>
          <p:cNvSpPr/>
          <p:nvPr/>
        </p:nvSpPr>
        <p:spPr>
          <a:xfrm>
            <a:off x="2324100" y="711200"/>
            <a:ext cx="6807200" cy="695325"/>
          </a:xfrm>
          <a:custGeom>
            <a:avLst/>
            <a:gdLst/>
            <a:ahLst/>
            <a:cxnLst/>
            <a:rect l="l" t="t" r="r" b="b"/>
            <a:pathLst>
              <a:path w="6807200" h="695325">
                <a:moveTo>
                  <a:pt x="0" y="0"/>
                </a:moveTo>
                <a:lnTo>
                  <a:pt x="6807200" y="695325"/>
                </a:lnTo>
              </a:path>
            </a:pathLst>
          </a:custGeom>
          <a:ln w="3175">
            <a:solidFill>
              <a:srgbClr val="FFFFFF"/>
            </a:solidFill>
          </a:ln>
        </p:spPr>
        <p:txBody>
          <a:bodyPr wrap="square" lIns="0" tIns="0" rIns="0" bIns="0" rtlCol="0"/>
          <a:lstStyle/>
          <a:p>
            <a:endParaRPr/>
          </a:p>
        </p:txBody>
      </p:sp>
      <p:sp>
        <p:nvSpPr>
          <p:cNvPr id="21" name="object 21"/>
          <p:cNvSpPr/>
          <p:nvPr/>
        </p:nvSpPr>
        <p:spPr>
          <a:xfrm>
            <a:off x="2324100" y="711200"/>
            <a:ext cx="6807200" cy="411480"/>
          </a:xfrm>
          <a:custGeom>
            <a:avLst/>
            <a:gdLst/>
            <a:ahLst/>
            <a:cxnLst/>
            <a:rect l="l" t="t" r="r" b="b"/>
            <a:pathLst>
              <a:path w="6807200" h="411480">
                <a:moveTo>
                  <a:pt x="0" y="0"/>
                </a:moveTo>
                <a:lnTo>
                  <a:pt x="6807200" y="411225"/>
                </a:lnTo>
              </a:path>
            </a:pathLst>
          </a:custGeom>
          <a:ln w="3175">
            <a:solidFill>
              <a:srgbClr val="FFFFFF"/>
            </a:solidFill>
          </a:ln>
        </p:spPr>
        <p:txBody>
          <a:bodyPr wrap="square" lIns="0" tIns="0" rIns="0" bIns="0" rtlCol="0"/>
          <a:lstStyle/>
          <a:p>
            <a:endParaRPr/>
          </a:p>
        </p:txBody>
      </p:sp>
      <p:sp>
        <p:nvSpPr>
          <p:cNvPr id="22" name="object 22"/>
          <p:cNvSpPr/>
          <p:nvPr/>
        </p:nvSpPr>
        <p:spPr>
          <a:xfrm>
            <a:off x="2324100" y="711200"/>
            <a:ext cx="6807200" cy="206375"/>
          </a:xfrm>
          <a:custGeom>
            <a:avLst/>
            <a:gdLst/>
            <a:ahLst/>
            <a:cxnLst/>
            <a:rect l="l" t="t" r="r" b="b"/>
            <a:pathLst>
              <a:path w="6807200" h="206375">
                <a:moveTo>
                  <a:pt x="0" y="0"/>
                </a:moveTo>
                <a:lnTo>
                  <a:pt x="6807200" y="206375"/>
                </a:lnTo>
              </a:path>
            </a:pathLst>
          </a:custGeom>
          <a:ln w="3175">
            <a:solidFill>
              <a:srgbClr val="FFFFFF"/>
            </a:solidFill>
          </a:ln>
        </p:spPr>
        <p:txBody>
          <a:bodyPr wrap="square" lIns="0" tIns="0" rIns="0" bIns="0" rtlCol="0"/>
          <a:lstStyle/>
          <a:p>
            <a:endParaRPr/>
          </a:p>
        </p:txBody>
      </p:sp>
      <p:sp>
        <p:nvSpPr>
          <p:cNvPr id="23" name="object 23"/>
          <p:cNvSpPr/>
          <p:nvPr/>
        </p:nvSpPr>
        <p:spPr>
          <a:xfrm>
            <a:off x="0" y="712851"/>
            <a:ext cx="2327275" cy="0"/>
          </a:xfrm>
          <a:custGeom>
            <a:avLst/>
            <a:gdLst/>
            <a:ahLst/>
            <a:cxnLst/>
            <a:rect l="l" t="t" r="r" b="b"/>
            <a:pathLst>
              <a:path w="2327275">
                <a:moveTo>
                  <a:pt x="0" y="0"/>
                </a:moveTo>
                <a:lnTo>
                  <a:pt x="2327275" y="0"/>
                </a:lnTo>
              </a:path>
            </a:pathLst>
          </a:custGeom>
          <a:ln w="3175">
            <a:solidFill>
              <a:srgbClr val="FFFFFF"/>
            </a:solidFill>
          </a:ln>
        </p:spPr>
        <p:txBody>
          <a:bodyPr wrap="square" lIns="0" tIns="0" rIns="0" bIns="0" rtlCol="0"/>
          <a:lstStyle/>
          <a:p>
            <a:endParaRPr/>
          </a:p>
        </p:txBody>
      </p:sp>
      <p:sp>
        <p:nvSpPr>
          <p:cNvPr id="24" name="object 24"/>
          <p:cNvSpPr/>
          <p:nvPr/>
        </p:nvSpPr>
        <p:spPr>
          <a:xfrm>
            <a:off x="0" y="692150"/>
            <a:ext cx="2327275" cy="3969385"/>
          </a:xfrm>
          <a:custGeom>
            <a:avLst/>
            <a:gdLst/>
            <a:ahLst/>
            <a:cxnLst/>
            <a:rect l="l" t="t" r="r" b="b"/>
            <a:pathLst>
              <a:path w="2327275" h="3969385">
                <a:moveTo>
                  <a:pt x="2327274" y="0"/>
                </a:moveTo>
                <a:lnTo>
                  <a:pt x="0" y="3969314"/>
                </a:lnTo>
              </a:path>
            </a:pathLst>
          </a:custGeom>
          <a:ln w="3175">
            <a:solidFill>
              <a:srgbClr val="FFFFFF"/>
            </a:solidFill>
          </a:ln>
        </p:spPr>
        <p:txBody>
          <a:bodyPr wrap="square" lIns="0" tIns="0" rIns="0" bIns="0" rtlCol="0"/>
          <a:lstStyle/>
          <a:p>
            <a:endParaRPr/>
          </a:p>
        </p:txBody>
      </p:sp>
      <p:sp>
        <p:nvSpPr>
          <p:cNvPr id="25" name="object 25"/>
          <p:cNvSpPr/>
          <p:nvPr/>
        </p:nvSpPr>
        <p:spPr>
          <a:xfrm>
            <a:off x="0" y="733425"/>
            <a:ext cx="2306955" cy="5464810"/>
          </a:xfrm>
          <a:custGeom>
            <a:avLst/>
            <a:gdLst/>
            <a:ahLst/>
            <a:cxnLst/>
            <a:rect l="l" t="t" r="r" b="b"/>
            <a:pathLst>
              <a:path w="2306955" h="5464810">
                <a:moveTo>
                  <a:pt x="2306700" y="0"/>
                </a:moveTo>
                <a:lnTo>
                  <a:pt x="0" y="5464252"/>
                </a:lnTo>
              </a:path>
            </a:pathLst>
          </a:custGeom>
          <a:ln w="3175">
            <a:solidFill>
              <a:srgbClr val="FFFFFF"/>
            </a:solidFill>
          </a:ln>
        </p:spPr>
        <p:txBody>
          <a:bodyPr wrap="square" lIns="0" tIns="0" rIns="0" bIns="0" rtlCol="0"/>
          <a:lstStyle/>
          <a:p>
            <a:endParaRPr/>
          </a:p>
        </p:txBody>
      </p:sp>
      <p:sp>
        <p:nvSpPr>
          <p:cNvPr id="26" name="object 26"/>
          <p:cNvSpPr/>
          <p:nvPr/>
        </p:nvSpPr>
        <p:spPr>
          <a:xfrm>
            <a:off x="382587" y="735076"/>
            <a:ext cx="1929130" cy="6123305"/>
          </a:xfrm>
          <a:custGeom>
            <a:avLst/>
            <a:gdLst/>
            <a:ahLst/>
            <a:cxnLst/>
            <a:rect l="l" t="t" r="r" b="b"/>
            <a:pathLst>
              <a:path w="1929130" h="6123305">
                <a:moveTo>
                  <a:pt x="1928812" y="0"/>
                </a:moveTo>
                <a:lnTo>
                  <a:pt x="0" y="6122924"/>
                </a:lnTo>
              </a:path>
            </a:pathLst>
          </a:custGeom>
          <a:ln w="3175">
            <a:solidFill>
              <a:srgbClr val="FFFFFF"/>
            </a:solidFill>
          </a:ln>
        </p:spPr>
        <p:txBody>
          <a:bodyPr wrap="square" lIns="0" tIns="0" rIns="0" bIns="0" rtlCol="0"/>
          <a:lstStyle/>
          <a:p>
            <a:endParaRPr/>
          </a:p>
        </p:txBody>
      </p:sp>
      <p:sp>
        <p:nvSpPr>
          <p:cNvPr id="27" name="object 27"/>
          <p:cNvSpPr/>
          <p:nvPr/>
        </p:nvSpPr>
        <p:spPr>
          <a:xfrm>
            <a:off x="1030287" y="749300"/>
            <a:ext cx="1283335" cy="6108700"/>
          </a:xfrm>
          <a:custGeom>
            <a:avLst/>
            <a:gdLst/>
            <a:ahLst/>
            <a:cxnLst/>
            <a:rect l="l" t="t" r="r" b="b"/>
            <a:pathLst>
              <a:path w="1283335" h="6108700">
                <a:moveTo>
                  <a:pt x="1282763" y="0"/>
                </a:moveTo>
                <a:lnTo>
                  <a:pt x="0" y="6108699"/>
                </a:lnTo>
              </a:path>
            </a:pathLst>
          </a:custGeom>
          <a:ln w="3175">
            <a:solidFill>
              <a:srgbClr val="FFFFFF"/>
            </a:solidFill>
          </a:ln>
        </p:spPr>
        <p:txBody>
          <a:bodyPr wrap="square" lIns="0" tIns="0" rIns="0" bIns="0" rtlCol="0"/>
          <a:lstStyle/>
          <a:p>
            <a:endParaRPr/>
          </a:p>
        </p:txBody>
      </p:sp>
      <p:sp>
        <p:nvSpPr>
          <p:cNvPr id="28" name="object 28"/>
          <p:cNvSpPr/>
          <p:nvPr/>
        </p:nvSpPr>
        <p:spPr>
          <a:xfrm>
            <a:off x="1679575" y="735076"/>
            <a:ext cx="641350" cy="6123305"/>
          </a:xfrm>
          <a:custGeom>
            <a:avLst/>
            <a:gdLst/>
            <a:ahLst/>
            <a:cxnLst/>
            <a:rect l="l" t="t" r="r" b="b"/>
            <a:pathLst>
              <a:path w="641350" h="6123305">
                <a:moveTo>
                  <a:pt x="641350" y="0"/>
                </a:moveTo>
                <a:lnTo>
                  <a:pt x="0" y="6122924"/>
                </a:lnTo>
              </a:path>
            </a:pathLst>
          </a:custGeom>
          <a:ln w="3175">
            <a:solidFill>
              <a:srgbClr val="FFFFFF"/>
            </a:solidFill>
          </a:ln>
        </p:spPr>
        <p:txBody>
          <a:bodyPr wrap="square" lIns="0" tIns="0" rIns="0" bIns="0" rtlCol="0"/>
          <a:lstStyle/>
          <a:p>
            <a:endParaRPr/>
          </a:p>
        </p:txBody>
      </p:sp>
      <p:sp>
        <p:nvSpPr>
          <p:cNvPr id="29" name="object 29"/>
          <p:cNvSpPr/>
          <p:nvPr/>
        </p:nvSpPr>
        <p:spPr>
          <a:xfrm>
            <a:off x="0" y="692150"/>
            <a:ext cx="2327275" cy="2961005"/>
          </a:xfrm>
          <a:custGeom>
            <a:avLst/>
            <a:gdLst/>
            <a:ahLst/>
            <a:cxnLst/>
            <a:rect l="l" t="t" r="r" b="b"/>
            <a:pathLst>
              <a:path w="2327275" h="2961004">
                <a:moveTo>
                  <a:pt x="2327274" y="0"/>
                </a:moveTo>
                <a:lnTo>
                  <a:pt x="0" y="2960470"/>
                </a:lnTo>
              </a:path>
            </a:pathLst>
          </a:custGeom>
          <a:ln w="3175">
            <a:solidFill>
              <a:srgbClr val="FFFFFF"/>
            </a:solidFill>
          </a:ln>
        </p:spPr>
        <p:txBody>
          <a:bodyPr wrap="square" lIns="0" tIns="0" rIns="0" bIns="0" rtlCol="0"/>
          <a:lstStyle/>
          <a:p>
            <a:endParaRPr/>
          </a:p>
        </p:txBody>
      </p:sp>
      <p:sp>
        <p:nvSpPr>
          <p:cNvPr id="30" name="object 30"/>
          <p:cNvSpPr/>
          <p:nvPr/>
        </p:nvSpPr>
        <p:spPr>
          <a:xfrm>
            <a:off x="0" y="739775"/>
            <a:ext cx="2284730" cy="2095500"/>
          </a:xfrm>
          <a:custGeom>
            <a:avLst/>
            <a:gdLst/>
            <a:ahLst/>
            <a:cxnLst/>
            <a:rect l="l" t="t" r="r" b="b"/>
            <a:pathLst>
              <a:path w="2284730" h="2095500">
                <a:moveTo>
                  <a:pt x="2284475" y="0"/>
                </a:moveTo>
                <a:lnTo>
                  <a:pt x="0" y="2094902"/>
                </a:lnTo>
              </a:path>
            </a:pathLst>
          </a:custGeom>
          <a:ln w="3175">
            <a:solidFill>
              <a:srgbClr val="FFFFFF"/>
            </a:solidFill>
          </a:ln>
        </p:spPr>
        <p:txBody>
          <a:bodyPr wrap="square" lIns="0" tIns="0" rIns="0" bIns="0" rtlCol="0"/>
          <a:lstStyle/>
          <a:p>
            <a:endParaRPr/>
          </a:p>
        </p:txBody>
      </p:sp>
      <p:sp>
        <p:nvSpPr>
          <p:cNvPr id="31" name="object 31"/>
          <p:cNvSpPr/>
          <p:nvPr/>
        </p:nvSpPr>
        <p:spPr>
          <a:xfrm>
            <a:off x="0" y="712851"/>
            <a:ext cx="2327275" cy="1414780"/>
          </a:xfrm>
          <a:custGeom>
            <a:avLst/>
            <a:gdLst/>
            <a:ahLst/>
            <a:cxnLst/>
            <a:rect l="l" t="t" r="r" b="b"/>
            <a:pathLst>
              <a:path w="2327275" h="1414780">
                <a:moveTo>
                  <a:pt x="2327274" y="0"/>
                </a:moveTo>
                <a:lnTo>
                  <a:pt x="0" y="1414680"/>
                </a:lnTo>
              </a:path>
            </a:pathLst>
          </a:custGeom>
          <a:ln w="3175">
            <a:solidFill>
              <a:srgbClr val="FFFFFF"/>
            </a:solidFill>
          </a:ln>
        </p:spPr>
        <p:txBody>
          <a:bodyPr wrap="square" lIns="0" tIns="0" rIns="0" bIns="0" rtlCol="0"/>
          <a:lstStyle/>
          <a:p>
            <a:endParaRPr/>
          </a:p>
        </p:txBody>
      </p:sp>
      <p:sp>
        <p:nvSpPr>
          <p:cNvPr id="32" name="object 32"/>
          <p:cNvSpPr/>
          <p:nvPr/>
        </p:nvSpPr>
        <p:spPr>
          <a:xfrm>
            <a:off x="0" y="747776"/>
            <a:ext cx="2265680" cy="789940"/>
          </a:xfrm>
          <a:custGeom>
            <a:avLst/>
            <a:gdLst/>
            <a:ahLst/>
            <a:cxnLst/>
            <a:rect l="l" t="t" r="r" b="b"/>
            <a:pathLst>
              <a:path w="2265680" h="789940">
                <a:moveTo>
                  <a:pt x="2265425" y="0"/>
                </a:moveTo>
                <a:lnTo>
                  <a:pt x="0" y="789325"/>
                </a:lnTo>
              </a:path>
            </a:pathLst>
          </a:custGeom>
          <a:ln w="3175">
            <a:solidFill>
              <a:srgbClr val="FFFFFF"/>
            </a:solidFill>
          </a:ln>
        </p:spPr>
        <p:txBody>
          <a:bodyPr wrap="square" lIns="0" tIns="0" rIns="0" bIns="0" rtlCol="0"/>
          <a:lstStyle/>
          <a:p>
            <a:endParaRPr/>
          </a:p>
        </p:txBody>
      </p:sp>
      <p:sp>
        <p:nvSpPr>
          <p:cNvPr id="33" name="object 33"/>
          <p:cNvSpPr/>
          <p:nvPr/>
        </p:nvSpPr>
        <p:spPr>
          <a:xfrm>
            <a:off x="0" y="735076"/>
            <a:ext cx="2311400" cy="325755"/>
          </a:xfrm>
          <a:custGeom>
            <a:avLst/>
            <a:gdLst/>
            <a:ahLst/>
            <a:cxnLst/>
            <a:rect l="l" t="t" r="r" b="b"/>
            <a:pathLst>
              <a:path w="2311400" h="325755">
                <a:moveTo>
                  <a:pt x="2311399" y="0"/>
                </a:moveTo>
                <a:lnTo>
                  <a:pt x="0" y="325237"/>
                </a:lnTo>
              </a:path>
            </a:pathLst>
          </a:custGeom>
          <a:ln w="3175">
            <a:solidFill>
              <a:srgbClr val="FFFFFF"/>
            </a:solidFill>
          </a:ln>
        </p:spPr>
        <p:txBody>
          <a:bodyPr wrap="square" lIns="0" tIns="0" rIns="0" bIns="0" rtlCol="0"/>
          <a:lstStyle/>
          <a:p>
            <a:endParaRPr/>
          </a:p>
        </p:txBody>
      </p:sp>
      <p:sp>
        <p:nvSpPr>
          <p:cNvPr id="34" name="object 34"/>
          <p:cNvSpPr/>
          <p:nvPr/>
        </p:nvSpPr>
        <p:spPr>
          <a:xfrm>
            <a:off x="0" y="692150"/>
            <a:ext cx="2327275" cy="196215"/>
          </a:xfrm>
          <a:custGeom>
            <a:avLst/>
            <a:gdLst/>
            <a:ahLst/>
            <a:cxnLst/>
            <a:rect l="l" t="t" r="r" b="b"/>
            <a:pathLst>
              <a:path w="2327275" h="196215">
                <a:moveTo>
                  <a:pt x="2327274" y="0"/>
                </a:moveTo>
                <a:lnTo>
                  <a:pt x="0" y="195781"/>
                </a:lnTo>
              </a:path>
            </a:pathLst>
          </a:custGeom>
          <a:ln w="3175">
            <a:solidFill>
              <a:srgbClr val="FFFFFF"/>
            </a:solidFill>
          </a:ln>
        </p:spPr>
        <p:txBody>
          <a:bodyPr wrap="square" lIns="0" tIns="0" rIns="0" bIns="0" rtlCol="0"/>
          <a:lstStyle/>
          <a:p>
            <a:endParaRPr/>
          </a:p>
        </p:txBody>
      </p:sp>
      <p:sp>
        <p:nvSpPr>
          <p:cNvPr id="35" name="object 35"/>
          <p:cNvSpPr/>
          <p:nvPr/>
        </p:nvSpPr>
        <p:spPr>
          <a:xfrm>
            <a:off x="0" y="5211762"/>
            <a:ext cx="9131300" cy="0"/>
          </a:xfrm>
          <a:custGeom>
            <a:avLst/>
            <a:gdLst/>
            <a:ahLst/>
            <a:cxnLst/>
            <a:rect l="l" t="t" r="r" b="b"/>
            <a:pathLst>
              <a:path w="9131300">
                <a:moveTo>
                  <a:pt x="0" y="0"/>
                </a:moveTo>
                <a:lnTo>
                  <a:pt x="9131300" y="0"/>
                </a:lnTo>
              </a:path>
            </a:pathLst>
          </a:custGeom>
          <a:ln w="3301">
            <a:solidFill>
              <a:srgbClr val="FFFFFF"/>
            </a:solidFill>
          </a:ln>
        </p:spPr>
        <p:txBody>
          <a:bodyPr wrap="square" lIns="0" tIns="0" rIns="0" bIns="0" rtlCol="0"/>
          <a:lstStyle/>
          <a:p>
            <a:endParaRPr/>
          </a:p>
        </p:txBody>
      </p:sp>
      <p:sp>
        <p:nvSpPr>
          <p:cNvPr id="36" name="object 36"/>
          <p:cNvSpPr/>
          <p:nvPr/>
        </p:nvSpPr>
        <p:spPr>
          <a:xfrm>
            <a:off x="0" y="4496942"/>
            <a:ext cx="9131300" cy="0"/>
          </a:xfrm>
          <a:custGeom>
            <a:avLst/>
            <a:gdLst/>
            <a:ahLst/>
            <a:cxnLst/>
            <a:rect l="l" t="t" r="r" b="b"/>
            <a:pathLst>
              <a:path w="9131300">
                <a:moveTo>
                  <a:pt x="0" y="0"/>
                </a:moveTo>
                <a:lnTo>
                  <a:pt x="9131300" y="0"/>
                </a:lnTo>
              </a:path>
            </a:pathLst>
          </a:custGeom>
          <a:ln w="3175">
            <a:solidFill>
              <a:srgbClr val="FFFFFF"/>
            </a:solidFill>
          </a:ln>
        </p:spPr>
        <p:txBody>
          <a:bodyPr wrap="square" lIns="0" tIns="0" rIns="0" bIns="0" rtlCol="0"/>
          <a:lstStyle/>
          <a:p>
            <a:endParaRPr/>
          </a:p>
        </p:txBody>
      </p:sp>
      <p:sp>
        <p:nvSpPr>
          <p:cNvPr id="37" name="object 37"/>
          <p:cNvSpPr/>
          <p:nvPr/>
        </p:nvSpPr>
        <p:spPr>
          <a:xfrm>
            <a:off x="0" y="3851275"/>
            <a:ext cx="9128125" cy="0"/>
          </a:xfrm>
          <a:custGeom>
            <a:avLst/>
            <a:gdLst/>
            <a:ahLst/>
            <a:cxnLst/>
            <a:rect l="l" t="t" r="r" b="b"/>
            <a:pathLst>
              <a:path w="9128125">
                <a:moveTo>
                  <a:pt x="0" y="0"/>
                </a:moveTo>
                <a:lnTo>
                  <a:pt x="9127871" y="0"/>
                </a:lnTo>
              </a:path>
            </a:pathLst>
          </a:custGeom>
          <a:ln w="3175">
            <a:solidFill>
              <a:srgbClr val="FFFFFF"/>
            </a:solidFill>
          </a:ln>
        </p:spPr>
        <p:txBody>
          <a:bodyPr wrap="square" lIns="0" tIns="0" rIns="0" bIns="0" rtlCol="0"/>
          <a:lstStyle/>
          <a:p>
            <a:endParaRPr/>
          </a:p>
        </p:txBody>
      </p:sp>
      <p:sp>
        <p:nvSpPr>
          <p:cNvPr id="38" name="object 38"/>
          <p:cNvSpPr/>
          <p:nvPr/>
        </p:nvSpPr>
        <p:spPr>
          <a:xfrm>
            <a:off x="0" y="3275076"/>
            <a:ext cx="9128125" cy="0"/>
          </a:xfrm>
          <a:custGeom>
            <a:avLst/>
            <a:gdLst/>
            <a:ahLst/>
            <a:cxnLst/>
            <a:rect l="l" t="t" r="r" b="b"/>
            <a:pathLst>
              <a:path w="9128125">
                <a:moveTo>
                  <a:pt x="0" y="0"/>
                </a:moveTo>
                <a:lnTo>
                  <a:pt x="9127871" y="0"/>
                </a:lnTo>
              </a:path>
            </a:pathLst>
          </a:custGeom>
          <a:ln w="3175">
            <a:solidFill>
              <a:srgbClr val="FFFFFF"/>
            </a:solidFill>
          </a:ln>
        </p:spPr>
        <p:txBody>
          <a:bodyPr wrap="square" lIns="0" tIns="0" rIns="0" bIns="0" rtlCol="0"/>
          <a:lstStyle/>
          <a:p>
            <a:endParaRPr/>
          </a:p>
        </p:txBody>
      </p:sp>
      <p:sp>
        <p:nvSpPr>
          <p:cNvPr id="39" name="object 39"/>
          <p:cNvSpPr/>
          <p:nvPr/>
        </p:nvSpPr>
        <p:spPr>
          <a:xfrm>
            <a:off x="0" y="2782951"/>
            <a:ext cx="9131300" cy="0"/>
          </a:xfrm>
          <a:custGeom>
            <a:avLst/>
            <a:gdLst/>
            <a:ahLst/>
            <a:cxnLst/>
            <a:rect l="l" t="t" r="r" b="b"/>
            <a:pathLst>
              <a:path w="9131300">
                <a:moveTo>
                  <a:pt x="0" y="0"/>
                </a:moveTo>
                <a:lnTo>
                  <a:pt x="9131300" y="0"/>
                </a:lnTo>
              </a:path>
            </a:pathLst>
          </a:custGeom>
          <a:ln w="3175">
            <a:solidFill>
              <a:srgbClr val="FFFFFF"/>
            </a:solidFill>
          </a:ln>
        </p:spPr>
        <p:txBody>
          <a:bodyPr wrap="square" lIns="0" tIns="0" rIns="0" bIns="0" rtlCol="0"/>
          <a:lstStyle/>
          <a:p>
            <a:endParaRPr/>
          </a:p>
        </p:txBody>
      </p:sp>
      <p:sp>
        <p:nvSpPr>
          <p:cNvPr id="40" name="object 40"/>
          <p:cNvSpPr/>
          <p:nvPr/>
        </p:nvSpPr>
        <p:spPr>
          <a:xfrm>
            <a:off x="0" y="2309876"/>
            <a:ext cx="9131300" cy="1905"/>
          </a:xfrm>
          <a:custGeom>
            <a:avLst/>
            <a:gdLst/>
            <a:ahLst/>
            <a:cxnLst/>
            <a:rect l="l" t="t" r="r" b="b"/>
            <a:pathLst>
              <a:path w="9131300" h="1905">
                <a:moveTo>
                  <a:pt x="0" y="1521"/>
                </a:moveTo>
                <a:lnTo>
                  <a:pt x="9131300" y="0"/>
                </a:lnTo>
              </a:path>
            </a:pathLst>
          </a:custGeom>
          <a:ln w="3175">
            <a:solidFill>
              <a:srgbClr val="FFFFFF"/>
            </a:solidFill>
          </a:ln>
        </p:spPr>
        <p:txBody>
          <a:bodyPr wrap="square" lIns="0" tIns="0" rIns="0" bIns="0" rtlCol="0"/>
          <a:lstStyle/>
          <a:p>
            <a:endParaRPr/>
          </a:p>
        </p:txBody>
      </p:sp>
      <p:sp>
        <p:nvSpPr>
          <p:cNvPr id="41" name="object 41"/>
          <p:cNvSpPr/>
          <p:nvPr/>
        </p:nvSpPr>
        <p:spPr>
          <a:xfrm>
            <a:off x="0" y="1876444"/>
            <a:ext cx="9131300" cy="14604"/>
          </a:xfrm>
          <a:custGeom>
            <a:avLst/>
            <a:gdLst/>
            <a:ahLst/>
            <a:cxnLst/>
            <a:rect l="l" t="t" r="r" b="b"/>
            <a:pathLst>
              <a:path w="9131300" h="14605">
                <a:moveTo>
                  <a:pt x="0" y="0"/>
                </a:moveTo>
                <a:lnTo>
                  <a:pt x="9131300" y="14331"/>
                </a:lnTo>
              </a:path>
            </a:pathLst>
          </a:custGeom>
          <a:ln w="3175">
            <a:solidFill>
              <a:srgbClr val="FFFFFF"/>
            </a:solidFill>
          </a:ln>
        </p:spPr>
        <p:txBody>
          <a:bodyPr wrap="square" lIns="0" tIns="0" rIns="0" bIns="0" rtlCol="0"/>
          <a:lstStyle/>
          <a:p>
            <a:endParaRPr/>
          </a:p>
        </p:txBody>
      </p:sp>
      <p:sp>
        <p:nvSpPr>
          <p:cNvPr id="42" name="object 42"/>
          <p:cNvSpPr/>
          <p:nvPr/>
        </p:nvSpPr>
        <p:spPr>
          <a:xfrm>
            <a:off x="0" y="1532000"/>
            <a:ext cx="9090025" cy="0"/>
          </a:xfrm>
          <a:custGeom>
            <a:avLst/>
            <a:gdLst/>
            <a:ahLst/>
            <a:cxnLst/>
            <a:rect l="l" t="t" r="r" b="b"/>
            <a:pathLst>
              <a:path w="9090025">
                <a:moveTo>
                  <a:pt x="0" y="0"/>
                </a:moveTo>
                <a:lnTo>
                  <a:pt x="9090025" y="0"/>
                </a:lnTo>
              </a:path>
            </a:pathLst>
          </a:custGeom>
          <a:ln w="3175">
            <a:solidFill>
              <a:srgbClr val="FFFFFF"/>
            </a:solidFill>
          </a:ln>
        </p:spPr>
        <p:txBody>
          <a:bodyPr wrap="square" lIns="0" tIns="0" rIns="0" bIns="0" rtlCol="0"/>
          <a:lstStyle/>
          <a:p>
            <a:endParaRPr/>
          </a:p>
        </p:txBody>
      </p:sp>
      <p:sp>
        <p:nvSpPr>
          <p:cNvPr id="43" name="object 43"/>
          <p:cNvSpPr/>
          <p:nvPr/>
        </p:nvSpPr>
        <p:spPr>
          <a:xfrm>
            <a:off x="0" y="1238250"/>
            <a:ext cx="9131300" cy="17780"/>
          </a:xfrm>
          <a:custGeom>
            <a:avLst/>
            <a:gdLst/>
            <a:ahLst/>
            <a:cxnLst/>
            <a:rect l="l" t="t" r="r" b="b"/>
            <a:pathLst>
              <a:path w="9131300" h="17780">
                <a:moveTo>
                  <a:pt x="0" y="17501"/>
                </a:moveTo>
                <a:lnTo>
                  <a:pt x="9131300" y="0"/>
                </a:lnTo>
              </a:path>
            </a:pathLst>
          </a:custGeom>
          <a:ln w="3175">
            <a:solidFill>
              <a:srgbClr val="FFFFFF"/>
            </a:solidFill>
          </a:ln>
        </p:spPr>
        <p:txBody>
          <a:bodyPr wrap="square" lIns="0" tIns="0" rIns="0" bIns="0" rtlCol="0"/>
          <a:lstStyle/>
          <a:p>
            <a:endParaRPr/>
          </a:p>
        </p:txBody>
      </p:sp>
      <p:sp>
        <p:nvSpPr>
          <p:cNvPr id="44" name="object 44"/>
          <p:cNvSpPr/>
          <p:nvPr/>
        </p:nvSpPr>
        <p:spPr>
          <a:xfrm>
            <a:off x="0" y="1049416"/>
            <a:ext cx="9131300" cy="11430"/>
          </a:xfrm>
          <a:custGeom>
            <a:avLst/>
            <a:gdLst/>
            <a:ahLst/>
            <a:cxnLst/>
            <a:rect l="l" t="t" r="r" b="b"/>
            <a:pathLst>
              <a:path w="9131300" h="11430">
                <a:moveTo>
                  <a:pt x="0" y="0"/>
                </a:moveTo>
                <a:lnTo>
                  <a:pt x="9131300" y="11033"/>
                </a:lnTo>
              </a:path>
            </a:pathLst>
          </a:custGeom>
          <a:ln w="3175">
            <a:solidFill>
              <a:srgbClr val="FFFFFF"/>
            </a:solidFill>
          </a:ln>
        </p:spPr>
        <p:txBody>
          <a:bodyPr wrap="square" lIns="0" tIns="0" rIns="0" bIns="0" rtlCol="0"/>
          <a:lstStyle/>
          <a:p>
            <a:endParaRPr/>
          </a:p>
        </p:txBody>
      </p:sp>
      <p:sp>
        <p:nvSpPr>
          <p:cNvPr id="45" name="object 45"/>
          <p:cNvSpPr/>
          <p:nvPr/>
        </p:nvSpPr>
        <p:spPr>
          <a:xfrm>
            <a:off x="0" y="885825"/>
            <a:ext cx="9131300" cy="27305"/>
          </a:xfrm>
          <a:custGeom>
            <a:avLst/>
            <a:gdLst/>
            <a:ahLst/>
            <a:cxnLst/>
            <a:rect l="l" t="t" r="r" b="b"/>
            <a:pathLst>
              <a:path w="9131300" h="27305">
                <a:moveTo>
                  <a:pt x="0" y="27013"/>
                </a:moveTo>
                <a:lnTo>
                  <a:pt x="9131300" y="0"/>
                </a:lnTo>
              </a:path>
            </a:pathLst>
          </a:custGeom>
          <a:ln w="3175">
            <a:solidFill>
              <a:srgbClr val="FFFFFF"/>
            </a:solidFill>
          </a:ln>
        </p:spPr>
        <p:txBody>
          <a:bodyPr wrap="square" lIns="0" tIns="0" rIns="0" bIns="0" rtlCol="0"/>
          <a:lstStyle/>
          <a:p>
            <a:endParaRPr/>
          </a:p>
        </p:txBody>
      </p:sp>
      <p:sp>
        <p:nvSpPr>
          <p:cNvPr id="46" name="object 46"/>
          <p:cNvSpPr/>
          <p:nvPr/>
        </p:nvSpPr>
        <p:spPr>
          <a:xfrm>
            <a:off x="26987" y="827150"/>
            <a:ext cx="9104630" cy="0"/>
          </a:xfrm>
          <a:custGeom>
            <a:avLst/>
            <a:gdLst/>
            <a:ahLst/>
            <a:cxnLst/>
            <a:rect l="l" t="t" r="r" b="b"/>
            <a:pathLst>
              <a:path w="9104630">
                <a:moveTo>
                  <a:pt x="0" y="0"/>
                </a:moveTo>
                <a:lnTo>
                  <a:pt x="9104312" y="0"/>
                </a:lnTo>
              </a:path>
            </a:pathLst>
          </a:custGeom>
          <a:ln w="3175">
            <a:solidFill>
              <a:srgbClr val="FFFFFF"/>
            </a:solidFill>
          </a:ln>
        </p:spPr>
        <p:txBody>
          <a:bodyPr wrap="square" lIns="0" tIns="0" rIns="0" bIns="0" rtlCol="0"/>
          <a:lstStyle/>
          <a:p>
            <a:endParaRPr/>
          </a:p>
        </p:txBody>
      </p:sp>
      <p:sp>
        <p:nvSpPr>
          <p:cNvPr id="47" name="object 47"/>
          <p:cNvSpPr/>
          <p:nvPr/>
        </p:nvSpPr>
        <p:spPr>
          <a:xfrm>
            <a:off x="0" y="765175"/>
            <a:ext cx="9131300" cy="0"/>
          </a:xfrm>
          <a:custGeom>
            <a:avLst/>
            <a:gdLst/>
            <a:ahLst/>
            <a:cxnLst/>
            <a:rect l="l" t="t" r="r" b="b"/>
            <a:pathLst>
              <a:path w="9131300">
                <a:moveTo>
                  <a:pt x="0" y="0"/>
                </a:moveTo>
                <a:lnTo>
                  <a:pt x="9131300" y="0"/>
                </a:lnTo>
              </a:path>
            </a:pathLst>
          </a:custGeom>
          <a:ln w="3175">
            <a:solidFill>
              <a:srgbClr val="FFFFFF"/>
            </a:solidFill>
          </a:ln>
        </p:spPr>
        <p:txBody>
          <a:bodyPr wrap="square" lIns="0" tIns="0" rIns="0" bIns="0" rtlCol="0"/>
          <a:lstStyle/>
          <a:p>
            <a:endParaRPr/>
          </a:p>
        </p:txBody>
      </p:sp>
      <p:sp>
        <p:nvSpPr>
          <p:cNvPr id="48" name="object 48"/>
          <p:cNvSpPr/>
          <p:nvPr/>
        </p:nvSpPr>
        <p:spPr>
          <a:xfrm>
            <a:off x="0" y="712851"/>
            <a:ext cx="2327275" cy="0"/>
          </a:xfrm>
          <a:custGeom>
            <a:avLst/>
            <a:gdLst/>
            <a:ahLst/>
            <a:cxnLst/>
            <a:rect l="l" t="t" r="r" b="b"/>
            <a:pathLst>
              <a:path w="2327275">
                <a:moveTo>
                  <a:pt x="0" y="0"/>
                </a:moveTo>
                <a:lnTo>
                  <a:pt x="2327275" y="0"/>
                </a:lnTo>
              </a:path>
            </a:pathLst>
          </a:custGeom>
          <a:ln w="3175">
            <a:solidFill>
              <a:srgbClr val="FFFFFF"/>
            </a:solidFill>
          </a:ln>
        </p:spPr>
        <p:txBody>
          <a:bodyPr wrap="square" lIns="0" tIns="0" rIns="0" bIns="0" rtlCol="0"/>
          <a:lstStyle/>
          <a:p>
            <a:endParaRPr/>
          </a:p>
        </p:txBody>
      </p:sp>
      <p:sp>
        <p:nvSpPr>
          <p:cNvPr id="49" name="object 49"/>
          <p:cNvSpPr/>
          <p:nvPr/>
        </p:nvSpPr>
        <p:spPr>
          <a:xfrm>
            <a:off x="0" y="712851"/>
            <a:ext cx="2327275" cy="347980"/>
          </a:xfrm>
          <a:custGeom>
            <a:avLst/>
            <a:gdLst/>
            <a:ahLst/>
            <a:cxnLst/>
            <a:rect l="l" t="t" r="r" b="b"/>
            <a:pathLst>
              <a:path w="2327275" h="347980">
                <a:moveTo>
                  <a:pt x="2327274" y="0"/>
                </a:moveTo>
                <a:lnTo>
                  <a:pt x="0" y="347354"/>
                </a:lnTo>
              </a:path>
            </a:pathLst>
          </a:custGeom>
          <a:ln w="3175">
            <a:solidFill>
              <a:srgbClr val="FFFFFF"/>
            </a:solidFill>
          </a:ln>
        </p:spPr>
        <p:txBody>
          <a:bodyPr wrap="square" lIns="0" tIns="0" rIns="0" bIns="0" rtlCol="0"/>
          <a:lstStyle/>
          <a:p>
            <a:endParaRPr/>
          </a:p>
        </p:txBody>
      </p:sp>
      <p:sp>
        <p:nvSpPr>
          <p:cNvPr id="50" name="object 50"/>
          <p:cNvSpPr/>
          <p:nvPr/>
        </p:nvSpPr>
        <p:spPr>
          <a:xfrm>
            <a:off x="0" y="692150"/>
            <a:ext cx="2327275" cy="196215"/>
          </a:xfrm>
          <a:custGeom>
            <a:avLst/>
            <a:gdLst/>
            <a:ahLst/>
            <a:cxnLst/>
            <a:rect l="l" t="t" r="r" b="b"/>
            <a:pathLst>
              <a:path w="2327275" h="196215">
                <a:moveTo>
                  <a:pt x="2327274" y="0"/>
                </a:moveTo>
                <a:lnTo>
                  <a:pt x="0" y="195781"/>
                </a:lnTo>
              </a:path>
            </a:pathLst>
          </a:custGeom>
          <a:ln w="3175">
            <a:solidFill>
              <a:srgbClr val="FFFFFF"/>
            </a:solidFill>
          </a:ln>
        </p:spPr>
        <p:txBody>
          <a:bodyPr wrap="square" lIns="0" tIns="0" rIns="0" bIns="0" rtlCol="0"/>
          <a:lstStyle/>
          <a:p>
            <a:endParaRPr/>
          </a:p>
        </p:txBody>
      </p:sp>
      <p:sp>
        <p:nvSpPr>
          <p:cNvPr id="51" name="object 51"/>
          <p:cNvSpPr/>
          <p:nvPr/>
        </p:nvSpPr>
        <p:spPr>
          <a:xfrm>
            <a:off x="0" y="765175"/>
            <a:ext cx="9131300" cy="0"/>
          </a:xfrm>
          <a:custGeom>
            <a:avLst/>
            <a:gdLst/>
            <a:ahLst/>
            <a:cxnLst/>
            <a:rect l="l" t="t" r="r" b="b"/>
            <a:pathLst>
              <a:path w="9131300">
                <a:moveTo>
                  <a:pt x="0" y="0"/>
                </a:moveTo>
                <a:lnTo>
                  <a:pt x="9131300" y="0"/>
                </a:lnTo>
              </a:path>
            </a:pathLst>
          </a:custGeom>
          <a:ln w="3175">
            <a:solidFill>
              <a:srgbClr val="FFFFFF"/>
            </a:solidFill>
          </a:ln>
        </p:spPr>
        <p:txBody>
          <a:bodyPr wrap="square" lIns="0" tIns="0" rIns="0" bIns="0" rtlCol="0"/>
          <a:lstStyle/>
          <a:p>
            <a:endParaRPr/>
          </a:p>
        </p:txBody>
      </p:sp>
      <p:sp>
        <p:nvSpPr>
          <p:cNvPr id="52" name="object 52"/>
          <p:cNvSpPr/>
          <p:nvPr/>
        </p:nvSpPr>
        <p:spPr>
          <a:xfrm>
            <a:off x="0" y="0"/>
            <a:ext cx="9143999" cy="1600199"/>
          </a:xfrm>
          <a:prstGeom prst="rect">
            <a:avLst/>
          </a:prstGeom>
          <a:blipFill>
            <a:blip r:embed="rId3" cstate="print"/>
            <a:stretch>
              <a:fillRect/>
            </a:stretch>
          </a:blipFill>
        </p:spPr>
        <p:txBody>
          <a:bodyPr wrap="square" lIns="0" tIns="0" rIns="0" bIns="0" rtlCol="0"/>
          <a:lstStyle/>
          <a:p>
            <a:endParaRPr/>
          </a:p>
        </p:txBody>
      </p:sp>
      <p:sp>
        <p:nvSpPr>
          <p:cNvPr id="53" name="object 53"/>
          <p:cNvSpPr/>
          <p:nvPr/>
        </p:nvSpPr>
        <p:spPr>
          <a:xfrm>
            <a:off x="600075" y="115887"/>
            <a:ext cx="1079500" cy="792162"/>
          </a:xfrm>
          <a:prstGeom prst="rect">
            <a:avLst/>
          </a:prstGeom>
          <a:blipFill>
            <a:blip r:embed="rId4" cstate="print"/>
            <a:stretch>
              <a:fillRect/>
            </a:stretch>
          </a:blipFill>
        </p:spPr>
        <p:txBody>
          <a:bodyPr wrap="square" lIns="0" tIns="0" rIns="0" bIns="0" rtlCol="0"/>
          <a:lstStyle/>
          <a:p>
            <a:endParaRPr/>
          </a:p>
        </p:txBody>
      </p:sp>
      <p:sp>
        <p:nvSpPr>
          <p:cNvPr id="54" name="object 54"/>
          <p:cNvSpPr/>
          <p:nvPr/>
        </p:nvSpPr>
        <p:spPr>
          <a:xfrm>
            <a:off x="0" y="333375"/>
            <a:ext cx="1427226" cy="1203325"/>
          </a:xfrm>
          <a:prstGeom prst="rect">
            <a:avLst/>
          </a:prstGeom>
          <a:blipFill>
            <a:blip r:embed="rId5" cstate="print"/>
            <a:stretch>
              <a:fillRect/>
            </a:stretch>
          </a:blipFill>
        </p:spPr>
        <p:txBody>
          <a:bodyPr wrap="square" lIns="0" tIns="0" rIns="0" bIns="0" rtlCol="0"/>
          <a:lstStyle/>
          <a:p>
            <a:endParaRPr/>
          </a:p>
        </p:txBody>
      </p:sp>
      <p:sp>
        <p:nvSpPr>
          <p:cNvPr id="55" name="object 55"/>
          <p:cNvSpPr/>
          <p:nvPr/>
        </p:nvSpPr>
        <p:spPr>
          <a:xfrm>
            <a:off x="1174750" y="404875"/>
            <a:ext cx="649287" cy="542925"/>
          </a:xfrm>
          <a:prstGeom prst="rect">
            <a:avLst/>
          </a:prstGeom>
          <a:blipFill>
            <a:blip r:embed="rId6" cstate="print"/>
            <a:stretch>
              <a:fillRect/>
            </a:stretch>
          </a:blipFill>
        </p:spPr>
        <p:txBody>
          <a:bodyPr wrap="square" lIns="0" tIns="0" rIns="0" bIns="0" rtlCol="0"/>
          <a:lstStyle/>
          <a:p>
            <a:endParaRPr/>
          </a:p>
        </p:txBody>
      </p:sp>
      <p:sp>
        <p:nvSpPr>
          <p:cNvPr id="56" name="object 56"/>
          <p:cNvSpPr/>
          <p:nvPr/>
        </p:nvSpPr>
        <p:spPr>
          <a:xfrm>
            <a:off x="1474850" y="404875"/>
            <a:ext cx="6907149" cy="3528949"/>
          </a:xfrm>
          <a:prstGeom prst="rect">
            <a:avLst/>
          </a:prstGeom>
          <a:blipFill>
            <a:blip r:embed="rId7" cstate="print"/>
            <a:stretch>
              <a:fillRect/>
            </a:stretch>
          </a:blipFill>
        </p:spPr>
        <p:txBody>
          <a:bodyPr wrap="square" lIns="0" tIns="0" rIns="0" bIns="0" rtlCol="0"/>
          <a:lstStyle/>
          <a:p>
            <a:endParaRPr/>
          </a:p>
        </p:txBody>
      </p:sp>
      <p:sp>
        <p:nvSpPr>
          <p:cNvPr id="57" name="object 57"/>
          <p:cNvSpPr txBox="1"/>
          <p:nvPr/>
        </p:nvSpPr>
        <p:spPr>
          <a:xfrm>
            <a:off x="905967" y="3927119"/>
            <a:ext cx="6828790" cy="2540635"/>
          </a:xfrm>
          <a:prstGeom prst="rect">
            <a:avLst/>
          </a:prstGeom>
        </p:spPr>
        <p:txBody>
          <a:bodyPr vert="horz" wrap="square" lIns="0" tIns="12700" rIns="0" bIns="0" rtlCol="0">
            <a:spAutoFit/>
          </a:bodyPr>
          <a:lstStyle/>
          <a:p>
            <a:pPr marL="12700" marR="1367790">
              <a:lnSpc>
                <a:spcPct val="150000"/>
              </a:lnSpc>
              <a:spcBef>
                <a:spcPts val="100"/>
              </a:spcBef>
            </a:pPr>
            <a:r>
              <a:rPr sz="2200" spc="-5" dirty="0">
                <a:latin typeface="Times New Roman"/>
                <a:cs typeface="Times New Roman"/>
              </a:rPr>
              <a:t>Goal: được thể hiện bằng font chữ bình thường  </a:t>
            </a:r>
            <a:r>
              <a:rPr sz="2200" spc="-10" dirty="0">
                <a:latin typeface="Times New Roman"/>
                <a:cs typeface="Times New Roman"/>
              </a:rPr>
              <a:t>Dịch </a:t>
            </a:r>
            <a:r>
              <a:rPr sz="2200" spc="-5" dirty="0">
                <a:latin typeface="Times New Roman"/>
                <a:cs typeface="Times New Roman"/>
              </a:rPr>
              <a:t>vụ: được thể hiện bằng font chữ in</a:t>
            </a:r>
            <a:r>
              <a:rPr sz="2200" spc="85" dirty="0">
                <a:latin typeface="Times New Roman"/>
                <a:cs typeface="Times New Roman"/>
              </a:rPr>
              <a:t> </a:t>
            </a:r>
            <a:r>
              <a:rPr sz="2200" spc="-5" dirty="0">
                <a:latin typeface="Times New Roman"/>
                <a:cs typeface="Times New Roman"/>
              </a:rPr>
              <a:t>nghiêng</a:t>
            </a:r>
            <a:endParaRPr sz="2200">
              <a:latin typeface="Times New Roman"/>
              <a:cs typeface="Times New Roman"/>
            </a:endParaRPr>
          </a:p>
          <a:p>
            <a:pPr marL="12700" marR="5080" algn="just">
              <a:lnSpc>
                <a:spcPct val="150000"/>
              </a:lnSpc>
            </a:pPr>
            <a:r>
              <a:rPr sz="2200" spc="-5" dirty="0">
                <a:latin typeface="Times New Roman"/>
                <a:cs typeface="Times New Roman"/>
              </a:rPr>
              <a:t>Giá trị gia tăng (đây là những dịch vụ </a:t>
            </a:r>
            <a:r>
              <a:rPr sz="2200" spc="-10" dirty="0">
                <a:latin typeface="Times New Roman"/>
                <a:cs typeface="Times New Roman"/>
              </a:rPr>
              <a:t>cần </a:t>
            </a:r>
            <a:r>
              <a:rPr sz="2200" spc="-5" dirty="0">
                <a:latin typeface="Times New Roman"/>
                <a:cs typeface="Times New Roman"/>
              </a:rPr>
              <a:t>thiết, nhưng chưa  được xác định trong giai đoạn </a:t>
            </a:r>
            <a:r>
              <a:rPr sz="2200" spc="-10" dirty="0">
                <a:latin typeface="Times New Roman"/>
                <a:cs typeface="Times New Roman"/>
              </a:rPr>
              <a:t>domain </a:t>
            </a:r>
            <a:r>
              <a:rPr sz="2200" spc="-5" dirty="0">
                <a:latin typeface="Times New Roman"/>
                <a:cs typeface="Times New Roman"/>
              </a:rPr>
              <a:t>decomposition): thể  hiện bằng font chữ in</a:t>
            </a:r>
            <a:r>
              <a:rPr sz="2200" spc="10" dirty="0">
                <a:latin typeface="Times New Roman"/>
                <a:cs typeface="Times New Roman"/>
              </a:rPr>
              <a:t> </a:t>
            </a:r>
            <a:r>
              <a:rPr sz="2200" spc="-10" dirty="0">
                <a:latin typeface="Times New Roman"/>
                <a:cs typeface="Times New Roman"/>
              </a:rPr>
              <a:t>đậm.</a:t>
            </a:r>
            <a:endParaRPr sz="2200">
              <a:latin typeface="Times New Roman"/>
              <a:cs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3999" cy="1600199"/>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600075" y="115887"/>
            <a:ext cx="1079500" cy="792162"/>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0" y="333375"/>
            <a:ext cx="1427226" cy="1203325"/>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1174750" y="404875"/>
            <a:ext cx="649287" cy="542925"/>
          </a:xfrm>
          <a:prstGeom prst="rect">
            <a:avLst/>
          </a:prstGeom>
          <a:blipFill>
            <a:blip r:embed="rId5" cstate="print"/>
            <a:stretch>
              <a:fillRect/>
            </a:stretch>
          </a:blipFill>
        </p:spPr>
        <p:txBody>
          <a:bodyPr wrap="square" lIns="0" tIns="0" rIns="0" bIns="0" rtlCol="0"/>
          <a:lstStyle/>
          <a:p>
            <a:endParaRPr/>
          </a:p>
        </p:txBody>
      </p:sp>
      <p:sp>
        <p:nvSpPr>
          <p:cNvPr id="7" name="object 7"/>
          <p:cNvSpPr txBox="1"/>
          <p:nvPr/>
        </p:nvSpPr>
        <p:spPr>
          <a:xfrm>
            <a:off x="416153" y="1041018"/>
            <a:ext cx="7894955" cy="4341495"/>
          </a:xfrm>
          <a:prstGeom prst="rect">
            <a:avLst/>
          </a:prstGeom>
        </p:spPr>
        <p:txBody>
          <a:bodyPr vert="horz" wrap="square" lIns="0" tIns="12065" rIns="0" bIns="0" rtlCol="0">
            <a:spAutoFit/>
          </a:bodyPr>
          <a:lstStyle/>
          <a:p>
            <a:pPr marL="12700">
              <a:lnSpc>
                <a:spcPct val="100000"/>
              </a:lnSpc>
              <a:spcBef>
                <a:spcPts val="95"/>
              </a:spcBef>
            </a:pPr>
            <a:r>
              <a:rPr sz="2200" b="1" spc="-5" dirty="0">
                <a:solidFill>
                  <a:srgbClr val="C00000"/>
                </a:solidFill>
                <a:latin typeface="Times New Roman"/>
                <a:cs typeface="Times New Roman"/>
              </a:rPr>
              <a:t>Phân tích, đánh giá </a:t>
            </a:r>
            <a:r>
              <a:rPr sz="2200" b="1" spc="-10" dirty="0">
                <a:solidFill>
                  <a:srgbClr val="C00000"/>
                </a:solidFill>
                <a:latin typeface="Times New Roman"/>
                <a:cs typeface="Times New Roman"/>
              </a:rPr>
              <a:t>một </a:t>
            </a:r>
            <a:r>
              <a:rPr sz="2200" b="1" spc="-5" dirty="0">
                <a:solidFill>
                  <a:srgbClr val="C00000"/>
                </a:solidFill>
                <a:latin typeface="Times New Roman"/>
                <a:cs typeface="Times New Roman"/>
              </a:rPr>
              <a:t>số </a:t>
            </a:r>
            <a:r>
              <a:rPr sz="2200" b="1" spc="-10" dirty="0">
                <a:solidFill>
                  <a:srgbClr val="C00000"/>
                </a:solidFill>
                <a:latin typeface="Times New Roman"/>
                <a:cs typeface="Times New Roman"/>
              </a:rPr>
              <a:t>mô </a:t>
            </a:r>
            <a:r>
              <a:rPr sz="2200" b="1" spc="-5" dirty="0">
                <a:solidFill>
                  <a:srgbClr val="C00000"/>
                </a:solidFill>
                <a:latin typeface="Times New Roman"/>
                <a:cs typeface="Times New Roman"/>
              </a:rPr>
              <a:t>hình </a:t>
            </a:r>
            <a:r>
              <a:rPr sz="2200" b="1" spc="-10" dirty="0">
                <a:solidFill>
                  <a:srgbClr val="C00000"/>
                </a:solidFill>
                <a:latin typeface="Times New Roman"/>
                <a:cs typeface="Times New Roman"/>
              </a:rPr>
              <a:t>kiến </a:t>
            </a:r>
            <a:r>
              <a:rPr sz="2200" b="1" spc="-5" dirty="0">
                <a:solidFill>
                  <a:srgbClr val="C00000"/>
                </a:solidFill>
                <a:latin typeface="Times New Roman"/>
                <a:cs typeface="Times New Roman"/>
              </a:rPr>
              <a:t>trúc phân tán </a:t>
            </a:r>
            <a:r>
              <a:rPr sz="2200" b="1" spc="-10" dirty="0">
                <a:solidFill>
                  <a:srgbClr val="C00000"/>
                </a:solidFill>
                <a:latin typeface="Times New Roman"/>
                <a:cs typeface="Times New Roman"/>
              </a:rPr>
              <a:t>hiện</a:t>
            </a:r>
            <a:r>
              <a:rPr sz="2200" b="1" spc="215" dirty="0">
                <a:solidFill>
                  <a:srgbClr val="C00000"/>
                </a:solidFill>
                <a:latin typeface="Times New Roman"/>
                <a:cs typeface="Times New Roman"/>
              </a:rPr>
              <a:t> </a:t>
            </a:r>
            <a:r>
              <a:rPr sz="2200" b="1" spc="-5" dirty="0">
                <a:solidFill>
                  <a:srgbClr val="C00000"/>
                </a:solidFill>
                <a:latin typeface="Times New Roman"/>
                <a:cs typeface="Times New Roman"/>
              </a:rPr>
              <a:t>nay</a:t>
            </a:r>
            <a:endParaRPr sz="2200">
              <a:latin typeface="Times New Roman"/>
              <a:cs typeface="Times New Roman"/>
            </a:endParaRPr>
          </a:p>
          <a:p>
            <a:pPr>
              <a:lnSpc>
                <a:spcPct val="100000"/>
              </a:lnSpc>
              <a:spcBef>
                <a:spcPts val="10"/>
              </a:spcBef>
            </a:pPr>
            <a:endParaRPr sz="2450">
              <a:latin typeface="Times New Roman"/>
              <a:cs typeface="Times New Roman"/>
            </a:endParaRPr>
          </a:p>
          <a:p>
            <a:pPr marL="344805" indent="-274320">
              <a:lnSpc>
                <a:spcPct val="100000"/>
              </a:lnSpc>
              <a:buClr>
                <a:srgbClr val="FD8537"/>
              </a:buClr>
              <a:buSzPct val="68181"/>
              <a:buChar char="•"/>
              <a:tabLst>
                <a:tab pos="344805" algn="l"/>
                <a:tab pos="345440" algn="l"/>
              </a:tabLst>
            </a:pPr>
            <a:r>
              <a:rPr sz="2200" spc="-10" dirty="0">
                <a:latin typeface="Times New Roman"/>
                <a:cs typeface="Times New Roman"/>
              </a:rPr>
              <a:t>DCOM </a:t>
            </a:r>
            <a:r>
              <a:rPr sz="2200" spc="-5" dirty="0">
                <a:latin typeface="Times New Roman"/>
                <a:cs typeface="Times New Roman"/>
              </a:rPr>
              <a:t>– Distributed Component Object</a:t>
            </a:r>
            <a:r>
              <a:rPr sz="2200" spc="50" dirty="0">
                <a:latin typeface="Times New Roman"/>
                <a:cs typeface="Times New Roman"/>
              </a:rPr>
              <a:t> </a:t>
            </a:r>
            <a:r>
              <a:rPr sz="2200" spc="-5" dirty="0">
                <a:latin typeface="Times New Roman"/>
                <a:cs typeface="Times New Roman"/>
              </a:rPr>
              <a:t>Model:</a:t>
            </a:r>
            <a:endParaRPr sz="2200">
              <a:latin typeface="Times New Roman"/>
              <a:cs typeface="Times New Roman"/>
            </a:endParaRPr>
          </a:p>
          <a:p>
            <a:pPr marL="791210" lvl="1" indent="-360680">
              <a:lnSpc>
                <a:spcPct val="100000"/>
              </a:lnSpc>
              <a:spcBef>
                <a:spcPts val="1850"/>
              </a:spcBef>
              <a:buClr>
                <a:srgbClr val="D2601C"/>
              </a:buClr>
              <a:buFont typeface="Wingdings"/>
              <a:buChar char=""/>
              <a:tabLst>
                <a:tab pos="791845" algn="l"/>
              </a:tabLst>
            </a:pPr>
            <a:r>
              <a:rPr sz="2200" spc="-5" dirty="0">
                <a:latin typeface="Times New Roman"/>
                <a:cs typeface="Times New Roman"/>
              </a:rPr>
              <a:t>là </a:t>
            </a:r>
            <a:r>
              <a:rPr sz="2200" spc="-10" dirty="0">
                <a:latin typeface="Times New Roman"/>
                <a:cs typeface="Times New Roman"/>
              </a:rPr>
              <a:t>một </a:t>
            </a:r>
            <a:r>
              <a:rPr sz="2200" spc="-15" dirty="0">
                <a:latin typeface="Times New Roman"/>
                <a:cs typeface="Times New Roman"/>
              </a:rPr>
              <a:t>mô </a:t>
            </a:r>
            <a:r>
              <a:rPr sz="2200" spc="-5" dirty="0">
                <a:latin typeface="Times New Roman"/>
                <a:cs typeface="Times New Roman"/>
              </a:rPr>
              <a:t>hình phân tán dễ triển khai với chi phí</a:t>
            </a:r>
            <a:r>
              <a:rPr sz="2200" spc="125" dirty="0">
                <a:latin typeface="Times New Roman"/>
                <a:cs typeface="Times New Roman"/>
              </a:rPr>
              <a:t> </a:t>
            </a:r>
            <a:r>
              <a:rPr sz="2200" spc="-5" dirty="0">
                <a:latin typeface="Times New Roman"/>
                <a:cs typeface="Times New Roman"/>
              </a:rPr>
              <a:t>thấp,</a:t>
            </a:r>
            <a:endParaRPr sz="2200">
              <a:latin typeface="Times New Roman"/>
              <a:cs typeface="Times New Roman"/>
            </a:endParaRPr>
          </a:p>
          <a:p>
            <a:pPr marL="791210" lvl="1" indent="-360680">
              <a:lnSpc>
                <a:spcPct val="100000"/>
              </a:lnSpc>
              <a:spcBef>
                <a:spcPts val="1850"/>
              </a:spcBef>
              <a:buClr>
                <a:srgbClr val="D2601C"/>
              </a:buClr>
              <a:buFont typeface="Wingdings"/>
              <a:buChar char=""/>
              <a:tabLst>
                <a:tab pos="791845" algn="l"/>
              </a:tabLst>
            </a:pPr>
            <a:r>
              <a:rPr sz="2200" spc="-5" dirty="0">
                <a:latin typeface="Times New Roman"/>
                <a:cs typeface="Times New Roman"/>
              </a:rPr>
              <a:t>hỗ trợ tigh coupling giữa </a:t>
            </a:r>
            <a:r>
              <a:rPr sz="2200" spc="-10" dirty="0">
                <a:latin typeface="Times New Roman"/>
                <a:cs typeface="Times New Roman"/>
              </a:rPr>
              <a:t>các </a:t>
            </a:r>
            <a:r>
              <a:rPr sz="2200" spc="-5" dirty="0">
                <a:latin typeface="Times New Roman"/>
                <a:cs typeface="Times New Roman"/>
              </a:rPr>
              <a:t>ứng dụng và hệ điều</a:t>
            </a:r>
            <a:r>
              <a:rPr sz="2200" spc="50" dirty="0">
                <a:latin typeface="Times New Roman"/>
                <a:cs typeface="Times New Roman"/>
              </a:rPr>
              <a:t> </a:t>
            </a:r>
            <a:r>
              <a:rPr sz="2200" spc="-5" dirty="0">
                <a:latin typeface="Times New Roman"/>
                <a:cs typeface="Times New Roman"/>
              </a:rPr>
              <a:t>hành</a:t>
            </a:r>
            <a:endParaRPr sz="2200">
              <a:latin typeface="Times New Roman"/>
              <a:cs typeface="Times New Roman"/>
            </a:endParaRPr>
          </a:p>
          <a:p>
            <a:pPr marL="791210" marR="6350" lvl="1" indent="-360680">
              <a:lnSpc>
                <a:spcPct val="150000"/>
              </a:lnSpc>
              <a:spcBef>
                <a:spcPts val="530"/>
              </a:spcBef>
              <a:buClr>
                <a:srgbClr val="D2601C"/>
              </a:buClr>
              <a:buFont typeface="Wingdings"/>
              <a:buChar char=""/>
              <a:tabLst>
                <a:tab pos="791845" algn="l"/>
              </a:tabLst>
            </a:pPr>
            <a:r>
              <a:rPr sz="2200" spc="-10" dirty="0">
                <a:latin typeface="Times New Roman"/>
                <a:cs typeface="Times New Roman"/>
              </a:rPr>
              <a:t>DCOM </a:t>
            </a:r>
            <a:r>
              <a:rPr sz="2200" spc="-5" dirty="0">
                <a:latin typeface="Times New Roman"/>
                <a:cs typeface="Times New Roman"/>
              </a:rPr>
              <a:t>hỗ trợ kết nối </a:t>
            </a:r>
            <a:r>
              <a:rPr sz="2200" spc="-10" dirty="0">
                <a:latin typeface="Times New Roman"/>
                <a:cs typeface="Times New Roman"/>
              </a:rPr>
              <a:t>giữa các </a:t>
            </a:r>
            <a:r>
              <a:rPr sz="2200" spc="-5" dirty="0">
                <a:latin typeface="Times New Roman"/>
                <a:cs typeface="Times New Roman"/>
              </a:rPr>
              <a:t>đối tượng và những kết nối </a:t>
            </a:r>
            <a:r>
              <a:rPr sz="2200" spc="-10" dirty="0">
                <a:latin typeface="Times New Roman"/>
                <a:cs typeface="Times New Roman"/>
              </a:rPr>
              <a:t>này  </a:t>
            </a:r>
            <a:r>
              <a:rPr sz="2200" spc="-5" dirty="0">
                <a:latin typeface="Times New Roman"/>
                <a:cs typeface="Times New Roman"/>
              </a:rPr>
              <a:t>có thể được thay đổi lúc đang</a:t>
            </a:r>
            <a:r>
              <a:rPr sz="2200" spc="15" dirty="0">
                <a:latin typeface="Times New Roman"/>
                <a:cs typeface="Times New Roman"/>
              </a:rPr>
              <a:t> </a:t>
            </a:r>
            <a:r>
              <a:rPr sz="2200" spc="-5" dirty="0">
                <a:latin typeface="Times New Roman"/>
                <a:cs typeface="Times New Roman"/>
              </a:rPr>
              <a:t>chạy</a:t>
            </a:r>
            <a:endParaRPr sz="2200">
              <a:latin typeface="Times New Roman"/>
              <a:cs typeface="Times New Roman"/>
            </a:endParaRPr>
          </a:p>
          <a:p>
            <a:pPr marL="791210" lvl="1" indent="-360680">
              <a:lnSpc>
                <a:spcPct val="100000"/>
              </a:lnSpc>
              <a:spcBef>
                <a:spcPts val="1850"/>
              </a:spcBef>
              <a:buClr>
                <a:srgbClr val="D2601C"/>
              </a:buClr>
              <a:buFont typeface="Wingdings"/>
              <a:buChar char=""/>
              <a:tabLst>
                <a:tab pos="791845" algn="l"/>
              </a:tabLst>
            </a:pPr>
            <a:r>
              <a:rPr sz="2200" spc="-5" dirty="0">
                <a:latin typeface="Times New Roman"/>
                <a:cs typeface="Times New Roman"/>
              </a:rPr>
              <a:t>Ưu điểm: tính ổn định, không phụ thuộc vị trí địa </a:t>
            </a:r>
            <a:r>
              <a:rPr sz="2200" spc="-10" dirty="0">
                <a:latin typeface="Times New Roman"/>
                <a:cs typeface="Times New Roman"/>
              </a:rPr>
              <a:t>lý,</a:t>
            </a:r>
            <a:r>
              <a:rPr sz="2200" spc="-100" dirty="0">
                <a:latin typeface="Times New Roman"/>
                <a:cs typeface="Times New Roman"/>
              </a:rPr>
              <a:t> </a:t>
            </a:r>
            <a:r>
              <a:rPr sz="2200" spc="-5" dirty="0">
                <a:latin typeface="Times New Roman"/>
                <a:cs typeface="Times New Roman"/>
              </a:rPr>
              <a:t>quản lý</a:t>
            </a:r>
            <a:endParaRPr sz="2200">
              <a:latin typeface="Times New Roman"/>
              <a:cs typeface="Times New Roman"/>
            </a:endParaRPr>
          </a:p>
          <a:p>
            <a:pPr marL="791210">
              <a:lnSpc>
                <a:spcPct val="100000"/>
              </a:lnSpc>
              <a:spcBef>
                <a:spcPts val="1320"/>
              </a:spcBef>
            </a:pPr>
            <a:r>
              <a:rPr sz="2200" spc="-5" dirty="0">
                <a:latin typeface="Times New Roman"/>
                <a:cs typeface="Times New Roman"/>
              </a:rPr>
              <a:t>kết nối hiệu quả và dễ dàng </a:t>
            </a:r>
            <a:r>
              <a:rPr sz="2200" spc="-15" dirty="0">
                <a:latin typeface="Times New Roman"/>
                <a:cs typeface="Times New Roman"/>
              </a:rPr>
              <a:t>mở</a:t>
            </a:r>
            <a:r>
              <a:rPr sz="2200" spc="25" dirty="0">
                <a:latin typeface="Times New Roman"/>
                <a:cs typeface="Times New Roman"/>
              </a:rPr>
              <a:t> </a:t>
            </a:r>
            <a:r>
              <a:rPr sz="2200" spc="-5" dirty="0">
                <a:latin typeface="Times New Roman"/>
                <a:cs typeface="Times New Roman"/>
              </a:rPr>
              <a:t>rộng.</a:t>
            </a:r>
            <a:endParaRPr sz="2200">
              <a:latin typeface="Times New Roman"/>
              <a:cs typeface="Times New Roman"/>
            </a:endParaRPr>
          </a:p>
        </p:txBody>
      </p:sp>
      <p:sp>
        <p:nvSpPr>
          <p:cNvPr id="8" name="object 8"/>
          <p:cNvSpPr txBox="1">
            <a:spLocks noGrp="1"/>
          </p:cNvSpPr>
          <p:nvPr>
            <p:ph type="title"/>
          </p:nvPr>
        </p:nvSpPr>
        <p:spPr>
          <a:xfrm>
            <a:off x="1907794" y="139700"/>
            <a:ext cx="6772275" cy="391160"/>
          </a:xfrm>
          <a:prstGeom prst="rect">
            <a:avLst/>
          </a:prstGeom>
        </p:spPr>
        <p:txBody>
          <a:bodyPr vert="horz" wrap="square" lIns="0" tIns="12700" rIns="0" bIns="0" rtlCol="0">
            <a:spAutoFit/>
          </a:bodyPr>
          <a:lstStyle/>
          <a:p>
            <a:pPr marL="12700">
              <a:lnSpc>
                <a:spcPct val="100000"/>
              </a:lnSpc>
              <a:spcBef>
                <a:spcPts val="100"/>
              </a:spcBef>
              <a:tabLst>
                <a:tab pos="469265" algn="l"/>
              </a:tabLst>
            </a:pPr>
            <a:r>
              <a:rPr dirty="0"/>
              <a:t>1.	</a:t>
            </a:r>
            <a:r>
              <a:rPr spc="-5" dirty="0"/>
              <a:t>Tổng quan </a:t>
            </a:r>
            <a:r>
              <a:rPr dirty="0"/>
              <a:t>về </a:t>
            </a:r>
            <a:r>
              <a:rPr spc="-5" dirty="0"/>
              <a:t>hề thống phần mềm doanh</a:t>
            </a:r>
            <a:r>
              <a:rPr spc="25" dirty="0"/>
              <a:t> </a:t>
            </a:r>
            <a:r>
              <a:rPr spc="-5" dirty="0"/>
              <a:t>nghiệp</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3999" cy="1600199"/>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600075" y="115887"/>
            <a:ext cx="1079500" cy="792162"/>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0" y="333375"/>
            <a:ext cx="1427226" cy="1203325"/>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1174750" y="404875"/>
            <a:ext cx="649287" cy="542925"/>
          </a:xfrm>
          <a:prstGeom prst="rect">
            <a:avLst/>
          </a:prstGeom>
          <a:blipFill>
            <a:blip r:embed="rId5" cstate="print"/>
            <a:stretch>
              <a:fillRect/>
            </a:stretch>
          </a:blipFill>
        </p:spPr>
        <p:txBody>
          <a:bodyPr wrap="square" lIns="0" tIns="0" rIns="0" bIns="0" rtlCol="0"/>
          <a:lstStyle/>
          <a:p>
            <a:endParaRPr/>
          </a:p>
        </p:txBody>
      </p:sp>
      <p:sp>
        <p:nvSpPr>
          <p:cNvPr id="6" name="object 6"/>
          <p:cNvSpPr txBox="1">
            <a:spLocks noGrp="1"/>
          </p:cNvSpPr>
          <p:nvPr>
            <p:ph type="title"/>
          </p:nvPr>
        </p:nvSpPr>
        <p:spPr>
          <a:xfrm>
            <a:off x="2725039" y="250952"/>
            <a:ext cx="3693160" cy="391160"/>
          </a:xfrm>
          <a:prstGeom prst="rect">
            <a:avLst/>
          </a:prstGeom>
        </p:spPr>
        <p:txBody>
          <a:bodyPr vert="horz" wrap="square" lIns="0" tIns="12700" rIns="0" bIns="0" rtlCol="0">
            <a:spAutoFit/>
          </a:bodyPr>
          <a:lstStyle/>
          <a:p>
            <a:pPr marL="12700">
              <a:lnSpc>
                <a:spcPct val="100000"/>
              </a:lnSpc>
              <a:spcBef>
                <a:spcPts val="100"/>
              </a:spcBef>
            </a:pPr>
            <a:r>
              <a:rPr dirty="0"/>
              <a:t>3.2.3 </a:t>
            </a:r>
            <a:r>
              <a:rPr spc="-5" dirty="0"/>
              <a:t>Phân tích hệ thống</a:t>
            </a:r>
            <a:r>
              <a:rPr spc="-25" dirty="0"/>
              <a:t> </a:t>
            </a:r>
            <a:r>
              <a:rPr spc="-5" dirty="0"/>
              <a:t>con</a:t>
            </a:r>
          </a:p>
        </p:txBody>
      </p:sp>
      <p:sp>
        <p:nvSpPr>
          <p:cNvPr id="7" name="object 7"/>
          <p:cNvSpPr txBox="1"/>
          <p:nvPr/>
        </p:nvSpPr>
        <p:spPr>
          <a:xfrm>
            <a:off x="690168" y="923289"/>
            <a:ext cx="7766050" cy="5819140"/>
          </a:xfrm>
          <a:prstGeom prst="rect">
            <a:avLst/>
          </a:prstGeom>
        </p:spPr>
        <p:txBody>
          <a:bodyPr vert="horz" wrap="square" lIns="0" tIns="13335" rIns="0" bIns="0" rtlCol="0">
            <a:spAutoFit/>
          </a:bodyPr>
          <a:lstStyle/>
          <a:p>
            <a:pPr marL="12700" marR="5080" algn="just">
              <a:lnSpc>
                <a:spcPct val="100000"/>
              </a:lnSpc>
              <a:spcBef>
                <a:spcPts val="105"/>
              </a:spcBef>
            </a:pPr>
            <a:r>
              <a:rPr sz="2000" spc="-20" dirty="0">
                <a:latin typeface="Times New Roman"/>
                <a:cs typeface="Times New Roman"/>
              </a:rPr>
              <a:t>Trong </a:t>
            </a:r>
            <a:r>
              <a:rPr sz="2000" spc="-5" dirty="0">
                <a:latin typeface="Times New Roman"/>
                <a:cs typeface="Times New Roman"/>
              </a:rPr>
              <a:t>giai đoạn </a:t>
            </a:r>
            <a:r>
              <a:rPr sz="2000" spc="-35" dirty="0">
                <a:latin typeface="Times New Roman"/>
                <a:cs typeface="Times New Roman"/>
              </a:rPr>
              <a:t>này, </a:t>
            </a:r>
            <a:r>
              <a:rPr sz="2000" spc="-5" dirty="0">
                <a:latin typeface="Times New Roman"/>
                <a:cs typeface="Times New Roman"/>
              </a:rPr>
              <a:t>ta </a:t>
            </a:r>
            <a:r>
              <a:rPr sz="2000" dirty="0">
                <a:latin typeface="Times New Roman"/>
                <a:cs typeface="Times New Roman"/>
              </a:rPr>
              <a:t>sẽ đi sâu hơn </a:t>
            </a:r>
            <a:r>
              <a:rPr sz="2000" spc="-5" dirty="0">
                <a:latin typeface="Times New Roman"/>
                <a:cs typeface="Times New Roman"/>
              </a:rPr>
              <a:t>trong </a:t>
            </a:r>
            <a:r>
              <a:rPr sz="2000" dirty="0">
                <a:latin typeface="Times New Roman"/>
                <a:cs typeface="Times New Roman"/>
              </a:rPr>
              <a:t>việc </a:t>
            </a:r>
            <a:r>
              <a:rPr sz="2000" spc="-5" dirty="0">
                <a:latin typeface="Times New Roman"/>
                <a:cs typeface="Times New Roman"/>
              </a:rPr>
              <a:t>thiết </a:t>
            </a:r>
            <a:r>
              <a:rPr sz="2000" dirty="0">
                <a:latin typeface="Times New Roman"/>
                <a:cs typeface="Times New Roman"/>
              </a:rPr>
              <a:t>kế </a:t>
            </a:r>
            <a:r>
              <a:rPr sz="2000" spc="-5" dirty="0">
                <a:latin typeface="Times New Roman"/>
                <a:cs typeface="Times New Roman"/>
              </a:rPr>
              <a:t>và </a:t>
            </a:r>
            <a:r>
              <a:rPr sz="2000" dirty="0">
                <a:latin typeface="Times New Roman"/>
                <a:cs typeface="Times New Roman"/>
              </a:rPr>
              <a:t>xây </a:t>
            </a:r>
            <a:r>
              <a:rPr sz="2000" spc="-5" dirty="0">
                <a:latin typeface="Times New Roman"/>
                <a:cs typeface="Times New Roman"/>
              </a:rPr>
              <a:t>dựng kiến  trúc </a:t>
            </a:r>
            <a:r>
              <a:rPr sz="2000" dirty="0">
                <a:latin typeface="Times New Roman"/>
                <a:cs typeface="Times New Roman"/>
              </a:rPr>
              <a:t>hệ </a:t>
            </a:r>
            <a:r>
              <a:rPr sz="2000" spc="-5" dirty="0">
                <a:latin typeface="Times New Roman"/>
                <a:cs typeface="Times New Roman"/>
              </a:rPr>
              <a:t>thống. Các </a:t>
            </a:r>
            <a:r>
              <a:rPr sz="2000" dirty="0">
                <a:latin typeface="Times New Roman"/>
                <a:cs typeface="Times New Roman"/>
              </a:rPr>
              <a:t>use case </a:t>
            </a:r>
            <a:r>
              <a:rPr sz="2000" spc="-5" dirty="0">
                <a:latin typeface="Times New Roman"/>
                <a:cs typeface="Times New Roman"/>
              </a:rPr>
              <a:t>nghiệp vụ </a:t>
            </a:r>
            <a:r>
              <a:rPr sz="2000" dirty="0">
                <a:latin typeface="Times New Roman"/>
                <a:cs typeface="Times New Roman"/>
              </a:rPr>
              <a:t>sẽ </a:t>
            </a:r>
            <a:r>
              <a:rPr sz="2000" spc="-5" dirty="0">
                <a:latin typeface="Times New Roman"/>
                <a:cs typeface="Times New Roman"/>
              </a:rPr>
              <a:t>là cơ </a:t>
            </a:r>
            <a:r>
              <a:rPr sz="2000" dirty="0">
                <a:latin typeface="Times New Roman"/>
                <a:cs typeface="Times New Roman"/>
              </a:rPr>
              <a:t>sở để </a:t>
            </a:r>
            <a:r>
              <a:rPr sz="2000" spc="-5" dirty="0">
                <a:latin typeface="Times New Roman"/>
                <a:cs typeface="Times New Roman"/>
              </a:rPr>
              <a:t>thiết </a:t>
            </a:r>
            <a:r>
              <a:rPr sz="2000" dirty="0">
                <a:latin typeface="Times New Roman"/>
                <a:cs typeface="Times New Roman"/>
              </a:rPr>
              <a:t>kế </a:t>
            </a:r>
            <a:r>
              <a:rPr sz="2000" spc="-5" dirty="0">
                <a:latin typeface="Times New Roman"/>
                <a:cs typeface="Times New Roman"/>
              </a:rPr>
              <a:t>các </a:t>
            </a:r>
            <a:r>
              <a:rPr sz="2000" dirty="0">
                <a:latin typeface="Times New Roman"/>
                <a:cs typeface="Times New Roman"/>
              </a:rPr>
              <a:t>use case </a:t>
            </a:r>
            <a:r>
              <a:rPr sz="2000" spc="-10" dirty="0">
                <a:latin typeface="Times New Roman"/>
                <a:cs typeface="Times New Roman"/>
              </a:rPr>
              <a:t>hệ  </a:t>
            </a:r>
            <a:r>
              <a:rPr sz="2000" dirty="0">
                <a:latin typeface="Times New Roman"/>
                <a:cs typeface="Times New Roman"/>
              </a:rPr>
              <a:t>thống.</a:t>
            </a:r>
            <a:endParaRPr sz="2000">
              <a:latin typeface="Times New Roman"/>
              <a:cs typeface="Times New Roman"/>
            </a:endParaRPr>
          </a:p>
          <a:p>
            <a:pPr marL="12700" marR="5080" algn="just">
              <a:lnSpc>
                <a:spcPct val="100000"/>
              </a:lnSpc>
            </a:pPr>
            <a:r>
              <a:rPr sz="2000" dirty="0">
                <a:latin typeface="Times New Roman"/>
                <a:cs typeface="Times New Roman"/>
              </a:rPr>
              <a:t>Hệ </a:t>
            </a:r>
            <a:r>
              <a:rPr sz="2000" spc="-5" dirty="0">
                <a:latin typeface="Times New Roman"/>
                <a:cs typeface="Times New Roman"/>
              </a:rPr>
              <a:t>thống con </a:t>
            </a:r>
            <a:r>
              <a:rPr sz="2000" dirty="0">
                <a:latin typeface="Times New Roman"/>
                <a:cs typeface="Times New Roman"/>
              </a:rPr>
              <a:t>bao gồm </a:t>
            </a:r>
            <a:r>
              <a:rPr sz="2000" spc="-5" dirty="0">
                <a:latin typeface="Times New Roman"/>
                <a:cs typeface="Times New Roman"/>
              </a:rPr>
              <a:t>các thành </a:t>
            </a:r>
            <a:r>
              <a:rPr sz="2000" dirty="0">
                <a:latin typeface="Times New Roman"/>
                <a:cs typeface="Times New Roman"/>
              </a:rPr>
              <a:t>phần </a:t>
            </a:r>
            <a:r>
              <a:rPr sz="2000" spc="-5" dirty="0">
                <a:latin typeface="Times New Roman"/>
                <a:cs typeface="Times New Roman"/>
              </a:rPr>
              <a:t>nghiệp </a:t>
            </a:r>
            <a:r>
              <a:rPr sz="2000" dirty="0">
                <a:latin typeface="Times New Roman"/>
                <a:cs typeface="Times New Roman"/>
              </a:rPr>
              <a:t>vụ </a:t>
            </a:r>
            <a:r>
              <a:rPr sz="2000" spc="-5" dirty="0">
                <a:latin typeface="Times New Roman"/>
                <a:cs typeface="Times New Roman"/>
              </a:rPr>
              <a:t>(như là </a:t>
            </a:r>
            <a:r>
              <a:rPr sz="2000" spc="-10" dirty="0">
                <a:latin typeface="Times New Roman"/>
                <a:cs typeface="Times New Roman"/>
              </a:rPr>
              <a:t>Customer, </a:t>
            </a:r>
            <a:r>
              <a:rPr sz="2000" spc="-5" dirty="0">
                <a:latin typeface="Times New Roman"/>
                <a:cs typeface="Times New Roman"/>
              </a:rPr>
              <a:t>Order  </a:t>
            </a:r>
            <a:r>
              <a:rPr sz="2000" dirty="0">
                <a:latin typeface="Times New Roman"/>
                <a:cs typeface="Times New Roman"/>
              </a:rPr>
              <a:t>và </a:t>
            </a:r>
            <a:r>
              <a:rPr sz="2000" spc="-5" dirty="0">
                <a:latin typeface="Times New Roman"/>
                <a:cs typeface="Times New Roman"/>
              </a:rPr>
              <a:t>Product) và các thành </a:t>
            </a:r>
            <a:r>
              <a:rPr sz="2000" dirty="0">
                <a:latin typeface="Times New Roman"/>
                <a:cs typeface="Times New Roman"/>
              </a:rPr>
              <a:t>phần kỹ </a:t>
            </a:r>
            <a:r>
              <a:rPr sz="2000" spc="-5" dirty="0">
                <a:latin typeface="Times New Roman"/>
                <a:cs typeface="Times New Roman"/>
              </a:rPr>
              <a:t>thuật (như là messaging, security </a:t>
            </a:r>
            <a:r>
              <a:rPr sz="2000" dirty="0">
                <a:latin typeface="Times New Roman"/>
                <a:cs typeface="Times New Roman"/>
              </a:rPr>
              <a:t>và  </a:t>
            </a:r>
            <a:r>
              <a:rPr sz="2000" spc="-5" dirty="0">
                <a:latin typeface="Times New Roman"/>
                <a:cs typeface="Times New Roman"/>
              </a:rPr>
              <a:t>logging). </a:t>
            </a:r>
            <a:r>
              <a:rPr sz="2000" spc="-20" dirty="0">
                <a:latin typeface="Times New Roman"/>
                <a:cs typeface="Times New Roman"/>
              </a:rPr>
              <a:t>Trong </a:t>
            </a:r>
            <a:r>
              <a:rPr sz="2000" spc="-5" dirty="0">
                <a:latin typeface="Times New Roman"/>
                <a:cs typeface="Times New Roman"/>
              </a:rPr>
              <a:t>suốt </a:t>
            </a:r>
            <a:r>
              <a:rPr sz="2000" dirty="0">
                <a:latin typeface="Times New Roman"/>
                <a:cs typeface="Times New Roman"/>
              </a:rPr>
              <a:t>giai </a:t>
            </a:r>
            <a:r>
              <a:rPr sz="2000" spc="-5" dirty="0">
                <a:latin typeface="Times New Roman"/>
                <a:cs typeface="Times New Roman"/>
              </a:rPr>
              <a:t>đoạn phân tích </a:t>
            </a:r>
            <a:r>
              <a:rPr sz="2000" dirty="0">
                <a:latin typeface="Times New Roman"/>
                <a:cs typeface="Times New Roman"/>
              </a:rPr>
              <a:t>hệ </a:t>
            </a:r>
            <a:r>
              <a:rPr sz="2000" spc="-5" dirty="0">
                <a:latin typeface="Times New Roman"/>
                <a:cs typeface="Times New Roman"/>
              </a:rPr>
              <a:t>thống con, các thành </a:t>
            </a:r>
            <a:r>
              <a:rPr sz="2000" dirty="0">
                <a:latin typeface="Times New Roman"/>
                <a:cs typeface="Times New Roman"/>
              </a:rPr>
              <a:t>phần  nghiệp vụ và thành phần kỹ thuật sẽ được xác định như</a:t>
            </a:r>
            <a:r>
              <a:rPr sz="2000" spc="-175" dirty="0">
                <a:latin typeface="Times New Roman"/>
                <a:cs typeface="Times New Roman"/>
              </a:rPr>
              <a:t> </a:t>
            </a:r>
            <a:r>
              <a:rPr sz="2000" dirty="0">
                <a:latin typeface="Times New Roman"/>
                <a:cs typeface="Times New Roman"/>
              </a:rPr>
              <a:t>sau:</a:t>
            </a:r>
            <a:endParaRPr sz="2000">
              <a:latin typeface="Times New Roman"/>
              <a:cs typeface="Times New Roman"/>
            </a:endParaRPr>
          </a:p>
          <a:p>
            <a:pPr marL="12700" marR="5715" algn="just">
              <a:lnSpc>
                <a:spcPct val="100000"/>
              </a:lnSpc>
            </a:pPr>
            <a:r>
              <a:rPr sz="2000" spc="-5" dirty="0">
                <a:latin typeface="Times New Roman"/>
                <a:cs typeface="Times New Roman"/>
              </a:rPr>
              <a:t>Phân </a:t>
            </a:r>
            <a:r>
              <a:rPr sz="2000" spc="-10" dirty="0">
                <a:latin typeface="Times New Roman"/>
                <a:cs typeface="Times New Roman"/>
              </a:rPr>
              <a:t>tích </a:t>
            </a:r>
            <a:r>
              <a:rPr sz="2000" spc="-5" dirty="0">
                <a:latin typeface="Times New Roman"/>
                <a:cs typeface="Times New Roman"/>
              </a:rPr>
              <a:t>luồng </a:t>
            </a:r>
            <a:r>
              <a:rPr sz="2000" dirty="0">
                <a:latin typeface="Times New Roman"/>
                <a:cs typeface="Times New Roman"/>
              </a:rPr>
              <a:t>xử </a:t>
            </a:r>
            <a:r>
              <a:rPr sz="2000" spc="-10" dirty="0">
                <a:latin typeface="Times New Roman"/>
                <a:cs typeface="Times New Roman"/>
              </a:rPr>
              <a:t>lý </a:t>
            </a:r>
            <a:r>
              <a:rPr sz="2000" dirty="0">
                <a:latin typeface="Times New Roman"/>
                <a:cs typeface="Times New Roman"/>
              </a:rPr>
              <a:t>bên </a:t>
            </a:r>
            <a:r>
              <a:rPr sz="2000" spc="-5" dirty="0">
                <a:latin typeface="Times New Roman"/>
                <a:cs typeface="Times New Roman"/>
              </a:rPr>
              <a:t>trong của </a:t>
            </a:r>
            <a:r>
              <a:rPr sz="2000" dirty="0">
                <a:latin typeface="Times New Roman"/>
                <a:cs typeface="Times New Roman"/>
              </a:rPr>
              <a:t>hệ </a:t>
            </a:r>
            <a:r>
              <a:rPr sz="2000" spc="-5" dirty="0">
                <a:latin typeface="Times New Roman"/>
                <a:cs typeface="Times New Roman"/>
              </a:rPr>
              <a:t>thống con (thường là </a:t>
            </a:r>
            <a:r>
              <a:rPr sz="2000" spc="-10" dirty="0">
                <a:latin typeface="Times New Roman"/>
                <a:cs typeface="Times New Roman"/>
              </a:rPr>
              <a:t>một </a:t>
            </a:r>
            <a:r>
              <a:rPr sz="2000" spc="-5" dirty="0">
                <a:latin typeface="Times New Roman"/>
                <a:cs typeface="Times New Roman"/>
              </a:rPr>
              <a:t>chuỗi các  </a:t>
            </a:r>
            <a:r>
              <a:rPr sz="2000" dirty="0">
                <a:latin typeface="Times New Roman"/>
                <a:cs typeface="Times New Roman"/>
              </a:rPr>
              <a:t>use case) để </a:t>
            </a:r>
            <a:r>
              <a:rPr sz="2000" spc="-5" dirty="0">
                <a:latin typeface="Times New Roman"/>
                <a:cs typeface="Times New Roman"/>
              </a:rPr>
              <a:t>tìm </a:t>
            </a:r>
            <a:r>
              <a:rPr sz="2000" dirty="0">
                <a:latin typeface="Times New Roman"/>
                <a:cs typeface="Times New Roman"/>
              </a:rPr>
              <a:t>ra </a:t>
            </a:r>
            <a:r>
              <a:rPr sz="2000" spc="-5" dirty="0">
                <a:latin typeface="Times New Roman"/>
                <a:cs typeface="Times New Roman"/>
              </a:rPr>
              <a:t>các </a:t>
            </a:r>
            <a:r>
              <a:rPr sz="2000" dirty="0">
                <a:latin typeface="Times New Roman"/>
                <a:cs typeface="Times New Roman"/>
              </a:rPr>
              <a:t>“ứng </a:t>
            </a:r>
            <a:r>
              <a:rPr sz="2000" spc="-5" dirty="0">
                <a:latin typeface="Times New Roman"/>
                <a:cs typeface="Times New Roman"/>
              </a:rPr>
              <a:t>cử </a:t>
            </a:r>
            <a:r>
              <a:rPr sz="2000" dirty="0">
                <a:latin typeface="Times New Roman"/>
                <a:cs typeface="Times New Roman"/>
              </a:rPr>
              <a:t>viên” cho thành phần nghiệp</a:t>
            </a:r>
            <a:r>
              <a:rPr sz="2000" spc="-160" dirty="0">
                <a:latin typeface="Times New Roman"/>
                <a:cs typeface="Times New Roman"/>
              </a:rPr>
              <a:t> </a:t>
            </a:r>
            <a:r>
              <a:rPr sz="2000" dirty="0">
                <a:latin typeface="Times New Roman"/>
                <a:cs typeface="Times New Roman"/>
              </a:rPr>
              <a:t>vụ.</a:t>
            </a:r>
            <a:endParaRPr sz="2000">
              <a:latin typeface="Times New Roman"/>
              <a:cs typeface="Times New Roman"/>
            </a:endParaRPr>
          </a:p>
          <a:p>
            <a:pPr marL="12700">
              <a:lnSpc>
                <a:spcPct val="100000"/>
              </a:lnSpc>
              <a:spcBef>
                <a:spcPts val="5"/>
              </a:spcBef>
            </a:pPr>
            <a:r>
              <a:rPr sz="2000" dirty="0">
                <a:latin typeface="Times New Roman"/>
                <a:cs typeface="Times New Roman"/>
              </a:rPr>
              <a:t>Phân </a:t>
            </a:r>
            <a:r>
              <a:rPr sz="2000" spc="-5" dirty="0">
                <a:latin typeface="Times New Roman"/>
                <a:cs typeface="Times New Roman"/>
              </a:rPr>
              <a:t>tích các yêu cầu </a:t>
            </a:r>
            <a:r>
              <a:rPr sz="2000" dirty="0">
                <a:latin typeface="Times New Roman"/>
                <a:cs typeface="Times New Roman"/>
              </a:rPr>
              <a:t>phi chức năng để </a:t>
            </a:r>
            <a:r>
              <a:rPr sz="2000" spc="-5" dirty="0">
                <a:latin typeface="Times New Roman"/>
                <a:cs typeface="Times New Roman"/>
              </a:rPr>
              <a:t>tìm </a:t>
            </a:r>
            <a:r>
              <a:rPr sz="2000" dirty="0">
                <a:latin typeface="Times New Roman"/>
                <a:cs typeface="Times New Roman"/>
              </a:rPr>
              <a:t>ra </a:t>
            </a:r>
            <a:r>
              <a:rPr sz="2000" spc="-5" dirty="0">
                <a:latin typeface="Times New Roman"/>
                <a:cs typeface="Times New Roman"/>
              </a:rPr>
              <a:t>các </a:t>
            </a:r>
            <a:r>
              <a:rPr sz="2000" dirty="0">
                <a:latin typeface="Times New Roman"/>
                <a:cs typeface="Times New Roman"/>
              </a:rPr>
              <a:t>thành phần kỹ</a:t>
            </a:r>
            <a:r>
              <a:rPr sz="2000" spc="-100" dirty="0">
                <a:latin typeface="Times New Roman"/>
                <a:cs typeface="Times New Roman"/>
              </a:rPr>
              <a:t> </a:t>
            </a:r>
            <a:r>
              <a:rPr sz="2000" dirty="0">
                <a:latin typeface="Times New Roman"/>
                <a:cs typeface="Times New Roman"/>
              </a:rPr>
              <a:t>thuật.</a:t>
            </a:r>
            <a:endParaRPr sz="2000">
              <a:latin typeface="Times New Roman"/>
              <a:cs typeface="Times New Roman"/>
            </a:endParaRPr>
          </a:p>
          <a:p>
            <a:pPr marL="12700" marR="5080" algn="just">
              <a:lnSpc>
                <a:spcPct val="100000"/>
              </a:lnSpc>
            </a:pPr>
            <a:r>
              <a:rPr sz="2000" dirty="0">
                <a:latin typeface="Times New Roman"/>
                <a:cs typeface="Times New Roman"/>
              </a:rPr>
              <a:t>Xác </a:t>
            </a:r>
            <a:r>
              <a:rPr sz="2000" spc="-5" dirty="0">
                <a:latin typeface="Times New Roman"/>
                <a:cs typeface="Times New Roman"/>
              </a:rPr>
              <a:t>định các chức năng </a:t>
            </a:r>
            <a:r>
              <a:rPr sz="2000" dirty="0">
                <a:latin typeface="Times New Roman"/>
                <a:cs typeface="Times New Roman"/>
              </a:rPr>
              <a:t>được </a:t>
            </a:r>
            <a:r>
              <a:rPr sz="2000" spc="-5" dirty="0">
                <a:latin typeface="Times New Roman"/>
                <a:cs typeface="Times New Roman"/>
              </a:rPr>
              <a:t>yêu cầu cho mỗi thành phần nghiệp vụ, nghĩa  là, </a:t>
            </a:r>
            <a:r>
              <a:rPr sz="2000" dirty="0">
                <a:latin typeface="Times New Roman"/>
                <a:cs typeface="Times New Roman"/>
              </a:rPr>
              <a:t>xác định </a:t>
            </a:r>
            <a:r>
              <a:rPr sz="2000" spc="-5" dirty="0">
                <a:latin typeface="Times New Roman"/>
                <a:cs typeface="Times New Roman"/>
              </a:rPr>
              <a:t>các </a:t>
            </a:r>
            <a:r>
              <a:rPr sz="2000" dirty="0">
                <a:latin typeface="Times New Roman"/>
                <a:cs typeface="Times New Roman"/>
              </a:rPr>
              <a:t>use case hệ thống </a:t>
            </a:r>
            <a:r>
              <a:rPr sz="2000" spc="-15" dirty="0">
                <a:latin typeface="Times New Roman"/>
                <a:cs typeface="Times New Roman"/>
              </a:rPr>
              <a:t>mà </a:t>
            </a:r>
            <a:r>
              <a:rPr sz="2000" spc="-5" dirty="0">
                <a:latin typeface="Times New Roman"/>
                <a:cs typeface="Times New Roman"/>
              </a:rPr>
              <a:t>các </a:t>
            </a:r>
            <a:r>
              <a:rPr sz="2000" dirty="0">
                <a:latin typeface="Times New Roman"/>
                <a:cs typeface="Times New Roman"/>
              </a:rPr>
              <a:t>thành phần này phải hỗ</a:t>
            </a:r>
            <a:r>
              <a:rPr sz="2000" spc="-125" dirty="0">
                <a:latin typeface="Times New Roman"/>
                <a:cs typeface="Times New Roman"/>
              </a:rPr>
              <a:t> </a:t>
            </a:r>
            <a:r>
              <a:rPr sz="2000" dirty="0">
                <a:latin typeface="Times New Roman"/>
                <a:cs typeface="Times New Roman"/>
              </a:rPr>
              <a:t>trợ.</a:t>
            </a:r>
            <a:endParaRPr sz="2000">
              <a:latin typeface="Times New Roman"/>
              <a:cs typeface="Times New Roman"/>
            </a:endParaRPr>
          </a:p>
          <a:p>
            <a:pPr marL="12700" marR="5080" algn="just">
              <a:lnSpc>
                <a:spcPct val="100000"/>
              </a:lnSpc>
            </a:pPr>
            <a:r>
              <a:rPr sz="2000" spc="-5" dirty="0">
                <a:latin typeface="Times New Roman"/>
                <a:cs typeface="Times New Roman"/>
              </a:rPr>
              <a:t>Các </a:t>
            </a:r>
            <a:r>
              <a:rPr sz="2000" dirty="0">
                <a:latin typeface="Times New Roman"/>
                <a:cs typeface="Times New Roman"/>
              </a:rPr>
              <a:t>use case </a:t>
            </a:r>
            <a:r>
              <a:rPr sz="2000" spc="-5" dirty="0">
                <a:latin typeface="Times New Roman"/>
                <a:cs typeface="Times New Roman"/>
              </a:rPr>
              <a:t>nghiệp vụ </a:t>
            </a:r>
            <a:r>
              <a:rPr sz="2000" dirty="0">
                <a:latin typeface="Times New Roman"/>
                <a:cs typeface="Times New Roman"/>
              </a:rPr>
              <a:t>được xác </a:t>
            </a:r>
            <a:r>
              <a:rPr sz="2000" spc="-5" dirty="0">
                <a:latin typeface="Times New Roman"/>
                <a:cs typeface="Times New Roman"/>
              </a:rPr>
              <a:t>định trong </a:t>
            </a:r>
            <a:r>
              <a:rPr sz="2000" dirty="0">
                <a:latin typeface="Times New Roman"/>
                <a:cs typeface="Times New Roman"/>
              </a:rPr>
              <a:t>giai </a:t>
            </a:r>
            <a:r>
              <a:rPr sz="2000" spc="-5" dirty="0">
                <a:latin typeface="Times New Roman"/>
                <a:cs typeface="Times New Roman"/>
              </a:rPr>
              <a:t>đoạn phân </a:t>
            </a:r>
            <a:r>
              <a:rPr sz="2000" dirty="0">
                <a:latin typeface="Times New Roman"/>
                <a:cs typeface="Times New Roman"/>
              </a:rPr>
              <a:t>rã </a:t>
            </a:r>
            <a:r>
              <a:rPr sz="2000" spc="-5" dirty="0">
                <a:latin typeface="Times New Roman"/>
                <a:cs typeface="Times New Roman"/>
              </a:rPr>
              <a:t>domain  </a:t>
            </a:r>
            <a:r>
              <a:rPr sz="2000" dirty="0">
                <a:latin typeface="Times New Roman"/>
                <a:cs typeface="Times New Roman"/>
              </a:rPr>
              <a:t>thường </a:t>
            </a:r>
            <a:r>
              <a:rPr sz="2000" spc="-5" dirty="0">
                <a:latin typeface="Times New Roman"/>
                <a:cs typeface="Times New Roman"/>
              </a:rPr>
              <a:t>là </a:t>
            </a:r>
            <a:r>
              <a:rPr sz="2000" dirty="0">
                <a:latin typeface="Times New Roman"/>
                <a:cs typeface="Times New Roman"/>
              </a:rPr>
              <a:t>những </a:t>
            </a:r>
            <a:r>
              <a:rPr sz="2000" spc="-5" dirty="0">
                <a:latin typeface="Times New Roman"/>
                <a:cs typeface="Times New Roman"/>
              </a:rPr>
              <a:t>“ứng cử viên” tốt để </a:t>
            </a:r>
            <a:r>
              <a:rPr sz="2000" dirty="0">
                <a:latin typeface="Times New Roman"/>
                <a:cs typeface="Times New Roman"/>
              </a:rPr>
              <a:t>đưa </a:t>
            </a:r>
            <a:r>
              <a:rPr sz="2000" spc="-5" dirty="0">
                <a:latin typeface="Times New Roman"/>
                <a:cs typeface="Times New Roman"/>
              </a:rPr>
              <a:t>vào tầng giao tiếp (interface) của  các thành phần </a:t>
            </a:r>
            <a:r>
              <a:rPr sz="2000" dirty="0">
                <a:latin typeface="Times New Roman"/>
                <a:cs typeface="Times New Roman"/>
              </a:rPr>
              <a:t>của hệ </a:t>
            </a:r>
            <a:r>
              <a:rPr sz="2000" spc="-5" dirty="0">
                <a:latin typeface="Times New Roman"/>
                <a:cs typeface="Times New Roman"/>
              </a:rPr>
              <a:t>thống </a:t>
            </a:r>
            <a:r>
              <a:rPr sz="2000" dirty="0">
                <a:latin typeface="Times New Roman"/>
                <a:cs typeface="Times New Roman"/>
              </a:rPr>
              <a:t>con, nhằm cung </a:t>
            </a:r>
            <a:r>
              <a:rPr sz="2000" spc="-5" dirty="0">
                <a:latin typeface="Times New Roman"/>
                <a:cs typeface="Times New Roman"/>
              </a:rPr>
              <a:t>cấp các dịch </a:t>
            </a:r>
            <a:r>
              <a:rPr sz="2000" dirty="0">
                <a:latin typeface="Times New Roman"/>
                <a:cs typeface="Times New Roman"/>
              </a:rPr>
              <a:t>vụ </a:t>
            </a:r>
            <a:r>
              <a:rPr sz="2000" spc="-5" dirty="0">
                <a:latin typeface="Times New Roman"/>
                <a:cs typeface="Times New Roman"/>
              </a:rPr>
              <a:t>bên trong của  thành phần. Các </a:t>
            </a:r>
            <a:r>
              <a:rPr sz="2000" dirty="0">
                <a:latin typeface="Times New Roman"/>
                <a:cs typeface="Times New Roman"/>
              </a:rPr>
              <a:t>use case </a:t>
            </a:r>
            <a:r>
              <a:rPr sz="2000" spc="-5" dirty="0">
                <a:latin typeface="Times New Roman"/>
                <a:cs typeface="Times New Roman"/>
              </a:rPr>
              <a:t>nghiệp vụ </a:t>
            </a:r>
            <a:r>
              <a:rPr sz="2000" dirty="0">
                <a:latin typeface="Times New Roman"/>
                <a:cs typeface="Times New Roman"/>
              </a:rPr>
              <a:t>này sẽ kết hợp với nhau để </a:t>
            </a:r>
            <a:r>
              <a:rPr sz="2000" spc="-5" dirty="0">
                <a:latin typeface="Times New Roman"/>
                <a:cs typeface="Times New Roman"/>
              </a:rPr>
              <a:t>hỗ </a:t>
            </a:r>
            <a:r>
              <a:rPr sz="2000" spc="-10" dirty="0">
                <a:latin typeface="Times New Roman"/>
                <a:cs typeface="Times New Roman"/>
              </a:rPr>
              <a:t>trợ </a:t>
            </a:r>
            <a:r>
              <a:rPr sz="2000" spc="-5" dirty="0">
                <a:latin typeface="Times New Roman"/>
                <a:cs typeface="Times New Roman"/>
              </a:rPr>
              <a:t>cho  </a:t>
            </a:r>
            <a:r>
              <a:rPr sz="2000" spc="-10" dirty="0">
                <a:latin typeface="Times New Roman"/>
                <a:cs typeface="Times New Roman"/>
              </a:rPr>
              <a:t>một </a:t>
            </a:r>
            <a:r>
              <a:rPr sz="2000" dirty="0">
                <a:latin typeface="Times New Roman"/>
                <a:cs typeface="Times New Roman"/>
              </a:rPr>
              <a:t>quy </a:t>
            </a:r>
            <a:r>
              <a:rPr sz="2000" spc="-5" dirty="0">
                <a:latin typeface="Times New Roman"/>
                <a:cs typeface="Times New Roman"/>
              </a:rPr>
              <a:t>trình nghiệp vụ. </a:t>
            </a:r>
            <a:r>
              <a:rPr sz="2000" spc="-20" dirty="0">
                <a:latin typeface="Times New Roman"/>
                <a:cs typeface="Times New Roman"/>
              </a:rPr>
              <a:t>Trong </a:t>
            </a:r>
            <a:r>
              <a:rPr sz="2000" spc="-5" dirty="0">
                <a:latin typeface="Times New Roman"/>
                <a:cs typeface="Times New Roman"/>
              </a:rPr>
              <a:t>bài toán </a:t>
            </a:r>
            <a:r>
              <a:rPr sz="2000" dirty="0">
                <a:latin typeface="Times New Roman"/>
                <a:cs typeface="Times New Roman"/>
              </a:rPr>
              <a:t>của </a:t>
            </a:r>
            <a:r>
              <a:rPr sz="2000" spc="-5" dirty="0">
                <a:latin typeface="Times New Roman"/>
                <a:cs typeface="Times New Roman"/>
              </a:rPr>
              <a:t>ta, </a:t>
            </a:r>
            <a:r>
              <a:rPr sz="2000" dirty="0">
                <a:latin typeface="Times New Roman"/>
                <a:cs typeface="Times New Roman"/>
              </a:rPr>
              <a:t>bốn hệ </a:t>
            </a:r>
            <a:r>
              <a:rPr sz="2000" spc="-5" dirty="0">
                <a:latin typeface="Times New Roman"/>
                <a:cs typeface="Times New Roman"/>
              </a:rPr>
              <a:t>thống con là  </a:t>
            </a:r>
            <a:r>
              <a:rPr sz="2000" spc="-15" dirty="0">
                <a:latin typeface="Times New Roman"/>
                <a:cs typeface="Times New Roman"/>
              </a:rPr>
              <a:t>Retailer, </a:t>
            </a:r>
            <a:r>
              <a:rPr sz="2000" spc="-20" dirty="0">
                <a:latin typeface="Times New Roman"/>
                <a:cs typeface="Times New Roman"/>
              </a:rPr>
              <a:t>Warehouse, </a:t>
            </a:r>
            <a:r>
              <a:rPr sz="2000" spc="-5" dirty="0">
                <a:latin typeface="Times New Roman"/>
                <a:cs typeface="Times New Roman"/>
              </a:rPr>
              <a:t>Manufacturer và Logging </a:t>
            </a:r>
            <a:r>
              <a:rPr sz="2000" spc="-20" dirty="0">
                <a:latin typeface="Times New Roman"/>
                <a:cs typeface="Times New Roman"/>
              </a:rPr>
              <a:t>Facility. </a:t>
            </a:r>
            <a:r>
              <a:rPr sz="2000" spc="-5" dirty="0">
                <a:latin typeface="Times New Roman"/>
                <a:cs typeface="Times New Roman"/>
              </a:rPr>
              <a:t>Mỗi </a:t>
            </a:r>
            <a:r>
              <a:rPr sz="2000" dirty="0">
                <a:latin typeface="Times New Roman"/>
                <a:cs typeface="Times New Roman"/>
              </a:rPr>
              <a:t>hệ </a:t>
            </a:r>
            <a:r>
              <a:rPr sz="2000" spc="-5" dirty="0">
                <a:latin typeface="Times New Roman"/>
                <a:cs typeface="Times New Roman"/>
              </a:rPr>
              <a:t>thống con  </a:t>
            </a:r>
            <a:r>
              <a:rPr sz="2000" dirty="0">
                <a:latin typeface="Times New Roman"/>
                <a:cs typeface="Times New Roman"/>
              </a:rPr>
              <a:t>cung </a:t>
            </a:r>
            <a:r>
              <a:rPr sz="2000" spc="-5" dirty="0">
                <a:latin typeface="Times New Roman"/>
                <a:cs typeface="Times New Roman"/>
              </a:rPr>
              <a:t>cấp </a:t>
            </a:r>
            <a:r>
              <a:rPr sz="2000" spc="-10" dirty="0">
                <a:latin typeface="Times New Roman"/>
                <a:cs typeface="Times New Roman"/>
              </a:rPr>
              <a:t>một </a:t>
            </a:r>
            <a:r>
              <a:rPr sz="2000" spc="-5" dirty="0">
                <a:latin typeface="Times New Roman"/>
                <a:cs typeface="Times New Roman"/>
              </a:rPr>
              <a:t>tập các </a:t>
            </a:r>
            <a:r>
              <a:rPr sz="2000" dirty="0">
                <a:latin typeface="Times New Roman"/>
                <a:cs typeface="Times New Roman"/>
              </a:rPr>
              <a:t>service nghiệp</a:t>
            </a:r>
            <a:r>
              <a:rPr sz="2000" spc="-80" dirty="0">
                <a:latin typeface="Times New Roman"/>
                <a:cs typeface="Times New Roman"/>
              </a:rPr>
              <a:t> </a:t>
            </a:r>
            <a:r>
              <a:rPr sz="2000" dirty="0">
                <a:latin typeface="Times New Roman"/>
                <a:cs typeface="Times New Roman"/>
              </a:rPr>
              <a:t>vụ.</a:t>
            </a:r>
            <a:endParaRPr sz="2000">
              <a:latin typeface="Times New Roman"/>
              <a:cs typeface="Times New Roman"/>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324100" y="711200"/>
            <a:ext cx="6807200" cy="4676775"/>
          </a:xfrm>
          <a:custGeom>
            <a:avLst/>
            <a:gdLst/>
            <a:ahLst/>
            <a:cxnLst/>
            <a:rect l="l" t="t" r="r" b="b"/>
            <a:pathLst>
              <a:path w="6807200" h="4676775">
                <a:moveTo>
                  <a:pt x="0" y="0"/>
                </a:moveTo>
                <a:lnTo>
                  <a:pt x="6807200" y="4676775"/>
                </a:lnTo>
              </a:path>
            </a:pathLst>
          </a:custGeom>
          <a:ln w="3175">
            <a:solidFill>
              <a:srgbClr val="FFFFFF"/>
            </a:solidFill>
          </a:ln>
        </p:spPr>
        <p:txBody>
          <a:bodyPr wrap="square" lIns="0" tIns="0" rIns="0" bIns="0" rtlCol="0"/>
          <a:lstStyle/>
          <a:p>
            <a:endParaRPr/>
          </a:p>
        </p:txBody>
      </p:sp>
      <p:sp>
        <p:nvSpPr>
          <p:cNvPr id="3" name="object 3"/>
          <p:cNvSpPr/>
          <p:nvPr/>
        </p:nvSpPr>
        <p:spPr>
          <a:xfrm>
            <a:off x="2324100" y="711200"/>
            <a:ext cx="6807200" cy="5510530"/>
          </a:xfrm>
          <a:custGeom>
            <a:avLst/>
            <a:gdLst/>
            <a:ahLst/>
            <a:cxnLst/>
            <a:rect l="l" t="t" r="r" b="b"/>
            <a:pathLst>
              <a:path w="6807200" h="5510530">
                <a:moveTo>
                  <a:pt x="0" y="0"/>
                </a:moveTo>
                <a:lnTo>
                  <a:pt x="6807200" y="5510212"/>
                </a:lnTo>
              </a:path>
            </a:pathLst>
          </a:custGeom>
          <a:ln w="3175">
            <a:solidFill>
              <a:srgbClr val="FFFFFF"/>
            </a:solidFill>
          </a:ln>
        </p:spPr>
        <p:txBody>
          <a:bodyPr wrap="square" lIns="0" tIns="0" rIns="0" bIns="0" rtlCol="0"/>
          <a:lstStyle/>
          <a:p>
            <a:endParaRPr/>
          </a:p>
        </p:txBody>
      </p:sp>
      <p:sp>
        <p:nvSpPr>
          <p:cNvPr id="4" name="object 4"/>
          <p:cNvSpPr/>
          <p:nvPr/>
        </p:nvSpPr>
        <p:spPr>
          <a:xfrm>
            <a:off x="2324100" y="711200"/>
            <a:ext cx="6456680" cy="6146800"/>
          </a:xfrm>
          <a:custGeom>
            <a:avLst/>
            <a:gdLst/>
            <a:ahLst/>
            <a:cxnLst/>
            <a:rect l="l" t="t" r="r" b="b"/>
            <a:pathLst>
              <a:path w="6456680" h="6146800">
                <a:moveTo>
                  <a:pt x="0" y="0"/>
                </a:moveTo>
                <a:lnTo>
                  <a:pt x="6456426" y="6146799"/>
                </a:lnTo>
              </a:path>
            </a:pathLst>
          </a:custGeom>
          <a:ln w="3175">
            <a:solidFill>
              <a:srgbClr val="FFFFFF"/>
            </a:solidFill>
          </a:ln>
        </p:spPr>
        <p:txBody>
          <a:bodyPr wrap="square" lIns="0" tIns="0" rIns="0" bIns="0" rtlCol="0"/>
          <a:lstStyle/>
          <a:p>
            <a:endParaRPr/>
          </a:p>
        </p:txBody>
      </p:sp>
      <p:sp>
        <p:nvSpPr>
          <p:cNvPr id="5" name="object 5"/>
          <p:cNvSpPr/>
          <p:nvPr/>
        </p:nvSpPr>
        <p:spPr>
          <a:xfrm>
            <a:off x="2324100" y="711200"/>
            <a:ext cx="5408930" cy="6146800"/>
          </a:xfrm>
          <a:custGeom>
            <a:avLst/>
            <a:gdLst/>
            <a:ahLst/>
            <a:cxnLst/>
            <a:rect l="l" t="t" r="r" b="b"/>
            <a:pathLst>
              <a:path w="5408930" h="6146800">
                <a:moveTo>
                  <a:pt x="0" y="0"/>
                </a:moveTo>
                <a:lnTo>
                  <a:pt x="5408676" y="6146799"/>
                </a:lnTo>
              </a:path>
            </a:pathLst>
          </a:custGeom>
          <a:ln w="3175">
            <a:solidFill>
              <a:srgbClr val="FFFFFF"/>
            </a:solidFill>
          </a:ln>
        </p:spPr>
        <p:txBody>
          <a:bodyPr wrap="square" lIns="0" tIns="0" rIns="0" bIns="0" rtlCol="0"/>
          <a:lstStyle/>
          <a:p>
            <a:endParaRPr/>
          </a:p>
        </p:txBody>
      </p:sp>
      <p:sp>
        <p:nvSpPr>
          <p:cNvPr id="6" name="object 6"/>
          <p:cNvSpPr/>
          <p:nvPr/>
        </p:nvSpPr>
        <p:spPr>
          <a:xfrm>
            <a:off x="2324100" y="711200"/>
            <a:ext cx="4424680" cy="6146800"/>
          </a:xfrm>
          <a:custGeom>
            <a:avLst/>
            <a:gdLst/>
            <a:ahLst/>
            <a:cxnLst/>
            <a:rect l="l" t="t" r="r" b="b"/>
            <a:pathLst>
              <a:path w="4424680" h="6146800">
                <a:moveTo>
                  <a:pt x="0" y="0"/>
                </a:moveTo>
                <a:lnTo>
                  <a:pt x="4424426" y="6146799"/>
                </a:lnTo>
              </a:path>
            </a:pathLst>
          </a:custGeom>
          <a:ln w="3175">
            <a:solidFill>
              <a:srgbClr val="FFFFFF"/>
            </a:solidFill>
          </a:ln>
        </p:spPr>
        <p:txBody>
          <a:bodyPr wrap="square" lIns="0" tIns="0" rIns="0" bIns="0" rtlCol="0"/>
          <a:lstStyle/>
          <a:p>
            <a:endParaRPr/>
          </a:p>
        </p:txBody>
      </p:sp>
      <p:sp>
        <p:nvSpPr>
          <p:cNvPr id="7" name="object 7"/>
          <p:cNvSpPr/>
          <p:nvPr/>
        </p:nvSpPr>
        <p:spPr>
          <a:xfrm>
            <a:off x="2324100" y="711200"/>
            <a:ext cx="3432175" cy="6146800"/>
          </a:xfrm>
          <a:custGeom>
            <a:avLst/>
            <a:gdLst/>
            <a:ahLst/>
            <a:cxnLst/>
            <a:rect l="l" t="t" r="r" b="b"/>
            <a:pathLst>
              <a:path w="3432175" h="6146800">
                <a:moveTo>
                  <a:pt x="0" y="0"/>
                </a:moveTo>
                <a:lnTo>
                  <a:pt x="3432175" y="6146799"/>
                </a:lnTo>
              </a:path>
            </a:pathLst>
          </a:custGeom>
          <a:ln w="3175">
            <a:solidFill>
              <a:srgbClr val="FFFFFF"/>
            </a:solidFill>
          </a:ln>
        </p:spPr>
        <p:txBody>
          <a:bodyPr wrap="square" lIns="0" tIns="0" rIns="0" bIns="0" rtlCol="0"/>
          <a:lstStyle/>
          <a:p>
            <a:endParaRPr/>
          </a:p>
        </p:txBody>
      </p:sp>
      <p:sp>
        <p:nvSpPr>
          <p:cNvPr id="8" name="object 8"/>
          <p:cNvSpPr/>
          <p:nvPr/>
        </p:nvSpPr>
        <p:spPr>
          <a:xfrm>
            <a:off x="2324100" y="711200"/>
            <a:ext cx="2559050" cy="6146800"/>
          </a:xfrm>
          <a:custGeom>
            <a:avLst/>
            <a:gdLst/>
            <a:ahLst/>
            <a:cxnLst/>
            <a:rect l="l" t="t" r="r" b="b"/>
            <a:pathLst>
              <a:path w="2559050" h="6146800">
                <a:moveTo>
                  <a:pt x="0" y="0"/>
                </a:moveTo>
                <a:lnTo>
                  <a:pt x="2559050" y="6146799"/>
                </a:lnTo>
              </a:path>
            </a:pathLst>
          </a:custGeom>
          <a:ln w="3175">
            <a:solidFill>
              <a:srgbClr val="FFFFFF"/>
            </a:solidFill>
          </a:ln>
        </p:spPr>
        <p:txBody>
          <a:bodyPr wrap="square" lIns="0" tIns="0" rIns="0" bIns="0" rtlCol="0"/>
          <a:lstStyle/>
          <a:p>
            <a:endParaRPr/>
          </a:p>
        </p:txBody>
      </p:sp>
      <p:sp>
        <p:nvSpPr>
          <p:cNvPr id="9" name="object 9"/>
          <p:cNvSpPr/>
          <p:nvPr/>
        </p:nvSpPr>
        <p:spPr>
          <a:xfrm>
            <a:off x="2324100" y="711200"/>
            <a:ext cx="1691005" cy="6146800"/>
          </a:xfrm>
          <a:custGeom>
            <a:avLst/>
            <a:gdLst/>
            <a:ahLst/>
            <a:cxnLst/>
            <a:rect l="l" t="t" r="r" b="b"/>
            <a:pathLst>
              <a:path w="1691004" h="6146800">
                <a:moveTo>
                  <a:pt x="0" y="0"/>
                </a:moveTo>
                <a:lnTo>
                  <a:pt x="1690751" y="6146799"/>
                </a:lnTo>
              </a:path>
            </a:pathLst>
          </a:custGeom>
          <a:ln w="3175">
            <a:solidFill>
              <a:srgbClr val="FFFFFF"/>
            </a:solidFill>
          </a:ln>
        </p:spPr>
        <p:txBody>
          <a:bodyPr wrap="square" lIns="0" tIns="0" rIns="0" bIns="0" rtlCol="0"/>
          <a:lstStyle/>
          <a:p>
            <a:endParaRPr/>
          </a:p>
        </p:txBody>
      </p:sp>
      <p:sp>
        <p:nvSpPr>
          <p:cNvPr id="10" name="object 10"/>
          <p:cNvSpPr/>
          <p:nvPr/>
        </p:nvSpPr>
        <p:spPr>
          <a:xfrm>
            <a:off x="2324100" y="711200"/>
            <a:ext cx="815975" cy="6146800"/>
          </a:xfrm>
          <a:custGeom>
            <a:avLst/>
            <a:gdLst/>
            <a:ahLst/>
            <a:cxnLst/>
            <a:rect l="l" t="t" r="r" b="b"/>
            <a:pathLst>
              <a:path w="815975" h="6146800">
                <a:moveTo>
                  <a:pt x="0" y="0"/>
                </a:moveTo>
                <a:lnTo>
                  <a:pt x="815975" y="6146799"/>
                </a:lnTo>
              </a:path>
            </a:pathLst>
          </a:custGeom>
          <a:ln w="3175">
            <a:solidFill>
              <a:srgbClr val="FFFFFF"/>
            </a:solidFill>
          </a:ln>
        </p:spPr>
        <p:txBody>
          <a:bodyPr wrap="square" lIns="0" tIns="0" rIns="0" bIns="0" rtlCol="0"/>
          <a:lstStyle/>
          <a:p>
            <a:endParaRPr/>
          </a:p>
        </p:txBody>
      </p:sp>
      <p:sp>
        <p:nvSpPr>
          <p:cNvPr id="11" name="object 11"/>
          <p:cNvSpPr/>
          <p:nvPr/>
        </p:nvSpPr>
        <p:spPr>
          <a:xfrm>
            <a:off x="2324100" y="711200"/>
            <a:ext cx="0" cy="6146800"/>
          </a:xfrm>
          <a:custGeom>
            <a:avLst/>
            <a:gdLst/>
            <a:ahLst/>
            <a:cxnLst/>
            <a:rect l="l" t="t" r="r" b="b"/>
            <a:pathLst>
              <a:path h="6146800">
                <a:moveTo>
                  <a:pt x="0" y="0"/>
                </a:moveTo>
                <a:lnTo>
                  <a:pt x="0" y="6146799"/>
                </a:lnTo>
              </a:path>
            </a:pathLst>
          </a:custGeom>
          <a:ln w="3175">
            <a:solidFill>
              <a:srgbClr val="FFFFFF"/>
            </a:solidFill>
          </a:ln>
        </p:spPr>
        <p:txBody>
          <a:bodyPr wrap="square" lIns="0" tIns="0" rIns="0" bIns="0" rtlCol="0"/>
          <a:lstStyle/>
          <a:p>
            <a:endParaRPr/>
          </a:p>
        </p:txBody>
      </p:sp>
      <p:sp>
        <p:nvSpPr>
          <p:cNvPr id="12" name="object 12"/>
          <p:cNvSpPr/>
          <p:nvPr/>
        </p:nvSpPr>
        <p:spPr>
          <a:xfrm>
            <a:off x="2324100" y="711200"/>
            <a:ext cx="6807200" cy="4046854"/>
          </a:xfrm>
          <a:custGeom>
            <a:avLst/>
            <a:gdLst/>
            <a:ahLst/>
            <a:cxnLst/>
            <a:rect l="l" t="t" r="r" b="b"/>
            <a:pathLst>
              <a:path w="6807200" h="4046854">
                <a:moveTo>
                  <a:pt x="0" y="0"/>
                </a:moveTo>
                <a:lnTo>
                  <a:pt x="6807200" y="4046474"/>
                </a:lnTo>
              </a:path>
            </a:pathLst>
          </a:custGeom>
          <a:ln w="3175">
            <a:solidFill>
              <a:srgbClr val="FFFFFF"/>
            </a:solidFill>
          </a:ln>
        </p:spPr>
        <p:txBody>
          <a:bodyPr wrap="square" lIns="0" tIns="0" rIns="0" bIns="0" rtlCol="0"/>
          <a:lstStyle/>
          <a:p>
            <a:endParaRPr/>
          </a:p>
        </p:txBody>
      </p:sp>
      <p:sp>
        <p:nvSpPr>
          <p:cNvPr id="13" name="object 13"/>
          <p:cNvSpPr/>
          <p:nvPr/>
        </p:nvSpPr>
        <p:spPr>
          <a:xfrm>
            <a:off x="2324100" y="711200"/>
            <a:ext cx="6807200" cy="3484879"/>
          </a:xfrm>
          <a:custGeom>
            <a:avLst/>
            <a:gdLst/>
            <a:ahLst/>
            <a:cxnLst/>
            <a:rect l="l" t="t" r="r" b="b"/>
            <a:pathLst>
              <a:path w="6807200" h="3484879">
                <a:moveTo>
                  <a:pt x="0" y="0"/>
                </a:moveTo>
                <a:lnTo>
                  <a:pt x="6807200" y="3484499"/>
                </a:lnTo>
              </a:path>
            </a:pathLst>
          </a:custGeom>
          <a:ln w="3175">
            <a:solidFill>
              <a:srgbClr val="FFFFFF"/>
            </a:solidFill>
          </a:ln>
        </p:spPr>
        <p:txBody>
          <a:bodyPr wrap="square" lIns="0" tIns="0" rIns="0" bIns="0" rtlCol="0"/>
          <a:lstStyle/>
          <a:p>
            <a:endParaRPr/>
          </a:p>
        </p:txBody>
      </p:sp>
      <p:sp>
        <p:nvSpPr>
          <p:cNvPr id="14" name="object 14"/>
          <p:cNvSpPr/>
          <p:nvPr/>
        </p:nvSpPr>
        <p:spPr>
          <a:xfrm>
            <a:off x="2324100" y="711200"/>
            <a:ext cx="6807200" cy="3002280"/>
          </a:xfrm>
          <a:custGeom>
            <a:avLst/>
            <a:gdLst/>
            <a:ahLst/>
            <a:cxnLst/>
            <a:rect l="l" t="t" r="r" b="b"/>
            <a:pathLst>
              <a:path w="6807200" h="3002279">
                <a:moveTo>
                  <a:pt x="0" y="0"/>
                </a:moveTo>
                <a:lnTo>
                  <a:pt x="6807200" y="3002026"/>
                </a:lnTo>
              </a:path>
            </a:pathLst>
          </a:custGeom>
          <a:ln w="3175">
            <a:solidFill>
              <a:srgbClr val="FFFFFF"/>
            </a:solidFill>
          </a:ln>
        </p:spPr>
        <p:txBody>
          <a:bodyPr wrap="square" lIns="0" tIns="0" rIns="0" bIns="0" rtlCol="0"/>
          <a:lstStyle/>
          <a:p>
            <a:endParaRPr/>
          </a:p>
        </p:txBody>
      </p:sp>
      <p:sp>
        <p:nvSpPr>
          <p:cNvPr id="15" name="object 15"/>
          <p:cNvSpPr/>
          <p:nvPr/>
        </p:nvSpPr>
        <p:spPr>
          <a:xfrm>
            <a:off x="2324100" y="711200"/>
            <a:ext cx="6807200" cy="2514600"/>
          </a:xfrm>
          <a:custGeom>
            <a:avLst/>
            <a:gdLst/>
            <a:ahLst/>
            <a:cxnLst/>
            <a:rect l="l" t="t" r="r" b="b"/>
            <a:pathLst>
              <a:path w="6807200" h="2514600">
                <a:moveTo>
                  <a:pt x="0" y="0"/>
                </a:moveTo>
                <a:lnTo>
                  <a:pt x="6807200" y="2514600"/>
                </a:lnTo>
              </a:path>
            </a:pathLst>
          </a:custGeom>
          <a:ln w="3175">
            <a:solidFill>
              <a:srgbClr val="FFFFFF"/>
            </a:solidFill>
          </a:ln>
        </p:spPr>
        <p:txBody>
          <a:bodyPr wrap="square" lIns="0" tIns="0" rIns="0" bIns="0" rtlCol="0"/>
          <a:lstStyle/>
          <a:p>
            <a:endParaRPr/>
          </a:p>
        </p:txBody>
      </p:sp>
      <p:sp>
        <p:nvSpPr>
          <p:cNvPr id="16" name="object 16"/>
          <p:cNvSpPr/>
          <p:nvPr/>
        </p:nvSpPr>
        <p:spPr>
          <a:xfrm>
            <a:off x="2392426" y="733425"/>
            <a:ext cx="6739255" cy="2075180"/>
          </a:xfrm>
          <a:custGeom>
            <a:avLst/>
            <a:gdLst/>
            <a:ahLst/>
            <a:cxnLst/>
            <a:rect l="l" t="t" r="r" b="b"/>
            <a:pathLst>
              <a:path w="6739255" h="2075180">
                <a:moveTo>
                  <a:pt x="0" y="0"/>
                </a:moveTo>
                <a:lnTo>
                  <a:pt x="6738874" y="2074799"/>
                </a:lnTo>
              </a:path>
            </a:pathLst>
          </a:custGeom>
          <a:ln w="3175">
            <a:solidFill>
              <a:srgbClr val="FFFFFF"/>
            </a:solidFill>
          </a:ln>
        </p:spPr>
        <p:txBody>
          <a:bodyPr wrap="square" lIns="0" tIns="0" rIns="0" bIns="0" rtlCol="0"/>
          <a:lstStyle/>
          <a:p>
            <a:endParaRPr/>
          </a:p>
        </p:txBody>
      </p:sp>
      <p:sp>
        <p:nvSpPr>
          <p:cNvPr id="17" name="object 17"/>
          <p:cNvSpPr/>
          <p:nvPr/>
        </p:nvSpPr>
        <p:spPr>
          <a:xfrm>
            <a:off x="2324100" y="711200"/>
            <a:ext cx="6807200" cy="1678305"/>
          </a:xfrm>
          <a:custGeom>
            <a:avLst/>
            <a:gdLst/>
            <a:ahLst/>
            <a:cxnLst/>
            <a:rect l="l" t="t" r="r" b="b"/>
            <a:pathLst>
              <a:path w="6807200" h="1678305">
                <a:moveTo>
                  <a:pt x="0" y="0"/>
                </a:moveTo>
                <a:lnTo>
                  <a:pt x="6807200" y="1678051"/>
                </a:lnTo>
              </a:path>
            </a:pathLst>
          </a:custGeom>
          <a:ln w="3175">
            <a:solidFill>
              <a:srgbClr val="FFFFFF"/>
            </a:solidFill>
          </a:ln>
        </p:spPr>
        <p:txBody>
          <a:bodyPr wrap="square" lIns="0" tIns="0" rIns="0" bIns="0" rtlCol="0"/>
          <a:lstStyle/>
          <a:p>
            <a:endParaRPr/>
          </a:p>
        </p:txBody>
      </p:sp>
      <p:sp>
        <p:nvSpPr>
          <p:cNvPr id="18" name="object 18"/>
          <p:cNvSpPr/>
          <p:nvPr/>
        </p:nvSpPr>
        <p:spPr>
          <a:xfrm>
            <a:off x="2324100" y="711200"/>
            <a:ext cx="6807200" cy="1322705"/>
          </a:xfrm>
          <a:custGeom>
            <a:avLst/>
            <a:gdLst/>
            <a:ahLst/>
            <a:cxnLst/>
            <a:rect l="l" t="t" r="r" b="b"/>
            <a:pathLst>
              <a:path w="6807200" h="1322705">
                <a:moveTo>
                  <a:pt x="0" y="0"/>
                </a:moveTo>
                <a:lnTo>
                  <a:pt x="6807200" y="1322451"/>
                </a:lnTo>
              </a:path>
            </a:pathLst>
          </a:custGeom>
          <a:ln w="3175">
            <a:solidFill>
              <a:srgbClr val="FFFFFF"/>
            </a:solidFill>
          </a:ln>
        </p:spPr>
        <p:txBody>
          <a:bodyPr wrap="square" lIns="0" tIns="0" rIns="0" bIns="0" rtlCol="0"/>
          <a:lstStyle/>
          <a:p>
            <a:endParaRPr/>
          </a:p>
        </p:txBody>
      </p:sp>
      <p:sp>
        <p:nvSpPr>
          <p:cNvPr id="19" name="object 19"/>
          <p:cNvSpPr/>
          <p:nvPr/>
        </p:nvSpPr>
        <p:spPr>
          <a:xfrm>
            <a:off x="2324100" y="711200"/>
            <a:ext cx="6807200" cy="973455"/>
          </a:xfrm>
          <a:custGeom>
            <a:avLst/>
            <a:gdLst/>
            <a:ahLst/>
            <a:cxnLst/>
            <a:rect l="l" t="t" r="r" b="b"/>
            <a:pathLst>
              <a:path w="6807200" h="973455">
                <a:moveTo>
                  <a:pt x="0" y="0"/>
                </a:moveTo>
                <a:lnTo>
                  <a:pt x="6807200" y="973201"/>
                </a:lnTo>
              </a:path>
            </a:pathLst>
          </a:custGeom>
          <a:ln w="3175">
            <a:solidFill>
              <a:srgbClr val="FFFFFF"/>
            </a:solidFill>
          </a:ln>
        </p:spPr>
        <p:txBody>
          <a:bodyPr wrap="square" lIns="0" tIns="0" rIns="0" bIns="0" rtlCol="0"/>
          <a:lstStyle/>
          <a:p>
            <a:endParaRPr/>
          </a:p>
        </p:txBody>
      </p:sp>
      <p:sp>
        <p:nvSpPr>
          <p:cNvPr id="20" name="object 20"/>
          <p:cNvSpPr/>
          <p:nvPr/>
        </p:nvSpPr>
        <p:spPr>
          <a:xfrm>
            <a:off x="2324100" y="711200"/>
            <a:ext cx="6807200" cy="695325"/>
          </a:xfrm>
          <a:custGeom>
            <a:avLst/>
            <a:gdLst/>
            <a:ahLst/>
            <a:cxnLst/>
            <a:rect l="l" t="t" r="r" b="b"/>
            <a:pathLst>
              <a:path w="6807200" h="695325">
                <a:moveTo>
                  <a:pt x="0" y="0"/>
                </a:moveTo>
                <a:lnTo>
                  <a:pt x="6807200" y="695325"/>
                </a:lnTo>
              </a:path>
            </a:pathLst>
          </a:custGeom>
          <a:ln w="3175">
            <a:solidFill>
              <a:srgbClr val="FFFFFF"/>
            </a:solidFill>
          </a:ln>
        </p:spPr>
        <p:txBody>
          <a:bodyPr wrap="square" lIns="0" tIns="0" rIns="0" bIns="0" rtlCol="0"/>
          <a:lstStyle/>
          <a:p>
            <a:endParaRPr/>
          </a:p>
        </p:txBody>
      </p:sp>
      <p:sp>
        <p:nvSpPr>
          <p:cNvPr id="21" name="object 21"/>
          <p:cNvSpPr/>
          <p:nvPr/>
        </p:nvSpPr>
        <p:spPr>
          <a:xfrm>
            <a:off x="2324100" y="711200"/>
            <a:ext cx="6807200" cy="411480"/>
          </a:xfrm>
          <a:custGeom>
            <a:avLst/>
            <a:gdLst/>
            <a:ahLst/>
            <a:cxnLst/>
            <a:rect l="l" t="t" r="r" b="b"/>
            <a:pathLst>
              <a:path w="6807200" h="411480">
                <a:moveTo>
                  <a:pt x="0" y="0"/>
                </a:moveTo>
                <a:lnTo>
                  <a:pt x="6807200" y="411225"/>
                </a:lnTo>
              </a:path>
            </a:pathLst>
          </a:custGeom>
          <a:ln w="3175">
            <a:solidFill>
              <a:srgbClr val="FFFFFF"/>
            </a:solidFill>
          </a:ln>
        </p:spPr>
        <p:txBody>
          <a:bodyPr wrap="square" lIns="0" tIns="0" rIns="0" bIns="0" rtlCol="0"/>
          <a:lstStyle/>
          <a:p>
            <a:endParaRPr/>
          </a:p>
        </p:txBody>
      </p:sp>
      <p:sp>
        <p:nvSpPr>
          <p:cNvPr id="22" name="object 22"/>
          <p:cNvSpPr/>
          <p:nvPr/>
        </p:nvSpPr>
        <p:spPr>
          <a:xfrm>
            <a:off x="2324100" y="711200"/>
            <a:ext cx="6807200" cy="206375"/>
          </a:xfrm>
          <a:custGeom>
            <a:avLst/>
            <a:gdLst/>
            <a:ahLst/>
            <a:cxnLst/>
            <a:rect l="l" t="t" r="r" b="b"/>
            <a:pathLst>
              <a:path w="6807200" h="206375">
                <a:moveTo>
                  <a:pt x="0" y="0"/>
                </a:moveTo>
                <a:lnTo>
                  <a:pt x="6807200" y="206375"/>
                </a:lnTo>
              </a:path>
            </a:pathLst>
          </a:custGeom>
          <a:ln w="3175">
            <a:solidFill>
              <a:srgbClr val="FFFFFF"/>
            </a:solidFill>
          </a:ln>
        </p:spPr>
        <p:txBody>
          <a:bodyPr wrap="square" lIns="0" tIns="0" rIns="0" bIns="0" rtlCol="0"/>
          <a:lstStyle/>
          <a:p>
            <a:endParaRPr/>
          </a:p>
        </p:txBody>
      </p:sp>
      <p:sp>
        <p:nvSpPr>
          <p:cNvPr id="23" name="object 23"/>
          <p:cNvSpPr/>
          <p:nvPr/>
        </p:nvSpPr>
        <p:spPr>
          <a:xfrm>
            <a:off x="0" y="712851"/>
            <a:ext cx="2327275" cy="0"/>
          </a:xfrm>
          <a:custGeom>
            <a:avLst/>
            <a:gdLst/>
            <a:ahLst/>
            <a:cxnLst/>
            <a:rect l="l" t="t" r="r" b="b"/>
            <a:pathLst>
              <a:path w="2327275">
                <a:moveTo>
                  <a:pt x="0" y="0"/>
                </a:moveTo>
                <a:lnTo>
                  <a:pt x="2327275" y="0"/>
                </a:lnTo>
              </a:path>
            </a:pathLst>
          </a:custGeom>
          <a:ln w="3175">
            <a:solidFill>
              <a:srgbClr val="FFFFFF"/>
            </a:solidFill>
          </a:ln>
        </p:spPr>
        <p:txBody>
          <a:bodyPr wrap="square" lIns="0" tIns="0" rIns="0" bIns="0" rtlCol="0"/>
          <a:lstStyle/>
          <a:p>
            <a:endParaRPr/>
          </a:p>
        </p:txBody>
      </p:sp>
      <p:sp>
        <p:nvSpPr>
          <p:cNvPr id="24" name="object 24"/>
          <p:cNvSpPr/>
          <p:nvPr/>
        </p:nvSpPr>
        <p:spPr>
          <a:xfrm>
            <a:off x="0" y="692150"/>
            <a:ext cx="2327275" cy="3969385"/>
          </a:xfrm>
          <a:custGeom>
            <a:avLst/>
            <a:gdLst/>
            <a:ahLst/>
            <a:cxnLst/>
            <a:rect l="l" t="t" r="r" b="b"/>
            <a:pathLst>
              <a:path w="2327275" h="3969385">
                <a:moveTo>
                  <a:pt x="2327274" y="0"/>
                </a:moveTo>
                <a:lnTo>
                  <a:pt x="0" y="3969314"/>
                </a:lnTo>
              </a:path>
            </a:pathLst>
          </a:custGeom>
          <a:ln w="3175">
            <a:solidFill>
              <a:srgbClr val="FFFFFF"/>
            </a:solidFill>
          </a:ln>
        </p:spPr>
        <p:txBody>
          <a:bodyPr wrap="square" lIns="0" tIns="0" rIns="0" bIns="0" rtlCol="0"/>
          <a:lstStyle/>
          <a:p>
            <a:endParaRPr/>
          </a:p>
        </p:txBody>
      </p:sp>
      <p:sp>
        <p:nvSpPr>
          <p:cNvPr id="25" name="object 25"/>
          <p:cNvSpPr/>
          <p:nvPr/>
        </p:nvSpPr>
        <p:spPr>
          <a:xfrm>
            <a:off x="0" y="733425"/>
            <a:ext cx="2306955" cy="5464810"/>
          </a:xfrm>
          <a:custGeom>
            <a:avLst/>
            <a:gdLst/>
            <a:ahLst/>
            <a:cxnLst/>
            <a:rect l="l" t="t" r="r" b="b"/>
            <a:pathLst>
              <a:path w="2306955" h="5464810">
                <a:moveTo>
                  <a:pt x="2306700" y="0"/>
                </a:moveTo>
                <a:lnTo>
                  <a:pt x="0" y="5464252"/>
                </a:lnTo>
              </a:path>
            </a:pathLst>
          </a:custGeom>
          <a:ln w="3175">
            <a:solidFill>
              <a:srgbClr val="FFFFFF"/>
            </a:solidFill>
          </a:ln>
        </p:spPr>
        <p:txBody>
          <a:bodyPr wrap="square" lIns="0" tIns="0" rIns="0" bIns="0" rtlCol="0"/>
          <a:lstStyle/>
          <a:p>
            <a:endParaRPr/>
          </a:p>
        </p:txBody>
      </p:sp>
      <p:sp>
        <p:nvSpPr>
          <p:cNvPr id="26" name="object 26"/>
          <p:cNvSpPr/>
          <p:nvPr/>
        </p:nvSpPr>
        <p:spPr>
          <a:xfrm>
            <a:off x="382587" y="735076"/>
            <a:ext cx="1929130" cy="6123305"/>
          </a:xfrm>
          <a:custGeom>
            <a:avLst/>
            <a:gdLst/>
            <a:ahLst/>
            <a:cxnLst/>
            <a:rect l="l" t="t" r="r" b="b"/>
            <a:pathLst>
              <a:path w="1929130" h="6123305">
                <a:moveTo>
                  <a:pt x="1928812" y="0"/>
                </a:moveTo>
                <a:lnTo>
                  <a:pt x="0" y="6122924"/>
                </a:lnTo>
              </a:path>
            </a:pathLst>
          </a:custGeom>
          <a:ln w="3175">
            <a:solidFill>
              <a:srgbClr val="FFFFFF"/>
            </a:solidFill>
          </a:ln>
        </p:spPr>
        <p:txBody>
          <a:bodyPr wrap="square" lIns="0" tIns="0" rIns="0" bIns="0" rtlCol="0"/>
          <a:lstStyle/>
          <a:p>
            <a:endParaRPr/>
          </a:p>
        </p:txBody>
      </p:sp>
      <p:sp>
        <p:nvSpPr>
          <p:cNvPr id="27" name="object 27"/>
          <p:cNvSpPr/>
          <p:nvPr/>
        </p:nvSpPr>
        <p:spPr>
          <a:xfrm>
            <a:off x="1030287" y="749300"/>
            <a:ext cx="1283335" cy="6108700"/>
          </a:xfrm>
          <a:custGeom>
            <a:avLst/>
            <a:gdLst/>
            <a:ahLst/>
            <a:cxnLst/>
            <a:rect l="l" t="t" r="r" b="b"/>
            <a:pathLst>
              <a:path w="1283335" h="6108700">
                <a:moveTo>
                  <a:pt x="1282763" y="0"/>
                </a:moveTo>
                <a:lnTo>
                  <a:pt x="0" y="6108699"/>
                </a:lnTo>
              </a:path>
            </a:pathLst>
          </a:custGeom>
          <a:ln w="3175">
            <a:solidFill>
              <a:srgbClr val="FFFFFF"/>
            </a:solidFill>
          </a:ln>
        </p:spPr>
        <p:txBody>
          <a:bodyPr wrap="square" lIns="0" tIns="0" rIns="0" bIns="0" rtlCol="0"/>
          <a:lstStyle/>
          <a:p>
            <a:endParaRPr/>
          </a:p>
        </p:txBody>
      </p:sp>
      <p:sp>
        <p:nvSpPr>
          <p:cNvPr id="28" name="object 28"/>
          <p:cNvSpPr/>
          <p:nvPr/>
        </p:nvSpPr>
        <p:spPr>
          <a:xfrm>
            <a:off x="1679575" y="735076"/>
            <a:ext cx="641350" cy="6123305"/>
          </a:xfrm>
          <a:custGeom>
            <a:avLst/>
            <a:gdLst/>
            <a:ahLst/>
            <a:cxnLst/>
            <a:rect l="l" t="t" r="r" b="b"/>
            <a:pathLst>
              <a:path w="641350" h="6123305">
                <a:moveTo>
                  <a:pt x="641350" y="0"/>
                </a:moveTo>
                <a:lnTo>
                  <a:pt x="0" y="6122924"/>
                </a:lnTo>
              </a:path>
            </a:pathLst>
          </a:custGeom>
          <a:ln w="3175">
            <a:solidFill>
              <a:srgbClr val="FFFFFF"/>
            </a:solidFill>
          </a:ln>
        </p:spPr>
        <p:txBody>
          <a:bodyPr wrap="square" lIns="0" tIns="0" rIns="0" bIns="0" rtlCol="0"/>
          <a:lstStyle/>
          <a:p>
            <a:endParaRPr/>
          </a:p>
        </p:txBody>
      </p:sp>
      <p:sp>
        <p:nvSpPr>
          <p:cNvPr id="29" name="object 29"/>
          <p:cNvSpPr/>
          <p:nvPr/>
        </p:nvSpPr>
        <p:spPr>
          <a:xfrm>
            <a:off x="0" y="692150"/>
            <a:ext cx="2327275" cy="2961005"/>
          </a:xfrm>
          <a:custGeom>
            <a:avLst/>
            <a:gdLst/>
            <a:ahLst/>
            <a:cxnLst/>
            <a:rect l="l" t="t" r="r" b="b"/>
            <a:pathLst>
              <a:path w="2327275" h="2961004">
                <a:moveTo>
                  <a:pt x="2327274" y="0"/>
                </a:moveTo>
                <a:lnTo>
                  <a:pt x="0" y="2960470"/>
                </a:lnTo>
              </a:path>
            </a:pathLst>
          </a:custGeom>
          <a:ln w="3175">
            <a:solidFill>
              <a:srgbClr val="FFFFFF"/>
            </a:solidFill>
          </a:ln>
        </p:spPr>
        <p:txBody>
          <a:bodyPr wrap="square" lIns="0" tIns="0" rIns="0" bIns="0" rtlCol="0"/>
          <a:lstStyle/>
          <a:p>
            <a:endParaRPr/>
          </a:p>
        </p:txBody>
      </p:sp>
      <p:sp>
        <p:nvSpPr>
          <p:cNvPr id="30" name="object 30"/>
          <p:cNvSpPr/>
          <p:nvPr/>
        </p:nvSpPr>
        <p:spPr>
          <a:xfrm>
            <a:off x="0" y="739775"/>
            <a:ext cx="2284730" cy="2095500"/>
          </a:xfrm>
          <a:custGeom>
            <a:avLst/>
            <a:gdLst/>
            <a:ahLst/>
            <a:cxnLst/>
            <a:rect l="l" t="t" r="r" b="b"/>
            <a:pathLst>
              <a:path w="2284730" h="2095500">
                <a:moveTo>
                  <a:pt x="2284475" y="0"/>
                </a:moveTo>
                <a:lnTo>
                  <a:pt x="0" y="2094902"/>
                </a:lnTo>
              </a:path>
            </a:pathLst>
          </a:custGeom>
          <a:ln w="3175">
            <a:solidFill>
              <a:srgbClr val="FFFFFF"/>
            </a:solidFill>
          </a:ln>
        </p:spPr>
        <p:txBody>
          <a:bodyPr wrap="square" lIns="0" tIns="0" rIns="0" bIns="0" rtlCol="0"/>
          <a:lstStyle/>
          <a:p>
            <a:endParaRPr/>
          </a:p>
        </p:txBody>
      </p:sp>
      <p:sp>
        <p:nvSpPr>
          <p:cNvPr id="31" name="object 31"/>
          <p:cNvSpPr/>
          <p:nvPr/>
        </p:nvSpPr>
        <p:spPr>
          <a:xfrm>
            <a:off x="0" y="712851"/>
            <a:ext cx="2327275" cy="1414780"/>
          </a:xfrm>
          <a:custGeom>
            <a:avLst/>
            <a:gdLst/>
            <a:ahLst/>
            <a:cxnLst/>
            <a:rect l="l" t="t" r="r" b="b"/>
            <a:pathLst>
              <a:path w="2327275" h="1414780">
                <a:moveTo>
                  <a:pt x="2327274" y="0"/>
                </a:moveTo>
                <a:lnTo>
                  <a:pt x="0" y="1414680"/>
                </a:lnTo>
              </a:path>
            </a:pathLst>
          </a:custGeom>
          <a:ln w="3175">
            <a:solidFill>
              <a:srgbClr val="FFFFFF"/>
            </a:solidFill>
          </a:ln>
        </p:spPr>
        <p:txBody>
          <a:bodyPr wrap="square" lIns="0" tIns="0" rIns="0" bIns="0" rtlCol="0"/>
          <a:lstStyle/>
          <a:p>
            <a:endParaRPr/>
          </a:p>
        </p:txBody>
      </p:sp>
      <p:sp>
        <p:nvSpPr>
          <p:cNvPr id="32" name="object 32"/>
          <p:cNvSpPr/>
          <p:nvPr/>
        </p:nvSpPr>
        <p:spPr>
          <a:xfrm>
            <a:off x="0" y="747776"/>
            <a:ext cx="2265680" cy="789940"/>
          </a:xfrm>
          <a:custGeom>
            <a:avLst/>
            <a:gdLst/>
            <a:ahLst/>
            <a:cxnLst/>
            <a:rect l="l" t="t" r="r" b="b"/>
            <a:pathLst>
              <a:path w="2265680" h="789940">
                <a:moveTo>
                  <a:pt x="2265425" y="0"/>
                </a:moveTo>
                <a:lnTo>
                  <a:pt x="0" y="789325"/>
                </a:lnTo>
              </a:path>
            </a:pathLst>
          </a:custGeom>
          <a:ln w="3175">
            <a:solidFill>
              <a:srgbClr val="FFFFFF"/>
            </a:solidFill>
          </a:ln>
        </p:spPr>
        <p:txBody>
          <a:bodyPr wrap="square" lIns="0" tIns="0" rIns="0" bIns="0" rtlCol="0"/>
          <a:lstStyle/>
          <a:p>
            <a:endParaRPr/>
          </a:p>
        </p:txBody>
      </p:sp>
      <p:sp>
        <p:nvSpPr>
          <p:cNvPr id="33" name="object 33"/>
          <p:cNvSpPr/>
          <p:nvPr/>
        </p:nvSpPr>
        <p:spPr>
          <a:xfrm>
            <a:off x="0" y="735076"/>
            <a:ext cx="2311400" cy="325755"/>
          </a:xfrm>
          <a:custGeom>
            <a:avLst/>
            <a:gdLst/>
            <a:ahLst/>
            <a:cxnLst/>
            <a:rect l="l" t="t" r="r" b="b"/>
            <a:pathLst>
              <a:path w="2311400" h="325755">
                <a:moveTo>
                  <a:pt x="2311399" y="0"/>
                </a:moveTo>
                <a:lnTo>
                  <a:pt x="0" y="325237"/>
                </a:lnTo>
              </a:path>
            </a:pathLst>
          </a:custGeom>
          <a:ln w="3175">
            <a:solidFill>
              <a:srgbClr val="FFFFFF"/>
            </a:solidFill>
          </a:ln>
        </p:spPr>
        <p:txBody>
          <a:bodyPr wrap="square" lIns="0" tIns="0" rIns="0" bIns="0" rtlCol="0"/>
          <a:lstStyle/>
          <a:p>
            <a:endParaRPr/>
          </a:p>
        </p:txBody>
      </p:sp>
      <p:sp>
        <p:nvSpPr>
          <p:cNvPr id="34" name="object 34"/>
          <p:cNvSpPr/>
          <p:nvPr/>
        </p:nvSpPr>
        <p:spPr>
          <a:xfrm>
            <a:off x="0" y="692150"/>
            <a:ext cx="2327275" cy="196215"/>
          </a:xfrm>
          <a:custGeom>
            <a:avLst/>
            <a:gdLst/>
            <a:ahLst/>
            <a:cxnLst/>
            <a:rect l="l" t="t" r="r" b="b"/>
            <a:pathLst>
              <a:path w="2327275" h="196215">
                <a:moveTo>
                  <a:pt x="2327274" y="0"/>
                </a:moveTo>
                <a:lnTo>
                  <a:pt x="0" y="195781"/>
                </a:lnTo>
              </a:path>
            </a:pathLst>
          </a:custGeom>
          <a:ln w="3175">
            <a:solidFill>
              <a:srgbClr val="FFFFFF"/>
            </a:solidFill>
          </a:ln>
        </p:spPr>
        <p:txBody>
          <a:bodyPr wrap="square" lIns="0" tIns="0" rIns="0" bIns="0" rtlCol="0"/>
          <a:lstStyle/>
          <a:p>
            <a:endParaRPr/>
          </a:p>
        </p:txBody>
      </p:sp>
      <p:sp>
        <p:nvSpPr>
          <p:cNvPr id="35" name="object 35"/>
          <p:cNvSpPr/>
          <p:nvPr/>
        </p:nvSpPr>
        <p:spPr>
          <a:xfrm>
            <a:off x="0" y="5211762"/>
            <a:ext cx="9131300" cy="0"/>
          </a:xfrm>
          <a:custGeom>
            <a:avLst/>
            <a:gdLst/>
            <a:ahLst/>
            <a:cxnLst/>
            <a:rect l="l" t="t" r="r" b="b"/>
            <a:pathLst>
              <a:path w="9131300">
                <a:moveTo>
                  <a:pt x="0" y="0"/>
                </a:moveTo>
                <a:lnTo>
                  <a:pt x="9131300" y="0"/>
                </a:lnTo>
              </a:path>
            </a:pathLst>
          </a:custGeom>
          <a:ln w="3301">
            <a:solidFill>
              <a:srgbClr val="FFFFFF"/>
            </a:solidFill>
          </a:ln>
        </p:spPr>
        <p:txBody>
          <a:bodyPr wrap="square" lIns="0" tIns="0" rIns="0" bIns="0" rtlCol="0"/>
          <a:lstStyle/>
          <a:p>
            <a:endParaRPr/>
          </a:p>
        </p:txBody>
      </p:sp>
      <p:sp>
        <p:nvSpPr>
          <p:cNvPr id="36" name="object 36"/>
          <p:cNvSpPr/>
          <p:nvPr/>
        </p:nvSpPr>
        <p:spPr>
          <a:xfrm>
            <a:off x="0" y="4496942"/>
            <a:ext cx="9131300" cy="0"/>
          </a:xfrm>
          <a:custGeom>
            <a:avLst/>
            <a:gdLst/>
            <a:ahLst/>
            <a:cxnLst/>
            <a:rect l="l" t="t" r="r" b="b"/>
            <a:pathLst>
              <a:path w="9131300">
                <a:moveTo>
                  <a:pt x="0" y="0"/>
                </a:moveTo>
                <a:lnTo>
                  <a:pt x="9131300" y="0"/>
                </a:lnTo>
              </a:path>
            </a:pathLst>
          </a:custGeom>
          <a:ln w="3175">
            <a:solidFill>
              <a:srgbClr val="FFFFFF"/>
            </a:solidFill>
          </a:ln>
        </p:spPr>
        <p:txBody>
          <a:bodyPr wrap="square" lIns="0" tIns="0" rIns="0" bIns="0" rtlCol="0"/>
          <a:lstStyle/>
          <a:p>
            <a:endParaRPr/>
          </a:p>
        </p:txBody>
      </p:sp>
      <p:sp>
        <p:nvSpPr>
          <p:cNvPr id="37" name="object 37"/>
          <p:cNvSpPr/>
          <p:nvPr/>
        </p:nvSpPr>
        <p:spPr>
          <a:xfrm>
            <a:off x="0" y="3851275"/>
            <a:ext cx="9128125" cy="0"/>
          </a:xfrm>
          <a:custGeom>
            <a:avLst/>
            <a:gdLst/>
            <a:ahLst/>
            <a:cxnLst/>
            <a:rect l="l" t="t" r="r" b="b"/>
            <a:pathLst>
              <a:path w="9128125">
                <a:moveTo>
                  <a:pt x="0" y="0"/>
                </a:moveTo>
                <a:lnTo>
                  <a:pt x="9127871" y="0"/>
                </a:lnTo>
              </a:path>
            </a:pathLst>
          </a:custGeom>
          <a:ln w="3175">
            <a:solidFill>
              <a:srgbClr val="FFFFFF"/>
            </a:solidFill>
          </a:ln>
        </p:spPr>
        <p:txBody>
          <a:bodyPr wrap="square" lIns="0" tIns="0" rIns="0" bIns="0" rtlCol="0"/>
          <a:lstStyle/>
          <a:p>
            <a:endParaRPr/>
          </a:p>
        </p:txBody>
      </p:sp>
      <p:sp>
        <p:nvSpPr>
          <p:cNvPr id="38" name="object 38"/>
          <p:cNvSpPr/>
          <p:nvPr/>
        </p:nvSpPr>
        <p:spPr>
          <a:xfrm>
            <a:off x="0" y="3275076"/>
            <a:ext cx="9128125" cy="0"/>
          </a:xfrm>
          <a:custGeom>
            <a:avLst/>
            <a:gdLst/>
            <a:ahLst/>
            <a:cxnLst/>
            <a:rect l="l" t="t" r="r" b="b"/>
            <a:pathLst>
              <a:path w="9128125">
                <a:moveTo>
                  <a:pt x="0" y="0"/>
                </a:moveTo>
                <a:lnTo>
                  <a:pt x="9127871" y="0"/>
                </a:lnTo>
              </a:path>
            </a:pathLst>
          </a:custGeom>
          <a:ln w="3175">
            <a:solidFill>
              <a:srgbClr val="FFFFFF"/>
            </a:solidFill>
          </a:ln>
        </p:spPr>
        <p:txBody>
          <a:bodyPr wrap="square" lIns="0" tIns="0" rIns="0" bIns="0" rtlCol="0"/>
          <a:lstStyle/>
          <a:p>
            <a:endParaRPr/>
          </a:p>
        </p:txBody>
      </p:sp>
      <p:sp>
        <p:nvSpPr>
          <p:cNvPr id="39" name="object 39"/>
          <p:cNvSpPr/>
          <p:nvPr/>
        </p:nvSpPr>
        <p:spPr>
          <a:xfrm>
            <a:off x="0" y="2782951"/>
            <a:ext cx="9131300" cy="0"/>
          </a:xfrm>
          <a:custGeom>
            <a:avLst/>
            <a:gdLst/>
            <a:ahLst/>
            <a:cxnLst/>
            <a:rect l="l" t="t" r="r" b="b"/>
            <a:pathLst>
              <a:path w="9131300">
                <a:moveTo>
                  <a:pt x="0" y="0"/>
                </a:moveTo>
                <a:lnTo>
                  <a:pt x="9131300" y="0"/>
                </a:lnTo>
              </a:path>
            </a:pathLst>
          </a:custGeom>
          <a:ln w="3175">
            <a:solidFill>
              <a:srgbClr val="FFFFFF"/>
            </a:solidFill>
          </a:ln>
        </p:spPr>
        <p:txBody>
          <a:bodyPr wrap="square" lIns="0" tIns="0" rIns="0" bIns="0" rtlCol="0"/>
          <a:lstStyle/>
          <a:p>
            <a:endParaRPr/>
          </a:p>
        </p:txBody>
      </p:sp>
      <p:sp>
        <p:nvSpPr>
          <p:cNvPr id="40" name="object 40"/>
          <p:cNvSpPr/>
          <p:nvPr/>
        </p:nvSpPr>
        <p:spPr>
          <a:xfrm>
            <a:off x="0" y="2309876"/>
            <a:ext cx="9131300" cy="1905"/>
          </a:xfrm>
          <a:custGeom>
            <a:avLst/>
            <a:gdLst/>
            <a:ahLst/>
            <a:cxnLst/>
            <a:rect l="l" t="t" r="r" b="b"/>
            <a:pathLst>
              <a:path w="9131300" h="1905">
                <a:moveTo>
                  <a:pt x="0" y="1521"/>
                </a:moveTo>
                <a:lnTo>
                  <a:pt x="9131300" y="0"/>
                </a:lnTo>
              </a:path>
            </a:pathLst>
          </a:custGeom>
          <a:ln w="3175">
            <a:solidFill>
              <a:srgbClr val="FFFFFF"/>
            </a:solidFill>
          </a:ln>
        </p:spPr>
        <p:txBody>
          <a:bodyPr wrap="square" lIns="0" tIns="0" rIns="0" bIns="0" rtlCol="0"/>
          <a:lstStyle/>
          <a:p>
            <a:endParaRPr/>
          </a:p>
        </p:txBody>
      </p:sp>
      <p:sp>
        <p:nvSpPr>
          <p:cNvPr id="41" name="object 41"/>
          <p:cNvSpPr/>
          <p:nvPr/>
        </p:nvSpPr>
        <p:spPr>
          <a:xfrm>
            <a:off x="0" y="1876444"/>
            <a:ext cx="9131300" cy="14604"/>
          </a:xfrm>
          <a:custGeom>
            <a:avLst/>
            <a:gdLst/>
            <a:ahLst/>
            <a:cxnLst/>
            <a:rect l="l" t="t" r="r" b="b"/>
            <a:pathLst>
              <a:path w="9131300" h="14605">
                <a:moveTo>
                  <a:pt x="0" y="0"/>
                </a:moveTo>
                <a:lnTo>
                  <a:pt x="9131300" y="14331"/>
                </a:lnTo>
              </a:path>
            </a:pathLst>
          </a:custGeom>
          <a:ln w="3175">
            <a:solidFill>
              <a:srgbClr val="FFFFFF"/>
            </a:solidFill>
          </a:ln>
        </p:spPr>
        <p:txBody>
          <a:bodyPr wrap="square" lIns="0" tIns="0" rIns="0" bIns="0" rtlCol="0"/>
          <a:lstStyle/>
          <a:p>
            <a:endParaRPr/>
          </a:p>
        </p:txBody>
      </p:sp>
      <p:sp>
        <p:nvSpPr>
          <p:cNvPr id="42" name="object 42"/>
          <p:cNvSpPr/>
          <p:nvPr/>
        </p:nvSpPr>
        <p:spPr>
          <a:xfrm>
            <a:off x="0" y="1532000"/>
            <a:ext cx="9090025" cy="0"/>
          </a:xfrm>
          <a:custGeom>
            <a:avLst/>
            <a:gdLst/>
            <a:ahLst/>
            <a:cxnLst/>
            <a:rect l="l" t="t" r="r" b="b"/>
            <a:pathLst>
              <a:path w="9090025">
                <a:moveTo>
                  <a:pt x="0" y="0"/>
                </a:moveTo>
                <a:lnTo>
                  <a:pt x="9090025" y="0"/>
                </a:lnTo>
              </a:path>
            </a:pathLst>
          </a:custGeom>
          <a:ln w="3175">
            <a:solidFill>
              <a:srgbClr val="FFFFFF"/>
            </a:solidFill>
          </a:ln>
        </p:spPr>
        <p:txBody>
          <a:bodyPr wrap="square" lIns="0" tIns="0" rIns="0" bIns="0" rtlCol="0"/>
          <a:lstStyle/>
          <a:p>
            <a:endParaRPr/>
          </a:p>
        </p:txBody>
      </p:sp>
      <p:sp>
        <p:nvSpPr>
          <p:cNvPr id="43" name="object 43"/>
          <p:cNvSpPr/>
          <p:nvPr/>
        </p:nvSpPr>
        <p:spPr>
          <a:xfrm>
            <a:off x="0" y="1238250"/>
            <a:ext cx="9131300" cy="17780"/>
          </a:xfrm>
          <a:custGeom>
            <a:avLst/>
            <a:gdLst/>
            <a:ahLst/>
            <a:cxnLst/>
            <a:rect l="l" t="t" r="r" b="b"/>
            <a:pathLst>
              <a:path w="9131300" h="17780">
                <a:moveTo>
                  <a:pt x="0" y="17501"/>
                </a:moveTo>
                <a:lnTo>
                  <a:pt x="9131300" y="0"/>
                </a:lnTo>
              </a:path>
            </a:pathLst>
          </a:custGeom>
          <a:ln w="3175">
            <a:solidFill>
              <a:srgbClr val="FFFFFF"/>
            </a:solidFill>
          </a:ln>
        </p:spPr>
        <p:txBody>
          <a:bodyPr wrap="square" lIns="0" tIns="0" rIns="0" bIns="0" rtlCol="0"/>
          <a:lstStyle/>
          <a:p>
            <a:endParaRPr/>
          </a:p>
        </p:txBody>
      </p:sp>
      <p:sp>
        <p:nvSpPr>
          <p:cNvPr id="44" name="object 44"/>
          <p:cNvSpPr/>
          <p:nvPr/>
        </p:nvSpPr>
        <p:spPr>
          <a:xfrm>
            <a:off x="0" y="1049416"/>
            <a:ext cx="9131300" cy="11430"/>
          </a:xfrm>
          <a:custGeom>
            <a:avLst/>
            <a:gdLst/>
            <a:ahLst/>
            <a:cxnLst/>
            <a:rect l="l" t="t" r="r" b="b"/>
            <a:pathLst>
              <a:path w="9131300" h="11430">
                <a:moveTo>
                  <a:pt x="0" y="0"/>
                </a:moveTo>
                <a:lnTo>
                  <a:pt x="9131300" y="11033"/>
                </a:lnTo>
              </a:path>
            </a:pathLst>
          </a:custGeom>
          <a:ln w="3175">
            <a:solidFill>
              <a:srgbClr val="FFFFFF"/>
            </a:solidFill>
          </a:ln>
        </p:spPr>
        <p:txBody>
          <a:bodyPr wrap="square" lIns="0" tIns="0" rIns="0" bIns="0" rtlCol="0"/>
          <a:lstStyle/>
          <a:p>
            <a:endParaRPr/>
          </a:p>
        </p:txBody>
      </p:sp>
      <p:sp>
        <p:nvSpPr>
          <p:cNvPr id="45" name="object 45"/>
          <p:cNvSpPr/>
          <p:nvPr/>
        </p:nvSpPr>
        <p:spPr>
          <a:xfrm>
            <a:off x="0" y="885825"/>
            <a:ext cx="9131300" cy="27305"/>
          </a:xfrm>
          <a:custGeom>
            <a:avLst/>
            <a:gdLst/>
            <a:ahLst/>
            <a:cxnLst/>
            <a:rect l="l" t="t" r="r" b="b"/>
            <a:pathLst>
              <a:path w="9131300" h="27305">
                <a:moveTo>
                  <a:pt x="0" y="27013"/>
                </a:moveTo>
                <a:lnTo>
                  <a:pt x="9131300" y="0"/>
                </a:lnTo>
              </a:path>
            </a:pathLst>
          </a:custGeom>
          <a:ln w="3175">
            <a:solidFill>
              <a:srgbClr val="FFFFFF"/>
            </a:solidFill>
          </a:ln>
        </p:spPr>
        <p:txBody>
          <a:bodyPr wrap="square" lIns="0" tIns="0" rIns="0" bIns="0" rtlCol="0"/>
          <a:lstStyle/>
          <a:p>
            <a:endParaRPr/>
          </a:p>
        </p:txBody>
      </p:sp>
      <p:sp>
        <p:nvSpPr>
          <p:cNvPr id="46" name="object 46"/>
          <p:cNvSpPr/>
          <p:nvPr/>
        </p:nvSpPr>
        <p:spPr>
          <a:xfrm>
            <a:off x="26987" y="827150"/>
            <a:ext cx="9104630" cy="0"/>
          </a:xfrm>
          <a:custGeom>
            <a:avLst/>
            <a:gdLst/>
            <a:ahLst/>
            <a:cxnLst/>
            <a:rect l="l" t="t" r="r" b="b"/>
            <a:pathLst>
              <a:path w="9104630">
                <a:moveTo>
                  <a:pt x="0" y="0"/>
                </a:moveTo>
                <a:lnTo>
                  <a:pt x="9104312" y="0"/>
                </a:lnTo>
              </a:path>
            </a:pathLst>
          </a:custGeom>
          <a:ln w="3175">
            <a:solidFill>
              <a:srgbClr val="FFFFFF"/>
            </a:solidFill>
          </a:ln>
        </p:spPr>
        <p:txBody>
          <a:bodyPr wrap="square" lIns="0" tIns="0" rIns="0" bIns="0" rtlCol="0"/>
          <a:lstStyle/>
          <a:p>
            <a:endParaRPr/>
          </a:p>
        </p:txBody>
      </p:sp>
      <p:sp>
        <p:nvSpPr>
          <p:cNvPr id="47" name="object 47"/>
          <p:cNvSpPr/>
          <p:nvPr/>
        </p:nvSpPr>
        <p:spPr>
          <a:xfrm>
            <a:off x="0" y="765175"/>
            <a:ext cx="9131300" cy="0"/>
          </a:xfrm>
          <a:custGeom>
            <a:avLst/>
            <a:gdLst/>
            <a:ahLst/>
            <a:cxnLst/>
            <a:rect l="l" t="t" r="r" b="b"/>
            <a:pathLst>
              <a:path w="9131300">
                <a:moveTo>
                  <a:pt x="0" y="0"/>
                </a:moveTo>
                <a:lnTo>
                  <a:pt x="9131300" y="0"/>
                </a:lnTo>
              </a:path>
            </a:pathLst>
          </a:custGeom>
          <a:ln w="3175">
            <a:solidFill>
              <a:srgbClr val="FFFFFF"/>
            </a:solidFill>
          </a:ln>
        </p:spPr>
        <p:txBody>
          <a:bodyPr wrap="square" lIns="0" tIns="0" rIns="0" bIns="0" rtlCol="0"/>
          <a:lstStyle/>
          <a:p>
            <a:endParaRPr/>
          </a:p>
        </p:txBody>
      </p:sp>
      <p:sp>
        <p:nvSpPr>
          <p:cNvPr id="48" name="object 48"/>
          <p:cNvSpPr/>
          <p:nvPr/>
        </p:nvSpPr>
        <p:spPr>
          <a:xfrm>
            <a:off x="0" y="712851"/>
            <a:ext cx="2327275" cy="0"/>
          </a:xfrm>
          <a:custGeom>
            <a:avLst/>
            <a:gdLst/>
            <a:ahLst/>
            <a:cxnLst/>
            <a:rect l="l" t="t" r="r" b="b"/>
            <a:pathLst>
              <a:path w="2327275">
                <a:moveTo>
                  <a:pt x="0" y="0"/>
                </a:moveTo>
                <a:lnTo>
                  <a:pt x="2327275" y="0"/>
                </a:lnTo>
              </a:path>
            </a:pathLst>
          </a:custGeom>
          <a:ln w="3175">
            <a:solidFill>
              <a:srgbClr val="FFFFFF"/>
            </a:solidFill>
          </a:ln>
        </p:spPr>
        <p:txBody>
          <a:bodyPr wrap="square" lIns="0" tIns="0" rIns="0" bIns="0" rtlCol="0"/>
          <a:lstStyle/>
          <a:p>
            <a:endParaRPr/>
          </a:p>
        </p:txBody>
      </p:sp>
      <p:sp>
        <p:nvSpPr>
          <p:cNvPr id="49" name="object 49"/>
          <p:cNvSpPr/>
          <p:nvPr/>
        </p:nvSpPr>
        <p:spPr>
          <a:xfrm>
            <a:off x="0" y="712851"/>
            <a:ext cx="2327275" cy="347980"/>
          </a:xfrm>
          <a:custGeom>
            <a:avLst/>
            <a:gdLst/>
            <a:ahLst/>
            <a:cxnLst/>
            <a:rect l="l" t="t" r="r" b="b"/>
            <a:pathLst>
              <a:path w="2327275" h="347980">
                <a:moveTo>
                  <a:pt x="2327274" y="0"/>
                </a:moveTo>
                <a:lnTo>
                  <a:pt x="0" y="347354"/>
                </a:lnTo>
              </a:path>
            </a:pathLst>
          </a:custGeom>
          <a:ln w="3175">
            <a:solidFill>
              <a:srgbClr val="FFFFFF"/>
            </a:solidFill>
          </a:ln>
        </p:spPr>
        <p:txBody>
          <a:bodyPr wrap="square" lIns="0" tIns="0" rIns="0" bIns="0" rtlCol="0"/>
          <a:lstStyle/>
          <a:p>
            <a:endParaRPr/>
          </a:p>
        </p:txBody>
      </p:sp>
      <p:sp>
        <p:nvSpPr>
          <p:cNvPr id="50" name="object 50"/>
          <p:cNvSpPr/>
          <p:nvPr/>
        </p:nvSpPr>
        <p:spPr>
          <a:xfrm>
            <a:off x="0" y="692150"/>
            <a:ext cx="2327275" cy="196215"/>
          </a:xfrm>
          <a:custGeom>
            <a:avLst/>
            <a:gdLst/>
            <a:ahLst/>
            <a:cxnLst/>
            <a:rect l="l" t="t" r="r" b="b"/>
            <a:pathLst>
              <a:path w="2327275" h="196215">
                <a:moveTo>
                  <a:pt x="2327274" y="0"/>
                </a:moveTo>
                <a:lnTo>
                  <a:pt x="0" y="195781"/>
                </a:lnTo>
              </a:path>
            </a:pathLst>
          </a:custGeom>
          <a:ln w="3175">
            <a:solidFill>
              <a:srgbClr val="FFFFFF"/>
            </a:solidFill>
          </a:ln>
        </p:spPr>
        <p:txBody>
          <a:bodyPr wrap="square" lIns="0" tIns="0" rIns="0" bIns="0" rtlCol="0"/>
          <a:lstStyle/>
          <a:p>
            <a:endParaRPr/>
          </a:p>
        </p:txBody>
      </p:sp>
      <p:sp>
        <p:nvSpPr>
          <p:cNvPr id="51" name="object 51"/>
          <p:cNvSpPr/>
          <p:nvPr/>
        </p:nvSpPr>
        <p:spPr>
          <a:xfrm>
            <a:off x="0" y="765175"/>
            <a:ext cx="9131300" cy="0"/>
          </a:xfrm>
          <a:custGeom>
            <a:avLst/>
            <a:gdLst/>
            <a:ahLst/>
            <a:cxnLst/>
            <a:rect l="l" t="t" r="r" b="b"/>
            <a:pathLst>
              <a:path w="9131300">
                <a:moveTo>
                  <a:pt x="0" y="0"/>
                </a:moveTo>
                <a:lnTo>
                  <a:pt x="9131300" y="0"/>
                </a:lnTo>
              </a:path>
            </a:pathLst>
          </a:custGeom>
          <a:ln w="3175">
            <a:solidFill>
              <a:srgbClr val="FFFFFF"/>
            </a:solidFill>
          </a:ln>
        </p:spPr>
        <p:txBody>
          <a:bodyPr wrap="square" lIns="0" tIns="0" rIns="0" bIns="0" rtlCol="0"/>
          <a:lstStyle/>
          <a:p>
            <a:endParaRPr/>
          </a:p>
        </p:txBody>
      </p:sp>
      <p:sp>
        <p:nvSpPr>
          <p:cNvPr id="52" name="object 52"/>
          <p:cNvSpPr/>
          <p:nvPr/>
        </p:nvSpPr>
        <p:spPr>
          <a:xfrm>
            <a:off x="0" y="0"/>
            <a:ext cx="9143999" cy="1600199"/>
          </a:xfrm>
          <a:prstGeom prst="rect">
            <a:avLst/>
          </a:prstGeom>
          <a:blipFill>
            <a:blip r:embed="rId2" cstate="print"/>
            <a:stretch>
              <a:fillRect/>
            </a:stretch>
          </a:blipFill>
        </p:spPr>
        <p:txBody>
          <a:bodyPr wrap="square" lIns="0" tIns="0" rIns="0" bIns="0" rtlCol="0"/>
          <a:lstStyle/>
          <a:p>
            <a:endParaRPr/>
          </a:p>
        </p:txBody>
      </p:sp>
      <p:sp>
        <p:nvSpPr>
          <p:cNvPr id="53" name="object 53"/>
          <p:cNvSpPr/>
          <p:nvPr/>
        </p:nvSpPr>
        <p:spPr>
          <a:xfrm>
            <a:off x="600075" y="115887"/>
            <a:ext cx="1079500" cy="792162"/>
          </a:xfrm>
          <a:prstGeom prst="rect">
            <a:avLst/>
          </a:prstGeom>
          <a:blipFill>
            <a:blip r:embed="rId3" cstate="print"/>
            <a:stretch>
              <a:fillRect/>
            </a:stretch>
          </a:blipFill>
        </p:spPr>
        <p:txBody>
          <a:bodyPr wrap="square" lIns="0" tIns="0" rIns="0" bIns="0" rtlCol="0"/>
          <a:lstStyle/>
          <a:p>
            <a:endParaRPr/>
          </a:p>
        </p:txBody>
      </p:sp>
      <p:sp>
        <p:nvSpPr>
          <p:cNvPr id="54" name="object 54"/>
          <p:cNvSpPr/>
          <p:nvPr/>
        </p:nvSpPr>
        <p:spPr>
          <a:xfrm>
            <a:off x="0" y="333375"/>
            <a:ext cx="1427226" cy="1203325"/>
          </a:xfrm>
          <a:prstGeom prst="rect">
            <a:avLst/>
          </a:prstGeom>
          <a:blipFill>
            <a:blip r:embed="rId4" cstate="print"/>
            <a:stretch>
              <a:fillRect/>
            </a:stretch>
          </a:blipFill>
        </p:spPr>
        <p:txBody>
          <a:bodyPr wrap="square" lIns="0" tIns="0" rIns="0" bIns="0" rtlCol="0"/>
          <a:lstStyle/>
          <a:p>
            <a:endParaRPr/>
          </a:p>
        </p:txBody>
      </p:sp>
      <p:sp>
        <p:nvSpPr>
          <p:cNvPr id="55" name="object 55"/>
          <p:cNvSpPr/>
          <p:nvPr/>
        </p:nvSpPr>
        <p:spPr>
          <a:xfrm>
            <a:off x="1174750" y="404875"/>
            <a:ext cx="649287" cy="542925"/>
          </a:xfrm>
          <a:prstGeom prst="rect">
            <a:avLst/>
          </a:prstGeom>
          <a:blipFill>
            <a:blip r:embed="rId5" cstate="print"/>
            <a:stretch>
              <a:fillRect/>
            </a:stretch>
          </a:blipFill>
        </p:spPr>
        <p:txBody>
          <a:bodyPr wrap="square" lIns="0" tIns="0" rIns="0" bIns="0" rtlCol="0"/>
          <a:lstStyle/>
          <a:p>
            <a:endParaRPr/>
          </a:p>
        </p:txBody>
      </p:sp>
      <p:sp>
        <p:nvSpPr>
          <p:cNvPr id="56" name="object 56"/>
          <p:cNvSpPr/>
          <p:nvPr/>
        </p:nvSpPr>
        <p:spPr>
          <a:xfrm>
            <a:off x="827087" y="333247"/>
            <a:ext cx="6840474" cy="3414776"/>
          </a:xfrm>
          <a:prstGeom prst="rect">
            <a:avLst/>
          </a:prstGeom>
          <a:blipFill>
            <a:blip r:embed="rId6" cstate="print"/>
            <a:stretch>
              <a:fillRect/>
            </a:stretch>
          </a:blipFill>
        </p:spPr>
        <p:txBody>
          <a:bodyPr wrap="square" lIns="0" tIns="0" rIns="0" bIns="0" rtlCol="0"/>
          <a:lstStyle/>
          <a:p>
            <a:endParaRPr/>
          </a:p>
        </p:txBody>
      </p:sp>
      <p:sp>
        <p:nvSpPr>
          <p:cNvPr id="57" name="object 57"/>
          <p:cNvSpPr txBox="1"/>
          <p:nvPr/>
        </p:nvSpPr>
        <p:spPr>
          <a:xfrm>
            <a:off x="1194917" y="3838021"/>
            <a:ext cx="6496685" cy="2084070"/>
          </a:xfrm>
          <a:prstGeom prst="rect">
            <a:avLst/>
          </a:prstGeom>
        </p:spPr>
        <p:txBody>
          <a:bodyPr vert="horz" wrap="square" lIns="0" tIns="12700" rIns="0" bIns="0" rtlCol="0">
            <a:spAutoFit/>
          </a:bodyPr>
          <a:lstStyle/>
          <a:p>
            <a:pPr marL="12700" marR="5080">
              <a:lnSpc>
                <a:spcPct val="150000"/>
              </a:lnSpc>
              <a:spcBef>
                <a:spcPts val="100"/>
              </a:spcBef>
            </a:pPr>
            <a:r>
              <a:rPr sz="1800" spc="-5" dirty="0">
                <a:latin typeface="Arial"/>
                <a:cs typeface="Arial"/>
              </a:rPr>
              <a:t>Mỗi use case </a:t>
            </a:r>
            <a:r>
              <a:rPr sz="1800" spc="-10" dirty="0">
                <a:latin typeface="Arial"/>
                <a:cs typeface="Arial"/>
              </a:rPr>
              <a:t>nghiệp </a:t>
            </a:r>
            <a:r>
              <a:rPr sz="1800" dirty="0">
                <a:latin typeface="Arial"/>
                <a:cs typeface="Arial"/>
              </a:rPr>
              <a:t>vụ </a:t>
            </a:r>
            <a:r>
              <a:rPr sz="1800" spc="-5" dirty="0">
                <a:latin typeface="Arial"/>
                <a:cs typeface="Arial"/>
              </a:rPr>
              <a:t>tương ứng </a:t>
            </a:r>
            <a:r>
              <a:rPr sz="1800" dirty="0">
                <a:latin typeface="Arial"/>
                <a:cs typeface="Arial"/>
              </a:rPr>
              <a:t>với </a:t>
            </a:r>
            <a:r>
              <a:rPr sz="1800" spc="-5" dirty="0">
                <a:latin typeface="Arial"/>
                <a:cs typeface="Arial"/>
              </a:rPr>
              <a:t>một </a:t>
            </a:r>
            <a:r>
              <a:rPr sz="1800" dirty="0">
                <a:latin typeface="Arial"/>
                <a:cs typeface="Arial"/>
              </a:rPr>
              <a:t>tập các </a:t>
            </a:r>
            <a:r>
              <a:rPr sz="1800" spc="-5" dirty="0">
                <a:latin typeface="Arial"/>
                <a:cs typeface="Arial"/>
              </a:rPr>
              <a:t>use case hệ  thống được </a:t>
            </a:r>
            <a:r>
              <a:rPr sz="1800" spc="-10" dirty="0">
                <a:latin typeface="Arial"/>
                <a:cs typeface="Arial"/>
              </a:rPr>
              <a:t>đóng </a:t>
            </a:r>
            <a:r>
              <a:rPr sz="1800" spc="-5" dirty="0">
                <a:latin typeface="Arial"/>
                <a:cs typeface="Arial"/>
              </a:rPr>
              <a:t>gói trong hệ thống con. Hệ thống </a:t>
            </a:r>
            <a:r>
              <a:rPr sz="1800" dirty="0">
                <a:latin typeface="Arial"/>
                <a:cs typeface="Arial"/>
              </a:rPr>
              <a:t>con sẽ sử  </a:t>
            </a:r>
            <a:r>
              <a:rPr sz="1800" spc="-5" dirty="0">
                <a:latin typeface="Arial"/>
                <a:cs typeface="Arial"/>
              </a:rPr>
              <a:t>dụng </a:t>
            </a:r>
            <a:r>
              <a:rPr sz="1800" dirty="0">
                <a:latin typeface="Arial"/>
                <a:cs typeface="Arial"/>
              </a:rPr>
              <a:t>các </a:t>
            </a:r>
            <a:r>
              <a:rPr sz="1800" spc="-5" dirty="0">
                <a:latin typeface="Arial"/>
                <a:cs typeface="Arial"/>
              </a:rPr>
              <a:t>thành phần </a:t>
            </a:r>
            <a:r>
              <a:rPr sz="1800" spc="-10" dirty="0">
                <a:latin typeface="Arial"/>
                <a:cs typeface="Arial"/>
              </a:rPr>
              <a:t>nghiệp </a:t>
            </a:r>
            <a:r>
              <a:rPr sz="1800" dirty="0">
                <a:latin typeface="Arial"/>
                <a:cs typeface="Arial"/>
              </a:rPr>
              <a:t>vụ và </a:t>
            </a:r>
            <a:r>
              <a:rPr sz="1800" spc="-5" dirty="0">
                <a:latin typeface="Arial"/>
                <a:cs typeface="Arial"/>
              </a:rPr>
              <a:t>thành phần </a:t>
            </a:r>
            <a:r>
              <a:rPr sz="1800" dirty="0">
                <a:latin typeface="Arial"/>
                <a:cs typeface="Arial"/>
              </a:rPr>
              <a:t>kỹ </a:t>
            </a:r>
            <a:r>
              <a:rPr sz="1800" spc="-5" dirty="0">
                <a:latin typeface="Arial"/>
                <a:cs typeface="Arial"/>
              </a:rPr>
              <a:t>thuật để thực  </a:t>
            </a:r>
            <a:r>
              <a:rPr sz="1800" dirty="0">
                <a:latin typeface="Arial"/>
                <a:cs typeface="Arial"/>
              </a:rPr>
              <a:t>thi </a:t>
            </a:r>
            <a:r>
              <a:rPr sz="1800" spc="-5" dirty="0">
                <a:latin typeface="Arial"/>
                <a:cs typeface="Arial"/>
              </a:rPr>
              <a:t>các use </a:t>
            </a:r>
            <a:r>
              <a:rPr sz="1800" dirty="0">
                <a:latin typeface="Arial"/>
                <a:cs typeface="Arial"/>
              </a:rPr>
              <a:t>case </a:t>
            </a:r>
            <a:r>
              <a:rPr sz="1800" spc="-5" dirty="0">
                <a:latin typeface="Arial"/>
                <a:cs typeface="Arial"/>
              </a:rPr>
              <a:t>hệ thống </a:t>
            </a:r>
            <a:r>
              <a:rPr sz="1800" dirty="0">
                <a:latin typeface="Arial"/>
                <a:cs typeface="Arial"/>
              </a:rPr>
              <a:t>và </a:t>
            </a:r>
            <a:r>
              <a:rPr sz="1800" spc="-5" dirty="0">
                <a:latin typeface="Arial"/>
                <a:cs typeface="Arial"/>
              </a:rPr>
              <a:t>hỗ </a:t>
            </a:r>
            <a:r>
              <a:rPr sz="1800" dirty="0">
                <a:latin typeface="Arial"/>
                <a:cs typeface="Arial"/>
              </a:rPr>
              <a:t>trợ cho </a:t>
            </a:r>
            <a:r>
              <a:rPr sz="1800" spc="-5" dirty="0">
                <a:latin typeface="Arial"/>
                <a:cs typeface="Arial"/>
              </a:rPr>
              <a:t>dịch </a:t>
            </a:r>
            <a:r>
              <a:rPr sz="1800" dirty="0">
                <a:latin typeface="Arial"/>
                <a:cs typeface="Arial"/>
              </a:rPr>
              <a:t>vụ </a:t>
            </a:r>
            <a:r>
              <a:rPr sz="1800" spc="-10" dirty="0">
                <a:latin typeface="Arial"/>
                <a:cs typeface="Arial"/>
              </a:rPr>
              <a:t>nghiệp </a:t>
            </a:r>
            <a:r>
              <a:rPr sz="1800" dirty="0">
                <a:latin typeface="Arial"/>
                <a:cs typeface="Arial"/>
              </a:rPr>
              <a:t>vụ </a:t>
            </a:r>
            <a:r>
              <a:rPr sz="1800" spc="-5" dirty="0">
                <a:latin typeface="Arial"/>
                <a:cs typeface="Arial"/>
              </a:rPr>
              <a:t>đã  được cung </a:t>
            </a:r>
            <a:r>
              <a:rPr sz="1800" dirty="0">
                <a:latin typeface="Arial"/>
                <a:cs typeface="Arial"/>
              </a:rPr>
              <a:t>cấp </a:t>
            </a:r>
            <a:r>
              <a:rPr sz="1800" spc="-5" dirty="0">
                <a:latin typeface="Arial"/>
                <a:cs typeface="Arial"/>
              </a:rPr>
              <a:t>ra </a:t>
            </a:r>
            <a:r>
              <a:rPr sz="1800" spc="-10" dirty="0">
                <a:latin typeface="Arial"/>
                <a:cs typeface="Arial"/>
              </a:rPr>
              <a:t>ngoài </a:t>
            </a:r>
            <a:r>
              <a:rPr sz="1800" spc="-5" dirty="0">
                <a:latin typeface="Arial"/>
                <a:cs typeface="Arial"/>
              </a:rPr>
              <a:t>(như là Submit</a:t>
            </a:r>
            <a:r>
              <a:rPr sz="1800" spc="15" dirty="0">
                <a:latin typeface="Arial"/>
                <a:cs typeface="Arial"/>
              </a:rPr>
              <a:t> </a:t>
            </a:r>
            <a:r>
              <a:rPr sz="1800" spc="-5" dirty="0">
                <a:latin typeface="Arial"/>
                <a:cs typeface="Arial"/>
              </a:rPr>
              <a:t>Order).</a:t>
            </a:r>
            <a:endParaRPr sz="1800">
              <a:latin typeface="Arial"/>
              <a:cs typeface="Arial"/>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324100" y="711200"/>
            <a:ext cx="6807200" cy="4676775"/>
          </a:xfrm>
          <a:custGeom>
            <a:avLst/>
            <a:gdLst/>
            <a:ahLst/>
            <a:cxnLst/>
            <a:rect l="l" t="t" r="r" b="b"/>
            <a:pathLst>
              <a:path w="6807200" h="4676775">
                <a:moveTo>
                  <a:pt x="0" y="0"/>
                </a:moveTo>
                <a:lnTo>
                  <a:pt x="6807200" y="4676775"/>
                </a:lnTo>
              </a:path>
            </a:pathLst>
          </a:custGeom>
          <a:ln w="3175">
            <a:solidFill>
              <a:srgbClr val="FFFFFF"/>
            </a:solidFill>
          </a:ln>
        </p:spPr>
        <p:txBody>
          <a:bodyPr wrap="square" lIns="0" tIns="0" rIns="0" bIns="0" rtlCol="0"/>
          <a:lstStyle/>
          <a:p>
            <a:endParaRPr/>
          </a:p>
        </p:txBody>
      </p:sp>
      <p:sp>
        <p:nvSpPr>
          <p:cNvPr id="3" name="object 3"/>
          <p:cNvSpPr/>
          <p:nvPr/>
        </p:nvSpPr>
        <p:spPr>
          <a:xfrm>
            <a:off x="2324100" y="711200"/>
            <a:ext cx="6807200" cy="5510530"/>
          </a:xfrm>
          <a:custGeom>
            <a:avLst/>
            <a:gdLst/>
            <a:ahLst/>
            <a:cxnLst/>
            <a:rect l="l" t="t" r="r" b="b"/>
            <a:pathLst>
              <a:path w="6807200" h="5510530">
                <a:moveTo>
                  <a:pt x="0" y="0"/>
                </a:moveTo>
                <a:lnTo>
                  <a:pt x="6807200" y="5510212"/>
                </a:lnTo>
              </a:path>
            </a:pathLst>
          </a:custGeom>
          <a:ln w="3175">
            <a:solidFill>
              <a:srgbClr val="FFFFFF"/>
            </a:solidFill>
          </a:ln>
        </p:spPr>
        <p:txBody>
          <a:bodyPr wrap="square" lIns="0" tIns="0" rIns="0" bIns="0" rtlCol="0"/>
          <a:lstStyle/>
          <a:p>
            <a:endParaRPr/>
          </a:p>
        </p:txBody>
      </p:sp>
      <p:sp>
        <p:nvSpPr>
          <p:cNvPr id="4" name="object 4"/>
          <p:cNvSpPr/>
          <p:nvPr/>
        </p:nvSpPr>
        <p:spPr>
          <a:xfrm>
            <a:off x="2324100" y="711200"/>
            <a:ext cx="6456680" cy="6146800"/>
          </a:xfrm>
          <a:custGeom>
            <a:avLst/>
            <a:gdLst/>
            <a:ahLst/>
            <a:cxnLst/>
            <a:rect l="l" t="t" r="r" b="b"/>
            <a:pathLst>
              <a:path w="6456680" h="6146800">
                <a:moveTo>
                  <a:pt x="0" y="0"/>
                </a:moveTo>
                <a:lnTo>
                  <a:pt x="6456426" y="6146799"/>
                </a:lnTo>
              </a:path>
            </a:pathLst>
          </a:custGeom>
          <a:ln w="3175">
            <a:solidFill>
              <a:srgbClr val="FFFFFF"/>
            </a:solidFill>
          </a:ln>
        </p:spPr>
        <p:txBody>
          <a:bodyPr wrap="square" lIns="0" tIns="0" rIns="0" bIns="0" rtlCol="0"/>
          <a:lstStyle/>
          <a:p>
            <a:endParaRPr/>
          </a:p>
        </p:txBody>
      </p:sp>
      <p:sp>
        <p:nvSpPr>
          <p:cNvPr id="5" name="object 5"/>
          <p:cNvSpPr/>
          <p:nvPr/>
        </p:nvSpPr>
        <p:spPr>
          <a:xfrm>
            <a:off x="2324100" y="711200"/>
            <a:ext cx="5408930" cy="6146800"/>
          </a:xfrm>
          <a:custGeom>
            <a:avLst/>
            <a:gdLst/>
            <a:ahLst/>
            <a:cxnLst/>
            <a:rect l="l" t="t" r="r" b="b"/>
            <a:pathLst>
              <a:path w="5408930" h="6146800">
                <a:moveTo>
                  <a:pt x="0" y="0"/>
                </a:moveTo>
                <a:lnTo>
                  <a:pt x="5408676" y="6146799"/>
                </a:lnTo>
              </a:path>
            </a:pathLst>
          </a:custGeom>
          <a:ln w="3175">
            <a:solidFill>
              <a:srgbClr val="FFFFFF"/>
            </a:solidFill>
          </a:ln>
        </p:spPr>
        <p:txBody>
          <a:bodyPr wrap="square" lIns="0" tIns="0" rIns="0" bIns="0" rtlCol="0"/>
          <a:lstStyle/>
          <a:p>
            <a:endParaRPr/>
          </a:p>
        </p:txBody>
      </p:sp>
      <p:sp>
        <p:nvSpPr>
          <p:cNvPr id="6" name="object 6"/>
          <p:cNvSpPr/>
          <p:nvPr/>
        </p:nvSpPr>
        <p:spPr>
          <a:xfrm>
            <a:off x="2324100" y="711200"/>
            <a:ext cx="4424680" cy="6146800"/>
          </a:xfrm>
          <a:custGeom>
            <a:avLst/>
            <a:gdLst/>
            <a:ahLst/>
            <a:cxnLst/>
            <a:rect l="l" t="t" r="r" b="b"/>
            <a:pathLst>
              <a:path w="4424680" h="6146800">
                <a:moveTo>
                  <a:pt x="0" y="0"/>
                </a:moveTo>
                <a:lnTo>
                  <a:pt x="4424426" y="6146799"/>
                </a:lnTo>
              </a:path>
            </a:pathLst>
          </a:custGeom>
          <a:ln w="3175">
            <a:solidFill>
              <a:srgbClr val="FFFFFF"/>
            </a:solidFill>
          </a:ln>
        </p:spPr>
        <p:txBody>
          <a:bodyPr wrap="square" lIns="0" tIns="0" rIns="0" bIns="0" rtlCol="0"/>
          <a:lstStyle/>
          <a:p>
            <a:endParaRPr/>
          </a:p>
        </p:txBody>
      </p:sp>
      <p:sp>
        <p:nvSpPr>
          <p:cNvPr id="7" name="object 7"/>
          <p:cNvSpPr/>
          <p:nvPr/>
        </p:nvSpPr>
        <p:spPr>
          <a:xfrm>
            <a:off x="2324100" y="711200"/>
            <a:ext cx="3432175" cy="6146800"/>
          </a:xfrm>
          <a:custGeom>
            <a:avLst/>
            <a:gdLst/>
            <a:ahLst/>
            <a:cxnLst/>
            <a:rect l="l" t="t" r="r" b="b"/>
            <a:pathLst>
              <a:path w="3432175" h="6146800">
                <a:moveTo>
                  <a:pt x="0" y="0"/>
                </a:moveTo>
                <a:lnTo>
                  <a:pt x="3432175" y="6146799"/>
                </a:lnTo>
              </a:path>
            </a:pathLst>
          </a:custGeom>
          <a:ln w="3175">
            <a:solidFill>
              <a:srgbClr val="FFFFFF"/>
            </a:solidFill>
          </a:ln>
        </p:spPr>
        <p:txBody>
          <a:bodyPr wrap="square" lIns="0" tIns="0" rIns="0" bIns="0" rtlCol="0"/>
          <a:lstStyle/>
          <a:p>
            <a:endParaRPr/>
          </a:p>
        </p:txBody>
      </p:sp>
      <p:sp>
        <p:nvSpPr>
          <p:cNvPr id="8" name="object 8"/>
          <p:cNvSpPr/>
          <p:nvPr/>
        </p:nvSpPr>
        <p:spPr>
          <a:xfrm>
            <a:off x="2324100" y="711200"/>
            <a:ext cx="2559050" cy="6146800"/>
          </a:xfrm>
          <a:custGeom>
            <a:avLst/>
            <a:gdLst/>
            <a:ahLst/>
            <a:cxnLst/>
            <a:rect l="l" t="t" r="r" b="b"/>
            <a:pathLst>
              <a:path w="2559050" h="6146800">
                <a:moveTo>
                  <a:pt x="0" y="0"/>
                </a:moveTo>
                <a:lnTo>
                  <a:pt x="2559050" y="6146799"/>
                </a:lnTo>
              </a:path>
            </a:pathLst>
          </a:custGeom>
          <a:ln w="3175">
            <a:solidFill>
              <a:srgbClr val="FFFFFF"/>
            </a:solidFill>
          </a:ln>
        </p:spPr>
        <p:txBody>
          <a:bodyPr wrap="square" lIns="0" tIns="0" rIns="0" bIns="0" rtlCol="0"/>
          <a:lstStyle/>
          <a:p>
            <a:endParaRPr/>
          </a:p>
        </p:txBody>
      </p:sp>
      <p:sp>
        <p:nvSpPr>
          <p:cNvPr id="9" name="object 9"/>
          <p:cNvSpPr/>
          <p:nvPr/>
        </p:nvSpPr>
        <p:spPr>
          <a:xfrm>
            <a:off x="2324100" y="711200"/>
            <a:ext cx="1691005" cy="6146800"/>
          </a:xfrm>
          <a:custGeom>
            <a:avLst/>
            <a:gdLst/>
            <a:ahLst/>
            <a:cxnLst/>
            <a:rect l="l" t="t" r="r" b="b"/>
            <a:pathLst>
              <a:path w="1691004" h="6146800">
                <a:moveTo>
                  <a:pt x="0" y="0"/>
                </a:moveTo>
                <a:lnTo>
                  <a:pt x="1690751" y="6146799"/>
                </a:lnTo>
              </a:path>
            </a:pathLst>
          </a:custGeom>
          <a:ln w="3175">
            <a:solidFill>
              <a:srgbClr val="FFFFFF"/>
            </a:solidFill>
          </a:ln>
        </p:spPr>
        <p:txBody>
          <a:bodyPr wrap="square" lIns="0" tIns="0" rIns="0" bIns="0" rtlCol="0"/>
          <a:lstStyle/>
          <a:p>
            <a:endParaRPr/>
          </a:p>
        </p:txBody>
      </p:sp>
      <p:sp>
        <p:nvSpPr>
          <p:cNvPr id="10" name="object 10"/>
          <p:cNvSpPr/>
          <p:nvPr/>
        </p:nvSpPr>
        <p:spPr>
          <a:xfrm>
            <a:off x="2324100" y="711200"/>
            <a:ext cx="815975" cy="6146800"/>
          </a:xfrm>
          <a:custGeom>
            <a:avLst/>
            <a:gdLst/>
            <a:ahLst/>
            <a:cxnLst/>
            <a:rect l="l" t="t" r="r" b="b"/>
            <a:pathLst>
              <a:path w="815975" h="6146800">
                <a:moveTo>
                  <a:pt x="0" y="0"/>
                </a:moveTo>
                <a:lnTo>
                  <a:pt x="815975" y="6146799"/>
                </a:lnTo>
              </a:path>
            </a:pathLst>
          </a:custGeom>
          <a:ln w="3175">
            <a:solidFill>
              <a:srgbClr val="FFFFFF"/>
            </a:solidFill>
          </a:ln>
        </p:spPr>
        <p:txBody>
          <a:bodyPr wrap="square" lIns="0" tIns="0" rIns="0" bIns="0" rtlCol="0"/>
          <a:lstStyle/>
          <a:p>
            <a:endParaRPr/>
          </a:p>
        </p:txBody>
      </p:sp>
      <p:sp>
        <p:nvSpPr>
          <p:cNvPr id="11" name="object 11"/>
          <p:cNvSpPr/>
          <p:nvPr/>
        </p:nvSpPr>
        <p:spPr>
          <a:xfrm>
            <a:off x="2324100" y="711200"/>
            <a:ext cx="0" cy="6146800"/>
          </a:xfrm>
          <a:custGeom>
            <a:avLst/>
            <a:gdLst/>
            <a:ahLst/>
            <a:cxnLst/>
            <a:rect l="l" t="t" r="r" b="b"/>
            <a:pathLst>
              <a:path h="6146800">
                <a:moveTo>
                  <a:pt x="0" y="0"/>
                </a:moveTo>
                <a:lnTo>
                  <a:pt x="0" y="6146799"/>
                </a:lnTo>
              </a:path>
            </a:pathLst>
          </a:custGeom>
          <a:ln w="3175">
            <a:solidFill>
              <a:srgbClr val="FFFFFF"/>
            </a:solidFill>
          </a:ln>
        </p:spPr>
        <p:txBody>
          <a:bodyPr wrap="square" lIns="0" tIns="0" rIns="0" bIns="0" rtlCol="0"/>
          <a:lstStyle/>
          <a:p>
            <a:endParaRPr/>
          </a:p>
        </p:txBody>
      </p:sp>
      <p:sp>
        <p:nvSpPr>
          <p:cNvPr id="12" name="object 12"/>
          <p:cNvSpPr/>
          <p:nvPr/>
        </p:nvSpPr>
        <p:spPr>
          <a:xfrm>
            <a:off x="2324100" y="711200"/>
            <a:ext cx="6807200" cy="4046854"/>
          </a:xfrm>
          <a:custGeom>
            <a:avLst/>
            <a:gdLst/>
            <a:ahLst/>
            <a:cxnLst/>
            <a:rect l="l" t="t" r="r" b="b"/>
            <a:pathLst>
              <a:path w="6807200" h="4046854">
                <a:moveTo>
                  <a:pt x="0" y="0"/>
                </a:moveTo>
                <a:lnTo>
                  <a:pt x="6807200" y="4046474"/>
                </a:lnTo>
              </a:path>
            </a:pathLst>
          </a:custGeom>
          <a:ln w="3175">
            <a:solidFill>
              <a:srgbClr val="FFFFFF"/>
            </a:solidFill>
          </a:ln>
        </p:spPr>
        <p:txBody>
          <a:bodyPr wrap="square" lIns="0" tIns="0" rIns="0" bIns="0" rtlCol="0"/>
          <a:lstStyle/>
          <a:p>
            <a:endParaRPr/>
          </a:p>
        </p:txBody>
      </p:sp>
      <p:sp>
        <p:nvSpPr>
          <p:cNvPr id="13" name="object 13"/>
          <p:cNvSpPr/>
          <p:nvPr/>
        </p:nvSpPr>
        <p:spPr>
          <a:xfrm>
            <a:off x="2324100" y="711200"/>
            <a:ext cx="6807200" cy="3484879"/>
          </a:xfrm>
          <a:custGeom>
            <a:avLst/>
            <a:gdLst/>
            <a:ahLst/>
            <a:cxnLst/>
            <a:rect l="l" t="t" r="r" b="b"/>
            <a:pathLst>
              <a:path w="6807200" h="3484879">
                <a:moveTo>
                  <a:pt x="0" y="0"/>
                </a:moveTo>
                <a:lnTo>
                  <a:pt x="6807200" y="3484499"/>
                </a:lnTo>
              </a:path>
            </a:pathLst>
          </a:custGeom>
          <a:ln w="3175">
            <a:solidFill>
              <a:srgbClr val="FFFFFF"/>
            </a:solidFill>
          </a:ln>
        </p:spPr>
        <p:txBody>
          <a:bodyPr wrap="square" lIns="0" tIns="0" rIns="0" bIns="0" rtlCol="0"/>
          <a:lstStyle/>
          <a:p>
            <a:endParaRPr/>
          </a:p>
        </p:txBody>
      </p:sp>
      <p:sp>
        <p:nvSpPr>
          <p:cNvPr id="14" name="object 14"/>
          <p:cNvSpPr/>
          <p:nvPr/>
        </p:nvSpPr>
        <p:spPr>
          <a:xfrm>
            <a:off x="2324100" y="711200"/>
            <a:ext cx="6807200" cy="3002280"/>
          </a:xfrm>
          <a:custGeom>
            <a:avLst/>
            <a:gdLst/>
            <a:ahLst/>
            <a:cxnLst/>
            <a:rect l="l" t="t" r="r" b="b"/>
            <a:pathLst>
              <a:path w="6807200" h="3002279">
                <a:moveTo>
                  <a:pt x="0" y="0"/>
                </a:moveTo>
                <a:lnTo>
                  <a:pt x="6807200" y="3002026"/>
                </a:lnTo>
              </a:path>
            </a:pathLst>
          </a:custGeom>
          <a:ln w="3175">
            <a:solidFill>
              <a:srgbClr val="FFFFFF"/>
            </a:solidFill>
          </a:ln>
        </p:spPr>
        <p:txBody>
          <a:bodyPr wrap="square" lIns="0" tIns="0" rIns="0" bIns="0" rtlCol="0"/>
          <a:lstStyle/>
          <a:p>
            <a:endParaRPr/>
          </a:p>
        </p:txBody>
      </p:sp>
      <p:sp>
        <p:nvSpPr>
          <p:cNvPr id="15" name="object 15"/>
          <p:cNvSpPr/>
          <p:nvPr/>
        </p:nvSpPr>
        <p:spPr>
          <a:xfrm>
            <a:off x="2324100" y="711200"/>
            <a:ext cx="6807200" cy="2514600"/>
          </a:xfrm>
          <a:custGeom>
            <a:avLst/>
            <a:gdLst/>
            <a:ahLst/>
            <a:cxnLst/>
            <a:rect l="l" t="t" r="r" b="b"/>
            <a:pathLst>
              <a:path w="6807200" h="2514600">
                <a:moveTo>
                  <a:pt x="0" y="0"/>
                </a:moveTo>
                <a:lnTo>
                  <a:pt x="6807200" y="2514600"/>
                </a:lnTo>
              </a:path>
            </a:pathLst>
          </a:custGeom>
          <a:ln w="3175">
            <a:solidFill>
              <a:srgbClr val="FFFFFF"/>
            </a:solidFill>
          </a:ln>
        </p:spPr>
        <p:txBody>
          <a:bodyPr wrap="square" lIns="0" tIns="0" rIns="0" bIns="0" rtlCol="0"/>
          <a:lstStyle/>
          <a:p>
            <a:endParaRPr/>
          </a:p>
        </p:txBody>
      </p:sp>
      <p:sp>
        <p:nvSpPr>
          <p:cNvPr id="16" name="object 16"/>
          <p:cNvSpPr/>
          <p:nvPr/>
        </p:nvSpPr>
        <p:spPr>
          <a:xfrm>
            <a:off x="2392426" y="733425"/>
            <a:ext cx="6739255" cy="2075180"/>
          </a:xfrm>
          <a:custGeom>
            <a:avLst/>
            <a:gdLst/>
            <a:ahLst/>
            <a:cxnLst/>
            <a:rect l="l" t="t" r="r" b="b"/>
            <a:pathLst>
              <a:path w="6739255" h="2075180">
                <a:moveTo>
                  <a:pt x="0" y="0"/>
                </a:moveTo>
                <a:lnTo>
                  <a:pt x="6738874" y="2074799"/>
                </a:lnTo>
              </a:path>
            </a:pathLst>
          </a:custGeom>
          <a:ln w="3175">
            <a:solidFill>
              <a:srgbClr val="FFFFFF"/>
            </a:solidFill>
          </a:ln>
        </p:spPr>
        <p:txBody>
          <a:bodyPr wrap="square" lIns="0" tIns="0" rIns="0" bIns="0" rtlCol="0"/>
          <a:lstStyle/>
          <a:p>
            <a:endParaRPr/>
          </a:p>
        </p:txBody>
      </p:sp>
      <p:sp>
        <p:nvSpPr>
          <p:cNvPr id="17" name="object 17"/>
          <p:cNvSpPr/>
          <p:nvPr/>
        </p:nvSpPr>
        <p:spPr>
          <a:xfrm>
            <a:off x="2324100" y="711200"/>
            <a:ext cx="6807200" cy="1678305"/>
          </a:xfrm>
          <a:custGeom>
            <a:avLst/>
            <a:gdLst/>
            <a:ahLst/>
            <a:cxnLst/>
            <a:rect l="l" t="t" r="r" b="b"/>
            <a:pathLst>
              <a:path w="6807200" h="1678305">
                <a:moveTo>
                  <a:pt x="0" y="0"/>
                </a:moveTo>
                <a:lnTo>
                  <a:pt x="6807200" y="1678051"/>
                </a:lnTo>
              </a:path>
            </a:pathLst>
          </a:custGeom>
          <a:ln w="3175">
            <a:solidFill>
              <a:srgbClr val="FFFFFF"/>
            </a:solidFill>
          </a:ln>
        </p:spPr>
        <p:txBody>
          <a:bodyPr wrap="square" lIns="0" tIns="0" rIns="0" bIns="0" rtlCol="0"/>
          <a:lstStyle/>
          <a:p>
            <a:endParaRPr/>
          </a:p>
        </p:txBody>
      </p:sp>
      <p:sp>
        <p:nvSpPr>
          <p:cNvPr id="18" name="object 18"/>
          <p:cNvSpPr/>
          <p:nvPr/>
        </p:nvSpPr>
        <p:spPr>
          <a:xfrm>
            <a:off x="2324100" y="711200"/>
            <a:ext cx="6807200" cy="1322705"/>
          </a:xfrm>
          <a:custGeom>
            <a:avLst/>
            <a:gdLst/>
            <a:ahLst/>
            <a:cxnLst/>
            <a:rect l="l" t="t" r="r" b="b"/>
            <a:pathLst>
              <a:path w="6807200" h="1322705">
                <a:moveTo>
                  <a:pt x="0" y="0"/>
                </a:moveTo>
                <a:lnTo>
                  <a:pt x="6807200" y="1322451"/>
                </a:lnTo>
              </a:path>
            </a:pathLst>
          </a:custGeom>
          <a:ln w="3175">
            <a:solidFill>
              <a:srgbClr val="FFFFFF"/>
            </a:solidFill>
          </a:ln>
        </p:spPr>
        <p:txBody>
          <a:bodyPr wrap="square" lIns="0" tIns="0" rIns="0" bIns="0" rtlCol="0"/>
          <a:lstStyle/>
          <a:p>
            <a:endParaRPr/>
          </a:p>
        </p:txBody>
      </p:sp>
      <p:sp>
        <p:nvSpPr>
          <p:cNvPr id="19" name="object 19"/>
          <p:cNvSpPr/>
          <p:nvPr/>
        </p:nvSpPr>
        <p:spPr>
          <a:xfrm>
            <a:off x="2324100" y="711200"/>
            <a:ext cx="6807200" cy="973455"/>
          </a:xfrm>
          <a:custGeom>
            <a:avLst/>
            <a:gdLst/>
            <a:ahLst/>
            <a:cxnLst/>
            <a:rect l="l" t="t" r="r" b="b"/>
            <a:pathLst>
              <a:path w="6807200" h="973455">
                <a:moveTo>
                  <a:pt x="0" y="0"/>
                </a:moveTo>
                <a:lnTo>
                  <a:pt x="6807200" y="973201"/>
                </a:lnTo>
              </a:path>
            </a:pathLst>
          </a:custGeom>
          <a:ln w="3175">
            <a:solidFill>
              <a:srgbClr val="FFFFFF"/>
            </a:solidFill>
          </a:ln>
        </p:spPr>
        <p:txBody>
          <a:bodyPr wrap="square" lIns="0" tIns="0" rIns="0" bIns="0" rtlCol="0"/>
          <a:lstStyle/>
          <a:p>
            <a:endParaRPr/>
          </a:p>
        </p:txBody>
      </p:sp>
      <p:sp>
        <p:nvSpPr>
          <p:cNvPr id="20" name="object 20"/>
          <p:cNvSpPr/>
          <p:nvPr/>
        </p:nvSpPr>
        <p:spPr>
          <a:xfrm>
            <a:off x="2324100" y="711200"/>
            <a:ext cx="6807200" cy="695325"/>
          </a:xfrm>
          <a:custGeom>
            <a:avLst/>
            <a:gdLst/>
            <a:ahLst/>
            <a:cxnLst/>
            <a:rect l="l" t="t" r="r" b="b"/>
            <a:pathLst>
              <a:path w="6807200" h="695325">
                <a:moveTo>
                  <a:pt x="0" y="0"/>
                </a:moveTo>
                <a:lnTo>
                  <a:pt x="6807200" y="695325"/>
                </a:lnTo>
              </a:path>
            </a:pathLst>
          </a:custGeom>
          <a:ln w="3175">
            <a:solidFill>
              <a:srgbClr val="FFFFFF"/>
            </a:solidFill>
          </a:ln>
        </p:spPr>
        <p:txBody>
          <a:bodyPr wrap="square" lIns="0" tIns="0" rIns="0" bIns="0" rtlCol="0"/>
          <a:lstStyle/>
          <a:p>
            <a:endParaRPr/>
          </a:p>
        </p:txBody>
      </p:sp>
      <p:sp>
        <p:nvSpPr>
          <p:cNvPr id="21" name="object 21"/>
          <p:cNvSpPr/>
          <p:nvPr/>
        </p:nvSpPr>
        <p:spPr>
          <a:xfrm>
            <a:off x="2324100" y="711200"/>
            <a:ext cx="6807200" cy="411480"/>
          </a:xfrm>
          <a:custGeom>
            <a:avLst/>
            <a:gdLst/>
            <a:ahLst/>
            <a:cxnLst/>
            <a:rect l="l" t="t" r="r" b="b"/>
            <a:pathLst>
              <a:path w="6807200" h="411480">
                <a:moveTo>
                  <a:pt x="0" y="0"/>
                </a:moveTo>
                <a:lnTo>
                  <a:pt x="6807200" y="411225"/>
                </a:lnTo>
              </a:path>
            </a:pathLst>
          </a:custGeom>
          <a:ln w="3175">
            <a:solidFill>
              <a:srgbClr val="FFFFFF"/>
            </a:solidFill>
          </a:ln>
        </p:spPr>
        <p:txBody>
          <a:bodyPr wrap="square" lIns="0" tIns="0" rIns="0" bIns="0" rtlCol="0"/>
          <a:lstStyle/>
          <a:p>
            <a:endParaRPr/>
          </a:p>
        </p:txBody>
      </p:sp>
      <p:sp>
        <p:nvSpPr>
          <p:cNvPr id="22" name="object 22"/>
          <p:cNvSpPr/>
          <p:nvPr/>
        </p:nvSpPr>
        <p:spPr>
          <a:xfrm>
            <a:off x="2324100" y="711200"/>
            <a:ext cx="6807200" cy="206375"/>
          </a:xfrm>
          <a:custGeom>
            <a:avLst/>
            <a:gdLst/>
            <a:ahLst/>
            <a:cxnLst/>
            <a:rect l="l" t="t" r="r" b="b"/>
            <a:pathLst>
              <a:path w="6807200" h="206375">
                <a:moveTo>
                  <a:pt x="0" y="0"/>
                </a:moveTo>
                <a:lnTo>
                  <a:pt x="6807200" y="206375"/>
                </a:lnTo>
              </a:path>
            </a:pathLst>
          </a:custGeom>
          <a:ln w="3175">
            <a:solidFill>
              <a:srgbClr val="FFFFFF"/>
            </a:solidFill>
          </a:ln>
        </p:spPr>
        <p:txBody>
          <a:bodyPr wrap="square" lIns="0" tIns="0" rIns="0" bIns="0" rtlCol="0"/>
          <a:lstStyle/>
          <a:p>
            <a:endParaRPr/>
          </a:p>
        </p:txBody>
      </p:sp>
      <p:sp>
        <p:nvSpPr>
          <p:cNvPr id="23" name="object 23"/>
          <p:cNvSpPr/>
          <p:nvPr/>
        </p:nvSpPr>
        <p:spPr>
          <a:xfrm>
            <a:off x="0" y="712851"/>
            <a:ext cx="2327275" cy="0"/>
          </a:xfrm>
          <a:custGeom>
            <a:avLst/>
            <a:gdLst/>
            <a:ahLst/>
            <a:cxnLst/>
            <a:rect l="l" t="t" r="r" b="b"/>
            <a:pathLst>
              <a:path w="2327275">
                <a:moveTo>
                  <a:pt x="0" y="0"/>
                </a:moveTo>
                <a:lnTo>
                  <a:pt x="2327275" y="0"/>
                </a:lnTo>
              </a:path>
            </a:pathLst>
          </a:custGeom>
          <a:ln w="3175">
            <a:solidFill>
              <a:srgbClr val="FFFFFF"/>
            </a:solidFill>
          </a:ln>
        </p:spPr>
        <p:txBody>
          <a:bodyPr wrap="square" lIns="0" tIns="0" rIns="0" bIns="0" rtlCol="0"/>
          <a:lstStyle/>
          <a:p>
            <a:endParaRPr/>
          </a:p>
        </p:txBody>
      </p:sp>
      <p:sp>
        <p:nvSpPr>
          <p:cNvPr id="24" name="object 24"/>
          <p:cNvSpPr/>
          <p:nvPr/>
        </p:nvSpPr>
        <p:spPr>
          <a:xfrm>
            <a:off x="0" y="692150"/>
            <a:ext cx="2327275" cy="3969385"/>
          </a:xfrm>
          <a:custGeom>
            <a:avLst/>
            <a:gdLst/>
            <a:ahLst/>
            <a:cxnLst/>
            <a:rect l="l" t="t" r="r" b="b"/>
            <a:pathLst>
              <a:path w="2327275" h="3969385">
                <a:moveTo>
                  <a:pt x="2327274" y="0"/>
                </a:moveTo>
                <a:lnTo>
                  <a:pt x="0" y="3969314"/>
                </a:lnTo>
              </a:path>
            </a:pathLst>
          </a:custGeom>
          <a:ln w="3175">
            <a:solidFill>
              <a:srgbClr val="FFFFFF"/>
            </a:solidFill>
          </a:ln>
        </p:spPr>
        <p:txBody>
          <a:bodyPr wrap="square" lIns="0" tIns="0" rIns="0" bIns="0" rtlCol="0"/>
          <a:lstStyle/>
          <a:p>
            <a:endParaRPr/>
          </a:p>
        </p:txBody>
      </p:sp>
      <p:sp>
        <p:nvSpPr>
          <p:cNvPr id="25" name="object 25"/>
          <p:cNvSpPr/>
          <p:nvPr/>
        </p:nvSpPr>
        <p:spPr>
          <a:xfrm>
            <a:off x="0" y="733425"/>
            <a:ext cx="2306955" cy="5464810"/>
          </a:xfrm>
          <a:custGeom>
            <a:avLst/>
            <a:gdLst/>
            <a:ahLst/>
            <a:cxnLst/>
            <a:rect l="l" t="t" r="r" b="b"/>
            <a:pathLst>
              <a:path w="2306955" h="5464810">
                <a:moveTo>
                  <a:pt x="2306700" y="0"/>
                </a:moveTo>
                <a:lnTo>
                  <a:pt x="0" y="5464252"/>
                </a:lnTo>
              </a:path>
            </a:pathLst>
          </a:custGeom>
          <a:ln w="3175">
            <a:solidFill>
              <a:srgbClr val="FFFFFF"/>
            </a:solidFill>
          </a:ln>
        </p:spPr>
        <p:txBody>
          <a:bodyPr wrap="square" lIns="0" tIns="0" rIns="0" bIns="0" rtlCol="0"/>
          <a:lstStyle/>
          <a:p>
            <a:endParaRPr/>
          </a:p>
        </p:txBody>
      </p:sp>
      <p:sp>
        <p:nvSpPr>
          <p:cNvPr id="26" name="object 26"/>
          <p:cNvSpPr/>
          <p:nvPr/>
        </p:nvSpPr>
        <p:spPr>
          <a:xfrm>
            <a:off x="382587" y="735076"/>
            <a:ext cx="1929130" cy="6123305"/>
          </a:xfrm>
          <a:custGeom>
            <a:avLst/>
            <a:gdLst/>
            <a:ahLst/>
            <a:cxnLst/>
            <a:rect l="l" t="t" r="r" b="b"/>
            <a:pathLst>
              <a:path w="1929130" h="6123305">
                <a:moveTo>
                  <a:pt x="1928812" y="0"/>
                </a:moveTo>
                <a:lnTo>
                  <a:pt x="0" y="6122924"/>
                </a:lnTo>
              </a:path>
            </a:pathLst>
          </a:custGeom>
          <a:ln w="3175">
            <a:solidFill>
              <a:srgbClr val="FFFFFF"/>
            </a:solidFill>
          </a:ln>
        </p:spPr>
        <p:txBody>
          <a:bodyPr wrap="square" lIns="0" tIns="0" rIns="0" bIns="0" rtlCol="0"/>
          <a:lstStyle/>
          <a:p>
            <a:endParaRPr/>
          </a:p>
        </p:txBody>
      </p:sp>
      <p:sp>
        <p:nvSpPr>
          <p:cNvPr id="27" name="object 27"/>
          <p:cNvSpPr/>
          <p:nvPr/>
        </p:nvSpPr>
        <p:spPr>
          <a:xfrm>
            <a:off x="1030287" y="749300"/>
            <a:ext cx="1283335" cy="6108700"/>
          </a:xfrm>
          <a:custGeom>
            <a:avLst/>
            <a:gdLst/>
            <a:ahLst/>
            <a:cxnLst/>
            <a:rect l="l" t="t" r="r" b="b"/>
            <a:pathLst>
              <a:path w="1283335" h="6108700">
                <a:moveTo>
                  <a:pt x="1282763" y="0"/>
                </a:moveTo>
                <a:lnTo>
                  <a:pt x="0" y="6108699"/>
                </a:lnTo>
              </a:path>
            </a:pathLst>
          </a:custGeom>
          <a:ln w="3175">
            <a:solidFill>
              <a:srgbClr val="FFFFFF"/>
            </a:solidFill>
          </a:ln>
        </p:spPr>
        <p:txBody>
          <a:bodyPr wrap="square" lIns="0" tIns="0" rIns="0" bIns="0" rtlCol="0"/>
          <a:lstStyle/>
          <a:p>
            <a:endParaRPr/>
          </a:p>
        </p:txBody>
      </p:sp>
      <p:sp>
        <p:nvSpPr>
          <p:cNvPr id="28" name="object 28"/>
          <p:cNvSpPr/>
          <p:nvPr/>
        </p:nvSpPr>
        <p:spPr>
          <a:xfrm>
            <a:off x="1679575" y="735076"/>
            <a:ext cx="641350" cy="6123305"/>
          </a:xfrm>
          <a:custGeom>
            <a:avLst/>
            <a:gdLst/>
            <a:ahLst/>
            <a:cxnLst/>
            <a:rect l="l" t="t" r="r" b="b"/>
            <a:pathLst>
              <a:path w="641350" h="6123305">
                <a:moveTo>
                  <a:pt x="641350" y="0"/>
                </a:moveTo>
                <a:lnTo>
                  <a:pt x="0" y="6122924"/>
                </a:lnTo>
              </a:path>
            </a:pathLst>
          </a:custGeom>
          <a:ln w="3175">
            <a:solidFill>
              <a:srgbClr val="FFFFFF"/>
            </a:solidFill>
          </a:ln>
        </p:spPr>
        <p:txBody>
          <a:bodyPr wrap="square" lIns="0" tIns="0" rIns="0" bIns="0" rtlCol="0"/>
          <a:lstStyle/>
          <a:p>
            <a:endParaRPr/>
          </a:p>
        </p:txBody>
      </p:sp>
      <p:sp>
        <p:nvSpPr>
          <p:cNvPr id="29" name="object 29"/>
          <p:cNvSpPr/>
          <p:nvPr/>
        </p:nvSpPr>
        <p:spPr>
          <a:xfrm>
            <a:off x="0" y="692150"/>
            <a:ext cx="2327275" cy="2961005"/>
          </a:xfrm>
          <a:custGeom>
            <a:avLst/>
            <a:gdLst/>
            <a:ahLst/>
            <a:cxnLst/>
            <a:rect l="l" t="t" r="r" b="b"/>
            <a:pathLst>
              <a:path w="2327275" h="2961004">
                <a:moveTo>
                  <a:pt x="2327274" y="0"/>
                </a:moveTo>
                <a:lnTo>
                  <a:pt x="0" y="2960470"/>
                </a:lnTo>
              </a:path>
            </a:pathLst>
          </a:custGeom>
          <a:ln w="3175">
            <a:solidFill>
              <a:srgbClr val="FFFFFF"/>
            </a:solidFill>
          </a:ln>
        </p:spPr>
        <p:txBody>
          <a:bodyPr wrap="square" lIns="0" tIns="0" rIns="0" bIns="0" rtlCol="0"/>
          <a:lstStyle/>
          <a:p>
            <a:endParaRPr/>
          </a:p>
        </p:txBody>
      </p:sp>
      <p:sp>
        <p:nvSpPr>
          <p:cNvPr id="30" name="object 30"/>
          <p:cNvSpPr/>
          <p:nvPr/>
        </p:nvSpPr>
        <p:spPr>
          <a:xfrm>
            <a:off x="0" y="739775"/>
            <a:ext cx="2284730" cy="2095500"/>
          </a:xfrm>
          <a:custGeom>
            <a:avLst/>
            <a:gdLst/>
            <a:ahLst/>
            <a:cxnLst/>
            <a:rect l="l" t="t" r="r" b="b"/>
            <a:pathLst>
              <a:path w="2284730" h="2095500">
                <a:moveTo>
                  <a:pt x="2284475" y="0"/>
                </a:moveTo>
                <a:lnTo>
                  <a:pt x="0" y="2094902"/>
                </a:lnTo>
              </a:path>
            </a:pathLst>
          </a:custGeom>
          <a:ln w="3175">
            <a:solidFill>
              <a:srgbClr val="FFFFFF"/>
            </a:solidFill>
          </a:ln>
        </p:spPr>
        <p:txBody>
          <a:bodyPr wrap="square" lIns="0" tIns="0" rIns="0" bIns="0" rtlCol="0"/>
          <a:lstStyle/>
          <a:p>
            <a:endParaRPr/>
          </a:p>
        </p:txBody>
      </p:sp>
      <p:sp>
        <p:nvSpPr>
          <p:cNvPr id="31" name="object 31"/>
          <p:cNvSpPr/>
          <p:nvPr/>
        </p:nvSpPr>
        <p:spPr>
          <a:xfrm>
            <a:off x="0" y="712851"/>
            <a:ext cx="2327275" cy="1414780"/>
          </a:xfrm>
          <a:custGeom>
            <a:avLst/>
            <a:gdLst/>
            <a:ahLst/>
            <a:cxnLst/>
            <a:rect l="l" t="t" r="r" b="b"/>
            <a:pathLst>
              <a:path w="2327275" h="1414780">
                <a:moveTo>
                  <a:pt x="2327274" y="0"/>
                </a:moveTo>
                <a:lnTo>
                  <a:pt x="0" y="1414680"/>
                </a:lnTo>
              </a:path>
            </a:pathLst>
          </a:custGeom>
          <a:ln w="3175">
            <a:solidFill>
              <a:srgbClr val="FFFFFF"/>
            </a:solidFill>
          </a:ln>
        </p:spPr>
        <p:txBody>
          <a:bodyPr wrap="square" lIns="0" tIns="0" rIns="0" bIns="0" rtlCol="0"/>
          <a:lstStyle/>
          <a:p>
            <a:endParaRPr/>
          </a:p>
        </p:txBody>
      </p:sp>
      <p:sp>
        <p:nvSpPr>
          <p:cNvPr id="32" name="object 32"/>
          <p:cNvSpPr/>
          <p:nvPr/>
        </p:nvSpPr>
        <p:spPr>
          <a:xfrm>
            <a:off x="0" y="747776"/>
            <a:ext cx="2265680" cy="789940"/>
          </a:xfrm>
          <a:custGeom>
            <a:avLst/>
            <a:gdLst/>
            <a:ahLst/>
            <a:cxnLst/>
            <a:rect l="l" t="t" r="r" b="b"/>
            <a:pathLst>
              <a:path w="2265680" h="789940">
                <a:moveTo>
                  <a:pt x="2265425" y="0"/>
                </a:moveTo>
                <a:lnTo>
                  <a:pt x="0" y="789325"/>
                </a:lnTo>
              </a:path>
            </a:pathLst>
          </a:custGeom>
          <a:ln w="3175">
            <a:solidFill>
              <a:srgbClr val="FFFFFF"/>
            </a:solidFill>
          </a:ln>
        </p:spPr>
        <p:txBody>
          <a:bodyPr wrap="square" lIns="0" tIns="0" rIns="0" bIns="0" rtlCol="0"/>
          <a:lstStyle/>
          <a:p>
            <a:endParaRPr/>
          </a:p>
        </p:txBody>
      </p:sp>
      <p:sp>
        <p:nvSpPr>
          <p:cNvPr id="33" name="object 33"/>
          <p:cNvSpPr/>
          <p:nvPr/>
        </p:nvSpPr>
        <p:spPr>
          <a:xfrm>
            <a:off x="0" y="735076"/>
            <a:ext cx="2311400" cy="325755"/>
          </a:xfrm>
          <a:custGeom>
            <a:avLst/>
            <a:gdLst/>
            <a:ahLst/>
            <a:cxnLst/>
            <a:rect l="l" t="t" r="r" b="b"/>
            <a:pathLst>
              <a:path w="2311400" h="325755">
                <a:moveTo>
                  <a:pt x="2311399" y="0"/>
                </a:moveTo>
                <a:lnTo>
                  <a:pt x="0" y="325237"/>
                </a:lnTo>
              </a:path>
            </a:pathLst>
          </a:custGeom>
          <a:ln w="3175">
            <a:solidFill>
              <a:srgbClr val="FFFFFF"/>
            </a:solidFill>
          </a:ln>
        </p:spPr>
        <p:txBody>
          <a:bodyPr wrap="square" lIns="0" tIns="0" rIns="0" bIns="0" rtlCol="0"/>
          <a:lstStyle/>
          <a:p>
            <a:endParaRPr/>
          </a:p>
        </p:txBody>
      </p:sp>
      <p:sp>
        <p:nvSpPr>
          <p:cNvPr id="34" name="object 34"/>
          <p:cNvSpPr/>
          <p:nvPr/>
        </p:nvSpPr>
        <p:spPr>
          <a:xfrm>
            <a:off x="0" y="692150"/>
            <a:ext cx="2327275" cy="196215"/>
          </a:xfrm>
          <a:custGeom>
            <a:avLst/>
            <a:gdLst/>
            <a:ahLst/>
            <a:cxnLst/>
            <a:rect l="l" t="t" r="r" b="b"/>
            <a:pathLst>
              <a:path w="2327275" h="196215">
                <a:moveTo>
                  <a:pt x="2327274" y="0"/>
                </a:moveTo>
                <a:lnTo>
                  <a:pt x="0" y="195781"/>
                </a:lnTo>
              </a:path>
            </a:pathLst>
          </a:custGeom>
          <a:ln w="3175">
            <a:solidFill>
              <a:srgbClr val="FFFFFF"/>
            </a:solidFill>
          </a:ln>
        </p:spPr>
        <p:txBody>
          <a:bodyPr wrap="square" lIns="0" tIns="0" rIns="0" bIns="0" rtlCol="0"/>
          <a:lstStyle/>
          <a:p>
            <a:endParaRPr/>
          </a:p>
        </p:txBody>
      </p:sp>
      <p:sp>
        <p:nvSpPr>
          <p:cNvPr id="35" name="object 35"/>
          <p:cNvSpPr/>
          <p:nvPr/>
        </p:nvSpPr>
        <p:spPr>
          <a:xfrm>
            <a:off x="0" y="5211762"/>
            <a:ext cx="9131300" cy="0"/>
          </a:xfrm>
          <a:custGeom>
            <a:avLst/>
            <a:gdLst/>
            <a:ahLst/>
            <a:cxnLst/>
            <a:rect l="l" t="t" r="r" b="b"/>
            <a:pathLst>
              <a:path w="9131300">
                <a:moveTo>
                  <a:pt x="0" y="0"/>
                </a:moveTo>
                <a:lnTo>
                  <a:pt x="9131300" y="0"/>
                </a:lnTo>
              </a:path>
            </a:pathLst>
          </a:custGeom>
          <a:ln w="3301">
            <a:solidFill>
              <a:srgbClr val="FFFFFF"/>
            </a:solidFill>
          </a:ln>
        </p:spPr>
        <p:txBody>
          <a:bodyPr wrap="square" lIns="0" tIns="0" rIns="0" bIns="0" rtlCol="0"/>
          <a:lstStyle/>
          <a:p>
            <a:endParaRPr/>
          </a:p>
        </p:txBody>
      </p:sp>
      <p:sp>
        <p:nvSpPr>
          <p:cNvPr id="36" name="object 36"/>
          <p:cNvSpPr/>
          <p:nvPr/>
        </p:nvSpPr>
        <p:spPr>
          <a:xfrm>
            <a:off x="0" y="4496942"/>
            <a:ext cx="9131300" cy="0"/>
          </a:xfrm>
          <a:custGeom>
            <a:avLst/>
            <a:gdLst/>
            <a:ahLst/>
            <a:cxnLst/>
            <a:rect l="l" t="t" r="r" b="b"/>
            <a:pathLst>
              <a:path w="9131300">
                <a:moveTo>
                  <a:pt x="0" y="0"/>
                </a:moveTo>
                <a:lnTo>
                  <a:pt x="9131300" y="0"/>
                </a:lnTo>
              </a:path>
            </a:pathLst>
          </a:custGeom>
          <a:ln w="3175">
            <a:solidFill>
              <a:srgbClr val="FFFFFF"/>
            </a:solidFill>
          </a:ln>
        </p:spPr>
        <p:txBody>
          <a:bodyPr wrap="square" lIns="0" tIns="0" rIns="0" bIns="0" rtlCol="0"/>
          <a:lstStyle/>
          <a:p>
            <a:endParaRPr/>
          </a:p>
        </p:txBody>
      </p:sp>
      <p:sp>
        <p:nvSpPr>
          <p:cNvPr id="37" name="object 37"/>
          <p:cNvSpPr/>
          <p:nvPr/>
        </p:nvSpPr>
        <p:spPr>
          <a:xfrm>
            <a:off x="0" y="3851275"/>
            <a:ext cx="9128125" cy="0"/>
          </a:xfrm>
          <a:custGeom>
            <a:avLst/>
            <a:gdLst/>
            <a:ahLst/>
            <a:cxnLst/>
            <a:rect l="l" t="t" r="r" b="b"/>
            <a:pathLst>
              <a:path w="9128125">
                <a:moveTo>
                  <a:pt x="0" y="0"/>
                </a:moveTo>
                <a:lnTo>
                  <a:pt x="9127871" y="0"/>
                </a:lnTo>
              </a:path>
            </a:pathLst>
          </a:custGeom>
          <a:ln w="3175">
            <a:solidFill>
              <a:srgbClr val="FFFFFF"/>
            </a:solidFill>
          </a:ln>
        </p:spPr>
        <p:txBody>
          <a:bodyPr wrap="square" lIns="0" tIns="0" rIns="0" bIns="0" rtlCol="0"/>
          <a:lstStyle/>
          <a:p>
            <a:endParaRPr/>
          </a:p>
        </p:txBody>
      </p:sp>
      <p:sp>
        <p:nvSpPr>
          <p:cNvPr id="38" name="object 38"/>
          <p:cNvSpPr/>
          <p:nvPr/>
        </p:nvSpPr>
        <p:spPr>
          <a:xfrm>
            <a:off x="0" y="3275076"/>
            <a:ext cx="9128125" cy="0"/>
          </a:xfrm>
          <a:custGeom>
            <a:avLst/>
            <a:gdLst/>
            <a:ahLst/>
            <a:cxnLst/>
            <a:rect l="l" t="t" r="r" b="b"/>
            <a:pathLst>
              <a:path w="9128125">
                <a:moveTo>
                  <a:pt x="0" y="0"/>
                </a:moveTo>
                <a:lnTo>
                  <a:pt x="9127871" y="0"/>
                </a:lnTo>
              </a:path>
            </a:pathLst>
          </a:custGeom>
          <a:ln w="3175">
            <a:solidFill>
              <a:srgbClr val="FFFFFF"/>
            </a:solidFill>
          </a:ln>
        </p:spPr>
        <p:txBody>
          <a:bodyPr wrap="square" lIns="0" tIns="0" rIns="0" bIns="0" rtlCol="0"/>
          <a:lstStyle/>
          <a:p>
            <a:endParaRPr/>
          </a:p>
        </p:txBody>
      </p:sp>
      <p:sp>
        <p:nvSpPr>
          <p:cNvPr id="39" name="object 39"/>
          <p:cNvSpPr/>
          <p:nvPr/>
        </p:nvSpPr>
        <p:spPr>
          <a:xfrm>
            <a:off x="0" y="2782951"/>
            <a:ext cx="9131300" cy="0"/>
          </a:xfrm>
          <a:custGeom>
            <a:avLst/>
            <a:gdLst/>
            <a:ahLst/>
            <a:cxnLst/>
            <a:rect l="l" t="t" r="r" b="b"/>
            <a:pathLst>
              <a:path w="9131300">
                <a:moveTo>
                  <a:pt x="0" y="0"/>
                </a:moveTo>
                <a:lnTo>
                  <a:pt x="9131300" y="0"/>
                </a:lnTo>
              </a:path>
            </a:pathLst>
          </a:custGeom>
          <a:ln w="3175">
            <a:solidFill>
              <a:srgbClr val="FFFFFF"/>
            </a:solidFill>
          </a:ln>
        </p:spPr>
        <p:txBody>
          <a:bodyPr wrap="square" lIns="0" tIns="0" rIns="0" bIns="0" rtlCol="0"/>
          <a:lstStyle/>
          <a:p>
            <a:endParaRPr/>
          </a:p>
        </p:txBody>
      </p:sp>
      <p:sp>
        <p:nvSpPr>
          <p:cNvPr id="40" name="object 40"/>
          <p:cNvSpPr/>
          <p:nvPr/>
        </p:nvSpPr>
        <p:spPr>
          <a:xfrm>
            <a:off x="0" y="2309876"/>
            <a:ext cx="9131300" cy="1905"/>
          </a:xfrm>
          <a:custGeom>
            <a:avLst/>
            <a:gdLst/>
            <a:ahLst/>
            <a:cxnLst/>
            <a:rect l="l" t="t" r="r" b="b"/>
            <a:pathLst>
              <a:path w="9131300" h="1905">
                <a:moveTo>
                  <a:pt x="0" y="1521"/>
                </a:moveTo>
                <a:lnTo>
                  <a:pt x="9131300" y="0"/>
                </a:lnTo>
              </a:path>
            </a:pathLst>
          </a:custGeom>
          <a:ln w="3175">
            <a:solidFill>
              <a:srgbClr val="FFFFFF"/>
            </a:solidFill>
          </a:ln>
        </p:spPr>
        <p:txBody>
          <a:bodyPr wrap="square" lIns="0" tIns="0" rIns="0" bIns="0" rtlCol="0"/>
          <a:lstStyle/>
          <a:p>
            <a:endParaRPr/>
          </a:p>
        </p:txBody>
      </p:sp>
      <p:sp>
        <p:nvSpPr>
          <p:cNvPr id="41" name="object 41"/>
          <p:cNvSpPr/>
          <p:nvPr/>
        </p:nvSpPr>
        <p:spPr>
          <a:xfrm>
            <a:off x="0" y="1876444"/>
            <a:ext cx="9131300" cy="14604"/>
          </a:xfrm>
          <a:custGeom>
            <a:avLst/>
            <a:gdLst/>
            <a:ahLst/>
            <a:cxnLst/>
            <a:rect l="l" t="t" r="r" b="b"/>
            <a:pathLst>
              <a:path w="9131300" h="14605">
                <a:moveTo>
                  <a:pt x="0" y="0"/>
                </a:moveTo>
                <a:lnTo>
                  <a:pt x="9131300" y="14331"/>
                </a:lnTo>
              </a:path>
            </a:pathLst>
          </a:custGeom>
          <a:ln w="3175">
            <a:solidFill>
              <a:srgbClr val="FFFFFF"/>
            </a:solidFill>
          </a:ln>
        </p:spPr>
        <p:txBody>
          <a:bodyPr wrap="square" lIns="0" tIns="0" rIns="0" bIns="0" rtlCol="0"/>
          <a:lstStyle/>
          <a:p>
            <a:endParaRPr/>
          </a:p>
        </p:txBody>
      </p:sp>
      <p:sp>
        <p:nvSpPr>
          <p:cNvPr id="42" name="object 42"/>
          <p:cNvSpPr/>
          <p:nvPr/>
        </p:nvSpPr>
        <p:spPr>
          <a:xfrm>
            <a:off x="0" y="1532000"/>
            <a:ext cx="9090025" cy="0"/>
          </a:xfrm>
          <a:custGeom>
            <a:avLst/>
            <a:gdLst/>
            <a:ahLst/>
            <a:cxnLst/>
            <a:rect l="l" t="t" r="r" b="b"/>
            <a:pathLst>
              <a:path w="9090025">
                <a:moveTo>
                  <a:pt x="0" y="0"/>
                </a:moveTo>
                <a:lnTo>
                  <a:pt x="9090025" y="0"/>
                </a:lnTo>
              </a:path>
            </a:pathLst>
          </a:custGeom>
          <a:ln w="3175">
            <a:solidFill>
              <a:srgbClr val="FFFFFF"/>
            </a:solidFill>
          </a:ln>
        </p:spPr>
        <p:txBody>
          <a:bodyPr wrap="square" lIns="0" tIns="0" rIns="0" bIns="0" rtlCol="0"/>
          <a:lstStyle/>
          <a:p>
            <a:endParaRPr/>
          </a:p>
        </p:txBody>
      </p:sp>
      <p:sp>
        <p:nvSpPr>
          <p:cNvPr id="43" name="object 43"/>
          <p:cNvSpPr/>
          <p:nvPr/>
        </p:nvSpPr>
        <p:spPr>
          <a:xfrm>
            <a:off x="0" y="1238250"/>
            <a:ext cx="9131300" cy="17780"/>
          </a:xfrm>
          <a:custGeom>
            <a:avLst/>
            <a:gdLst/>
            <a:ahLst/>
            <a:cxnLst/>
            <a:rect l="l" t="t" r="r" b="b"/>
            <a:pathLst>
              <a:path w="9131300" h="17780">
                <a:moveTo>
                  <a:pt x="0" y="17501"/>
                </a:moveTo>
                <a:lnTo>
                  <a:pt x="9131300" y="0"/>
                </a:lnTo>
              </a:path>
            </a:pathLst>
          </a:custGeom>
          <a:ln w="3175">
            <a:solidFill>
              <a:srgbClr val="FFFFFF"/>
            </a:solidFill>
          </a:ln>
        </p:spPr>
        <p:txBody>
          <a:bodyPr wrap="square" lIns="0" tIns="0" rIns="0" bIns="0" rtlCol="0"/>
          <a:lstStyle/>
          <a:p>
            <a:endParaRPr/>
          </a:p>
        </p:txBody>
      </p:sp>
      <p:sp>
        <p:nvSpPr>
          <p:cNvPr id="44" name="object 44"/>
          <p:cNvSpPr/>
          <p:nvPr/>
        </p:nvSpPr>
        <p:spPr>
          <a:xfrm>
            <a:off x="0" y="1049416"/>
            <a:ext cx="9131300" cy="11430"/>
          </a:xfrm>
          <a:custGeom>
            <a:avLst/>
            <a:gdLst/>
            <a:ahLst/>
            <a:cxnLst/>
            <a:rect l="l" t="t" r="r" b="b"/>
            <a:pathLst>
              <a:path w="9131300" h="11430">
                <a:moveTo>
                  <a:pt x="0" y="0"/>
                </a:moveTo>
                <a:lnTo>
                  <a:pt x="9131300" y="11033"/>
                </a:lnTo>
              </a:path>
            </a:pathLst>
          </a:custGeom>
          <a:ln w="3175">
            <a:solidFill>
              <a:srgbClr val="FFFFFF"/>
            </a:solidFill>
          </a:ln>
        </p:spPr>
        <p:txBody>
          <a:bodyPr wrap="square" lIns="0" tIns="0" rIns="0" bIns="0" rtlCol="0"/>
          <a:lstStyle/>
          <a:p>
            <a:endParaRPr/>
          </a:p>
        </p:txBody>
      </p:sp>
      <p:sp>
        <p:nvSpPr>
          <p:cNvPr id="45" name="object 45"/>
          <p:cNvSpPr/>
          <p:nvPr/>
        </p:nvSpPr>
        <p:spPr>
          <a:xfrm>
            <a:off x="0" y="885825"/>
            <a:ext cx="9131300" cy="27305"/>
          </a:xfrm>
          <a:custGeom>
            <a:avLst/>
            <a:gdLst/>
            <a:ahLst/>
            <a:cxnLst/>
            <a:rect l="l" t="t" r="r" b="b"/>
            <a:pathLst>
              <a:path w="9131300" h="27305">
                <a:moveTo>
                  <a:pt x="0" y="27013"/>
                </a:moveTo>
                <a:lnTo>
                  <a:pt x="9131300" y="0"/>
                </a:lnTo>
              </a:path>
            </a:pathLst>
          </a:custGeom>
          <a:ln w="3175">
            <a:solidFill>
              <a:srgbClr val="FFFFFF"/>
            </a:solidFill>
          </a:ln>
        </p:spPr>
        <p:txBody>
          <a:bodyPr wrap="square" lIns="0" tIns="0" rIns="0" bIns="0" rtlCol="0"/>
          <a:lstStyle/>
          <a:p>
            <a:endParaRPr/>
          </a:p>
        </p:txBody>
      </p:sp>
      <p:sp>
        <p:nvSpPr>
          <p:cNvPr id="46" name="object 46"/>
          <p:cNvSpPr/>
          <p:nvPr/>
        </p:nvSpPr>
        <p:spPr>
          <a:xfrm>
            <a:off x="26987" y="827150"/>
            <a:ext cx="9104630" cy="0"/>
          </a:xfrm>
          <a:custGeom>
            <a:avLst/>
            <a:gdLst/>
            <a:ahLst/>
            <a:cxnLst/>
            <a:rect l="l" t="t" r="r" b="b"/>
            <a:pathLst>
              <a:path w="9104630">
                <a:moveTo>
                  <a:pt x="0" y="0"/>
                </a:moveTo>
                <a:lnTo>
                  <a:pt x="9104312" y="0"/>
                </a:lnTo>
              </a:path>
            </a:pathLst>
          </a:custGeom>
          <a:ln w="3175">
            <a:solidFill>
              <a:srgbClr val="FFFFFF"/>
            </a:solidFill>
          </a:ln>
        </p:spPr>
        <p:txBody>
          <a:bodyPr wrap="square" lIns="0" tIns="0" rIns="0" bIns="0" rtlCol="0"/>
          <a:lstStyle/>
          <a:p>
            <a:endParaRPr/>
          </a:p>
        </p:txBody>
      </p:sp>
      <p:sp>
        <p:nvSpPr>
          <p:cNvPr id="47" name="object 47"/>
          <p:cNvSpPr/>
          <p:nvPr/>
        </p:nvSpPr>
        <p:spPr>
          <a:xfrm>
            <a:off x="0" y="765175"/>
            <a:ext cx="9131300" cy="0"/>
          </a:xfrm>
          <a:custGeom>
            <a:avLst/>
            <a:gdLst/>
            <a:ahLst/>
            <a:cxnLst/>
            <a:rect l="l" t="t" r="r" b="b"/>
            <a:pathLst>
              <a:path w="9131300">
                <a:moveTo>
                  <a:pt x="0" y="0"/>
                </a:moveTo>
                <a:lnTo>
                  <a:pt x="9131300" y="0"/>
                </a:lnTo>
              </a:path>
            </a:pathLst>
          </a:custGeom>
          <a:ln w="3175">
            <a:solidFill>
              <a:srgbClr val="FFFFFF"/>
            </a:solidFill>
          </a:ln>
        </p:spPr>
        <p:txBody>
          <a:bodyPr wrap="square" lIns="0" tIns="0" rIns="0" bIns="0" rtlCol="0"/>
          <a:lstStyle/>
          <a:p>
            <a:endParaRPr/>
          </a:p>
        </p:txBody>
      </p:sp>
      <p:sp>
        <p:nvSpPr>
          <p:cNvPr id="48" name="object 48"/>
          <p:cNvSpPr/>
          <p:nvPr/>
        </p:nvSpPr>
        <p:spPr>
          <a:xfrm>
            <a:off x="0" y="712851"/>
            <a:ext cx="2327275" cy="0"/>
          </a:xfrm>
          <a:custGeom>
            <a:avLst/>
            <a:gdLst/>
            <a:ahLst/>
            <a:cxnLst/>
            <a:rect l="l" t="t" r="r" b="b"/>
            <a:pathLst>
              <a:path w="2327275">
                <a:moveTo>
                  <a:pt x="0" y="0"/>
                </a:moveTo>
                <a:lnTo>
                  <a:pt x="2327275" y="0"/>
                </a:lnTo>
              </a:path>
            </a:pathLst>
          </a:custGeom>
          <a:ln w="3175">
            <a:solidFill>
              <a:srgbClr val="FFFFFF"/>
            </a:solidFill>
          </a:ln>
        </p:spPr>
        <p:txBody>
          <a:bodyPr wrap="square" lIns="0" tIns="0" rIns="0" bIns="0" rtlCol="0"/>
          <a:lstStyle/>
          <a:p>
            <a:endParaRPr/>
          </a:p>
        </p:txBody>
      </p:sp>
      <p:sp>
        <p:nvSpPr>
          <p:cNvPr id="49" name="object 49"/>
          <p:cNvSpPr/>
          <p:nvPr/>
        </p:nvSpPr>
        <p:spPr>
          <a:xfrm>
            <a:off x="0" y="712851"/>
            <a:ext cx="2327275" cy="347980"/>
          </a:xfrm>
          <a:custGeom>
            <a:avLst/>
            <a:gdLst/>
            <a:ahLst/>
            <a:cxnLst/>
            <a:rect l="l" t="t" r="r" b="b"/>
            <a:pathLst>
              <a:path w="2327275" h="347980">
                <a:moveTo>
                  <a:pt x="2327274" y="0"/>
                </a:moveTo>
                <a:lnTo>
                  <a:pt x="0" y="347354"/>
                </a:lnTo>
              </a:path>
            </a:pathLst>
          </a:custGeom>
          <a:ln w="3175">
            <a:solidFill>
              <a:srgbClr val="FFFFFF"/>
            </a:solidFill>
          </a:ln>
        </p:spPr>
        <p:txBody>
          <a:bodyPr wrap="square" lIns="0" tIns="0" rIns="0" bIns="0" rtlCol="0"/>
          <a:lstStyle/>
          <a:p>
            <a:endParaRPr/>
          </a:p>
        </p:txBody>
      </p:sp>
      <p:sp>
        <p:nvSpPr>
          <p:cNvPr id="50" name="object 50"/>
          <p:cNvSpPr/>
          <p:nvPr/>
        </p:nvSpPr>
        <p:spPr>
          <a:xfrm>
            <a:off x="0" y="692150"/>
            <a:ext cx="2327275" cy="196215"/>
          </a:xfrm>
          <a:custGeom>
            <a:avLst/>
            <a:gdLst/>
            <a:ahLst/>
            <a:cxnLst/>
            <a:rect l="l" t="t" r="r" b="b"/>
            <a:pathLst>
              <a:path w="2327275" h="196215">
                <a:moveTo>
                  <a:pt x="2327274" y="0"/>
                </a:moveTo>
                <a:lnTo>
                  <a:pt x="0" y="195781"/>
                </a:lnTo>
              </a:path>
            </a:pathLst>
          </a:custGeom>
          <a:ln w="3175">
            <a:solidFill>
              <a:srgbClr val="FFFFFF"/>
            </a:solidFill>
          </a:ln>
        </p:spPr>
        <p:txBody>
          <a:bodyPr wrap="square" lIns="0" tIns="0" rIns="0" bIns="0" rtlCol="0"/>
          <a:lstStyle/>
          <a:p>
            <a:endParaRPr/>
          </a:p>
        </p:txBody>
      </p:sp>
      <p:sp>
        <p:nvSpPr>
          <p:cNvPr id="51" name="object 51"/>
          <p:cNvSpPr/>
          <p:nvPr/>
        </p:nvSpPr>
        <p:spPr>
          <a:xfrm>
            <a:off x="0" y="765175"/>
            <a:ext cx="9131300" cy="0"/>
          </a:xfrm>
          <a:custGeom>
            <a:avLst/>
            <a:gdLst/>
            <a:ahLst/>
            <a:cxnLst/>
            <a:rect l="l" t="t" r="r" b="b"/>
            <a:pathLst>
              <a:path w="9131300">
                <a:moveTo>
                  <a:pt x="0" y="0"/>
                </a:moveTo>
                <a:lnTo>
                  <a:pt x="9131300" y="0"/>
                </a:lnTo>
              </a:path>
            </a:pathLst>
          </a:custGeom>
          <a:ln w="3175">
            <a:solidFill>
              <a:srgbClr val="FFFFFF"/>
            </a:solidFill>
          </a:ln>
        </p:spPr>
        <p:txBody>
          <a:bodyPr wrap="square" lIns="0" tIns="0" rIns="0" bIns="0" rtlCol="0"/>
          <a:lstStyle/>
          <a:p>
            <a:endParaRPr/>
          </a:p>
        </p:txBody>
      </p:sp>
      <p:sp>
        <p:nvSpPr>
          <p:cNvPr id="52" name="object 52"/>
          <p:cNvSpPr/>
          <p:nvPr/>
        </p:nvSpPr>
        <p:spPr>
          <a:xfrm>
            <a:off x="0" y="0"/>
            <a:ext cx="9143999" cy="1600199"/>
          </a:xfrm>
          <a:prstGeom prst="rect">
            <a:avLst/>
          </a:prstGeom>
          <a:blipFill>
            <a:blip r:embed="rId2" cstate="print"/>
            <a:stretch>
              <a:fillRect/>
            </a:stretch>
          </a:blipFill>
        </p:spPr>
        <p:txBody>
          <a:bodyPr wrap="square" lIns="0" tIns="0" rIns="0" bIns="0" rtlCol="0"/>
          <a:lstStyle/>
          <a:p>
            <a:endParaRPr/>
          </a:p>
        </p:txBody>
      </p:sp>
      <p:sp>
        <p:nvSpPr>
          <p:cNvPr id="53" name="object 53"/>
          <p:cNvSpPr/>
          <p:nvPr/>
        </p:nvSpPr>
        <p:spPr>
          <a:xfrm>
            <a:off x="600075" y="115887"/>
            <a:ext cx="1079500" cy="792162"/>
          </a:xfrm>
          <a:prstGeom prst="rect">
            <a:avLst/>
          </a:prstGeom>
          <a:blipFill>
            <a:blip r:embed="rId3" cstate="print"/>
            <a:stretch>
              <a:fillRect/>
            </a:stretch>
          </a:blipFill>
        </p:spPr>
        <p:txBody>
          <a:bodyPr wrap="square" lIns="0" tIns="0" rIns="0" bIns="0" rtlCol="0"/>
          <a:lstStyle/>
          <a:p>
            <a:endParaRPr/>
          </a:p>
        </p:txBody>
      </p:sp>
      <p:sp>
        <p:nvSpPr>
          <p:cNvPr id="54" name="object 54"/>
          <p:cNvSpPr/>
          <p:nvPr/>
        </p:nvSpPr>
        <p:spPr>
          <a:xfrm>
            <a:off x="0" y="333375"/>
            <a:ext cx="1427226" cy="1203325"/>
          </a:xfrm>
          <a:prstGeom prst="rect">
            <a:avLst/>
          </a:prstGeom>
          <a:blipFill>
            <a:blip r:embed="rId4" cstate="print"/>
            <a:stretch>
              <a:fillRect/>
            </a:stretch>
          </a:blipFill>
        </p:spPr>
        <p:txBody>
          <a:bodyPr wrap="square" lIns="0" tIns="0" rIns="0" bIns="0" rtlCol="0"/>
          <a:lstStyle/>
          <a:p>
            <a:endParaRPr/>
          </a:p>
        </p:txBody>
      </p:sp>
      <p:sp>
        <p:nvSpPr>
          <p:cNvPr id="55" name="object 55"/>
          <p:cNvSpPr/>
          <p:nvPr/>
        </p:nvSpPr>
        <p:spPr>
          <a:xfrm>
            <a:off x="1174750" y="404875"/>
            <a:ext cx="649287" cy="542925"/>
          </a:xfrm>
          <a:prstGeom prst="rect">
            <a:avLst/>
          </a:prstGeom>
          <a:blipFill>
            <a:blip r:embed="rId5" cstate="print"/>
            <a:stretch>
              <a:fillRect/>
            </a:stretch>
          </a:blipFill>
        </p:spPr>
        <p:txBody>
          <a:bodyPr wrap="square" lIns="0" tIns="0" rIns="0" bIns="0" rtlCol="0"/>
          <a:lstStyle/>
          <a:p>
            <a:endParaRPr/>
          </a:p>
        </p:txBody>
      </p:sp>
      <p:sp>
        <p:nvSpPr>
          <p:cNvPr id="56" name="object 56"/>
          <p:cNvSpPr txBox="1"/>
          <p:nvPr/>
        </p:nvSpPr>
        <p:spPr>
          <a:xfrm>
            <a:off x="1222044" y="1107084"/>
            <a:ext cx="7506334" cy="5055870"/>
          </a:xfrm>
          <a:prstGeom prst="rect">
            <a:avLst/>
          </a:prstGeom>
        </p:spPr>
        <p:txBody>
          <a:bodyPr vert="horz" wrap="square" lIns="0" tIns="12700" rIns="0" bIns="0" rtlCol="0">
            <a:spAutoFit/>
          </a:bodyPr>
          <a:lstStyle/>
          <a:p>
            <a:pPr marL="12700" marR="88900">
              <a:lnSpc>
                <a:spcPct val="150000"/>
              </a:lnSpc>
              <a:spcBef>
                <a:spcPts val="100"/>
              </a:spcBef>
            </a:pPr>
            <a:r>
              <a:rPr sz="2200" b="1" spc="-5" dirty="0">
                <a:latin typeface="Times New Roman"/>
                <a:cs typeface="Times New Roman"/>
              </a:rPr>
              <a:t>Retailer </a:t>
            </a:r>
            <a:r>
              <a:rPr sz="2200" spc="-5" dirty="0">
                <a:latin typeface="Times New Roman"/>
                <a:cs typeface="Times New Roman"/>
              </a:rPr>
              <a:t>dịch vụ cung </a:t>
            </a:r>
            <a:r>
              <a:rPr sz="2200" spc="-10" dirty="0">
                <a:latin typeface="Times New Roman"/>
                <a:cs typeface="Times New Roman"/>
              </a:rPr>
              <a:t>cấp </a:t>
            </a:r>
            <a:r>
              <a:rPr sz="2200" spc="-5" dirty="0">
                <a:latin typeface="Times New Roman"/>
                <a:cs typeface="Times New Roman"/>
              </a:rPr>
              <a:t>chức năng truy </a:t>
            </a:r>
            <a:r>
              <a:rPr sz="2200" spc="-10" dirty="0">
                <a:latin typeface="Times New Roman"/>
                <a:cs typeface="Times New Roman"/>
              </a:rPr>
              <a:t>cập </a:t>
            </a:r>
            <a:r>
              <a:rPr sz="2200" spc="-5" dirty="0">
                <a:latin typeface="Times New Roman"/>
                <a:cs typeface="Times New Roman"/>
              </a:rPr>
              <a:t>vào danh </a:t>
            </a:r>
            <a:r>
              <a:rPr sz="2200" spc="-10" dirty="0">
                <a:latin typeface="Times New Roman"/>
                <a:cs typeface="Times New Roman"/>
              </a:rPr>
              <a:t>sách </a:t>
            </a:r>
            <a:r>
              <a:rPr sz="2200" spc="-5" dirty="0">
                <a:latin typeface="Times New Roman"/>
                <a:cs typeface="Times New Roman"/>
              </a:rPr>
              <a:t>hàng  hóa và đặt</a:t>
            </a:r>
            <a:r>
              <a:rPr sz="2200" spc="-10" dirty="0">
                <a:latin typeface="Times New Roman"/>
                <a:cs typeface="Times New Roman"/>
              </a:rPr>
              <a:t> </a:t>
            </a:r>
            <a:r>
              <a:rPr sz="2200" spc="-5" dirty="0">
                <a:latin typeface="Times New Roman"/>
                <a:cs typeface="Times New Roman"/>
              </a:rPr>
              <a:t>hàng.</a:t>
            </a:r>
            <a:endParaRPr sz="2200">
              <a:latin typeface="Times New Roman"/>
              <a:cs typeface="Times New Roman"/>
            </a:endParaRPr>
          </a:p>
          <a:p>
            <a:pPr marL="12700" marR="5080" algn="just">
              <a:lnSpc>
                <a:spcPct val="150000"/>
              </a:lnSpc>
            </a:pPr>
            <a:r>
              <a:rPr sz="2200" b="1" spc="-25" dirty="0">
                <a:latin typeface="Times New Roman"/>
                <a:cs typeface="Times New Roman"/>
              </a:rPr>
              <a:t>Warehouse </a:t>
            </a:r>
            <a:r>
              <a:rPr sz="2200" spc="-5" dirty="0">
                <a:latin typeface="Times New Roman"/>
                <a:cs typeface="Times New Roman"/>
              </a:rPr>
              <a:t>dịch vụ hỗ trợ gửi hàng đã đặt và </a:t>
            </a:r>
            <a:r>
              <a:rPr sz="2200" spc="-10" dirty="0">
                <a:latin typeface="Times New Roman"/>
                <a:cs typeface="Times New Roman"/>
              </a:rPr>
              <a:t>cập </a:t>
            </a:r>
            <a:r>
              <a:rPr sz="2200" spc="-5" dirty="0">
                <a:latin typeface="Times New Roman"/>
                <a:cs typeface="Times New Roman"/>
              </a:rPr>
              <a:t>nhật tồn kho khi  xuất nhập hàng. Mỗi khi lượng hàng tồn kho thấp hơn </a:t>
            </a:r>
            <a:r>
              <a:rPr sz="2200" spc="-10" dirty="0">
                <a:latin typeface="Times New Roman"/>
                <a:cs typeface="Times New Roman"/>
              </a:rPr>
              <a:t>mức </a:t>
            </a:r>
            <a:r>
              <a:rPr sz="2200" spc="-5" dirty="0">
                <a:latin typeface="Times New Roman"/>
                <a:cs typeface="Times New Roman"/>
              </a:rPr>
              <a:t>sàn, thì  nó sẽ gửi “Purchase </a:t>
            </a:r>
            <a:r>
              <a:rPr sz="2200" spc="-10" dirty="0">
                <a:latin typeface="Times New Roman"/>
                <a:cs typeface="Times New Roman"/>
              </a:rPr>
              <a:t>Order” (PO) </a:t>
            </a:r>
            <a:r>
              <a:rPr sz="2200" spc="-5" dirty="0">
                <a:latin typeface="Times New Roman"/>
                <a:cs typeface="Times New Roman"/>
              </a:rPr>
              <a:t>đến cho nhà </a:t>
            </a:r>
            <a:r>
              <a:rPr sz="2200" spc="-10" dirty="0">
                <a:latin typeface="Times New Roman"/>
                <a:cs typeface="Times New Roman"/>
              </a:rPr>
              <a:t>sản </a:t>
            </a:r>
            <a:r>
              <a:rPr sz="2200" spc="-5" dirty="0">
                <a:latin typeface="Times New Roman"/>
                <a:cs typeface="Times New Roman"/>
              </a:rPr>
              <a:t>xuất để xử</a:t>
            </a:r>
            <a:r>
              <a:rPr sz="2200" spc="140" dirty="0">
                <a:latin typeface="Times New Roman"/>
                <a:cs typeface="Times New Roman"/>
              </a:rPr>
              <a:t> </a:t>
            </a:r>
            <a:r>
              <a:rPr sz="2200" spc="-5" dirty="0">
                <a:latin typeface="Times New Roman"/>
                <a:cs typeface="Times New Roman"/>
              </a:rPr>
              <a:t>lý.</a:t>
            </a:r>
            <a:endParaRPr sz="2200">
              <a:latin typeface="Times New Roman"/>
              <a:cs typeface="Times New Roman"/>
            </a:endParaRPr>
          </a:p>
          <a:p>
            <a:pPr marL="12700" marR="65405">
              <a:lnSpc>
                <a:spcPct val="150000"/>
              </a:lnSpc>
              <a:spcBef>
                <a:spcPts val="5"/>
              </a:spcBef>
            </a:pPr>
            <a:r>
              <a:rPr sz="2200" b="1" spc="-25" dirty="0">
                <a:latin typeface="Times New Roman"/>
                <a:cs typeface="Times New Roman"/>
              </a:rPr>
              <a:t>Warehouse </a:t>
            </a:r>
            <a:r>
              <a:rPr sz="2200" b="1" spc="-5" dirty="0">
                <a:latin typeface="Times New Roman"/>
                <a:cs typeface="Times New Roman"/>
              </a:rPr>
              <a:t>Callback </a:t>
            </a:r>
            <a:r>
              <a:rPr sz="2200" spc="-5" dirty="0">
                <a:latin typeface="Times New Roman"/>
                <a:cs typeface="Times New Roman"/>
              </a:rPr>
              <a:t>dịch vụ nhận thông tin phản hồi từ phía nhà  </a:t>
            </a:r>
            <a:r>
              <a:rPr sz="2200" spc="-10" dirty="0">
                <a:latin typeface="Times New Roman"/>
                <a:cs typeface="Times New Roman"/>
              </a:rPr>
              <a:t>sản </a:t>
            </a:r>
            <a:r>
              <a:rPr sz="2200" spc="-5" dirty="0">
                <a:latin typeface="Times New Roman"/>
                <a:cs typeface="Times New Roman"/>
              </a:rPr>
              <a:t>xuất về kết quả xử lý PO </a:t>
            </a:r>
            <a:r>
              <a:rPr sz="2200" spc="-10" dirty="0">
                <a:latin typeface="Times New Roman"/>
                <a:cs typeface="Times New Roman"/>
              </a:rPr>
              <a:t>rằng </a:t>
            </a:r>
            <a:r>
              <a:rPr sz="2200" spc="-5" dirty="0">
                <a:latin typeface="Times New Roman"/>
                <a:cs typeface="Times New Roman"/>
              </a:rPr>
              <a:t>có thành công hay</a:t>
            </a:r>
            <a:r>
              <a:rPr sz="2200" spc="110" dirty="0">
                <a:latin typeface="Times New Roman"/>
                <a:cs typeface="Times New Roman"/>
              </a:rPr>
              <a:t> </a:t>
            </a:r>
            <a:r>
              <a:rPr sz="2200" spc="-5" dirty="0">
                <a:latin typeface="Times New Roman"/>
                <a:cs typeface="Times New Roman"/>
              </a:rPr>
              <a:t>không.</a:t>
            </a:r>
            <a:endParaRPr sz="2200">
              <a:latin typeface="Times New Roman"/>
              <a:cs typeface="Times New Roman"/>
            </a:endParaRPr>
          </a:p>
          <a:p>
            <a:pPr marL="12700" marR="103505">
              <a:lnSpc>
                <a:spcPct val="150000"/>
              </a:lnSpc>
            </a:pPr>
            <a:r>
              <a:rPr sz="2200" b="1" spc="-10" dirty="0">
                <a:latin typeface="Times New Roman"/>
                <a:cs typeface="Times New Roman"/>
              </a:rPr>
              <a:t>Manufacturer</a:t>
            </a:r>
            <a:r>
              <a:rPr sz="2200" spc="-10" dirty="0">
                <a:latin typeface="Times New Roman"/>
                <a:cs typeface="Times New Roman"/>
              </a:rPr>
              <a:t>: </a:t>
            </a:r>
            <a:r>
              <a:rPr sz="2200" spc="-5" dirty="0">
                <a:latin typeface="Times New Roman"/>
                <a:cs typeface="Times New Roman"/>
              </a:rPr>
              <a:t>dịch vụ nhận PO và bắt đầu quá trình </a:t>
            </a:r>
            <a:r>
              <a:rPr sz="2200" spc="-10" dirty="0">
                <a:latin typeface="Times New Roman"/>
                <a:cs typeface="Times New Roman"/>
              </a:rPr>
              <a:t>sản </a:t>
            </a:r>
            <a:r>
              <a:rPr sz="2200" spc="-5" dirty="0">
                <a:latin typeface="Times New Roman"/>
                <a:cs typeface="Times New Roman"/>
              </a:rPr>
              <a:t>xuất.  </a:t>
            </a:r>
            <a:r>
              <a:rPr sz="2200" b="1" spc="-5" dirty="0">
                <a:latin typeface="Times New Roman"/>
                <a:cs typeface="Times New Roman"/>
              </a:rPr>
              <a:t>Loggin</a:t>
            </a:r>
            <a:r>
              <a:rPr sz="2200" spc="-5" dirty="0">
                <a:latin typeface="Times New Roman"/>
                <a:cs typeface="Times New Roman"/>
              </a:rPr>
              <a:t>: dịch vụ theo dõi thông tin diễn biến của </a:t>
            </a:r>
            <a:r>
              <a:rPr sz="2200" spc="-10" dirty="0">
                <a:latin typeface="Times New Roman"/>
                <a:cs typeface="Times New Roman"/>
              </a:rPr>
              <a:t>các </a:t>
            </a:r>
            <a:r>
              <a:rPr sz="2200" spc="-5" dirty="0">
                <a:latin typeface="Times New Roman"/>
                <a:cs typeface="Times New Roman"/>
              </a:rPr>
              <a:t>hoạt động đã  xảy ra và hỗ trợ cho người dùng cuối xem lại thông tin</a:t>
            </a:r>
            <a:r>
              <a:rPr sz="2200" spc="85" dirty="0">
                <a:latin typeface="Times New Roman"/>
                <a:cs typeface="Times New Roman"/>
              </a:rPr>
              <a:t> </a:t>
            </a:r>
            <a:r>
              <a:rPr sz="2200" spc="-35" dirty="0">
                <a:latin typeface="Times New Roman"/>
                <a:cs typeface="Times New Roman"/>
              </a:rPr>
              <a:t>này.</a:t>
            </a:r>
            <a:endParaRPr sz="2200">
              <a:latin typeface="Times New Roman"/>
              <a:cs typeface="Times New Roman"/>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324100" y="711200"/>
            <a:ext cx="6807200" cy="4676775"/>
          </a:xfrm>
          <a:custGeom>
            <a:avLst/>
            <a:gdLst/>
            <a:ahLst/>
            <a:cxnLst/>
            <a:rect l="l" t="t" r="r" b="b"/>
            <a:pathLst>
              <a:path w="6807200" h="4676775">
                <a:moveTo>
                  <a:pt x="0" y="0"/>
                </a:moveTo>
                <a:lnTo>
                  <a:pt x="6807200" y="4676775"/>
                </a:lnTo>
              </a:path>
            </a:pathLst>
          </a:custGeom>
          <a:ln w="3175">
            <a:solidFill>
              <a:srgbClr val="FFFFFF"/>
            </a:solidFill>
          </a:ln>
        </p:spPr>
        <p:txBody>
          <a:bodyPr wrap="square" lIns="0" tIns="0" rIns="0" bIns="0" rtlCol="0"/>
          <a:lstStyle/>
          <a:p>
            <a:endParaRPr/>
          </a:p>
        </p:txBody>
      </p:sp>
      <p:sp>
        <p:nvSpPr>
          <p:cNvPr id="3" name="object 3"/>
          <p:cNvSpPr/>
          <p:nvPr/>
        </p:nvSpPr>
        <p:spPr>
          <a:xfrm>
            <a:off x="2324100" y="711200"/>
            <a:ext cx="6807200" cy="5510530"/>
          </a:xfrm>
          <a:custGeom>
            <a:avLst/>
            <a:gdLst/>
            <a:ahLst/>
            <a:cxnLst/>
            <a:rect l="l" t="t" r="r" b="b"/>
            <a:pathLst>
              <a:path w="6807200" h="5510530">
                <a:moveTo>
                  <a:pt x="0" y="0"/>
                </a:moveTo>
                <a:lnTo>
                  <a:pt x="6807200" y="5510212"/>
                </a:lnTo>
              </a:path>
            </a:pathLst>
          </a:custGeom>
          <a:ln w="3175">
            <a:solidFill>
              <a:srgbClr val="FFFFFF"/>
            </a:solidFill>
          </a:ln>
        </p:spPr>
        <p:txBody>
          <a:bodyPr wrap="square" lIns="0" tIns="0" rIns="0" bIns="0" rtlCol="0"/>
          <a:lstStyle/>
          <a:p>
            <a:endParaRPr/>
          </a:p>
        </p:txBody>
      </p:sp>
      <p:sp>
        <p:nvSpPr>
          <p:cNvPr id="4" name="object 4"/>
          <p:cNvSpPr/>
          <p:nvPr/>
        </p:nvSpPr>
        <p:spPr>
          <a:xfrm>
            <a:off x="2324100" y="711200"/>
            <a:ext cx="6456680" cy="6146800"/>
          </a:xfrm>
          <a:custGeom>
            <a:avLst/>
            <a:gdLst/>
            <a:ahLst/>
            <a:cxnLst/>
            <a:rect l="l" t="t" r="r" b="b"/>
            <a:pathLst>
              <a:path w="6456680" h="6146800">
                <a:moveTo>
                  <a:pt x="0" y="0"/>
                </a:moveTo>
                <a:lnTo>
                  <a:pt x="6456426" y="6146799"/>
                </a:lnTo>
              </a:path>
            </a:pathLst>
          </a:custGeom>
          <a:ln w="3175">
            <a:solidFill>
              <a:srgbClr val="FFFFFF"/>
            </a:solidFill>
          </a:ln>
        </p:spPr>
        <p:txBody>
          <a:bodyPr wrap="square" lIns="0" tIns="0" rIns="0" bIns="0" rtlCol="0"/>
          <a:lstStyle/>
          <a:p>
            <a:endParaRPr/>
          </a:p>
        </p:txBody>
      </p:sp>
      <p:sp>
        <p:nvSpPr>
          <p:cNvPr id="5" name="object 5"/>
          <p:cNvSpPr/>
          <p:nvPr/>
        </p:nvSpPr>
        <p:spPr>
          <a:xfrm>
            <a:off x="2324100" y="711200"/>
            <a:ext cx="5408930" cy="6146800"/>
          </a:xfrm>
          <a:custGeom>
            <a:avLst/>
            <a:gdLst/>
            <a:ahLst/>
            <a:cxnLst/>
            <a:rect l="l" t="t" r="r" b="b"/>
            <a:pathLst>
              <a:path w="5408930" h="6146800">
                <a:moveTo>
                  <a:pt x="0" y="0"/>
                </a:moveTo>
                <a:lnTo>
                  <a:pt x="5408676" y="6146799"/>
                </a:lnTo>
              </a:path>
            </a:pathLst>
          </a:custGeom>
          <a:ln w="3175">
            <a:solidFill>
              <a:srgbClr val="FFFFFF"/>
            </a:solidFill>
          </a:ln>
        </p:spPr>
        <p:txBody>
          <a:bodyPr wrap="square" lIns="0" tIns="0" rIns="0" bIns="0" rtlCol="0"/>
          <a:lstStyle/>
          <a:p>
            <a:endParaRPr/>
          </a:p>
        </p:txBody>
      </p:sp>
      <p:sp>
        <p:nvSpPr>
          <p:cNvPr id="6" name="object 6"/>
          <p:cNvSpPr/>
          <p:nvPr/>
        </p:nvSpPr>
        <p:spPr>
          <a:xfrm>
            <a:off x="2324100" y="711200"/>
            <a:ext cx="4424680" cy="6146800"/>
          </a:xfrm>
          <a:custGeom>
            <a:avLst/>
            <a:gdLst/>
            <a:ahLst/>
            <a:cxnLst/>
            <a:rect l="l" t="t" r="r" b="b"/>
            <a:pathLst>
              <a:path w="4424680" h="6146800">
                <a:moveTo>
                  <a:pt x="0" y="0"/>
                </a:moveTo>
                <a:lnTo>
                  <a:pt x="4424426" y="6146799"/>
                </a:lnTo>
              </a:path>
            </a:pathLst>
          </a:custGeom>
          <a:ln w="3175">
            <a:solidFill>
              <a:srgbClr val="FFFFFF"/>
            </a:solidFill>
          </a:ln>
        </p:spPr>
        <p:txBody>
          <a:bodyPr wrap="square" lIns="0" tIns="0" rIns="0" bIns="0" rtlCol="0"/>
          <a:lstStyle/>
          <a:p>
            <a:endParaRPr/>
          </a:p>
        </p:txBody>
      </p:sp>
      <p:sp>
        <p:nvSpPr>
          <p:cNvPr id="7" name="object 7"/>
          <p:cNvSpPr/>
          <p:nvPr/>
        </p:nvSpPr>
        <p:spPr>
          <a:xfrm>
            <a:off x="2324100" y="711200"/>
            <a:ext cx="3432175" cy="6146800"/>
          </a:xfrm>
          <a:custGeom>
            <a:avLst/>
            <a:gdLst/>
            <a:ahLst/>
            <a:cxnLst/>
            <a:rect l="l" t="t" r="r" b="b"/>
            <a:pathLst>
              <a:path w="3432175" h="6146800">
                <a:moveTo>
                  <a:pt x="0" y="0"/>
                </a:moveTo>
                <a:lnTo>
                  <a:pt x="3432175" y="6146799"/>
                </a:lnTo>
              </a:path>
            </a:pathLst>
          </a:custGeom>
          <a:ln w="3175">
            <a:solidFill>
              <a:srgbClr val="FFFFFF"/>
            </a:solidFill>
          </a:ln>
        </p:spPr>
        <p:txBody>
          <a:bodyPr wrap="square" lIns="0" tIns="0" rIns="0" bIns="0" rtlCol="0"/>
          <a:lstStyle/>
          <a:p>
            <a:endParaRPr/>
          </a:p>
        </p:txBody>
      </p:sp>
      <p:sp>
        <p:nvSpPr>
          <p:cNvPr id="8" name="object 8"/>
          <p:cNvSpPr/>
          <p:nvPr/>
        </p:nvSpPr>
        <p:spPr>
          <a:xfrm>
            <a:off x="2324100" y="711200"/>
            <a:ext cx="2559050" cy="6146800"/>
          </a:xfrm>
          <a:custGeom>
            <a:avLst/>
            <a:gdLst/>
            <a:ahLst/>
            <a:cxnLst/>
            <a:rect l="l" t="t" r="r" b="b"/>
            <a:pathLst>
              <a:path w="2559050" h="6146800">
                <a:moveTo>
                  <a:pt x="0" y="0"/>
                </a:moveTo>
                <a:lnTo>
                  <a:pt x="2559050" y="6146799"/>
                </a:lnTo>
              </a:path>
            </a:pathLst>
          </a:custGeom>
          <a:ln w="3175">
            <a:solidFill>
              <a:srgbClr val="FFFFFF"/>
            </a:solidFill>
          </a:ln>
        </p:spPr>
        <p:txBody>
          <a:bodyPr wrap="square" lIns="0" tIns="0" rIns="0" bIns="0" rtlCol="0"/>
          <a:lstStyle/>
          <a:p>
            <a:endParaRPr/>
          </a:p>
        </p:txBody>
      </p:sp>
      <p:sp>
        <p:nvSpPr>
          <p:cNvPr id="9" name="object 9"/>
          <p:cNvSpPr/>
          <p:nvPr/>
        </p:nvSpPr>
        <p:spPr>
          <a:xfrm>
            <a:off x="2324100" y="711200"/>
            <a:ext cx="1691005" cy="6146800"/>
          </a:xfrm>
          <a:custGeom>
            <a:avLst/>
            <a:gdLst/>
            <a:ahLst/>
            <a:cxnLst/>
            <a:rect l="l" t="t" r="r" b="b"/>
            <a:pathLst>
              <a:path w="1691004" h="6146800">
                <a:moveTo>
                  <a:pt x="0" y="0"/>
                </a:moveTo>
                <a:lnTo>
                  <a:pt x="1690751" y="6146799"/>
                </a:lnTo>
              </a:path>
            </a:pathLst>
          </a:custGeom>
          <a:ln w="3175">
            <a:solidFill>
              <a:srgbClr val="FFFFFF"/>
            </a:solidFill>
          </a:ln>
        </p:spPr>
        <p:txBody>
          <a:bodyPr wrap="square" lIns="0" tIns="0" rIns="0" bIns="0" rtlCol="0"/>
          <a:lstStyle/>
          <a:p>
            <a:endParaRPr/>
          </a:p>
        </p:txBody>
      </p:sp>
      <p:sp>
        <p:nvSpPr>
          <p:cNvPr id="10" name="object 10"/>
          <p:cNvSpPr/>
          <p:nvPr/>
        </p:nvSpPr>
        <p:spPr>
          <a:xfrm>
            <a:off x="2324100" y="711200"/>
            <a:ext cx="815975" cy="6146800"/>
          </a:xfrm>
          <a:custGeom>
            <a:avLst/>
            <a:gdLst/>
            <a:ahLst/>
            <a:cxnLst/>
            <a:rect l="l" t="t" r="r" b="b"/>
            <a:pathLst>
              <a:path w="815975" h="6146800">
                <a:moveTo>
                  <a:pt x="0" y="0"/>
                </a:moveTo>
                <a:lnTo>
                  <a:pt x="815975" y="6146799"/>
                </a:lnTo>
              </a:path>
            </a:pathLst>
          </a:custGeom>
          <a:ln w="3175">
            <a:solidFill>
              <a:srgbClr val="FFFFFF"/>
            </a:solidFill>
          </a:ln>
        </p:spPr>
        <p:txBody>
          <a:bodyPr wrap="square" lIns="0" tIns="0" rIns="0" bIns="0" rtlCol="0"/>
          <a:lstStyle/>
          <a:p>
            <a:endParaRPr/>
          </a:p>
        </p:txBody>
      </p:sp>
      <p:sp>
        <p:nvSpPr>
          <p:cNvPr id="11" name="object 11"/>
          <p:cNvSpPr/>
          <p:nvPr/>
        </p:nvSpPr>
        <p:spPr>
          <a:xfrm>
            <a:off x="2324100" y="711200"/>
            <a:ext cx="0" cy="6146800"/>
          </a:xfrm>
          <a:custGeom>
            <a:avLst/>
            <a:gdLst/>
            <a:ahLst/>
            <a:cxnLst/>
            <a:rect l="l" t="t" r="r" b="b"/>
            <a:pathLst>
              <a:path h="6146800">
                <a:moveTo>
                  <a:pt x="0" y="0"/>
                </a:moveTo>
                <a:lnTo>
                  <a:pt x="0" y="6146799"/>
                </a:lnTo>
              </a:path>
            </a:pathLst>
          </a:custGeom>
          <a:ln w="3175">
            <a:solidFill>
              <a:srgbClr val="FFFFFF"/>
            </a:solidFill>
          </a:ln>
        </p:spPr>
        <p:txBody>
          <a:bodyPr wrap="square" lIns="0" tIns="0" rIns="0" bIns="0" rtlCol="0"/>
          <a:lstStyle/>
          <a:p>
            <a:endParaRPr/>
          </a:p>
        </p:txBody>
      </p:sp>
      <p:sp>
        <p:nvSpPr>
          <p:cNvPr id="12" name="object 12"/>
          <p:cNvSpPr/>
          <p:nvPr/>
        </p:nvSpPr>
        <p:spPr>
          <a:xfrm>
            <a:off x="2324100" y="711200"/>
            <a:ext cx="6807200" cy="4046854"/>
          </a:xfrm>
          <a:custGeom>
            <a:avLst/>
            <a:gdLst/>
            <a:ahLst/>
            <a:cxnLst/>
            <a:rect l="l" t="t" r="r" b="b"/>
            <a:pathLst>
              <a:path w="6807200" h="4046854">
                <a:moveTo>
                  <a:pt x="0" y="0"/>
                </a:moveTo>
                <a:lnTo>
                  <a:pt x="6807200" y="4046474"/>
                </a:lnTo>
              </a:path>
            </a:pathLst>
          </a:custGeom>
          <a:ln w="3175">
            <a:solidFill>
              <a:srgbClr val="FFFFFF"/>
            </a:solidFill>
          </a:ln>
        </p:spPr>
        <p:txBody>
          <a:bodyPr wrap="square" lIns="0" tIns="0" rIns="0" bIns="0" rtlCol="0"/>
          <a:lstStyle/>
          <a:p>
            <a:endParaRPr/>
          </a:p>
        </p:txBody>
      </p:sp>
      <p:sp>
        <p:nvSpPr>
          <p:cNvPr id="13" name="object 13"/>
          <p:cNvSpPr/>
          <p:nvPr/>
        </p:nvSpPr>
        <p:spPr>
          <a:xfrm>
            <a:off x="2324100" y="711200"/>
            <a:ext cx="6807200" cy="3484879"/>
          </a:xfrm>
          <a:custGeom>
            <a:avLst/>
            <a:gdLst/>
            <a:ahLst/>
            <a:cxnLst/>
            <a:rect l="l" t="t" r="r" b="b"/>
            <a:pathLst>
              <a:path w="6807200" h="3484879">
                <a:moveTo>
                  <a:pt x="0" y="0"/>
                </a:moveTo>
                <a:lnTo>
                  <a:pt x="6807200" y="3484499"/>
                </a:lnTo>
              </a:path>
            </a:pathLst>
          </a:custGeom>
          <a:ln w="3175">
            <a:solidFill>
              <a:srgbClr val="FFFFFF"/>
            </a:solidFill>
          </a:ln>
        </p:spPr>
        <p:txBody>
          <a:bodyPr wrap="square" lIns="0" tIns="0" rIns="0" bIns="0" rtlCol="0"/>
          <a:lstStyle/>
          <a:p>
            <a:endParaRPr/>
          </a:p>
        </p:txBody>
      </p:sp>
      <p:sp>
        <p:nvSpPr>
          <p:cNvPr id="14" name="object 14"/>
          <p:cNvSpPr/>
          <p:nvPr/>
        </p:nvSpPr>
        <p:spPr>
          <a:xfrm>
            <a:off x="2324100" y="711200"/>
            <a:ext cx="6807200" cy="3002280"/>
          </a:xfrm>
          <a:custGeom>
            <a:avLst/>
            <a:gdLst/>
            <a:ahLst/>
            <a:cxnLst/>
            <a:rect l="l" t="t" r="r" b="b"/>
            <a:pathLst>
              <a:path w="6807200" h="3002279">
                <a:moveTo>
                  <a:pt x="0" y="0"/>
                </a:moveTo>
                <a:lnTo>
                  <a:pt x="6807200" y="3002026"/>
                </a:lnTo>
              </a:path>
            </a:pathLst>
          </a:custGeom>
          <a:ln w="3175">
            <a:solidFill>
              <a:srgbClr val="FFFFFF"/>
            </a:solidFill>
          </a:ln>
        </p:spPr>
        <p:txBody>
          <a:bodyPr wrap="square" lIns="0" tIns="0" rIns="0" bIns="0" rtlCol="0"/>
          <a:lstStyle/>
          <a:p>
            <a:endParaRPr/>
          </a:p>
        </p:txBody>
      </p:sp>
      <p:sp>
        <p:nvSpPr>
          <p:cNvPr id="15" name="object 15"/>
          <p:cNvSpPr/>
          <p:nvPr/>
        </p:nvSpPr>
        <p:spPr>
          <a:xfrm>
            <a:off x="2324100" y="711200"/>
            <a:ext cx="6807200" cy="2514600"/>
          </a:xfrm>
          <a:custGeom>
            <a:avLst/>
            <a:gdLst/>
            <a:ahLst/>
            <a:cxnLst/>
            <a:rect l="l" t="t" r="r" b="b"/>
            <a:pathLst>
              <a:path w="6807200" h="2514600">
                <a:moveTo>
                  <a:pt x="0" y="0"/>
                </a:moveTo>
                <a:lnTo>
                  <a:pt x="6807200" y="2514600"/>
                </a:lnTo>
              </a:path>
            </a:pathLst>
          </a:custGeom>
          <a:ln w="3175">
            <a:solidFill>
              <a:srgbClr val="FFFFFF"/>
            </a:solidFill>
          </a:ln>
        </p:spPr>
        <p:txBody>
          <a:bodyPr wrap="square" lIns="0" tIns="0" rIns="0" bIns="0" rtlCol="0"/>
          <a:lstStyle/>
          <a:p>
            <a:endParaRPr/>
          </a:p>
        </p:txBody>
      </p:sp>
      <p:sp>
        <p:nvSpPr>
          <p:cNvPr id="16" name="object 16"/>
          <p:cNvSpPr/>
          <p:nvPr/>
        </p:nvSpPr>
        <p:spPr>
          <a:xfrm>
            <a:off x="2392426" y="733425"/>
            <a:ext cx="6739255" cy="2075180"/>
          </a:xfrm>
          <a:custGeom>
            <a:avLst/>
            <a:gdLst/>
            <a:ahLst/>
            <a:cxnLst/>
            <a:rect l="l" t="t" r="r" b="b"/>
            <a:pathLst>
              <a:path w="6739255" h="2075180">
                <a:moveTo>
                  <a:pt x="0" y="0"/>
                </a:moveTo>
                <a:lnTo>
                  <a:pt x="6738874" y="2074799"/>
                </a:lnTo>
              </a:path>
            </a:pathLst>
          </a:custGeom>
          <a:ln w="3175">
            <a:solidFill>
              <a:srgbClr val="FFFFFF"/>
            </a:solidFill>
          </a:ln>
        </p:spPr>
        <p:txBody>
          <a:bodyPr wrap="square" lIns="0" tIns="0" rIns="0" bIns="0" rtlCol="0"/>
          <a:lstStyle/>
          <a:p>
            <a:endParaRPr/>
          </a:p>
        </p:txBody>
      </p:sp>
      <p:sp>
        <p:nvSpPr>
          <p:cNvPr id="17" name="object 17"/>
          <p:cNvSpPr/>
          <p:nvPr/>
        </p:nvSpPr>
        <p:spPr>
          <a:xfrm>
            <a:off x="2324100" y="711200"/>
            <a:ext cx="6807200" cy="1678305"/>
          </a:xfrm>
          <a:custGeom>
            <a:avLst/>
            <a:gdLst/>
            <a:ahLst/>
            <a:cxnLst/>
            <a:rect l="l" t="t" r="r" b="b"/>
            <a:pathLst>
              <a:path w="6807200" h="1678305">
                <a:moveTo>
                  <a:pt x="0" y="0"/>
                </a:moveTo>
                <a:lnTo>
                  <a:pt x="6807200" y="1678051"/>
                </a:lnTo>
              </a:path>
            </a:pathLst>
          </a:custGeom>
          <a:ln w="3175">
            <a:solidFill>
              <a:srgbClr val="FFFFFF"/>
            </a:solidFill>
          </a:ln>
        </p:spPr>
        <p:txBody>
          <a:bodyPr wrap="square" lIns="0" tIns="0" rIns="0" bIns="0" rtlCol="0"/>
          <a:lstStyle/>
          <a:p>
            <a:endParaRPr/>
          </a:p>
        </p:txBody>
      </p:sp>
      <p:sp>
        <p:nvSpPr>
          <p:cNvPr id="18" name="object 18"/>
          <p:cNvSpPr/>
          <p:nvPr/>
        </p:nvSpPr>
        <p:spPr>
          <a:xfrm>
            <a:off x="2324100" y="711200"/>
            <a:ext cx="6807200" cy="1322705"/>
          </a:xfrm>
          <a:custGeom>
            <a:avLst/>
            <a:gdLst/>
            <a:ahLst/>
            <a:cxnLst/>
            <a:rect l="l" t="t" r="r" b="b"/>
            <a:pathLst>
              <a:path w="6807200" h="1322705">
                <a:moveTo>
                  <a:pt x="0" y="0"/>
                </a:moveTo>
                <a:lnTo>
                  <a:pt x="6807200" y="1322451"/>
                </a:lnTo>
              </a:path>
            </a:pathLst>
          </a:custGeom>
          <a:ln w="3175">
            <a:solidFill>
              <a:srgbClr val="FFFFFF"/>
            </a:solidFill>
          </a:ln>
        </p:spPr>
        <p:txBody>
          <a:bodyPr wrap="square" lIns="0" tIns="0" rIns="0" bIns="0" rtlCol="0"/>
          <a:lstStyle/>
          <a:p>
            <a:endParaRPr/>
          </a:p>
        </p:txBody>
      </p:sp>
      <p:sp>
        <p:nvSpPr>
          <p:cNvPr id="19" name="object 19"/>
          <p:cNvSpPr/>
          <p:nvPr/>
        </p:nvSpPr>
        <p:spPr>
          <a:xfrm>
            <a:off x="2324100" y="711200"/>
            <a:ext cx="6807200" cy="973455"/>
          </a:xfrm>
          <a:custGeom>
            <a:avLst/>
            <a:gdLst/>
            <a:ahLst/>
            <a:cxnLst/>
            <a:rect l="l" t="t" r="r" b="b"/>
            <a:pathLst>
              <a:path w="6807200" h="973455">
                <a:moveTo>
                  <a:pt x="0" y="0"/>
                </a:moveTo>
                <a:lnTo>
                  <a:pt x="6807200" y="973201"/>
                </a:lnTo>
              </a:path>
            </a:pathLst>
          </a:custGeom>
          <a:ln w="3175">
            <a:solidFill>
              <a:srgbClr val="FFFFFF"/>
            </a:solidFill>
          </a:ln>
        </p:spPr>
        <p:txBody>
          <a:bodyPr wrap="square" lIns="0" tIns="0" rIns="0" bIns="0" rtlCol="0"/>
          <a:lstStyle/>
          <a:p>
            <a:endParaRPr/>
          </a:p>
        </p:txBody>
      </p:sp>
      <p:sp>
        <p:nvSpPr>
          <p:cNvPr id="20" name="object 20"/>
          <p:cNvSpPr/>
          <p:nvPr/>
        </p:nvSpPr>
        <p:spPr>
          <a:xfrm>
            <a:off x="2324100" y="711200"/>
            <a:ext cx="6807200" cy="695325"/>
          </a:xfrm>
          <a:custGeom>
            <a:avLst/>
            <a:gdLst/>
            <a:ahLst/>
            <a:cxnLst/>
            <a:rect l="l" t="t" r="r" b="b"/>
            <a:pathLst>
              <a:path w="6807200" h="695325">
                <a:moveTo>
                  <a:pt x="0" y="0"/>
                </a:moveTo>
                <a:lnTo>
                  <a:pt x="6807200" y="695325"/>
                </a:lnTo>
              </a:path>
            </a:pathLst>
          </a:custGeom>
          <a:ln w="3175">
            <a:solidFill>
              <a:srgbClr val="FFFFFF"/>
            </a:solidFill>
          </a:ln>
        </p:spPr>
        <p:txBody>
          <a:bodyPr wrap="square" lIns="0" tIns="0" rIns="0" bIns="0" rtlCol="0"/>
          <a:lstStyle/>
          <a:p>
            <a:endParaRPr/>
          </a:p>
        </p:txBody>
      </p:sp>
      <p:sp>
        <p:nvSpPr>
          <p:cNvPr id="21" name="object 21"/>
          <p:cNvSpPr/>
          <p:nvPr/>
        </p:nvSpPr>
        <p:spPr>
          <a:xfrm>
            <a:off x="2324100" y="711200"/>
            <a:ext cx="6807200" cy="411480"/>
          </a:xfrm>
          <a:custGeom>
            <a:avLst/>
            <a:gdLst/>
            <a:ahLst/>
            <a:cxnLst/>
            <a:rect l="l" t="t" r="r" b="b"/>
            <a:pathLst>
              <a:path w="6807200" h="411480">
                <a:moveTo>
                  <a:pt x="0" y="0"/>
                </a:moveTo>
                <a:lnTo>
                  <a:pt x="6807200" y="411225"/>
                </a:lnTo>
              </a:path>
            </a:pathLst>
          </a:custGeom>
          <a:ln w="3175">
            <a:solidFill>
              <a:srgbClr val="FFFFFF"/>
            </a:solidFill>
          </a:ln>
        </p:spPr>
        <p:txBody>
          <a:bodyPr wrap="square" lIns="0" tIns="0" rIns="0" bIns="0" rtlCol="0"/>
          <a:lstStyle/>
          <a:p>
            <a:endParaRPr/>
          </a:p>
        </p:txBody>
      </p:sp>
      <p:sp>
        <p:nvSpPr>
          <p:cNvPr id="22" name="object 22"/>
          <p:cNvSpPr/>
          <p:nvPr/>
        </p:nvSpPr>
        <p:spPr>
          <a:xfrm>
            <a:off x="2324100" y="711200"/>
            <a:ext cx="6807200" cy="206375"/>
          </a:xfrm>
          <a:custGeom>
            <a:avLst/>
            <a:gdLst/>
            <a:ahLst/>
            <a:cxnLst/>
            <a:rect l="l" t="t" r="r" b="b"/>
            <a:pathLst>
              <a:path w="6807200" h="206375">
                <a:moveTo>
                  <a:pt x="0" y="0"/>
                </a:moveTo>
                <a:lnTo>
                  <a:pt x="6807200" y="206375"/>
                </a:lnTo>
              </a:path>
            </a:pathLst>
          </a:custGeom>
          <a:ln w="3175">
            <a:solidFill>
              <a:srgbClr val="FFFFFF"/>
            </a:solidFill>
          </a:ln>
        </p:spPr>
        <p:txBody>
          <a:bodyPr wrap="square" lIns="0" tIns="0" rIns="0" bIns="0" rtlCol="0"/>
          <a:lstStyle/>
          <a:p>
            <a:endParaRPr/>
          </a:p>
        </p:txBody>
      </p:sp>
      <p:sp>
        <p:nvSpPr>
          <p:cNvPr id="23" name="object 23"/>
          <p:cNvSpPr/>
          <p:nvPr/>
        </p:nvSpPr>
        <p:spPr>
          <a:xfrm>
            <a:off x="0" y="712851"/>
            <a:ext cx="2327275" cy="0"/>
          </a:xfrm>
          <a:custGeom>
            <a:avLst/>
            <a:gdLst/>
            <a:ahLst/>
            <a:cxnLst/>
            <a:rect l="l" t="t" r="r" b="b"/>
            <a:pathLst>
              <a:path w="2327275">
                <a:moveTo>
                  <a:pt x="0" y="0"/>
                </a:moveTo>
                <a:lnTo>
                  <a:pt x="2327275" y="0"/>
                </a:lnTo>
              </a:path>
            </a:pathLst>
          </a:custGeom>
          <a:ln w="3175">
            <a:solidFill>
              <a:srgbClr val="FFFFFF"/>
            </a:solidFill>
          </a:ln>
        </p:spPr>
        <p:txBody>
          <a:bodyPr wrap="square" lIns="0" tIns="0" rIns="0" bIns="0" rtlCol="0"/>
          <a:lstStyle/>
          <a:p>
            <a:endParaRPr/>
          </a:p>
        </p:txBody>
      </p:sp>
      <p:sp>
        <p:nvSpPr>
          <p:cNvPr id="24" name="object 24"/>
          <p:cNvSpPr/>
          <p:nvPr/>
        </p:nvSpPr>
        <p:spPr>
          <a:xfrm>
            <a:off x="0" y="692150"/>
            <a:ext cx="2327275" cy="3969385"/>
          </a:xfrm>
          <a:custGeom>
            <a:avLst/>
            <a:gdLst/>
            <a:ahLst/>
            <a:cxnLst/>
            <a:rect l="l" t="t" r="r" b="b"/>
            <a:pathLst>
              <a:path w="2327275" h="3969385">
                <a:moveTo>
                  <a:pt x="2327274" y="0"/>
                </a:moveTo>
                <a:lnTo>
                  <a:pt x="0" y="3969314"/>
                </a:lnTo>
              </a:path>
            </a:pathLst>
          </a:custGeom>
          <a:ln w="3175">
            <a:solidFill>
              <a:srgbClr val="FFFFFF"/>
            </a:solidFill>
          </a:ln>
        </p:spPr>
        <p:txBody>
          <a:bodyPr wrap="square" lIns="0" tIns="0" rIns="0" bIns="0" rtlCol="0"/>
          <a:lstStyle/>
          <a:p>
            <a:endParaRPr/>
          </a:p>
        </p:txBody>
      </p:sp>
      <p:sp>
        <p:nvSpPr>
          <p:cNvPr id="25" name="object 25"/>
          <p:cNvSpPr/>
          <p:nvPr/>
        </p:nvSpPr>
        <p:spPr>
          <a:xfrm>
            <a:off x="0" y="733425"/>
            <a:ext cx="2306955" cy="5464810"/>
          </a:xfrm>
          <a:custGeom>
            <a:avLst/>
            <a:gdLst/>
            <a:ahLst/>
            <a:cxnLst/>
            <a:rect l="l" t="t" r="r" b="b"/>
            <a:pathLst>
              <a:path w="2306955" h="5464810">
                <a:moveTo>
                  <a:pt x="2306700" y="0"/>
                </a:moveTo>
                <a:lnTo>
                  <a:pt x="0" y="5464252"/>
                </a:lnTo>
              </a:path>
            </a:pathLst>
          </a:custGeom>
          <a:ln w="3175">
            <a:solidFill>
              <a:srgbClr val="FFFFFF"/>
            </a:solidFill>
          </a:ln>
        </p:spPr>
        <p:txBody>
          <a:bodyPr wrap="square" lIns="0" tIns="0" rIns="0" bIns="0" rtlCol="0"/>
          <a:lstStyle/>
          <a:p>
            <a:endParaRPr/>
          </a:p>
        </p:txBody>
      </p:sp>
      <p:sp>
        <p:nvSpPr>
          <p:cNvPr id="26" name="object 26"/>
          <p:cNvSpPr/>
          <p:nvPr/>
        </p:nvSpPr>
        <p:spPr>
          <a:xfrm>
            <a:off x="382587" y="735076"/>
            <a:ext cx="1929130" cy="6123305"/>
          </a:xfrm>
          <a:custGeom>
            <a:avLst/>
            <a:gdLst/>
            <a:ahLst/>
            <a:cxnLst/>
            <a:rect l="l" t="t" r="r" b="b"/>
            <a:pathLst>
              <a:path w="1929130" h="6123305">
                <a:moveTo>
                  <a:pt x="1928812" y="0"/>
                </a:moveTo>
                <a:lnTo>
                  <a:pt x="0" y="6122924"/>
                </a:lnTo>
              </a:path>
            </a:pathLst>
          </a:custGeom>
          <a:ln w="3175">
            <a:solidFill>
              <a:srgbClr val="FFFFFF"/>
            </a:solidFill>
          </a:ln>
        </p:spPr>
        <p:txBody>
          <a:bodyPr wrap="square" lIns="0" tIns="0" rIns="0" bIns="0" rtlCol="0"/>
          <a:lstStyle/>
          <a:p>
            <a:endParaRPr/>
          </a:p>
        </p:txBody>
      </p:sp>
      <p:sp>
        <p:nvSpPr>
          <p:cNvPr id="27" name="object 27"/>
          <p:cNvSpPr/>
          <p:nvPr/>
        </p:nvSpPr>
        <p:spPr>
          <a:xfrm>
            <a:off x="1030287" y="749300"/>
            <a:ext cx="1283335" cy="6108700"/>
          </a:xfrm>
          <a:custGeom>
            <a:avLst/>
            <a:gdLst/>
            <a:ahLst/>
            <a:cxnLst/>
            <a:rect l="l" t="t" r="r" b="b"/>
            <a:pathLst>
              <a:path w="1283335" h="6108700">
                <a:moveTo>
                  <a:pt x="1282763" y="0"/>
                </a:moveTo>
                <a:lnTo>
                  <a:pt x="0" y="6108699"/>
                </a:lnTo>
              </a:path>
            </a:pathLst>
          </a:custGeom>
          <a:ln w="3175">
            <a:solidFill>
              <a:srgbClr val="FFFFFF"/>
            </a:solidFill>
          </a:ln>
        </p:spPr>
        <p:txBody>
          <a:bodyPr wrap="square" lIns="0" tIns="0" rIns="0" bIns="0" rtlCol="0"/>
          <a:lstStyle/>
          <a:p>
            <a:endParaRPr/>
          </a:p>
        </p:txBody>
      </p:sp>
      <p:sp>
        <p:nvSpPr>
          <p:cNvPr id="28" name="object 28"/>
          <p:cNvSpPr/>
          <p:nvPr/>
        </p:nvSpPr>
        <p:spPr>
          <a:xfrm>
            <a:off x="1679575" y="735076"/>
            <a:ext cx="641350" cy="6123305"/>
          </a:xfrm>
          <a:custGeom>
            <a:avLst/>
            <a:gdLst/>
            <a:ahLst/>
            <a:cxnLst/>
            <a:rect l="l" t="t" r="r" b="b"/>
            <a:pathLst>
              <a:path w="641350" h="6123305">
                <a:moveTo>
                  <a:pt x="641350" y="0"/>
                </a:moveTo>
                <a:lnTo>
                  <a:pt x="0" y="6122924"/>
                </a:lnTo>
              </a:path>
            </a:pathLst>
          </a:custGeom>
          <a:ln w="3175">
            <a:solidFill>
              <a:srgbClr val="FFFFFF"/>
            </a:solidFill>
          </a:ln>
        </p:spPr>
        <p:txBody>
          <a:bodyPr wrap="square" lIns="0" tIns="0" rIns="0" bIns="0" rtlCol="0"/>
          <a:lstStyle/>
          <a:p>
            <a:endParaRPr/>
          </a:p>
        </p:txBody>
      </p:sp>
      <p:sp>
        <p:nvSpPr>
          <p:cNvPr id="29" name="object 29"/>
          <p:cNvSpPr/>
          <p:nvPr/>
        </p:nvSpPr>
        <p:spPr>
          <a:xfrm>
            <a:off x="0" y="692150"/>
            <a:ext cx="2327275" cy="2961005"/>
          </a:xfrm>
          <a:custGeom>
            <a:avLst/>
            <a:gdLst/>
            <a:ahLst/>
            <a:cxnLst/>
            <a:rect l="l" t="t" r="r" b="b"/>
            <a:pathLst>
              <a:path w="2327275" h="2961004">
                <a:moveTo>
                  <a:pt x="2327274" y="0"/>
                </a:moveTo>
                <a:lnTo>
                  <a:pt x="0" y="2960470"/>
                </a:lnTo>
              </a:path>
            </a:pathLst>
          </a:custGeom>
          <a:ln w="3175">
            <a:solidFill>
              <a:srgbClr val="FFFFFF"/>
            </a:solidFill>
          </a:ln>
        </p:spPr>
        <p:txBody>
          <a:bodyPr wrap="square" lIns="0" tIns="0" rIns="0" bIns="0" rtlCol="0"/>
          <a:lstStyle/>
          <a:p>
            <a:endParaRPr/>
          </a:p>
        </p:txBody>
      </p:sp>
      <p:sp>
        <p:nvSpPr>
          <p:cNvPr id="30" name="object 30"/>
          <p:cNvSpPr/>
          <p:nvPr/>
        </p:nvSpPr>
        <p:spPr>
          <a:xfrm>
            <a:off x="0" y="739775"/>
            <a:ext cx="2284730" cy="2095500"/>
          </a:xfrm>
          <a:custGeom>
            <a:avLst/>
            <a:gdLst/>
            <a:ahLst/>
            <a:cxnLst/>
            <a:rect l="l" t="t" r="r" b="b"/>
            <a:pathLst>
              <a:path w="2284730" h="2095500">
                <a:moveTo>
                  <a:pt x="2284475" y="0"/>
                </a:moveTo>
                <a:lnTo>
                  <a:pt x="0" y="2094902"/>
                </a:lnTo>
              </a:path>
            </a:pathLst>
          </a:custGeom>
          <a:ln w="3175">
            <a:solidFill>
              <a:srgbClr val="FFFFFF"/>
            </a:solidFill>
          </a:ln>
        </p:spPr>
        <p:txBody>
          <a:bodyPr wrap="square" lIns="0" tIns="0" rIns="0" bIns="0" rtlCol="0"/>
          <a:lstStyle/>
          <a:p>
            <a:endParaRPr/>
          </a:p>
        </p:txBody>
      </p:sp>
      <p:sp>
        <p:nvSpPr>
          <p:cNvPr id="31" name="object 31"/>
          <p:cNvSpPr/>
          <p:nvPr/>
        </p:nvSpPr>
        <p:spPr>
          <a:xfrm>
            <a:off x="0" y="712851"/>
            <a:ext cx="2327275" cy="1414780"/>
          </a:xfrm>
          <a:custGeom>
            <a:avLst/>
            <a:gdLst/>
            <a:ahLst/>
            <a:cxnLst/>
            <a:rect l="l" t="t" r="r" b="b"/>
            <a:pathLst>
              <a:path w="2327275" h="1414780">
                <a:moveTo>
                  <a:pt x="2327274" y="0"/>
                </a:moveTo>
                <a:lnTo>
                  <a:pt x="0" y="1414680"/>
                </a:lnTo>
              </a:path>
            </a:pathLst>
          </a:custGeom>
          <a:ln w="3175">
            <a:solidFill>
              <a:srgbClr val="FFFFFF"/>
            </a:solidFill>
          </a:ln>
        </p:spPr>
        <p:txBody>
          <a:bodyPr wrap="square" lIns="0" tIns="0" rIns="0" bIns="0" rtlCol="0"/>
          <a:lstStyle/>
          <a:p>
            <a:endParaRPr/>
          </a:p>
        </p:txBody>
      </p:sp>
      <p:sp>
        <p:nvSpPr>
          <p:cNvPr id="32" name="object 32"/>
          <p:cNvSpPr/>
          <p:nvPr/>
        </p:nvSpPr>
        <p:spPr>
          <a:xfrm>
            <a:off x="0" y="747776"/>
            <a:ext cx="2265680" cy="789940"/>
          </a:xfrm>
          <a:custGeom>
            <a:avLst/>
            <a:gdLst/>
            <a:ahLst/>
            <a:cxnLst/>
            <a:rect l="l" t="t" r="r" b="b"/>
            <a:pathLst>
              <a:path w="2265680" h="789940">
                <a:moveTo>
                  <a:pt x="2265425" y="0"/>
                </a:moveTo>
                <a:lnTo>
                  <a:pt x="0" y="789325"/>
                </a:lnTo>
              </a:path>
            </a:pathLst>
          </a:custGeom>
          <a:ln w="3175">
            <a:solidFill>
              <a:srgbClr val="FFFFFF"/>
            </a:solidFill>
          </a:ln>
        </p:spPr>
        <p:txBody>
          <a:bodyPr wrap="square" lIns="0" tIns="0" rIns="0" bIns="0" rtlCol="0"/>
          <a:lstStyle/>
          <a:p>
            <a:endParaRPr/>
          </a:p>
        </p:txBody>
      </p:sp>
      <p:sp>
        <p:nvSpPr>
          <p:cNvPr id="33" name="object 33"/>
          <p:cNvSpPr/>
          <p:nvPr/>
        </p:nvSpPr>
        <p:spPr>
          <a:xfrm>
            <a:off x="0" y="735076"/>
            <a:ext cx="2311400" cy="325755"/>
          </a:xfrm>
          <a:custGeom>
            <a:avLst/>
            <a:gdLst/>
            <a:ahLst/>
            <a:cxnLst/>
            <a:rect l="l" t="t" r="r" b="b"/>
            <a:pathLst>
              <a:path w="2311400" h="325755">
                <a:moveTo>
                  <a:pt x="2311399" y="0"/>
                </a:moveTo>
                <a:lnTo>
                  <a:pt x="0" y="325237"/>
                </a:lnTo>
              </a:path>
            </a:pathLst>
          </a:custGeom>
          <a:ln w="3175">
            <a:solidFill>
              <a:srgbClr val="FFFFFF"/>
            </a:solidFill>
          </a:ln>
        </p:spPr>
        <p:txBody>
          <a:bodyPr wrap="square" lIns="0" tIns="0" rIns="0" bIns="0" rtlCol="0"/>
          <a:lstStyle/>
          <a:p>
            <a:endParaRPr/>
          </a:p>
        </p:txBody>
      </p:sp>
      <p:sp>
        <p:nvSpPr>
          <p:cNvPr id="34" name="object 34"/>
          <p:cNvSpPr/>
          <p:nvPr/>
        </p:nvSpPr>
        <p:spPr>
          <a:xfrm>
            <a:off x="0" y="692150"/>
            <a:ext cx="2327275" cy="196215"/>
          </a:xfrm>
          <a:custGeom>
            <a:avLst/>
            <a:gdLst/>
            <a:ahLst/>
            <a:cxnLst/>
            <a:rect l="l" t="t" r="r" b="b"/>
            <a:pathLst>
              <a:path w="2327275" h="196215">
                <a:moveTo>
                  <a:pt x="2327274" y="0"/>
                </a:moveTo>
                <a:lnTo>
                  <a:pt x="0" y="195781"/>
                </a:lnTo>
              </a:path>
            </a:pathLst>
          </a:custGeom>
          <a:ln w="3175">
            <a:solidFill>
              <a:srgbClr val="FFFFFF"/>
            </a:solidFill>
          </a:ln>
        </p:spPr>
        <p:txBody>
          <a:bodyPr wrap="square" lIns="0" tIns="0" rIns="0" bIns="0" rtlCol="0"/>
          <a:lstStyle/>
          <a:p>
            <a:endParaRPr/>
          </a:p>
        </p:txBody>
      </p:sp>
      <p:sp>
        <p:nvSpPr>
          <p:cNvPr id="35" name="object 35"/>
          <p:cNvSpPr/>
          <p:nvPr/>
        </p:nvSpPr>
        <p:spPr>
          <a:xfrm>
            <a:off x="0" y="5211762"/>
            <a:ext cx="9131300" cy="0"/>
          </a:xfrm>
          <a:custGeom>
            <a:avLst/>
            <a:gdLst/>
            <a:ahLst/>
            <a:cxnLst/>
            <a:rect l="l" t="t" r="r" b="b"/>
            <a:pathLst>
              <a:path w="9131300">
                <a:moveTo>
                  <a:pt x="0" y="0"/>
                </a:moveTo>
                <a:lnTo>
                  <a:pt x="9131300" y="0"/>
                </a:lnTo>
              </a:path>
            </a:pathLst>
          </a:custGeom>
          <a:ln w="3301">
            <a:solidFill>
              <a:srgbClr val="FFFFFF"/>
            </a:solidFill>
          </a:ln>
        </p:spPr>
        <p:txBody>
          <a:bodyPr wrap="square" lIns="0" tIns="0" rIns="0" bIns="0" rtlCol="0"/>
          <a:lstStyle/>
          <a:p>
            <a:endParaRPr/>
          </a:p>
        </p:txBody>
      </p:sp>
      <p:sp>
        <p:nvSpPr>
          <p:cNvPr id="36" name="object 36"/>
          <p:cNvSpPr/>
          <p:nvPr/>
        </p:nvSpPr>
        <p:spPr>
          <a:xfrm>
            <a:off x="0" y="4496942"/>
            <a:ext cx="9131300" cy="0"/>
          </a:xfrm>
          <a:custGeom>
            <a:avLst/>
            <a:gdLst/>
            <a:ahLst/>
            <a:cxnLst/>
            <a:rect l="l" t="t" r="r" b="b"/>
            <a:pathLst>
              <a:path w="9131300">
                <a:moveTo>
                  <a:pt x="0" y="0"/>
                </a:moveTo>
                <a:lnTo>
                  <a:pt x="9131300" y="0"/>
                </a:lnTo>
              </a:path>
            </a:pathLst>
          </a:custGeom>
          <a:ln w="3175">
            <a:solidFill>
              <a:srgbClr val="FFFFFF"/>
            </a:solidFill>
          </a:ln>
        </p:spPr>
        <p:txBody>
          <a:bodyPr wrap="square" lIns="0" tIns="0" rIns="0" bIns="0" rtlCol="0"/>
          <a:lstStyle/>
          <a:p>
            <a:endParaRPr/>
          </a:p>
        </p:txBody>
      </p:sp>
      <p:sp>
        <p:nvSpPr>
          <p:cNvPr id="37" name="object 37"/>
          <p:cNvSpPr/>
          <p:nvPr/>
        </p:nvSpPr>
        <p:spPr>
          <a:xfrm>
            <a:off x="0" y="3851275"/>
            <a:ext cx="9128125" cy="0"/>
          </a:xfrm>
          <a:custGeom>
            <a:avLst/>
            <a:gdLst/>
            <a:ahLst/>
            <a:cxnLst/>
            <a:rect l="l" t="t" r="r" b="b"/>
            <a:pathLst>
              <a:path w="9128125">
                <a:moveTo>
                  <a:pt x="0" y="0"/>
                </a:moveTo>
                <a:lnTo>
                  <a:pt x="9127871" y="0"/>
                </a:lnTo>
              </a:path>
            </a:pathLst>
          </a:custGeom>
          <a:ln w="3175">
            <a:solidFill>
              <a:srgbClr val="FFFFFF"/>
            </a:solidFill>
          </a:ln>
        </p:spPr>
        <p:txBody>
          <a:bodyPr wrap="square" lIns="0" tIns="0" rIns="0" bIns="0" rtlCol="0"/>
          <a:lstStyle/>
          <a:p>
            <a:endParaRPr/>
          </a:p>
        </p:txBody>
      </p:sp>
      <p:sp>
        <p:nvSpPr>
          <p:cNvPr id="38" name="object 38"/>
          <p:cNvSpPr/>
          <p:nvPr/>
        </p:nvSpPr>
        <p:spPr>
          <a:xfrm>
            <a:off x="0" y="3275076"/>
            <a:ext cx="9128125" cy="0"/>
          </a:xfrm>
          <a:custGeom>
            <a:avLst/>
            <a:gdLst/>
            <a:ahLst/>
            <a:cxnLst/>
            <a:rect l="l" t="t" r="r" b="b"/>
            <a:pathLst>
              <a:path w="9128125">
                <a:moveTo>
                  <a:pt x="0" y="0"/>
                </a:moveTo>
                <a:lnTo>
                  <a:pt x="9127871" y="0"/>
                </a:lnTo>
              </a:path>
            </a:pathLst>
          </a:custGeom>
          <a:ln w="3175">
            <a:solidFill>
              <a:srgbClr val="FFFFFF"/>
            </a:solidFill>
          </a:ln>
        </p:spPr>
        <p:txBody>
          <a:bodyPr wrap="square" lIns="0" tIns="0" rIns="0" bIns="0" rtlCol="0"/>
          <a:lstStyle/>
          <a:p>
            <a:endParaRPr/>
          </a:p>
        </p:txBody>
      </p:sp>
      <p:sp>
        <p:nvSpPr>
          <p:cNvPr id="39" name="object 39"/>
          <p:cNvSpPr/>
          <p:nvPr/>
        </p:nvSpPr>
        <p:spPr>
          <a:xfrm>
            <a:off x="0" y="2782951"/>
            <a:ext cx="9131300" cy="0"/>
          </a:xfrm>
          <a:custGeom>
            <a:avLst/>
            <a:gdLst/>
            <a:ahLst/>
            <a:cxnLst/>
            <a:rect l="l" t="t" r="r" b="b"/>
            <a:pathLst>
              <a:path w="9131300">
                <a:moveTo>
                  <a:pt x="0" y="0"/>
                </a:moveTo>
                <a:lnTo>
                  <a:pt x="9131300" y="0"/>
                </a:lnTo>
              </a:path>
            </a:pathLst>
          </a:custGeom>
          <a:ln w="3175">
            <a:solidFill>
              <a:srgbClr val="FFFFFF"/>
            </a:solidFill>
          </a:ln>
        </p:spPr>
        <p:txBody>
          <a:bodyPr wrap="square" lIns="0" tIns="0" rIns="0" bIns="0" rtlCol="0"/>
          <a:lstStyle/>
          <a:p>
            <a:endParaRPr/>
          </a:p>
        </p:txBody>
      </p:sp>
      <p:sp>
        <p:nvSpPr>
          <p:cNvPr id="40" name="object 40"/>
          <p:cNvSpPr/>
          <p:nvPr/>
        </p:nvSpPr>
        <p:spPr>
          <a:xfrm>
            <a:off x="0" y="2309876"/>
            <a:ext cx="9131300" cy="1905"/>
          </a:xfrm>
          <a:custGeom>
            <a:avLst/>
            <a:gdLst/>
            <a:ahLst/>
            <a:cxnLst/>
            <a:rect l="l" t="t" r="r" b="b"/>
            <a:pathLst>
              <a:path w="9131300" h="1905">
                <a:moveTo>
                  <a:pt x="0" y="1521"/>
                </a:moveTo>
                <a:lnTo>
                  <a:pt x="9131300" y="0"/>
                </a:lnTo>
              </a:path>
            </a:pathLst>
          </a:custGeom>
          <a:ln w="3175">
            <a:solidFill>
              <a:srgbClr val="FFFFFF"/>
            </a:solidFill>
          </a:ln>
        </p:spPr>
        <p:txBody>
          <a:bodyPr wrap="square" lIns="0" tIns="0" rIns="0" bIns="0" rtlCol="0"/>
          <a:lstStyle/>
          <a:p>
            <a:endParaRPr/>
          </a:p>
        </p:txBody>
      </p:sp>
      <p:sp>
        <p:nvSpPr>
          <p:cNvPr id="41" name="object 41"/>
          <p:cNvSpPr/>
          <p:nvPr/>
        </p:nvSpPr>
        <p:spPr>
          <a:xfrm>
            <a:off x="0" y="1876444"/>
            <a:ext cx="9131300" cy="14604"/>
          </a:xfrm>
          <a:custGeom>
            <a:avLst/>
            <a:gdLst/>
            <a:ahLst/>
            <a:cxnLst/>
            <a:rect l="l" t="t" r="r" b="b"/>
            <a:pathLst>
              <a:path w="9131300" h="14605">
                <a:moveTo>
                  <a:pt x="0" y="0"/>
                </a:moveTo>
                <a:lnTo>
                  <a:pt x="9131300" y="14331"/>
                </a:lnTo>
              </a:path>
            </a:pathLst>
          </a:custGeom>
          <a:ln w="3175">
            <a:solidFill>
              <a:srgbClr val="FFFFFF"/>
            </a:solidFill>
          </a:ln>
        </p:spPr>
        <p:txBody>
          <a:bodyPr wrap="square" lIns="0" tIns="0" rIns="0" bIns="0" rtlCol="0"/>
          <a:lstStyle/>
          <a:p>
            <a:endParaRPr/>
          </a:p>
        </p:txBody>
      </p:sp>
      <p:sp>
        <p:nvSpPr>
          <p:cNvPr id="42" name="object 42"/>
          <p:cNvSpPr/>
          <p:nvPr/>
        </p:nvSpPr>
        <p:spPr>
          <a:xfrm>
            <a:off x="0" y="1532000"/>
            <a:ext cx="9090025" cy="0"/>
          </a:xfrm>
          <a:custGeom>
            <a:avLst/>
            <a:gdLst/>
            <a:ahLst/>
            <a:cxnLst/>
            <a:rect l="l" t="t" r="r" b="b"/>
            <a:pathLst>
              <a:path w="9090025">
                <a:moveTo>
                  <a:pt x="0" y="0"/>
                </a:moveTo>
                <a:lnTo>
                  <a:pt x="9090025" y="0"/>
                </a:lnTo>
              </a:path>
            </a:pathLst>
          </a:custGeom>
          <a:ln w="3175">
            <a:solidFill>
              <a:srgbClr val="FFFFFF"/>
            </a:solidFill>
          </a:ln>
        </p:spPr>
        <p:txBody>
          <a:bodyPr wrap="square" lIns="0" tIns="0" rIns="0" bIns="0" rtlCol="0"/>
          <a:lstStyle/>
          <a:p>
            <a:endParaRPr/>
          </a:p>
        </p:txBody>
      </p:sp>
      <p:sp>
        <p:nvSpPr>
          <p:cNvPr id="43" name="object 43"/>
          <p:cNvSpPr/>
          <p:nvPr/>
        </p:nvSpPr>
        <p:spPr>
          <a:xfrm>
            <a:off x="0" y="1238250"/>
            <a:ext cx="9131300" cy="17780"/>
          </a:xfrm>
          <a:custGeom>
            <a:avLst/>
            <a:gdLst/>
            <a:ahLst/>
            <a:cxnLst/>
            <a:rect l="l" t="t" r="r" b="b"/>
            <a:pathLst>
              <a:path w="9131300" h="17780">
                <a:moveTo>
                  <a:pt x="0" y="17501"/>
                </a:moveTo>
                <a:lnTo>
                  <a:pt x="9131300" y="0"/>
                </a:lnTo>
              </a:path>
            </a:pathLst>
          </a:custGeom>
          <a:ln w="3175">
            <a:solidFill>
              <a:srgbClr val="FFFFFF"/>
            </a:solidFill>
          </a:ln>
        </p:spPr>
        <p:txBody>
          <a:bodyPr wrap="square" lIns="0" tIns="0" rIns="0" bIns="0" rtlCol="0"/>
          <a:lstStyle/>
          <a:p>
            <a:endParaRPr/>
          </a:p>
        </p:txBody>
      </p:sp>
      <p:sp>
        <p:nvSpPr>
          <p:cNvPr id="44" name="object 44"/>
          <p:cNvSpPr/>
          <p:nvPr/>
        </p:nvSpPr>
        <p:spPr>
          <a:xfrm>
            <a:off x="0" y="1049416"/>
            <a:ext cx="9131300" cy="11430"/>
          </a:xfrm>
          <a:custGeom>
            <a:avLst/>
            <a:gdLst/>
            <a:ahLst/>
            <a:cxnLst/>
            <a:rect l="l" t="t" r="r" b="b"/>
            <a:pathLst>
              <a:path w="9131300" h="11430">
                <a:moveTo>
                  <a:pt x="0" y="0"/>
                </a:moveTo>
                <a:lnTo>
                  <a:pt x="9131300" y="11033"/>
                </a:lnTo>
              </a:path>
            </a:pathLst>
          </a:custGeom>
          <a:ln w="3175">
            <a:solidFill>
              <a:srgbClr val="FFFFFF"/>
            </a:solidFill>
          </a:ln>
        </p:spPr>
        <p:txBody>
          <a:bodyPr wrap="square" lIns="0" tIns="0" rIns="0" bIns="0" rtlCol="0"/>
          <a:lstStyle/>
          <a:p>
            <a:endParaRPr/>
          </a:p>
        </p:txBody>
      </p:sp>
      <p:sp>
        <p:nvSpPr>
          <p:cNvPr id="45" name="object 45"/>
          <p:cNvSpPr/>
          <p:nvPr/>
        </p:nvSpPr>
        <p:spPr>
          <a:xfrm>
            <a:off x="0" y="885825"/>
            <a:ext cx="9131300" cy="27305"/>
          </a:xfrm>
          <a:custGeom>
            <a:avLst/>
            <a:gdLst/>
            <a:ahLst/>
            <a:cxnLst/>
            <a:rect l="l" t="t" r="r" b="b"/>
            <a:pathLst>
              <a:path w="9131300" h="27305">
                <a:moveTo>
                  <a:pt x="0" y="27013"/>
                </a:moveTo>
                <a:lnTo>
                  <a:pt x="9131300" y="0"/>
                </a:lnTo>
              </a:path>
            </a:pathLst>
          </a:custGeom>
          <a:ln w="3175">
            <a:solidFill>
              <a:srgbClr val="FFFFFF"/>
            </a:solidFill>
          </a:ln>
        </p:spPr>
        <p:txBody>
          <a:bodyPr wrap="square" lIns="0" tIns="0" rIns="0" bIns="0" rtlCol="0"/>
          <a:lstStyle/>
          <a:p>
            <a:endParaRPr/>
          </a:p>
        </p:txBody>
      </p:sp>
      <p:sp>
        <p:nvSpPr>
          <p:cNvPr id="46" name="object 46"/>
          <p:cNvSpPr/>
          <p:nvPr/>
        </p:nvSpPr>
        <p:spPr>
          <a:xfrm>
            <a:off x="26987" y="827150"/>
            <a:ext cx="9104630" cy="0"/>
          </a:xfrm>
          <a:custGeom>
            <a:avLst/>
            <a:gdLst/>
            <a:ahLst/>
            <a:cxnLst/>
            <a:rect l="l" t="t" r="r" b="b"/>
            <a:pathLst>
              <a:path w="9104630">
                <a:moveTo>
                  <a:pt x="0" y="0"/>
                </a:moveTo>
                <a:lnTo>
                  <a:pt x="9104312" y="0"/>
                </a:lnTo>
              </a:path>
            </a:pathLst>
          </a:custGeom>
          <a:ln w="3175">
            <a:solidFill>
              <a:srgbClr val="FFFFFF"/>
            </a:solidFill>
          </a:ln>
        </p:spPr>
        <p:txBody>
          <a:bodyPr wrap="square" lIns="0" tIns="0" rIns="0" bIns="0" rtlCol="0"/>
          <a:lstStyle/>
          <a:p>
            <a:endParaRPr/>
          </a:p>
        </p:txBody>
      </p:sp>
      <p:sp>
        <p:nvSpPr>
          <p:cNvPr id="47" name="object 47"/>
          <p:cNvSpPr/>
          <p:nvPr/>
        </p:nvSpPr>
        <p:spPr>
          <a:xfrm>
            <a:off x="0" y="765175"/>
            <a:ext cx="9131300" cy="0"/>
          </a:xfrm>
          <a:custGeom>
            <a:avLst/>
            <a:gdLst/>
            <a:ahLst/>
            <a:cxnLst/>
            <a:rect l="l" t="t" r="r" b="b"/>
            <a:pathLst>
              <a:path w="9131300">
                <a:moveTo>
                  <a:pt x="0" y="0"/>
                </a:moveTo>
                <a:lnTo>
                  <a:pt x="9131300" y="0"/>
                </a:lnTo>
              </a:path>
            </a:pathLst>
          </a:custGeom>
          <a:ln w="3175">
            <a:solidFill>
              <a:srgbClr val="FFFFFF"/>
            </a:solidFill>
          </a:ln>
        </p:spPr>
        <p:txBody>
          <a:bodyPr wrap="square" lIns="0" tIns="0" rIns="0" bIns="0" rtlCol="0"/>
          <a:lstStyle/>
          <a:p>
            <a:endParaRPr/>
          </a:p>
        </p:txBody>
      </p:sp>
      <p:sp>
        <p:nvSpPr>
          <p:cNvPr id="48" name="object 48"/>
          <p:cNvSpPr/>
          <p:nvPr/>
        </p:nvSpPr>
        <p:spPr>
          <a:xfrm>
            <a:off x="0" y="712851"/>
            <a:ext cx="2327275" cy="0"/>
          </a:xfrm>
          <a:custGeom>
            <a:avLst/>
            <a:gdLst/>
            <a:ahLst/>
            <a:cxnLst/>
            <a:rect l="l" t="t" r="r" b="b"/>
            <a:pathLst>
              <a:path w="2327275">
                <a:moveTo>
                  <a:pt x="0" y="0"/>
                </a:moveTo>
                <a:lnTo>
                  <a:pt x="2327275" y="0"/>
                </a:lnTo>
              </a:path>
            </a:pathLst>
          </a:custGeom>
          <a:ln w="3175">
            <a:solidFill>
              <a:srgbClr val="FFFFFF"/>
            </a:solidFill>
          </a:ln>
        </p:spPr>
        <p:txBody>
          <a:bodyPr wrap="square" lIns="0" tIns="0" rIns="0" bIns="0" rtlCol="0"/>
          <a:lstStyle/>
          <a:p>
            <a:endParaRPr/>
          </a:p>
        </p:txBody>
      </p:sp>
      <p:sp>
        <p:nvSpPr>
          <p:cNvPr id="49" name="object 49"/>
          <p:cNvSpPr/>
          <p:nvPr/>
        </p:nvSpPr>
        <p:spPr>
          <a:xfrm>
            <a:off x="0" y="712851"/>
            <a:ext cx="2327275" cy="347980"/>
          </a:xfrm>
          <a:custGeom>
            <a:avLst/>
            <a:gdLst/>
            <a:ahLst/>
            <a:cxnLst/>
            <a:rect l="l" t="t" r="r" b="b"/>
            <a:pathLst>
              <a:path w="2327275" h="347980">
                <a:moveTo>
                  <a:pt x="2327274" y="0"/>
                </a:moveTo>
                <a:lnTo>
                  <a:pt x="0" y="347354"/>
                </a:lnTo>
              </a:path>
            </a:pathLst>
          </a:custGeom>
          <a:ln w="3175">
            <a:solidFill>
              <a:srgbClr val="FFFFFF"/>
            </a:solidFill>
          </a:ln>
        </p:spPr>
        <p:txBody>
          <a:bodyPr wrap="square" lIns="0" tIns="0" rIns="0" bIns="0" rtlCol="0"/>
          <a:lstStyle/>
          <a:p>
            <a:endParaRPr/>
          </a:p>
        </p:txBody>
      </p:sp>
      <p:sp>
        <p:nvSpPr>
          <p:cNvPr id="50" name="object 50"/>
          <p:cNvSpPr/>
          <p:nvPr/>
        </p:nvSpPr>
        <p:spPr>
          <a:xfrm>
            <a:off x="0" y="692150"/>
            <a:ext cx="2327275" cy="196215"/>
          </a:xfrm>
          <a:custGeom>
            <a:avLst/>
            <a:gdLst/>
            <a:ahLst/>
            <a:cxnLst/>
            <a:rect l="l" t="t" r="r" b="b"/>
            <a:pathLst>
              <a:path w="2327275" h="196215">
                <a:moveTo>
                  <a:pt x="2327274" y="0"/>
                </a:moveTo>
                <a:lnTo>
                  <a:pt x="0" y="195781"/>
                </a:lnTo>
              </a:path>
            </a:pathLst>
          </a:custGeom>
          <a:ln w="3175">
            <a:solidFill>
              <a:srgbClr val="FFFFFF"/>
            </a:solidFill>
          </a:ln>
        </p:spPr>
        <p:txBody>
          <a:bodyPr wrap="square" lIns="0" tIns="0" rIns="0" bIns="0" rtlCol="0"/>
          <a:lstStyle/>
          <a:p>
            <a:endParaRPr/>
          </a:p>
        </p:txBody>
      </p:sp>
      <p:sp>
        <p:nvSpPr>
          <p:cNvPr id="51" name="object 51"/>
          <p:cNvSpPr/>
          <p:nvPr/>
        </p:nvSpPr>
        <p:spPr>
          <a:xfrm>
            <a:off x="0" y="765175"/>
            <a:ext cx="9131300" cy="0"/>
          </a:xfrm>
          <a:custGeom>
            <a:avLst/>
            <a:gdLst/>
            <a:ahLst/>
            <a:cxnLst/>
            <a:rect l="l" t="t" r="r" b="b"/>
            <a:pathLst>
              <a:path w="9131300">
                <a:moveTo>
                  <a:pt x="0" y="0"/>
                </a:moveTo>
                <a:lnTo>
                  <a:pt x="9131300" y="0"/>
                </a:lnTo>
              </a:path>
            </a:pathLst>
          </a:custGeom>
          <a:ln w="3175">
            <a:solidFill>
              <a:srgbClr val="FFFFFF"/>
            </a:solidFill>
          </a:ln>
        </p:spPr>
        <p:txBody>
          <a:bodyPr wrap="square" lIns="0" tIns="0" rIns="0" bIns="0" rtlCol="0"/>
          <a:lstStyle/>
          <a:p>
            <a:endParaRPr/>
          </a:p>
        </p:txBody>
      </p:sp>
      <p:sp>
        <p:nvSpPr>
          <p:cNvPr id="52" name="object 52"/>
          <p:cNvSpPr/>
          <p:nvPr/>
        </p:nvSpPr>
        <p:spPr>
          <a:xfrm>
            <a:off x="0" y="0"/>
            <a:ext cx="9143999" cy="1600199"/>
          </a:xfrm>
          <a:prstGeom prst="rect">
            <a:avLst/>
          </a:prstGeom>
          <a:blipFill>
            <a:blip r:embed="rId2" cstate="print"/>
            <a:stretch>
              <a:fillRect/>
            </a:stretch>
          </a:blipFill>
        </p:spPr>
        <p:txBody>
          <a:bodyPr wrap="square" lIns="0" tIns="0" rIns="0" bIns="0" rtlCol="0"/>
          <a:lstStyle/>
          <a:p>
            <a:endParaRPr/>
          </a:p>
        </p:txBody>
      </p:sp>
      <p:sp>
        <p:nvSpPr>
          <p:cNvPr id="53" name="object 53"/>
          <p:cNvSpPr/>
          <p:nvPr/>
        </p:nvSpPr>
        <p:spPr>
          <a:xfrm>
            <a:off x="600075" y="115887"/>
            <a:ext cx="1079500" cy="792162"/>
          </a:xfrm>
          <a:prstGeom prst="rect">
            <a:avLst/>
          </a:prstGeom>
          <a:blipFill>
            <a:blip r:embed="rId3" cstate="print"/>
            <a:stretch>
              <a:fillRect/>
            </a:stretch>
          </a:blipFill>
        </p:spPr>
        <p:txBody>
          <a:bodyPr wrap="square" lIns="0" tIns="0" rIns="0" bIns="0" rtlCol="0"/>
          <a:lstStyle/>
          <a:p>
            <a:endParaRPr/>
          </a:p>
        </p:txBody>
      </p:sp>
      <p:sp>
        <p:nvSpPr>
          <p:cNvPr id="54" name="object 54"/>
          <p:cNvSpPr/>
          <p:nvPr/>
        </p:nvSpPr>
        <p:spPr>
          <a:xfrm>
            <a:off x="0" y="333375"/>
            <a:ext cx="1427226" cy="1203325"/>
          </a:xfrm>
          <a:prstGeom prst="rect">
            <a:avLst/>
          </a:prstGeom>
          <a:blipFill>
            <a:blip r:embed="rId4" cstate="print"/>
            <a:stretch>
              <a:fillRect/>
            </a:stretch>
          </a:blipFill>
        </p:spPr>
        <p:txBody>
          <a:bodyPr wrap="square" lIns="0" tIns="0" rIns="0" bIns="0" rtlCol="0"/>
          <a:lstStyle/>
          <a:p>
            <a:endParaRPr/>
          </a:p>
        </p:txBody>
      </p:sp>
      <p:sp>
        <p:nvSpPr>
          <p:cNvPr id="55" name="object 55"/>
          <p:cNvSpPr/>
          <p:nvPr/>
        </p:nvSpPr>
        <p:spPr>
          <a:xfrm>
            <a:off x="1174750" y="404875"/>
            <a:ext cx="649287" cy="542925"/>
          </a:xfrm>
          <a:prstGeom prst="rect">
            <a:avLst/>
          </a:prstGeom>
          <a:blipFill>
            <a:blip r:embed="rId5" cstate="print"/>
            <a:stretch>
              <a:fillRect/>
            </a:stretch>
          </a:blipFill>
        </p:spPr>
        <p:txBody>
          <a:bodyPr wrap="square" lIns="0" tIns="0" rIns="0" bIns="0" rtlCol="0"/>
          <a:lstStyle/>
          <a:p>
            <a:endParaRPr/>
          </a:p>
        </p:txBody>
      </p:sp>
      <p:sp>
        <p:nvSpPr>
          <p:cNvPr id="56" name="object 56"/>
          <p:cNvSpPr txBox="1"/>
          <p:nvPr/>
        </p:nvSpPr>
        <p:spPr>
          <a:xfrm>
            <a:off x="1122070" y="948055"/>
            <a:ext cx="7708900" cy="4945585"/>
          </a:xfrm>
          <a:prstGeom prst="rect">
            <a:avLst/>
          </a:prstGeom>
        </p:spPr>
        <p:txBody>
          <a:bodyPr vert="horz" wrap="square" lIns="0" tIns="13335" rIns="0" bIns="0" rtlCol="0">
            <a:spAutoFit/>
          </a:bodyPr>
          <a:lstStyle/>
          <a:p>
            <a:pPr marL="583565" lvl="2" indent="-570865">
              <a:lnSpc>
                <a:spcPct val="100000"/>
              </a:lnSpc>
              <a:spcBef>
                <a:spcPts val="105"/>
              </a:spcBef>
              <a:buAutoNum type="arabicPeriod" startAt="4"/>
              <a:tabLst>
                <a:tab pos="584200" algn="l"/>
              </a:tabLst>
            </a:pPr>
            <a:r>
              <a:rPr sz="2000" b="1" dirty="0">
                <a:latin typeface="Times New Roman"/>
                <a:cs typeface="Times New Roman"/>
              </a:rPr>
              <a:t>Phân bổ </a:t>
            </a:r>
            <a:r>
              <a:rPr sz="2000" b="1" spc="-5" dirty="0">
                <a:latin typeface="Times New Roman"/>
                <a:cs typeface="Times New Roman"/>
              </a:rPr>
              <a:t>dịch</a:t>
            </a:r>
            <a:r>
              <a:rPr sz="2000" b="1" spc="-40" dirty="0">
                <a:latin typeface="Times New Roman"/>
                <a:cs typeface="Times New Roman"/>
              </a:rPr>
              <a:t> </a:t>
            </a:r>
            <a:r>
              <a:rPr sz="2000" b="1" dirty="0">
                <a:latin typeface="Times New Roman"/>
                <a:cs typeface="Times New Roman"/>
              </a:rPr>
              <a:t>vụ</a:t>
            </a:r>
            <a:endParaRPr sz="2000" dirty="0">
              <a:latin typeface="Times New Roman"/>
              <a:cs typeface="Times New Roman"/>
            </a:endParaRPr>
          </a:p>
          <a:p>
            <a:pPr marL="12700" marR="5080">
              <a:lnSpc>
                <a:spcPct val="100000"/>
              </a:lnSpc>
            </a:pPr>
            <a:r>
              <a:rPr sz="2000" spc="-75" dirty="0">
                <a:latin typeface="Times New Roman"/>
                <a:cs typeface="Times New Roman"/>
              </a:rPr>
              <a:t>Ta </a:t>
            </a:r>
            <a:r>
              <a:rPr sz="2000" dirty="0">
                <a:latin typeface="Times New Roman"/>
                <a:cs typeface="Times New Roman"/>
              </a:rPr>
              <a:t>đã xác định được </a:t>
            </a:r>
            <a:r>
              <a:rPr sz="2000" spc="-5" dirty="0">
                <a:latin typeface="Times New Roman"/>
                <a:cs typeface="Times New Roman"/>
              </a:rPr>
              <a:t>tất cả các </a:t>
            </a:r>
            <a:r>
              <a:rPr sz="2000" dirty="0">
                <a:latin typeface="Times New Roman"/>
                <a:cs typeface="Times New Roman"/>
              </a:rPr>
              <a:t>dịch vụ </a:t>
            </a:r>
            <a:r>
              <a:rPr sz="2000" spc="-5" dirty="0">
                <a:latin typeface="Times New Roman"/>
                <a:cs typeface="Times New Roman"/>
              </a:rPr>
              <a:t>cần </a:t>
            </a:r>
            <a:r>
              <a:rPr sz="2000" dirty="0">
                <a:latin typeface="Times New Roman"/>
                <a:cs typeface="Times New Roman"/>
              </a:rPr>
              <a:t>thiết qua hai giai đoạn </a:t>
            </a:r>
            <a:r>
              <a:rPr sz="2000" spc="-5" dirty="0">
                <a:latin typeface="Times New Roman"/>
                <a:cs typeface="Times New Roman"/>
              </a:rPr>
              <a:t>là </a:t>
            </a:r>
            <a:r>
              <a:rPr sz="2000" dirty="0">
                <a:latin typeface="Times New Roman"/>
                <a:cs typeface="Times New Roman"/>
              </a:rPr>
              <a:t>phân rã  </a:t>
            </a:r>
            <a:r>
              <a:rPr sz="2000" spc="-5" dirty="0">
                <a:latin typeface="Times New Roman"/>
                <a:cs typeface="Times New Roman"/>
              </a:rPr>
              <a:t>domain </a:t>
            </a:r>
            <a:r>
              <a:rPr sz="2000" dirty="0">
                <a:latin typeface="Times New Roman"/>
                <a:cs typeface="Times New Roman"/>
              </a:rPr>
              <a:t>và xây dựng </a:t>
            </a:r>
            <a:r>
              <a:rPr sz="2000" spc="-10" dirty="0">
                <a:latin typeface="Times New Roman"/>
                <a:cs typeface="Times New Roman"/>
              </a:rPr>
              <a:t>mô </a:t>
            </a:r>
            <a:r>
              <a:rPr sz="2000" dirty="0">
                <a:latin typeface="Times New Roman"/>
                <a:cs typeface="Times New Roman"/>
              </a:rPr>
              <a:t>hình </a:t>
            </a:r>
            <a:r>
              <a:rPr sz="2000" spc="-5" dirty="0">
                <a:latin typeface="Times New Roman"/>
                <a:cs typeface="Times New Roman"/>
              </a:rPr>
              <a:t>goal-service. </a:t>
            </a:r>
            <a:r>
              <a:rPr sz="2000" spc="-15" dirty="0">
                <a:latin typeface="Times New Roman"/>
                <a:cs typeface="Times New Roman"/>
              </a:rPr>
              <a:t>Trong </a:t>
            </a:r>
            <a:r>
              <a:rPr sz="2000" dirty="0">
                <a:latin typeface="Times New Roman"/>
                <a:cs typeface="Times New Roman"/>
              </a:rPr>
              <a:t>giai đoạn </a:t>
            </a:r>
            <a:r>
              <a:rPr sz="2000" spc="-35" dirty="0">
                <a:latin typeface="Times New Roman"/>
                <a:cs typeface="Times New Roman"/>
              </a:rPr>
              <a:t>này, </a:t>
            </a:r>
            <a:r>
              <a:rPr sz="2000" dirty="0">
                <a:latin typeface="Times New Roman"/>
                <a:cs typeface="Times New Roman"/>
              </a:rPr>
              <a:t>chúng ta  sẽ thực hiện “phân bổ” </a:t>
            </a:r>
            <a:r>
              <a:rPr sz="2000" spc="-5" dirty="0">
                <a:latin typeface="Times New Roman"/>
                <a:cs typeface="Times New Roman"/>
              </a:rPr>
              <a:t>các </a:t>
            </a:r>
            <a:r>
              <a:rPr sz="2000" dirty="0">
                <a:latin typeface="Times New Roman"/>
                <a:cs typeface="Times New Roman"/>
              </a:rPr>
              <a:t>dịch vụ này vào </a:t>
            </a:r>
            <a:r>
              <a:rPr sz="2000" spc="-5" dirty="0">
                <a:latin typeface="Times New Roman"/>
                <a:cs typeface="Times New Roman"/>
              </a:rPr>
              <a:t>các </a:t>
            </a:r>
            <a:r>
              <a:rPr sz="2000" dirty="0">
                <a:latin typeface="Times New Roman"/>
                <a:cs typeface="Times New Roman"/>
              </a:rPr>
              <a:t>thành</a:t>
            </a:r>
            <a:r>
              <a:rPr sz="2000" spc="-165" dirty="0">
                <a:latin typeface="Times New Roman"/>
                <a:cs typeface="Times New Roman"/>
              </a:rPr>
              <a:t> </a:t>
            </a:r>
            <a:r>
              <a:rPr sz="2000" dirty="0">
                <a:latin typeface="Times New Roman"/>
                <a:cs typeface="Times New Roman"/>
              </a:rPr>
              <a:t>phần.</a:t>
            </a:r>
          </a:p>
          <a:p>
            <a:pPr marL="12700" marR="74930">
              <a:lnSpc>
                <a:spcPct val="100000"/>
              </a:lnSpc>
            </a:pPr>
            <a:r>
              <a:rPr sz="2000" dirty="0">
                <a:latin typeface="Times New Roman"/>
                <a:cs typeface="Times New Roman"/>
              </a:rPr>
              <a:t>Phân bổ dịch vụ sẽ xác định xem thành phần nào sẽ cung </a:t>
            </a:r>
            <a:r>
              <a:rPr sz="2000" spc="-5" dirty="0">
                <a:latin typeface="Times New Roman"/>
                <a:cs typeface="Times New Roman"/>
              </a:rPr>
              <a:t>cấp </a:t>
            </a:r>
            <a:r>
              <a:rPr sz="2000" dirty="0">
                <a:latin typeface="Times New Roman"/>
                <a:cs typeface="Times New Roman"/>
              </a:rPr>
              <a:t>phần thực</a:t>
            </a:r>
            <a:r>
              <a:rPr sz="2000" spc="-155" dirty="0">
                <a:latin typeface="Times New Roman"/>
                <a:cs typeface="Times New Roman"/>
              </a:rPr>
              <a:t> </a:t>
            </a:r>
            <a:r>
              <a:rPr sz="2000" dirty="0">
                <a:latin typeface="Times New Roman"/>
                <a:cs typeface="Times New Roman"/>
              </a:rPr>
              <a:t>thi  và </a:t>
            </a:r>
            <a:r>
              <a:rPr sz="2000" dirty="0" err="1">
                <a:latin typeface="Times New Roman"/>
                <a:cs typeface="Times New Roman"/>
              </a:rPr>
              <a:t>quản</a:t>
            </a:r>
            <a:r>
              <a:rPr sz="2000" spc="-30" dirty="0">
                <a:latin typeface="Times New Roman"/>
                <a:cs typeface="Times New Roman"/>
              </a:rPr>
              <a:t> </a:t>
            </a:r>
            <a:r>
              <a:rPr sz="2000" spc="-5" dirty="0" err="1" smtClean="0">
                <a:latin typeface="Times New Roman"/>
                <a:cs typeface="Times New Roman"/>
              </a:rPr>
              <a:t>lý</a:t>
            </a:r>
            <a:r>
              <a:rPr lang="en-US" sz="2000" spc="-5" dirty="0" smtClean="0">
                <a:latin typeface="Times New Roman"/>
                <a:cs typeface="Times New Roman"/>
              </a:rPr>
              <a:t> </a:t>
            </a:r>
            <a:r>
              <a:rPr sz="2000" dirty="0" err="1" smtClean="0">
                <a:latin typeface="Times New Roman"/>
                <a:cs typeface="Times New Roman"/>
              </a:rPr>
              <a:t>cho</a:t>
            </a:r>
            <a:r>
              <a:rPr sz="2000" dirty="0" smtClean="0">
                <a:latin typeface="Times New Roman"/>
                <a:cs typeface="Times New Roman"/>
              </a:rPr>
              <a:t> </a:t>
            </a:r>
            <a:r>
              <a:rPr sz="2000" spc="-10" dirty="0">
                <a:latin typeface="Times New Roman"/>
                <a:cs typeface="Times New Roman"/>
              </a:rPr>
              <a:t>mỗi </a:t>
            </a:r>
            <a:r>
              <a:rPr sz="2000" dirty="0">
                <a:latin typeface="Times New Roman"/>
                <a:cs typeface="Times New Roman"/>
              </a:rPr>
              <a:t>dịch vụ. Phân bổ dịch vụ sẽ thể hiện </a:t>
            </a:r>
            <a:r>
              <a:rPr sz="2000" spc="-5" dirty="0">
                <a:latin typeface="Times New Roman"/>
                <a:cs typeface="Times New Roman"/>
              </a:rPr>
              <a:t>tính </a:t>
            </a:r>
            <a:r>
              <a:rPr sz="2000" dirty="0">
                <a:latin typeface="Times New Roman"/>
                <a:cs typeface="Times New Roman"/>
              </a:rPr>
              <a:t>năng truy vết giữa</a:t>
            </a:r>
            <a:r>
              <a:rPr sz="2000" spc="-130" dirty="0">
                <a:latin typeface="Times New Roman"/>
                <a:cs typeface="Times New Roman"/>
              </a:rPr>
              <a:t> </a:t>
            </a:r>
            <a:r>
              <a:rPr sz="2000" spc="-5" dirty="0">
                <a:latin typeface="Times New Roman"/>
                <a:cs typeface="Times New Roman"/>
              </a:rPr>
              <a:t>các  </a:t>
            </a:r>
            <a:r>
              <a:rPr sz="2000" dirty="0">
                <a:latin typeface="Times New Roman"/>
                <a:cs typeface="Times New Roman"/>
              </a:rPr>
              <a:t>dịch </a:t>
            </a:r>
            <a:r>
              <a:rPr sz="2000" dirty="0" err="1">
                <a:latin typeface="Times New Roman"/>
                <a:cs typeface="Times New Roman"/>
              </a:rPr>
              <a:t>vụ</a:t>
            </a:r>
            <a:r>
              <a:rPr sz="2000" spc="-35" dirty="0">
                <a:latin typeface="Times New Roman"/>
                <a:cs typeface="Times New Roman"/>
              </a:rPr>
              <a:t> </a:t>
            </a:r>
            <a:r>
              <a:rPr sz="2000" dirty="0" err="1" smtClean="0">
                <a:latin typeface="Times New Roman"/>
                <a:cs typeface="Times New Roman"/>
              </a:rPr>
              <a:t>và</a:t>
            </a:r>
            <a:r>
              <a:rPr lang="en-US" sz="2000" dirty="0" smtClean="0">
                <a:latin typeface="Times New Roman"/>
                <a:cs typeface="Times New Roman"/>
              </a:rPr>
              <a:t> </a:t>
            </a:r>
            <a:r>
              <a:rPr sz="2000" spc="-5" dirty="0" err="1" smtClean="0">
                <a:latin typeface="Times New Roman"/>
                <a:cs typeface="Times New Roman"/>
              </a:rPr>
              <a:t>các</a:t>
            </a:r>
            <a:r>
              <a:rPr sz="2000" spc="-5" dirty="0" smtClean="0">
                <a:latin typeface="Times New Roman"/>
                <a:cs typeface="Times New Roman"/>
              </a:rPr>
              <a:t> </a:t>
            </a:r>
            <a:r>
              <a:rPr sz="2000" dirty="0">
                <a:latin typeface="Times New Roman"/>
                <a:cs typeface="Times New Roman"/>
              </a:rPr>
              <a:t>thành phần chịu trách nhiệm thực thi và quản </a:t>
            </a:r>
            <a:r>
              <a:rPr sz="2000" spc="-5" dirty="0">
                <a:latin typeface="Times New Roman"/>
                <a:cs typeface="Times New Roman"/>
              </a:rPr>
              <a:t>lý</a:t>
            </a:r>
            <a:r>
              <a:rPr sz="2000" spc="-175" dirty="0">
                <a:latin typeface="Times New Roman"/>
                <a:cs typeface="Times New Roman"/>
              </a:rPr>
              <a:t> </a:t>
            </a:r>
            <a:r>
              <a:rPr sz="2000" dirty="0">
                <a:latin typeface="Times New Roman"/>
                <a:cs typeface="Times New Roman"/>
              </a:rPr>
              <a:t>chúng.</a:t>
            </a:r>
          </a:p>
          <a:p>
            <a:pPr marL="12700" marR="167005">
              <a:lnSpc>
                <a:spcPct val="100000"/>
              </a:lnSpc>
            </a:pPr>
            <a:r>
              <a:rPr sz="2000" spc="-15" dirty="0">
                <a:latin typeface="Times New Roman"/>
                <a:cs typeface="Times New Roman"/>
              </a:rPr>
              <a:t>Trong </a:t>
            </a:r>
            <a:r>
              <a:rPr sz="2000" dirty="0">
                <a:latin typeface="Times New Roman"/>
                <a:cs typeface="Times New Roman"/>
              </a:rPr>
              <a:t>bài toán của ta thì giai đoạn này tương đối đơn giản vì số lượng</a:t>
            </a:r>
            <a:r>
              <a:rPr sz="2000" spc="-160" dirty="0">
                <a:latin typeface="Times New Roman"/>
                <a:cs typeface="Times New Roman"/>
              </a:rPr>
              <a:t> </a:t>
            </a:r>
            <a:r>
              <a:rPr sz="2000" spc="-5" dirty="0">
                <a:latin typeface="Times New Roman"/>
                <a:cs typeface="Times New Roman"/>
              </a:rPr>
              <a:t>các  </a:t>
            </a:r>
            <a:r>
              <a:rPr sz="2000" dirty="0">
                <a:latin typeface="Times New Roman"/>
                <a:cs typeface="Times New Roman"/>
              </a:rPr>
              <a:t>dịch vụ không</a:t>
            </a:r>
            <a:r>
              <a:rPr sz="2000" spc="-65" dirty="0">
                <a:latin typeface="Times New Roman"/>
                <a:cs typeface="Times New Roman"/>
              </a:rPr>
              <a:t> </a:t>
            </a:r>
            <a:r>
              <a:rPr sz="2000" dirty="0">
                <a:latin typeface="Times New Roman"/>
                <a:cs typeface="Times New Roman"/>
              </a:rPr>
              <a:t>nhiều</a:t>
            </a:r>
          </a:p>
          <a:p>
            <a:pPr>
              <a:lnSpc>
                <a:spcPct val="100000"/>
              </a:lnSpc>
              <a:spcBef>
                <a:spcPts val="40"/>
              </a:spcBef>
            </a:pPr>
            <a:endParaRPr sz="2050" dirty="0">
              <a:latin typeface="Times New Roman"/>
              <a:cs typeface="Times New Roman"/>
            </a:endParaRPr>
          </a:p>
          <a:p>
            <a:pPr marL="583565" lvl="2" indent="-570865">
              <a:lnSpc>
                <a:spcPct val="100000"/>
              </a:lnSpc>
              <a:buAutoNum type="arabicPeriod" startAt="5"/>
              <a:tabLst>
                <a:tab pos="584200" algn="l"/>
              </a:tabLst>
            </a:pPr>
            <a:r>
              <a:rPr sz="2000" b="1" dirty="0">
                <a:latin typeface="Times New Roman"/>
                <a:cs typeface="Times New Roman"/>
              </a:rPr>
              <a:t>Đặc tả thành</a:t>
            </a:r>
            <a:r>
              <a:rPr sz="2000" b="1" spc="-55" dirty="0">
                <a:latin typeface="Times New Roman"/>
                <a:cs typeface="Times New Roman"/>
              </a:rPr>
              <a:t> </a:t>
            </a:r>
            <a:r>
              <a:rPr sz="2000" b="1" dirty="0">
                <a:latin typeface="Times New Roman"/>
                <a:cs typeface="Times New Roman"/>
              </a:rPr>
              <a:t>tố</a:t>
            </a:r>
            <a:endParaRPr sz="2000" dirty="0">
              <a:latin typeface="Times New Roman"/>
              <a:cs typeface="Times New Roman"/>
            </a:endParaRPr>
          </a:p>
          <a:p>
            <a:pPr marL="12700" marR="43815">
              <a:lnSpc>
                <a:spcPct val="100000"/>
              </a:lnSpc>
            </a:pPr>
            <a:r>
              <a:rPr sz="2000" dirty="0">
                <a:latin typeface="Times New Roman"/>
                <a:cs typeface="Times New Roman"/>
              </a:rPr>
              <a:t>Sau giai đoạn phân </a:t>
            </a:r>
            <a:r>
              <a:rPr sz="2000" spc="-5" dirty="0">
                <a:latin typeface="Times New Roman"/>
                <a:cs typeface="Times New Roman"/>
              </a:rPr>
              <a:t>tích </a:t>
            </a:r>
            <a:r>
              <a:rPr sz="2000" dirty="0">
                <a:latin typeface="Times New Roman"/>
                <a:cs typeface="Times New Roman"/>
              </a:rPr>
              <a:t>hệ thống con, ta đã xác định được interface của</a:t>
            </a:r>
            <a:r>
              <a:rPr sz="2000" spc="-180" dirty="0">
                <a:latin typeface="Times New Roman"/>
                <a:cs typeface="Times New Roman"/>
              </a:rPr>
              <a:t> </a:t>
            </a:r>
            <a:r>
              <a:rPr sz="2000" spc="-5" dirty="0">
                <a:latin typeface="Times New Roman"/>
                <a:cs typeface="Times New Roman"/>
              </a:rPr>
              <a:t>các  </a:t>
            </a:r>
            <a:r>
              <a:rPr sz="2000" dirty="0">
                <a:latin typeface="Times New Roman"/>
                <a:cs typeface="Times New Roman"/>
              </a:rPr>
              <a:t>hệ thống con, </a:t>
            </a:r>
            <a:r>
              <a:rPr sz="2000" spc="-5" dirty="0">
                <a:latin typeface="Times New Roman"/>
                <a:cs typeface="Times New Roman"/>
              </a:rPr>
              <a:t>các </a:t>
            </a:r>
            <a:r>
              <a:rPr sz="2000" dirty="0">
                <a:latin typeface="Times New Roman"/>
                <a:cs typeface="Times New Roman"/>
              </a:rPr>
              <a:t>use case hệ thống, thành phần nghiệp vụ và kỹ thuật. Và  ta cũng đã thực hiện gán </a:t>
            </a:r>
            <a:r>
              <a:rPr sz="2000" spc="-5" dirty="0">
                <a:latin typeface="Times New Roman"/>
                <a:cs typeface="Times New Roman"/>
              </a:rPr>
              <a:t>các </a:t>
            </a:r>
            <a:r>
              <a:rPr sz="2000" dirty="0">
                <a:latin typeface="Times New Roman"/>
                <a:cs typeface="Times New Roman"/>
              </a:rPr>
              <a:t>dịch vụ vào trong </a:t>
            </a:r>
            <a:r>
              <a:rPr sz="2000" spc="-5" dirty="0">
                <a:latin typeface="Times New Roman"/>
                <a:cs typeface="Times New Roman"/>
              </a:rPr>
              <a:t>các </a:t>
            </a:r>
            <a:r>
              <a:rPr sz="2000" dirty="0">
                <a:latin typeface="Times New Roman"/>
                <a:cs typeface="Times New Roman"/>
              </a:rPr>
              <a:t>thành phần . </a:t>
            </a:r>
            <a:r>
              <a:rPr sz="2000" spc="-15" dirty="0">
                <a:latin typeface="Times New Roman"/>
                <a:cs typeface="Times New Roman"/>
              </a:rPr>
              <a:t>Trong </a:t>
            </a:r>
            <a:r>
              <a:rPr sz="2000" dirty="0">
                <a:latin typeface="Times New Roman"/>
                <a:cs typeface="Times New Roman"/>
              </a:rPr>
              <a:t>giai  đoạn này sẽ </a:t>
            </a:r>
            <a:r>
              <a:rPr sz="2000" spc="-5" dirty="0">
                <a:latin typeface="Times New Roman"/>
                <a:cs typeface="Times New Roman"/>
              </a:rPr>
              <a:t>tiến </a:t>
            </a:r>
            <a:r>
              <a:rPr sz="2000" dirty="0">
                <a:latin typeface="Times New Roman"/>
                <a:cs typeface="Times New Roman"/>
              </a:rPr>
              <a:t>hành xây dựng </a:t>
            </a:r>
            <a:r>
              <a:rPr sz="2000" spc="-5" dirty="0">
                <a:latin typeface="Times New Roman"/>
                <a:cs typeface="Times New Roman"/>
              </a:rPr>
              <a:t>các </a:t>
            </a:r>
            <a:r>
              <a:rPr sz="2000" dirty="0">
                <a:latin typeface="Times New Roman"/>
                <a:cs typeface="Times New Roman"/>
              </a:rPr>
              <a:t>đặc </a:t>
            </a:r>
            <a:r>
              <a:rPr sz="2000" spc="-5" dirty="0">
                <a:latin typeface="Times New Roman"/>
                <a:cs typeface="Times New Roman"/>
              </a:rPr>
              <a:t>tả </a:t>
            </a:r>
            <a:r>
              <a:rPr sz="2000" dirty="0">
                <a:latin typeface="Times New Roman"/>
                <a:cs typeface="Times New Roman"/>
              </a:rPr>
              <a:t>cho từng thành</a:t>
            </a:r>
            <a:r>
              <a:rPr sz="2000" spc="-125" dirty="0">
                <a:latin typeface="Times New Roman"/>
                <a:cs typeface="Times New Roman"/>
              </a:rPr>
              <a:t> </a:t>
            </a:r>
            <a:r>
              <a:rPr sz="2000" dirty="0">
                <a:latin typeface="Times New Roman"/>
                <a:cs typeface="Times New Roman"/>
              </a:rPr>
              <a:t>phần:</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324100" y="711200"/>
            <a:ext cx="6807200" cy="4676775"/>
          </a:xfrm>
          <a:custGeom>
            <a:avLst/>
            <a:gdLst/>
            <a:ahLst/>
            <a:cxnLst/>
            <a:rect l="l" t="t" r="r" b="b"/>
            <a:pathLst>
              <a:path w="6807200" h="4676775">
                <a:moveTo>
                  <a:pt x="0" y="0"/>
                </a:moveTo>
                <a:lnTo>
                  <a:pt x="6807200" y="4676775"/>
                </a:lnTo>
              </a:path>
            </a:pathLst>
          </a:custGeom>
          <a:ln w="3175">
            <a:solidFill>
              <a:srgbClr val="FFFFFF"/>
            </a:solidFill>
          </a:ln>
        </p:spPr>
        <p:txBody>
          <a:bodyPr wrap="square" lIns="0" tIns="0" rIns="0" bIns="0" rtlCol="0"/>
          <a:lstStyle/>
          <a:p>
            <a:endParaRPr/>
          </a:p>
        </p:txBody>
      </p:sp>
      <p:sp>
        <p:nvSpPr>
          <p:cNvPr id="3" name="object 3"/>
          <p:cNvSpPr/>
          <p:nvPr/>
        </p:nvSpPr>
        <p:spPr>
          <a:xfrm>
            <a:off x="2324100" y="711200"/>
            <a:ext cx="6807200" cy="5510530"/>
          </a:xfrm>
          <a:custGeom>
            <a:avLst/>
            <a:gdLst/>
            <a:ahLst/>
            <a:cxnLst/>
            <a:rect l="l" t="t" r="r" b="b"/>
            <a:pathLst>
              <a:path w="6807200" h="5510530">
                <a:moveTo>
                  <a:pt x="0" y="0"/>
                </a:moveTo>
                <a:lnTo>
                  <a:pt x="6807200" y="5510212"/>
                </a:lnTo>
              </a:path>
            </a:pathLst>
          </a:custGeom>
          <a:ln w="3175">
            <a:solidFill>
              <a:srgbClr val="FFFFFF"/>
            </a:solidFill>
          </a:ln>
        </p:spPr>
        <p:txBody>
          <a:bodyPr wrap="square" lIns="0" tIns="0" rIns="0" bIns="0" rtlCol="0"/>
          <a:lstStyle/>
          <a:p>
            <a:endParaRPr/>
          </a:p>
        </p:txBody>
      </p:sp>
      <p:sp>
        <p:nvSpPr>
          <p:cNvPr id="4" name="object 4"/>
          <p:cNvSpPr/>
          <p:nvPr/>
        </p:nvSpPr>
        <p:spPr>
          <a:xfrm>
            <a:off x="2324100" y="711200"/>
            <a:ext cx="6456680" cy="6146800"/>
          </a:xfrm>
          <a:custGeom>
            <a:avLst/>
            <a:gdLst/>
            <a:ahLst/>
            <a:cxnLst/>
            <a:rect l="l" t="t" r="r" b="b"/>
            <a:pathLst>
              <a:path w="6456680" h="6146800">
                <a:moveTo>
                  <a:pt x="0" y="0"/>
                </a:moveTo>
                <a:lnTo>
                  <a:pt x="6456426" y="6146799"/>
                </a:lnTo>
              </a:path>
            </a:pathLst>
          </a:custGeom>
          <a:ln w="3175">
            <a:solidFill>
              <a:srgbClr val="FFFFFF"/>
            </a:solidFill>
          </a:ln>
        </p:spPr>
        <p:txBody>
          <a:bodyPr wrap="square" lIns="0" tIns="0" rIns="0" bIns="0" rtlCol="0"/>
          <a:lstStyle/>
          <a:p>
            <a:endParaRPr/>
          </a:p>
        </p:txBody>
      </p:sp>
      <p:sp>
        <p:nvSpPr>
          <p:cNvPr id="5" name="object 5"/>
          <p:cNvSpPr/>
          <p:nvPr/>
        </p:nvSpPr>
        <p:spPr>
          <a:xfrm>
            <a:off x="2324100" y="711200"/>
            <a:ext cx="5408930" cy="6146800"/>
          </a:xfrm>
          <a:custGeom>
            <a:avLst/>
            <a:gdLst/>
            <a:ahLst/>
            <a:cxnLst/>
            <a:rect l="l" t="t" r="r" b="b"/>
            <a:pathLst>
              <a:path w="5408930" h="6146800">
                <a:moveTo>
                  <a:pt x="0" y="0"/>
                </a:moveTo>
                <a:lnTo>
                  <a:pt x="5408676" y="6146799"/>
                </a:lnTo>
              </a:path>
            </a:pathLst>
          </a:custGeom>
          <a:ln w="3175">
            <a:solidFill>
              <a:srgbClr val="FFFFFF"/>
            </a:solidFill>
          </a:ln>
        </p:spPr>
        <p:txBody>
          <a:bodyPr wrap="square" lIns="0" tIns="0" rIns="0" bIns="0" rtlCol="0"/>
          <a:lstStyle/>
          <a:p>
            <a:endParaRPr/>
          </a:p>
        </p:txBody>
      </p:sp>
      <p:sp>
        <p:nvSpPr>
          <p:cNvPr id="6" name="object 6"/>
          <p:cNvSpPr/>
          <p:nvPr/>
        </p:nvSpPr>
        <p:spPr>
          <a:xfrm>
            <a:off x="2324100" y="711200"/>
            <a:ext cx="4424680" cy="6146800"/>
          </a:xfrm>
          <a:custGeom>
            <a:avLst/>
            <a:gdLst/>
            <a:ahLst/>
            <a:cxnLst/>
            <a:rect l="l" t="t" r="r" b="b"/>
            <a:pathLst>
              <a:path w="4424680" h="6146800">
                <a:moveTo>
                  <a:pt x="0" y="0"/>
                </a:moveTo>
                <a:lnTo>
                  <a:pt x="4424426" y="6146799"/>
                </a:lnTo>
              </a:path>
            </a:pathLst>
          </a:custGeom>
          <a:ln w="3175">
            <a:solidFill>
              <a:srgbClr val="FFFFFF"/>
            </a:solidFill>
          </a:ln>
        </p:spPr>
        <p:txBody>
          <a:bodyPr wrap="square" lIns="0" tIns="0" rIns="0" bIns="0" rtlCol="0"/>
          <a:lstStyle/>
          <a:p>
            <a:endParaRPr/>
          </a:p>
        </p:txBody>
      </p:sp>
      <p:sp>
        <p:nvSpPr>
          <p:cNvPr id="7" name="object 7"/>
          <p:cNvSpPr/>
          <p:nvPr/>
        </p:nvSpPr>
        <p:spPr>
          <a:xfrm>
            <a:off x="2324100" y="711200"/>
            <a:ext cx="3432175" cy="6146800"/>
          </a:xfrm>
          <a:custGeom>
            <a:avLst/>
            <a:gdLst/>
            <a:ahLst/>
            <a:cxnLst/>
            <a:rect l="l" t="t" r="r" b="b"/>
            <a:pathLst>
              <a:path w="3432175" h="6146800">
                <a:moveTo>
                  <a:pt x="0" y="0"/>
                </a:moveTo>
                <a:lnTo>
                  <a:pt x="3432175" y="6146799"/>
                </a:lnTo>
              </a:path>
            </a:pathLst>
          </a:custGeom>
          <a:ln w="3175">
            <a:solidFill>
              <a:srgbClr val="FFFFFF"/>
            </a:solidFill>
          </a:ln>
        </p:spPr>
        <p:txBody>
          <a:bodyPr wrap="square" lIns="0" tIns="0" rIns="0" bIns="0" rtlCol="0"/>
          <a:lstStyle/>
          <a:p>
            <a:endParaRPr/>
          </a:p>
        </p:txBody>
      </p:sp>
      <p:sp>
        <p:nvSpPr>
          <p:cNvPr id="8" name="object 8"/>
          <p:cNvSpPr/>
          <p:nvPr/>
        </p:nvSpPr>
        <p:spPr>
          <a:xfrm>
            <a:off x="2324100" y="711200"/>
            <a:ext cx="2559050" cy="6146800"/>
          </a:xfrm>
          <a:custGeom>
            <a:avLst/>
            <a:gdLst/>
            <a:ahLst/>
            <a:cxnLst/>
            <a:rect l="l" t="t" r="r" b="b"/>
            <a:pathLst>
              <a:path w="2559050" h="6146800">
                <a:moveTo>
                  <a:pt x="0" y="0"/>
                </a:moveTo>
                <a:lnTo>
                  <a:pt x="2559050" y="6146799"/>
                </a:lnTo>
              </a:path>
            </a:pathLst>
          </a:custGeom>
          <a:ln w="3175">
            <a:solidFill>
              <a:srgbClr val="FFFFFF"/>
            </a:solidFill>
          </a:ln>
        </p:spPr>
        <p:txBody>
          <a:bodyPr wrap="square" lIns="0" tIns="0" rIns="0" bIns="0" rtlCol="0"/>
          <a:lstStyle/>
          <a:p>
            <a:endParaRPr/>
          </a:p>
        </p:txBody>
      </p:sp>
      <p:sp>
        <p:nvSpPr>
          <p:cNvPr id="9" name="object 9"/>
          <p:cNvSpPr/>
          <p:nvPr/>
        </p:nvSpPr>
        <p:spPr>
          <a:xfrm>
            <a:off x="2324100" y="711200"/>
            <a:ext cx="1691005" cy="6146800"/>
          </a:xfrm>
          <a:custGeom>
            <a:avLst/>
            <a:gdLst/>
            <a:ahLst/>
            <a:cxnLst/>
            <a:rect l="l" t="t" r="r" b="b"/>
            <a:pathLst>
              <a:path w="1691004" h="6146800">
                <a:moveTo>
                  <a:pt x="0" y="0"/>
                </a:moveTo>
                <a:lnTo>
                  <a:pt x="1690751" y="6146799"/>
                </a:lnTo>
              </a:path>
            </a:pathLst>
          </a:custGeom>
          <a:ln w="3175">
            <a:solidFill>
              <a:srgbClr val="FFFFFF"/>
            </a:solidFill>
          </a:ln>
        </p:spPr>
        <p:txBody>
          <a:bodyPr wrap="square" lIns="0" tIns="0" rIns="0" bIns="0" rtlCol="0"/>
          <a:lstStyle/>
          <a:p>
            <a:endParaRPr/>
          </a:p>
        </p:txBody>
      </p:sp>
      <p:sp>
        <p:nvSpPr>
          <p:cNvPr id="10" name="object 10"/>
          <p:cNvSpPr/>
          <p:nvPr/>
        </p:nvSpPr>
        <p:spPr>
          <a:xfrm>
            <a:off x="2324100" y="711200"/>
            <a:ext cx="815975" cy="6146800"/>
          </a:xfrm>
          <a:custGeom>
            <a:avLst/>
            <a:gdLst/>
            <a:ahLst/>
            <a:cxnLst/>
            <a:rect l="l" t="t" r="r" b="b"/>
            <a:pathLst>
              <a:path w="815975" h="6146800">
                <a:moveTo>
                  <a:pt x="0" y="0"/>
                </a:moveTo>
                <a:lnTo>
                  <a:pt x="815975" y="6146799"/>
                </a:lnTo>
              </a:path>
            </a:pathLst>
          </a:custGeom>
          <a:ln w="3175">
            <a:solidFill>
              <a:srgbClr val="FFFFFF"/>
            </a:solidFill>
          </a:ln>
        </p:spPr>
        <p:txBody>
          <a:bodyPr wrap="square" lIns="0" tIns="0" rIns="0" bIns="0" rtlCol="0"/>
          <a:lstStyle/>
          <a:p>
            <a:endParaRPr/>
          </a:p>
        </p:txBody>
      </p:sp>
      <p:sp>
        <p:nvSpPr>
          <p:cNvPr id="11" name="object 11"/>
          <p:cNvSpPr/>
          <p:nvPr/>
        </p:nvSpPr>
        <p:spPr>
          <a:xfrm>
            <a:off x="2324100" y="711200"/>
            <a:ext cx="0" cy="6146800"/>
          </a:xfrm>
          <a:custGeom>
            <a:avLst/>
            <a:gdLst/>
            <a:ahLst/>
            <a:cxnLst/>
            <a:rect l="l" t="t" r="r" b="b"/>
            <a:pathLst>
              <a:path h="6146800">
                <a:moveTo>
                  <a:pt x="0" y="0"/>
                </a:moveTo>
                <a:lnTo>
                  <a:pt x="0" y="6146799"/>
                </a:lnTo>
              </a:path>
            </a:pathLst>
          </a:custGeom>
          <a:ln w="3175">
            <a:solidFill>
              <a:srgbClr val="FFFFFF"/>
            </a:solidFill>
          </a:ln>
        </p:spPr>
        <p:txBody>
          <a:bodyPr wrap="square" lIns="0" tIns="0" rIns="0" bIns="0" rtlCol="0"/>
          <a:lstStyle/>
          <a:p>
            <a:endParaRPr/>
          </a:p>
        </p:txBody>
      </p:sp>
      <p:sp>
        <p:nvSpPr>
          <p:cNvPr id="12" name="object 12"/>
          <p:cNvSpPr/>
          <p:nvPr/>
        </p:nvSpPr>
        <p:spPr>
          <a:xfrm>
            <a:off x="2324100" y="711200"/>
            <a:ext cx="6807200" cy="4046854"/>
          </a:xfrm>
          <a:custGeom>
            <a:avLst/>
            <a:gdLst/>
            <a:ahLst/>
            <a:cxnLst/>
            <a:rect l="l" t="t" r="r" b="b"/>
            <a:pathLst>
              <a:path w="6807200" h="4046854">
                <a:moveTo>
                  <a:pt x="0" y="0"/>
                </a:moveTo>
                <a:lnTo>
                  <a:pt x="6807200" y="4046474"/>
                </a:lnTo>
              </a:path>
            </a:pathLst>
          </a:custGeom>
          <a:ln w="3175">
            <a:solidFill>
              <a:srgbClr val="FFFFFF"/>
            </a:solidFill>
          </a:ln>
        </p:spPr>
        <p:txBody>
          <a:bodyPr wrap="square" lIns="0" tIns="0" rIns="0" bIns="0" rtlCol="0"/>
          <a:lstStyle/>
          <a:p>
            <a:endParaRPr/>
          </a:p>
        </p:txBody>
      </p:sp>
      <p:sp>
        <p:nvSpPr>
          <p:cNvPr id="13" name="object 13"/>
          <p:cNvSpPr/>
          <p:nvPr/>
        </p:nvSpPr>
        <p:spPr>
          <a:xfrm>
            <a:off x="2324100" y="711200"/>
            <a:ext cx="6807200" cy="3484879"/>
          </a:xfrm>
          <a:custGeom>
            <a:avLst/>
            <a:gdLst/>
            <a:ahLst/>
            <a:cxnLst/>
            <a:rect l="l" t="t" r="r" b="b"/>
            <a:pathLst>
              <a:path w="6807200" h="3484879">
                <a:moveTo>
                  <a:pt x="0" y="0"/>
                </a:moveTo>
                <a:lnTo>
                  <a:pt x="6807200" y="3484499"/>
                </a:lnTo>
              </a:path>
            </a:pathLst>
          </a:custGeom>
          <a:ln w="3175">
            <a:solidFill>
              <a:srgbClr val="FFFFFF"/>
            </a:solidFill>
          </a:ln>
        </p:spPr>
        <p:txBody>
          <a:bodyPr wrap="square" lIns="0" tIns="0" rIns="0" bIns="0" rtlCol="0"/>
          <a:lstStyle/>
          <a:p>
            <a:endParaRPr/>
          </a:p>
        </p:txBody>
      </p:sp>
      <p:sp>
        <p:nvSpPr>
          <p:cNvPr id="14" name="object 14"/>
          <p:cNvSpPr/>
          <p:nvPr/>
        </p:nvSpPr>
        <p:spPr>
          <a:xfrm>
            <a:off x="2324100" y="711200"/>
            <a:ext cx="6807200" cy="3002280"/>
          </a:xfrm>
          <a:custGeom>
            <a:avLst/>
            <a:gdLst/>
            <a:ahLst/>
            <a:cxnLst/>
            <a:rect l="l" t="t" r="r" b="b"/>
            <a:pathLst>
              <a:path w="6807200" h="3002279">
                <a:moveTo>
                  <a:pt x="0" y="0"/>
                </a:moveTo>
                <a:lnTo>
                  <a:pt x="6807200" y="3002026"/>
                </a:lnTo>
              </a:path>
            </a:pathLst>
          </a:custGeom>
          <a:ln w="3175">
            <a:solidFill>
              <a:srgbClr val="FFFFFF"/>
            </a:solidFill>
          </a:ln>
        </p:spPr>
        <p:txBody>
          <a:bodyPr wrap="square" lIns="0" tIns="0" rIns="0" bIns="0" rtlCol="0"/>
          <a:lstStyle/>
          <a:p>
            <a:endParaRPr/>
          </a:p>
        </p:txBody>
      </p:sp>
      <p:sp>
        <p:nvSpPr>
          <p:cNvPr id="15" name="object 15"/>
          <p:cNvSpPr/>
          <p:nvPr/>
        </p:nvSpPr>
        <p:spPr>
          <a:xfrm>
            <a:off x="2324100" y="711200"/>
            <a:ext cx="6807200" cy="2514600"/>
          </a:xfrm>
          <a:custGeom>
            <a:avLst/>
            <a:gdLst/>
            <a:ahLst/>
            <a:cxnLst/>
            <a:rect l="l" t="t" r="r" b="b"/>
            <a:pathLst>
              <a:path w="6807200" h="2514600">
                <a:moveTo>
                  <a:pt x="0" y="0"/>
                </a:moveTo>
                <a:lnTo>
                  <a:pt x="6807200" y="2514600"/>
                </a:lnTo>
              </a:path>
            </a:pathLst>
          </a:custGeom>
          <a:ln w="3175">
            <a:solidFill>
              <a:srgbClr val="FFFFFF"/>
            </a:solidFill>
          </a:ln>
        </p:spPr>
        <p:txBody>
          <a:bodyPr wrap="square" lIns="0" tIns="0" rIns="0" bIns="0" rtlCol="0"/>
          <a:lstStyle/>
          <a:p>
            <a:endParaRPr/>
          </a:p>
        </p:txBody>
      </p:sp>
      <p:sp>
        <p:nvSpPr>
          <p:cNvPr id="16" name="object 16"/>
          <p:cNvSpPr/>
          <p:nvPr/>
        </p:nvSpPr>
        <p:spPr>
          <a:xfrm>
            <a:off x="2392426" y="733425"/>
            <a:ext cx="6739255" cy="2075180"/>
          </a:xfrm>
          <a:custGeom>
            <a:avLst/>
            <a:gdLst/>
            <a:ahLst/>
            <a:cxnLst/>
            <a:rect l="l" t="t" r="r" b="b"/>
            <a:pathLst>
              <a:path w="6739255" h="2075180">
                <a:moveTo>
                  <a:pt x="0" y="0"/>
                </a:moveTo>
                <a:lnTo>
                  <a:pt x="6738874" y="2074799"/>
                </a:lnTo>
              </a:path>
            </a:pathLst>
          </a:custGeom>
          <a:ln w="3175">
            <a:solidFill>
              <a:srgbClr val="FFFFFF"/>
            </a:solidFill>
          </a:ln>
        </p:spPr>
        <p:txBody>
          <a:bodyPr wrap="square" lIns="0" tIns="0" rIns="0" bIns="0" rtlCol="0"/>
          <a:lstStyle/>
          <a:p>
            <a:endParaRPr/>
          </a:p>
        </p:txBody>
      </p:sp>
      <p:sp>
        <p:nvSpPr>
          <p:cNvPr id="17" name="object 17"/>
          <p:cNvSpPr/>
          <p:nvPr/>
        </p:nvSpPr>
        <p:spPr>
          <a:xfrm>
            <a:off x="2324100" y="711200"/>
            <a:ext cx="6807200" cy="1678305"/>
          </a:xfrm>
          <a:custGeom>
            <a:avLst/>
            <a:gdLst/>
            <a:ahLst/>
            <a:cxnLst/>
            <a:rect l="l" t="t" r="r" b="b"/>
            <a:pathLst>
              <a:path w="6807200" h="1678305">
                <a:moveTo>
                  <a:pt x="0" y="0"/>
                </a:moveTo>
                <a:lnTo>
                  <a:pt x="6807200" y="1678051"/>
                </a:lnTo>
              </a:path>
            </a:pathLst>
          </a:custGeom>
          <a:ln w="3175">
            <a:solidFill>
              <a:srgbClr val="FFFFFF"/>
            </a:solidFill>
          </a:ln>
        </p:spPr>
        <p:txBody>
          <a:bodyPr wrap="square" lIns="0" tIns="0" rIns="0" bIns="0" rtlCol="0"/>
          <a:lstStyle/>
          <a:p>
            <a:endParaRPr/>
          </a:p>
        </p:txBody>
      </p:sp>
      <p:sp>
        <p:nvSpPr>
          <p:cNvPr id="18" name="object 18"/>
          <p:cNvSpPr/>
          <p:nvPr/>
        </p:nvSpPr>
        <p:spPr>
          <a:xfrm>
            <a:off x="2324100" y="711200"/>
            <a:ext cx="6807200" cy="1322705"/>
          </a:xfrm>
          <a:custGeom>
            <a:avLst/>
            <a:gdLst/>
            <a:ahLst/>
            <a:cxnLst/>
            <a:rect l="l" t="t" r="r" b="b"/>
            <a:pathLst>
              <a:path w="6807200" h="1322705">
                <a:moveTo>
                  <a:pt x="0" y="0"/>
                </a:moveTo>
                <a:lnTo>
                  <a:pt x="6807200" y="1322451"/>
                </a:lnTo>
              </a:path>
            </a:pathLst>
          </a:custGeom>
          <a:ln w="3175">
            <a:solidFill>
              <a:srgbClr val="FFFFFF"/>
            </a:solidFill>
          </a:ln>
        </p:spPr>
        <p:txBody>
          <a:bodyPr wrap="square" lIns="0" tIns="0" rIns="0" bIns="0" rtlCol="0"/>
          <a:lstStyle/>
          <a:p>
            <a:endParaRPr/>
          </a:p>
        </p:txBody>
      </p:sp>
      <p:sp>
        <p:nvSpPr>
          <p:cNvPr id="19" name="object 19"/>
          <p:cNvSpPr/>
          <p:nvPr/>
        </p:nvSpPr>
        <p:spPr>
          <a:xfrm>
            <a:off x="2324100" y="711200"/>
            <a:ext cx="6807200" cy="973455"/>
          </a:xfrm>
          <a:custGeom>
            <a:avLst/>
            <a:gdLst/>
            <a:ahLst/>
            <a:cxnLst/>
            <a:rect l="l" t="t" r="r" b="b"/>
            <a:pathLst>
              <a:path w="6807200" h="973455">
                <a:moveTo>
                  <a:pt x="0" y="0"/>
                </a:moveTo>
                <a:lnTo>
                  <a:pt x="6807200" y="973201"/>
                </a:lnTo>
              </a:path>
            </a:pathLst>
          </a:custGeom>
          <a:ln w="3175">
            <a:solidFill>
              <a:srgbClr val="FFFFFF"/>
            </a:solidFill>
          </a:ln>
        </p:spPr>
        <p:txBody>
          <a:bodyPr wrap="square" lIns="0" tIns="0" rIns="0" bIns="0" rtlCol="0"/>
          <a:lstStyle/>
          <a:p>
            <a:endParaRPr/>
          </a:p>
        </p:txBody>
      </p:sp>
      <p:sp>
        <p:nvSpPr>
          <p:cNvPr id="20" name="object 20"/>
          <p:cNvSpPr/>
          <p:nvPr/>
        </p:nvSpPr>
        <p:spPr>
          <a:xfrm>
            <a:off x="2324100" y="711200"/>
            <a:ext cx="6807200" cy="695325"/>
          </a:xfrm>
          <a:custGeom>
            <a:avLst/>
            <a:gdLst/>
            <a:ahLst/>
            <a:cxnLst/>
            <a:rect l="l" t="t" r="r" b="b"/>
            <a:pathLst>
              <a:path w="6807200" h="695325">
                <a:moveTo>
                  <a:pt x="0" y="0"/>
                </a:moveTo>
                <a:lnTo>
                  <a:pt x="6807200" y="695325"/>
                </a:lnTo>
              </a:path>
            </a:pathLst>
          </a:custGeom>
          <a:ln w="3175">
            <a:solidFill>
              <a:srgbClr val="FFFFFF"/>
            </a:solidFill>
          </a:ln>
        </p:spPr>
        <p:txBody>
          <a:bodyPr wrap="square" lIns="0" tIns="0" rIns="0" bIns="0" rtlCol="0"/>
          <a:lstStyle/>
          <a:p>
            <a:endParaRPr/>
          </a:p>
        </p:txBody>
      </p:sp>
      <p:sp>
        <p:nvSpPr>
          <p:cNvPr id="21" name="object 21"/>
          <p:cNvSpPr/>
          <p:nvPr/>
        </p:nvSpPr>
        <p:spPr>
          <a:xfrm>
            <a:off x="2324100" y="711200"/>
            <a:ext cx="6807200" cy="411480"/>
          </a:xfrm>
          <a:custGeom>
            <a:avLst/>
            <a:gdLst/>
            <a:ahLst/>
            <a:cxnLst/>
            <a:rect l="l" t="t" r="r" b="b"/>
            <a:pathLst>
              <a:path w="6807200" h="411480">
                <a:moveTo>
                  <a:pt x="0" y="0"/>
                </a:moveTo>
                <a:lnTo>
                  <a:pt x="6807200" y="411225"/>
                </a:lnTo>
              </a:path>
            </a:pathLst>
          </a:custGeom>
          <a:ln w="3175">
            <a:solidFill>
              <a:srgbClr val="FFFFFF"/>
            </a:solidFill>
          </a:ln>
        </p:spPr>
        <p:txBody>
          <a:bodyPr wrap="square" lIns="0" tIns="0" rIns="0" bIns="0" rtlCol="0"/>
          <a:lstStyle/>
          <a:p>
            <a:endParaRPr/>
          </a:p>
        </p:txBody>
      </p:sp>
      <p:sp>
        <p:nvSpPr>
          <p:cNvPr id="22" name="object 22"/>
          <p:cNvSpPr/>
          <p:nvPr/>
        </p:nvSpPr>
        <p:spPr>
          <a:xfrm>
            <a:off x="2324100" y="711200"/>
            <a:ext cx="6807200" cy="206375"/>
          </a:xfrm>
          <a:custGeom>
            <a:avLst/>
            <a:gdLst/>
            <a:ahLst/>
            <a:cxnLst/>
            <a:rect l="l" t="t" r="r" b="b"/>
            <a:pathLst>
              <a:path w="6807200" h="206375">
                <a:moveTo>
                  <a:pt x="0" y="0"/>
                </a:moveTo>
                <a:lnTo>
                  <a:pt x="6807200" y="206375"/>
                </a:lnTo>
              </a:path>
            </a:pathLst>
          </a:custGeom>
          <a:ln w="3175">
            <a:solidFill>
              <a:srgbClr val="FFFFFF"/>
            </a:solidFill>
          </a:ln>
        </p:spPr>
        <p:txBody>
          <a:bodyPr wrap="square" lIns="0" tIns="0" rIns="0" bIns="0" rtlCol="0"/>
          <a:lstStyle/>
          <a:p>
            <a:endParaRPr/>
          </a:p>
        </p:txBody>
      </p:sp>
      <p:sp>
        <p:nvSpPr>
          <p:cNvPr id="23" name="object 23"/>
          <p:cNvSpPr/>
          <p:nvPr/>
        </p:nvSpPr>
        <p:spPr>
          <a:xfrm>
            <a:off x="0" y="712851"/>
            <a:ext cx="2327275" cy="0"/>
          </a:xfrm>
          <a:custGeom>
            <a:avLst/>
            <a:gdLst/>
            <a:ahLst/>
            <a:cxnLst/>
            <a:rect l="l" t="t" r="r" b="b"/>
            <a:pathLst>
              <a:path w="2327275">
                <a:moveTo>
                  <a:pt x="0" y="0"/>
                </a:moveTo>
                <a:lnTo>
                  <a:pt x="2327275" y="0"/>
                </a:lnTo>
              </a:path>
            </a:pathLst>
          </a:custGeom>
          <a:ln w="3175">
            <a:solidFill>
              <a:srgbClr val="FFFFFF"/>
            </a:solidFill>
          </a:ln>
        </p:spPr>
        <p:txBody>
          <a:bodyPr wrap="square" lIns="0" tIns="0" rIns="0" bIns="0" rtlCol="0"/>
          <a:lstStyle/>
          <a:p>
            <a:endParaRPr/>
          </a:p>
        </p:txBody>
      </p:sp>
      <p:sp>
        <p:nvSpPr>
          <p:cNvPr id="24" name="object 24"/>
          <p:cNvSpPr/>
          <p:nvPr/>
        </p:nvSpPr>
        <p:spPr>
          <a:xfrm>
            <a:off x="0" y="692150"/>
            <a:ext cx="2327275" cy="3969385"/>
          </a:xfrm>
          <a:custGeom>
            <a:avLst/>
            <a:gdLst/>
            <a:ahLst/>
            <a:cxnLst/>
            <a:rect l="l" t="t" r="r" b="b"/>
            <a:pathLst>
              <a:path w="2327275" h="3969385">
                <a:moveTo>
                  <a:pt x="2327274" y="0"/>
                </a:moveTo>
                <a:lnTo>
                  <a:pt x="0" y="3969314"/>
                </a:lnTo>
              </a:path>
            </a:pathLst>
          </a:custGeom>
          <a:ln w="3175">
            <a:solidFill>
              <a:srgbClr val="FFFFFF"/>
            </a:solidFill>
          </a:ln>
        </p:spPr>
        <p:txBody>
          <a:bodyPr wrap="square" lIns="0" tIns="0" rIns="0" bIns="0" rtlCol="0"/>
          <a:lstStyle/>
          <a:p>
            <a:endParaRPr/>
          </a:p>
        </p:txBody>
      </p:sp>
      <p:sp>
        <p:nvSpPr>
          <p:cNvPr id="25" name="object 25"/>
          <p:cNvSpPr/>
          <p:nvPr/>
        </p:nvSpPr>
        <p:spPr>
          <a:xfrm>
            <a:off x="0" y="733425"/>
            <a:ext cx="2306955" cy="5464810"/>
          </a:xfrm>
          <a:custGeom>
            <a:avLst/>
            <a:gdLst/>
            <a:ahLst/>
            <a:cxnLst/>
            <a:rect l="l" t="t" r="r" b="b"/>
            <a:pathLst>
              <a:path w="2306955" h="5464810">
                <a:moveTo>
                  <a:pt x="2306700" y="0"/>
                </a:moveTo>
                <a:lnTo>
                  <a:pt x="0" y="5464252"/>
                </a:lnTo>
              </a:path>
            </a:pathLst>
          </a:custGeom>
          <a:ln w="3175">
            <a:solidFill>
              <a:srgbClr val="FFFFFF"/>
            </a:solidFill>
          </a:ln>
        </p:spPr>
        <p:txBody>
          <a:bodyPr wrap="square" lIns="0" tIns="0" rIns="0" bIns="0" rtlCol="0"/>
          <a:lstStyle/>
          <a:p>
            <a:endParaRPr/>
          </a:p>
        </p:txBody>
      </p:sp>
      <p:sp>
        <p:nvSpPr>
          <p:cNvPr id="26" name="object 26"/>
          <p:cNvSpPr/>
          <p:nvPr/>
        </p:nvSpPr>
        <p:spPr>
          <a:xfrm>
            <a:off x="382587" y="735076"/>
            <a:ext cx="1929130" cy="6123305"/>
          </a:xfrm>
          <a:custGeom>
            <a:avLst/>
            <a:gdLst/>
            <a:ahLst/>
            <a:cxnLst/>
            <a:rect l="l" t="t" r="r" b="b"/>
            <a:pathLst>
              <a:path w="1929130" h="6123305">
                <a:moveTo>
                  <a:pt x="1928812" y="0"/>
                </a:moveTo>
                <a:lnTo>
                  <a:pt x="0" y="6122924"/>
                </a:lnTo>
              </a:path>
            </a:pathLst>
          </a:custGeom>
          <a:ln w="3175">
            <a:solidFill>
              <a:srgbClr val="FFFFFF"/>
            </a:solidFill>
          </a:ln>
        </p:spPr>
        <p:txBody>
          <a:bodyPr wrap="square" lIns="0" tIns="0" rIns="0" bIns="0" rtlCol="0"/>
          <a:lstStyle/>
          <a:p>
            <a:endParaRPr/>
          </a:p>
        </p:txBody>
      </p:sp>
      <p:sp>
        <p:nvSpPr>
          <p:cNvPr id="27" name="object 27"/>
          <p:cNvSpPr/>
          <p:nvPr/>
        </p:nvSpPr>
        <p:spPr>
          <a:xfrm>
            <a:off x="1030287" y="749300"/>
            <a:ext cx="1283335" cy="6108700"/>
          </a:xfrm>
          <a:custGeom>
            <a:avLst/>
            <a:gdLst/>
            <a:ahLst/>
            <a:cxnLst/>
            <a:rect l="l" t="t" r="r" b="b"/>
            <a:pathLst>
              <a:path w="1283335" h="6108700">
                <a:moveTo>
                  <a:pt x="1282763" y="0"/>
                </a:moveTo>
                <a:lnTo>
                  <a:pt x="0" y="6108699"/>
                </a:lnTo>
              </a:path>
            </a:pathLst>
          </a:custGeom>
          <a:ln w="3175">
            <a:solidFill>
              <a:srgbClr val="FFFFFF"/>
            </a:solidFill>
          </a:ln>
        </p:spPr>
        <p:txBody>
          <a:bodyPr wrap="square" lIns="0" tIns="0" rIns="0" bIns="0" rtlCol="0"/>
          <a:lstStyle/>
          <a:p>
            <a:endParaRPr/>
          </a:p>
        </p:txBody>
      </p:sp>
      <p:sp>
        <p:nvSpPr>
          <p:cNvPr id="28" name="object 28"/>
          <p:cNvSpPr/>
          <p:nvPr/>
        </p:nvSpPr>
        <p:spPr>
          <a:xfrm>
            <a:off x="1679575" y="735076"/>
            <a:ext cx="641350" cy="6123305"/>
          </a:xfrm>
          <a:custGeom>
            <a:avLst/>
            <a:gdLst/>
            <a:ahLst/>
            <a:cxnLst/>
            <a:rect l="l" t="t" r="r" b="b"/>
            <a:pathLst>
              <a:path w="641350" h="6123305">
                <a:moveTo>
                  <a:pt x="641350" y="0"/>
                </a:moveTo>
                <a:lnTo>
                  <a:pt x="0" y="6122924"/>
                </a:lnTo>
              </a:path>
            </a:pathLst>
          </a:custGeom>
          <a:ln w="3175">
            <a:solidFill>
              <a:srgbClr val="FFFFFF"/>
            </a:solidFill>
          </a:ln>
        </p:spPr>
        <p:txBody>
          <a:bodyPr wrap="square" lIns="0" tIns="0" rIns="0" bIns="0" rtlCol="0"/>
          <a:lstStyle/>
          <a:p>
            <a:endParaRPr/>
          </a:p>
        </p:txBody>
      </p:sp>
      <p:sp>
        <p:nvSpPr>
          <p:cNvPr id="29" name="object 29"/>
          <p:cNvSpPr/>
          <p:nvPr/>
        </p:nvSpPr>
        <p:spPr>
          <a:xfrm>
            <a:off x="0" y="692150"/>
            <a:ext cx="2327275" cy="2961005"/>
          </a:xfrm>
          <a:custGeom>
            <a:avLst/>
            <a:gdLst/>
            <a:ahLst/>
            <a:cxnLst/>
            <a:rect l="l" t="t" r="r" b="b"/>
            <a:pathLst>
              <a:path w="2327275" h="2961004">
                <a:moveTo>
                  <a:pt x="2327274" y="0"/>
                </a:moveTo>
                <a:lnTo>
                  <a:pt x="0" y="2960470"/>
                </a:lnTo>
              </a:path>
            </a:pathLst>
          </a:custGeom>
          <a:ln w="3175">
            <a:solidFill>
              <a:srgbClr val="FFFFFF"/>
            </a:solidFill>
          </a:ln>
        </p:spPr>
        <p:txBody>
          <a:bodyPr wrap="square" lIns="0" tIns="0" rIns="0" bIns="0" rtlCol="0"/>
          <a:lstStyle/>
          <a:p>
            <a:endParaRPr/>
          </a:p>
        </p:txBody>
      </p:sp>
      <p:sp>
        <p:nvSpPr>
          <p:cNvPr id="30" name="object 30"/>
          <p:cNvSpPr/>
          <p:nvPr/>
        </p:nvSpPr>
        <p:spPr>
          <a:xfrm>
            <a:off x="0" y="739775"/>
            <a:ext cx="2284730" cy="2095500"/>
          </a:xfrm>
          <a:custGeom>
            <a:avLst/>
            <a:gdLst/>
            <a:ahLst/>
            <a:cxnLst/>
            <a:rect l="l" t="t" r="r" b="b"/>
            <a:pathLst>
              <a:path w="2284730" h="2095500">
                <a:moveTo>
                  <a:pt x="2284475" y="0"/>
                </a:moveTo>
                <a:lnTo>
                  <a:pt x="0" y="2094902"/>
                </a:lnTo>
              </a:path>
            </a:pathLst>
          </a:custGeom>
          <a:ln w="3175">
            <a:solidFill>
              <a:srgbClr val="FFFFFF"/>
            </a:solidFill>
          </a:ln>
        </p:spPr>
        <p:txBody>
          <a:bodyPr wrap="square" lIns="0" tIns="0" rIns="0" bIns="0" rtlCol="0"/>
          <a:lstStyle/>
          <a:p>
            <a:endParaRPr/>
          </a:p>
        </p:txBody>
      </p:sp>
      <p:sp>
        <p:nvSpPr>
          <p:cNvPr id="31" name="object 31"/>
          <p:cNvSpPr/>
          <p:nvPr/>
        </p:nvSpPr>
        <p:spPr>
          <a:xfrm>
            <a:off x="0" y="712851"/>
            <a:ext cx="2327275" cy="1414780"/>
          </a:xfrm>
          <a:custGeom>
            <a:avLst/>
            <a:gdLst/>
            <a:ahLst/>
            <a:cxnLst/>
            <a:rect l="l" t="t" r="r" b="b"/>
            <a:pathLst>
              <a:path w="2327275" h="1414780">
                <a:moveTo>
                  <a:pt x="2327274" y="0"/>
                </a:moveTo>
                <a:lnTo>
                  <a:pt x="0" y="1414680"/>
                </a:lnTo>
              </a:path>
            </a:pathLst>
          </a:custGeom>
          <a:ln w="3175">
            <a:solidFill>
              <a:srgbClr val="FFFFFF"/>
            </a:solidFill>
          </a:ln>
        </p:spPr>
        <p:txBody>
          <a:bodyPr wrap="square" lIns="0" tIns="0" rIns="0" bIns="0" rtlCol="0"/>
          <a:lstStyle/>
          <a:p>
            <a:endParaRPr/>
          </a:p>
        </p:txBody>
      </p:sp>
      <p:sp>
        <p:nvSpPr>
          <p:cNvPr id="32" name="object 32"/>
          <p:cNvSpPr/>
          <p:nvPr/>
        </p:nvSpPr>
        <p:spPr>
          <a:xfrm>
            <a:off x="0" y="747776"/>
            <a:ext cx="2265680" cy="789940"/>
          </a:xfrm>
          <a:custGeom>
            <a:avLst/>
            <a:gdLst/>
            <a:ahLst/>
            <a:cxnLst/>
            <a:rect l="l" t="t" r="r" b="b"/>
            <a:pathLst>
              <a:path w="2265680" h="789940">
                <a:moveTo>
                  <a:pt x="2265425" y="0"/>
                </a:moveTo>
                <a:lnTo>
                  <a:pt x="0" y="789325"/>
                </a:lnTo>
              </a:path>
            </a:pathLst>
          </a:custGeom>
          <a:ln w="3175">
            <a:solidFill>
              <a:srgbClr val="FFFFFF"/>
            </a:solidFill>
          </a:ln>
        </p:spPr>
        <p:txBody>
          <a:bodyPr wrap="square" lIns="0" tIns="0" rIns="0" bIns="0" rtlCol="0"/>
          <a:lstStyle/>
          <a:p>
            <a:endParaRPr/>
          </a:p>
        </p:txBody>
      </p:sp>
      <p:sp>
        <p:nvSpPr>
          <p:cNvPr id="33" name="object 33"/>
          <p:cNvSpPr/>
          <p:nvPr/>
        </p:nvSpPr>
        <p:spPr>
          <a:xfrm>
            <a:off x="0" y="735076"/>
            <a:ext cx="2311400" cy="325755"/>
          </a:xfrm>
          <a:custGeom>
            <a:avLst/>
            <a:gdLst/>
            <a:ahLst/>
            <a:cxnLst/>
            <a:rect l="l" t="t" r="r" b="b"/>
            <a:pathLst>
              <a:path w="2311400" h="325755">
                <a:moveTo>
                  <a:pt x="2311399" y="0"/>
                </a:moveTo>
                <a:lnTo>
                  <a:pt x="0" y="325237"/>
                </a:lnTo>
              </a:path>
            </a:pathLst>
          </a:custGeom>
          <a:ln w="3175">
            <a:solidFill>
              <a:srgbClr val="FFFFFF"/>
            </a:solidFill>
          </a:ln>
        </p:spPr>
        <p:txBody>
          <a:bodyPr wrap="square" lIns="0" tIns="0" rIns="0" bIns="0" rtlCol="0"/>
          <a:lstStyle/>
          <a:p>
            <a:endParaRPr/>
          </a:p>
        </p:txBody>
      </p:sp>
      <p:sp>
        <p:nvSpPr>
          <p:cNvPr id="34" name="object 34"/>
          <p:cNvSpPr/>
          <p:nvPr/>
        </p:nvSpPr>
        <p:spPr>
          <a:xfrm>
            <a:off x="0" y="692150"/>
            <a:ext cx="2327275" cy="196215"/>
          </a:xfrm>
          <a:custGeom>
            <a:avLst/>
            <a:gdLst/>
            <a:ahLst/>
            <a:cxnLst/>
            <a:rect l="l" t="t" r="r" b="b"/>
            <a:pathLst>
              <a:path w="2327275" h="196215">
                <a:moveTo>
                  <a:pt x="2327274" y="0"/>
                </a:moveTo>
                <a:lnTo>
                  <a:pt x="0" y="195781"/>
                </a:lnTo>
              </a:path>
            </a:pathLst>
          </a:custGeom>
          <a:ln w="3175">
            <a:solidFill>
              <a:srgbClr val="FFFFFF"/>
            </a:solidFill>
          </a:ln>
        </p:spPr>
        <p:txBody>
          <a:bodyPr wrap="square" lIns="0" tIns="0" rIns="0" bIns="0" rtlCol="0"/>
          <a:lstStyle/>
          <a:p>
            <a:endParaRPr/>
          </a:p>
        </p:txBody>
      </p:sp>
      <p:sp>
        <p:nvSpPr>
          <p:cNvPr id="35" name="object 35"/>
          <p:cNvSpPr/>
          <p:nvPr/>
        </p:nvSpPr>
        <p:spPr>
          <a:xfrm>
            <a:off x="0" y="5211762"/>
            <a:ext cx="9131300" cy="0"/>
          </a:xfrm>
          <a:custGeom>
            <a:avLst/>
            <a:gdLst/>
            <a:ahLst/>
            <a:cxnLst/>
            <a:rect l="l" t="t" r="r" b="b"/>
            <a:pathLst>
              <a:path w="9131300">
                <a:moveTo>
                  <a:pt x="0" y="0"/>
                </a:moveTo>
                <a:lnTo>
                  <a:pt x="9131300" y="0"/>
                </a:lnTo>
              </a:path>
            </a:pathLst>
          </a:custGeom>
          <a:ln w="3301">
            <a:solidFill>
              <a:srgbClr val="FFFFFF"/>
            </a:solidFill>
          </a:ln>
        </p:spPr>
        <p:txBody>
          <a:bodyPr wrap="square" lIns="0" tIns="0" rIns="0" bIns="0" rtlCol="0"/>
          <a:lstStyle/>
          <a:p>
            <a:endParaRPr/>
          </a:p>
        </p:txBody>
      </p:sp>
      <p:sp>
        <p:nvSpPr>
          <p:cNvPr id="36" name="object 36"/>
          <p:cNvSpPr/>
          <p:nvPr/>
        </p:nvSpPr>
        <p:spPr>
          <a:xfrm>
            <a:off x="0" y="4496942"/>
            <a:ext cx="9131300" cy="0"/>
          </a:xfrm>
          <a:custGeom>
            <a:avLst/>
            <a:gdLst/>
            <a:ahLst/>
            <a:cxnLst/>
            <a:rect l="l" t="t" r="r" b="b"/>
            <a:pathLst>
              <a:path w="9131300">
                <a:moveTo>
                  <a:pt x="0" y="0"/>
                </a:moveTo>
                <a:lnTo>
                  <a:pt x="9131300" y="0"/>
                </a:lnTo>
              </a:path>
            </a:pathLst>
          </a:custGeom>
          <a:ln w="3175">
            <a:solidFill>
              <a:srgbClr val="FFFFFF"/>
            </a:solidFill>
          </a:ln>
        </p:spPr>
        <p:txBody>
          <a:bodyPr wrap="square" lIns="0" tIns="0" rIns="0" bIns="0" rtlCol="0"/>
          <a:lstStyle/>
          <a:p>
            <a:endParaRPr/>
          </a:p>
        </p:txBody>
      </p:sp>
      <p:sp>
        <p:nvSpPr>
          <p:cNvPr id="37" name="object 37"/>
          <p:cNvSpPr/>
          <p:nvPr/>
        </p:nvSpPr>
        <p:spPr>
          <a:xfrm>
            <a:off x="0" y="3851275"/>
            <a:ext cx="9128125" cy="0"/>
          </a:xfrm>
          <a:custGeom>
            <a:avLst/>
            <a:gdLst/>
            <a:ahLst/>
            <a:cxnLst/>
            <a:rect l="l" t="t" r="r" b="b"/>
            <a:pathLst>
              <a:path w="9128125">
                <a:moveTo>
                  <a:pt x="0" y="0"/>
                </a:moveTo>
                <a:lnTo>
                  <a:pt x="9127871" y="0"/>
                </a:lnTo>
              </a:path>
            </a:pathLst>
          </a:custGeom>
          <a:ln w="3175">
            <a:solidFill>
              <a:srgbClr val="FFFFFF"/>
            </a:solidFill>
          </a:ln>
        </p:spPr>
        <p:txBody>
          <a:bodyPr wrap="square" lIns="0" tIns="0" rIns="0" bIns="0" rtlCol="0"/>
          <a:lstStyle/>
          <a:p>
            <a:endParaRPr/>
          </a:p>
        </p:txBody>
      </p:sp>
      <p:sp>
        <p:nvSpPr>
          <p:cNvPr id="38" name="object 38"/>
          <p:cNvSpPr/>
          <p:nvPr/>
        </p:nvSpPr>
        <p:spPr>
          <a:xfrm>
            <a:off x="0" y="3275076"/>
            <a:ext cx="9128125" cy="0"/>
          </a:xfrm>
          <a:custGeom>
            <a:avLst/>
            <a:gdLst/>
            <a:ahLst/>
            <a:cxnLst/>
            <a:rect l="l" t="t" r="r" b="b"/>
            <a:pathLst>
              <a:path w="9128125">
                <a:moveTo>
                  <a:pt x="0" y="0"/>
                </a:moveTo>
                <a:lnTo>
                  <a:pt x="9127871" y="0"/>
                </a:lnTo>
              </a:path>
            </a:pathLst>
          </a:custGeom>
          <a:ln w="3175">
            <a:solidFill>
              <a:srgbClr val="FFFFFF"/>
            </a:solidFill>
          </a:ln>
        </p:spPr>
        <p:txBody>
          <a:bodyPr wrap="square" lIns="0" tIns="0" rIns="0" bIns="0" rtlCol="0"/>
          <a:lstStyle/>
          <a:p>
            <a:endParaRPr/>
          </a:p>
        </p:txBody>
      </p:sp>
      <p:sp>
        <p:nvSpPr>
          <p:cNvPr id="39" name="object 39"/>
          <p:cNvSpPr/>
          <p:nvPr/>
        </p:nvSpPr>
        <p:spPr>
          <a:xfrm>
            <a:off x="0" y="2782951"/>
            <a:ext cx="9131300" cy="0"/>
          </a:xfrm>
          <a:custGeom>
            <a:avLst/>
            <a:gdLst/>
            <a:ahLst/>
            <a:cxnLst/>
            <a:rect l="l" t="t" r="r" b="b"/>
            <a:pathLst>
              <a:path w="9131300">
                <a:moveTo>
                  <a:pt x="0" y="0"/>
                </a:moveTo>
                <a:lnTo>
                  <a:pt x="9131300" y="0"/>
                </a:lnTo>
              </a:path>
            </a:pathLst>
          </a:custGeom>
          <a:ln w="3175">
            <a:solidFill>
              <a:srgbClr val="FFFFFF"/>
            </a:solidFill>
          </a:ln>
        </p:spPr>
        <p:txBody>
          <a:bodyPr wrap="square" lIns="0" tIns="0" rIns="0" bIns="0" rtlCol="0"/>
          <a:lstStyle/>
          <a:p>
            <a:endParaRPr/>
          </a:p>
        </p:txBody>
      </p:sp>
      <p:sp>
        <p:nvSpPr>
          <p:cNvPr id="40" name="object 40"/>
          <p:cNvSpPr/>
          <p:nvPr/>
        </p:nvSpPr>
        <p:spPr>
          <a:xfrm>
            <a:off x="0" y="2309876"/>
            <a:ext cx="9131300" cy="1905"/>
          </a:xfrm>
          <a:custGeom>
            <a:avLst/>
            <a:gdLst/>
            <a:ahLst/>
            <a:cxnLst/>
            <a:rect l="l" t="t" r="r" b="b"/>
            <a:pathLst>
              <a:path w="9131300" h="1905">
                <a:moveTo>
                  <a:pt x="0" y="1521"/>
                </a:moveTo>
                <a:lnTo>
                  <a:pt x="9131300" y="0"/>
                </a:lnTo>
              </a:path>
            </a:pathLst>
          </a:custGeom>
          <a:ln w="3175">
            <a:solidFill>
              <a:srgbClr val="FFFFFF"/>
            </a:solidFill>
          </a:ln>
        </p:spPr>
        <p:txBody>
          <a:bodyPr wrap="square" lIns="0" tIns="0" rIns="0" bIns="0" rtlCol="0"/>
          <a:lstStyle/>
          <a:p>
            <a:endParaRPr/>
          </a:p>
        </p:txBody>
      </p:sp>
      <p:sp>
        <p:nvSpPr>
          <p:cNvPr id="41" name="object 41"/>
          <p:cNvSpPr/>
          <p:nvPr/>
        </p:nvSpPr>
        <p:spPr>
          <a:xfrm>
            <a:off x="0" y="1876444"/>
            <a:ext cx="9131300" cy="14604"/>
          </a:xfrm>
          <a:custGeom>
            <a:avLst/>
            <a:gdLst/>
            <a:ahLst/>
            <a:cxnLst/>
            <a:rect l="l" t="t" r="r" b="b"/>
            <a:pathLst>
              <a:path w="9131300" h="14605">
                <a:moveTo>
                  <a:pt x="0" y="0"/>
                </a:moveTo>
                <a:lnTo>
                  <a:pt x="9131300" y="14331"/>
                </a:lnTo>
              </a:path>
            </a:pathLst>
          </a:custGeom>
          <a:ln w="3175">
            <a:solidFill>
              <a:srgbClr val="FFFFFF"/>
            </a:solidFill>
          </a:ln>
        </p:spPr>
        <p:txBody>
          <a:bodyPr wrap="square" lIns="0" tIns="0" rIns="0" bIns="0" rtlCol="0"/>
          <a:lstStyle/>
          <a:p>
            <a:endParaRPr/>
          </a:p>
        </p:txBody>
      </p:sp>
      <p:sp>
        <p:nvSpPr>
          <p:cNvPr id="42" name="object 42"/>
          <p:cNvSpPr/>
          <p:nvPr/>
        </p:nvSpPr>
        <p:spPr>
          <a:xfrm>
            <a:off x="0" y="1532000"/>
            <a:ext cx="9090025" cy="0"/>
          </a:xfrm>
          <a:custGeom>
            <a:avLst/>
            <a:gdLst/>
            <a:ahLst/>
            <a:cxnLst/>
            <a:rect l="l" t="t" r="r" b="b"/>
            <a:pathLst>
              <a:path w="9090025">
                <a:moveTo>
                  <a:pt x="0" y="0"/>
                </a:moveTo>
                <a:lnTo>
                  <a:pt x="9090025" y="0"/>
                </a:lnTo>
              </a:path>
            </a:pathLst>
          </a:custGeom>
          <a:ln w="3175">
            <a:solidFill>
              <a:srgbClr val="FFFFFF"/>
            </a:solidFill>
          </a:ln>
        </p:spPr>
        <p:txBody>
          <a:bodyPr wrap="square" lIns="0" tIns="0" rIns="0" bIns="0" rtlCol="0"/>
          <a:lstStyle/>
          <a:p>
            <a:endParaRPr/>
          </a:p>
        </p:txBody>
      </p:sp>
      <p:sp>
        <p:nvSpPr>
          <p:cNvPr id="43" name="object 43"/>
          <p:cNvSpPr/>
          <p:nvPr/>
        </p:nvSpPr>
        <p:spPr>
          <a:xfrm>
            <a:off x="0" y="1238250"/>
            <a:ext cx="9131300" cy="17780"/>
          </a:xfrm>
          <a:custGeom>
            <a:avLst/>
            <a:gdLst/>
            <a:ahLst/>
            <a:cxnLst/>
            <a:rect l="l" t="t" r="r" b="b"/>
            <a:pathLst>
              <a:path w="9131300" h="17780">
                <a:moveTo>
                  <a:pt x="0" y="17501"/>
                </a:moveTo>
                <a:lnTo>
                  <a:pt x="9131300" y="0"/>
                </a:lnTo>
              </a:path>
            </a:pathLst>
          </a:custGeom>
          <a:ln w="3175">
            <a:solidFill>
              <a:srgbClr val="FFFFFF"/>
            </a:solidFill>
          </a:ln>
        </p:spPr>
        <p:txBody>
          <a:bodyPr wrap="square" lIns="0" tIns="0" rIns="0" bIns="0" rtlCol="0"/>
          <a:lstStyle/>
          <a:p>
            <a:endParaRPr/>
          </a:p>
        </p:txBody>
      </p:sp>
      <p:sp>
        <p:nvSpPr>
          <p:cNvPr id="44" name="object 44"/>
          <p:cNvSpPr/>
          <p:nvPr/>
        </p:nvSpPr>
        <p:spPr>
          <a:xfrm>
            <a:off x="0" y="1049416"/>
            <a:ext cx="9131300" cy="11430"/>
          </a:xfrm>
          <a:custGeom>
            <a:avLst/>
            <a:gdLst/>
            <a:ahLst/>
            <a:cxnLst/>
            <a:rect l="l" t="t" r="r" b="b"/>
            <a:pathLst>
              <a:path w="9131300" h="11430">
                <a:moveTo>
                  <a:pt x="0" y="0"/>
                </a:moveTo>
                <a:lnTo>
                  <a:pt x="9131300" y="11033"/>
                </a:lnTo>
              </a:path>
            </a:pathLst>
          </a:custGeom>
          <a:ln w="3175">
            <a:solidFill>
              <a:srgbClr val="FFFFFF"/>
            </a:solidFill>
          </a:ln>
        </p:spPr>
        <p:txBody>
          <a:bodyPr wrap="square" lIns="0" tIns="0" rIns="0" bIns="0" rtlCol="0"/>
          <a:lstStyle/>
          <a:p>
            <a:endParaRPr/>
          </a:p>
        </p:txBody>
      </p:sp>
      <p:sp>
        <p:nvSpPr>
          <p:cNvPr id="45" name="object 45"/>
          <p:cNvSpPr/>
          <p:nvPr/>
        </p:nvSpPr>
        <p:spPr>
          <a:xfrm>
            <a:off x="0" y="885825"/>
            <a:ext cx="9131300" cy="27305"/>
          </a:xfrm>
          <a:custGeom>
            <a:avLst/>
            <a:gdLst/>
            <a:ahLst/>
            <a:cxnLst/>
            <a:rect l="l" t="t" r="r" b="b"/>
            <a:pathLst>
              <a:path w="9131300" h="27305">
                <a:moveTo>
                  <a:pt x="0" y="27013"/>
                </a:moveTo>
                <a:lnTo>
                  <a:pt x="9131300" y="0"/>
                </a:lnTo>
              </a:path>
            </a:pathLst>
          </a:custGeom>
          <a:ln w="3175">
            <a:solidFill>
              <a:srgbClr val="FFFFFF"/>
            </a:solidFill>
          </a:ln>
        </p:spPr>
        <p:txBody>
          <a:bodyPr wrap="square" lIns="0" tIns="0" rIns="0" bIns="0" rtlCol="0"/>
          <a:lstStyle/>
          <a:p>
            <a:endParaRPr/>
          </a:p>
        </p:txBody>
      </p:sp>
      <p:sp>
        <p:nvSpPr>
          <p:cNvPr id="46" name="object 46"/>
          <p:cNvSpPr/>
          <p:nvPr/>
        </p:nvSpPr>
        <p:spPr>
          <a:xfrm>
            <a:off x="26987" y="827150"/>
            <a:ext cx="9104630" cy="0"/>
          </a:xfrm>
          <a:custGeom>
            <a:avLst/>
            <a:gdLst/>
            <a:ahLst/>
            <a:cxnLst/>
            <a:rect l="l" t="t" r="r" b="b"/>
            <a:pathLst>
              <a:path w="9104630">
                <a:moveTo>
                  <a:pt x="0" y="0"/>
                </a:moveTo>
                <a:lnTo>
                  <a:pt x="9104312" y="0"/>
                </a:lnTo>
              </a:path>
            </a:pathLst>
          </a:custGeom>
          <a:ln w="3175">
            <a:solidFill>
              <a:srgbClr val="FFFFFF"/>
            </a:solidFill>
          </a:ln>
        </p:spPr>
        <p:txBody>
          <a:bodyPr wrap="square" lIns="0" tIns="0" rIns="0" bIns="0" rtlCol="0"/>
          <a:lstStyle/>
          <a:p>
            <a:endParaRPr/>
          </a:p>
        </p:txBody>
      </p:sp>
      <p:sp>
        <p:nvSpPr>
          <p:cNvPr id="47" name="object 47"/>
          <p:cNvSpPr/>
          <p:nvPr/>
        </p:nvSpPr>
        <p:spPr>
          <a:xfrm>
            <a:off x="0" y="765175"/>
            <a:ext cx="9131300" cy="0"/>
          </a:xfrm>
          <a:custGeom>
            <a:avLst/>
            <a:gdLst/>
            <a:ahLst/>
            <a:cxnLst/>
            <a:rect l="l" t="t" r="r" b="b"/>
            <a:pathLst>
              <a:path w="9131300">
                <a:moveTo>
                  <a:pt x="0" y="0"/>
                </a:moveTo>
                <a:lnTo>
                  <a:pt x="9131300" y="0"/>
                </a:lnTo>
              </a:path>
            </a:pathLst>
          </a:custGeom>
          <a:ln w="3175">
            <a:solidFill>
              <a:srgbClr val="FFFFFF"/>
            </a:solidFill>
          </a:ln>
        </p:spPr>
        <p:txBody>
          <a:bodyPr wrap="square" lIns="0" tIns="0" rIns="0" bIns="0" rtlCol="0"/>
          <a:lstStyle/>
          <a:p>
            <a:endParaRPr/>
          </a:p>
        </p:txBody>
      </p:sp>
      <p:sp>
        <p:nvSpPr>
          <p:cNvPr id="48" name="object 48"/>
          <p:cNvSpPr/>
          <p:nvPr/>
        </p:nvSpPr>
        <p:spPr>
          <a:xfrm>
            <a:off x="0" y="712851"/>
            <a:ext cx="2327275" cy="0"/>
          </a:xfrm>
          <a:custGeom>
            <a:avLst/>
            <a:gdLst/>
            <a:ahLst/>
            <a:cxnLst/>
            <a:rect l="l" t="t" r="r" b="b"/>
            <a:pathLst>
              <a:path w="2327275">
                <a:moveTo>
                  <a:pt x="0" y="0"/>
                </a:moveTo>
                <a:lnTo>
                  <a:pt x="2327275" y="0"/>
                </a:lnTo>
              </a:path>
            </a:pathLst>
          </a:custGeom>
          <a:ln w="3175">
            <a:solidFill>
              <a:srgbClr val="FFFFFF"/>
            </a:solidFill>
          </a:ln>
        </p:spPr>
        <p:txBody>
          <a:bodyPr wrap="square" lIns="0" tIns="0" rIns="0" bIns="0" rtlCol="0"/>
          <a:lstStyle/>
          <a:p>
            <a:endParaRPr/>
          </a:p>
        </p:txBody>
      </p:sp>
      <p:sp>
        <p:nvSpPr>
          <p:cNvPr id="49" name="object 49"/>
          <p:cNvSpPr/>
          <p:nvPr/>
        </p:nvSpPr>
        <p:spPr>
          <a:xfrm>
            <a:off x="0" y="712851"/>
            <a:ext cx="2327275" cy="347980"/>
          </a:xfrm>
          <a:custGeom>
            <a:avLst/>
            <a:gdLst/>
            <a:ahLst/>
            <a:cxnLst/>
            <a:rect l="l" t="t" r="r" b="b"/>
            <a:pathLst>
              <a:path w="2327275" h="347980">
                <a:moveTo>
                  <a:pt x="2327274" y="0"/>
                </a:moveTo>
                <a:lnTo>
                  <a:pt x="0" y="347354"/>
                </a:lnTo>
              </a:path>
            </a:pathLst>
          </a:custGeom>
          <a:ln w="3175">
            <a:solidFill>
              <a:srgbClr val="FFFFFF"/>
            </a:solidFill>
          </a:ln>
        </p:spPr>
        <p:txBody>
          <a:bodyPr wrap="square" lIns="0" tIns="0" rIns="0" bIns="0" rtlCol="0"/>
          <a:lstStyle/>
          <a:p>
            <a:endParaRPr/>
          </a:p>
        </p:txBody>
      </p:sp>
      <p:sp>
        <p:nvSpPr>
          <p:cNvPr id="50" name="object 50"/>
          <p:cNvSpPr/>
          <p:nvPr/>
        </p:nvSpPr>
        <p:spPr>
          <a:xfrm>
            <a:off x="0" y="692150"/>
            <a:ext cx="2327275" cy="196215"/>
          </a:xfrm>
          <a:custGeom>
            <a:avLst/>
            <a:gdLst/>
            <a:ahLst/>
            <a:cxnLst/>
            <a:rect l="l" t="t" r="r" b="b"/>
            <a:pathLst>
              <a:path w="2327275" h="196215">
                <a:moveTo>
                  <a:pt x="2327274" y="0"/>
                </a:moveTo>
                <a:lnTo>
                  <a:pt x="0" y="195781"/>
                </a:lnTo>
              </a:path>
            </a:pathLst>
          </a:custGeom>
          <a:ln w="3175">
            <a:solidFill>
              <a:srgbClr val="FFFFFF"/>
            </a:solidFill>
          </a:ln>
        </p:spPr>
        <p:txBody>
          <a:bodyPr wrap="square" lIns="0" tIns="0" rIns="0" bIns="0" rtlCol="0"/>
          <a:lstStyle/>
          <a:p>
            <a:endParaRPr/>
          </a:p>
        </p:txBody>
      </p:sp>
      <p:sp>
        <p:nvSpPr>
          <p:cNvPr id="51" name="object 51"/>
          <p:cNvSpPr/>
          <p:nvPr/>
        </p:nvSpPr>
        <p:spPr>
          <a:xfrm>
            <a:off x="0" y="765175"/>
            <a:ext cx="9131300" cy="0"/>
          </a:xfrm>
          <a:custGeom>
            <a:avLst/>
            <a:gdLst/>
            <a:ahLst/>
            <a:cxnLst/>
            <a:rect l="l" t="t" r="r" b="b"/>
            <a:pathLst>
              <a:path w="9131300">
                <a:moveTo>
                  <a:pt x="0" y="0"/>
                </a:moveTo>
                <a:lnTo>
                  <a:pt x="9131300" y="0"/>
                </a:lnTo>
              </a:path>
            </a:pathLst>
          </a:custGeom>
          <a:ln w="3175">
            <a:solidFill>
              <a:srgbClr val="FFFFFF"/>
            </a:solidFill>
          </a:ln>
        </p:spPr>
        <p:txBody>
          <a:bodyPr wrap="square" lIns="0" tIns="0" rIns="0" bIns="0" rtlCol="0"/>
          <a:lstStyle/>
          <a:p>
            <a:endParaRPr/>
          </a:p>
        </p:txBody>
      </p:sp>
      <p:sp>
        <p:nvSpPr>
          <p:cNvPr id="52" name="object 52"/>
          <p:cNvSpPr/>
          <p:nvPr/>
        </p:nvSpPr>
        <p:spPr>
          <a:xfrm>
            <a:off x="0" y="0"/>
            <a:ext cx="9143999" cy="1600199"/>
          </a:xfrm>
          <a:prstGeom prst="rect">
            <a:avLst/>
          </a:prstGeom>
          <a:blipFill>
            <a:blip r:embed="rId2" cstate="print"/>
            <a:stretch>
              <a:fillRect/>
            </a:stretch>
          </a:blipFill>
        </p:spPr>
        <p:txBody>
          <a:bodyPr wrap="square" lIns="0" tIns="0" rIns="0" bIns="0" rtlCol="0"/>
          <a:lstStyle/>
          <a:p>
            <a:endParaRPr/>
          </a:p>
        </p:txBody>
      </p:sp>
      <p:sp>
        <p:nvSpPr>
          <p:cNvPr id="53" name="object 53"/>
          <p:cNvSpPr/>
          <p:nvPr/>
        </p:nvSpPr>
        <p:spPr>
          <a:xfrm>
            <a:off x="600075" y="115887"/>
            <a:ext cx="1079500" cy="792162"/>
          </a:xfrm>
          <a:prstGeom prst="rect">
            <a:avLst/>
          </a:prstGeom>
          <a:blipFill>
            <a:blip r:embed="rId3" cstate="print"/>
            <a:stretch>
              <a:fillRect/>
            </a:stretch>
          </a:blipFill>
        </p:spPr>
        <p:txBody>
          <a:bodyPr wrap="square" lIns="0" tIns="0" rIns="0" bIns="0" rtlCol="0"/>
          <a:lstStyle/>
          <a:p>
            <a:endParaRPr/>
          </a:p>
        </p:txBody>
      </p:sp>
      <p:sp>
        <p:nvSpPr>
          <p:cNvPr id="54" name="object 54"/>
          <p:cNvSpPr/>
          <p:nvPr/>
        </p:nvSpPr>
        <p:spPr>
          <a:xfrm>
            <a:off x="0" y="333375"/>
            <a:ext cx="1427226" cy="1203325"/>
          </a:xfrm>
          <a:prstGeom prst="rect">
            <a:avLst/>
          </a:prstGeom>
          <a:blipFill>
            <a:blip r:embed="rId4" cstate="print"/>
            <a:stretch>
              <a:fillRect/>
            </a:stretch>
          </a:blipFill>
        </p:spPr>
        <p:txBody>
          <a:bodyPr wrap="square" lIns="0" tIns="0" rIns="0" bIns="0" rtlCol="0"/>
          <a:lstStyle/>
          <a:p>
            <a:endParaRPr/>
          </a:p>
        </p:txBody>
      </p:sp>
      <p:sp>
        <p:nvSpPr>
          <p:cNvPr id="55" name="object 55"/>
          <p:cNvSpPr/>
          <p:nvPr/>
        </p:nvSpPr>
        <p:spPr>
          <a:xfrm>
            <a:off x="1174750" y="404875"/>
            <a:ext cx="649287" cy="542925"/>
          </a:xfrm>
          <a:prstGeom prst="rect">
            <a:avLst/>
          </a:prstGeom>
          <a:blipFill>
            <a:blip r:embed="rId5" cstate="print"/>
            <a:stretch>
              <a:fillRect/>
            </a:stretch>
          </a:blipFill>
        </p:spPr>
        <p:txBody>
          <a:bodyPr wrap="square" lIns="0" tIns="0" rIns="0" bIns="0" rtlCol="0"/>
          <a:lstStyle/>
          <a:p>
            <a:endParaRPr/>
          </a:p>
        </p:txBody>
      </p:sp>
      <p:sp>
        <p:nvSpPr>
          <p:cNvPr id="56" name="object 56"/>
          <p:cNvSpPr txBox="1"/>
          <p:nvPr/>
        </p:nvSpPr>
        <p:spPr>
          <a:xfrm>
            <a:off x="763016" y="328676"/>
            <a:ext cx="8103234" cy="6123305"/>
          </a:xfrm>
          <a:prstGeom prst="rect">
            <a:avLst/>
          </a:prstGeom>
        </p:spPr>
        <p:txBody>
          <a:bodyPr vert="horz" wrap="square" lIns="0" tIns="12700" rIns="0" bIns="0" rtlCol="0">
            <a:spAutoFit/>
          </a:bodyPr>
          <a:lstStyle/>
          <a:p>
            <a:pPr marL="584200" lvl="2" indent="-571500">
              <a:lnSpc>
                <a:spcPct val="100000"/>
              </a:lnSpc>
              <a:spcBef>
                <a:spcPts val="100"/>
              </a:spcBef>
              <a:buAutoNum type="arabicPeriod" startAt="6"/>
              <a:tabLst>
                <a:tab pos="584835" algn="l"/>
              </a:tabLst>
            </a:pPr>
            <a:r>
              <a:rPr sz="2000" b="1" dirty="0">
                <a:latin typeface="Times New Roman"/>
                <a:cs typeface="Times New Roman"/>
              </a:rPr>
              <a:t>Cấu trúc thành </a:t>
            </a:r>
            <a:r>
              <a:rPr sz="2000" b="1" spc="-5" dirty="0">
                <a:latin typeface="Times New Roman"/>
                <a:cs typeface="Times New Roman"/>
              </a:rPr>
              <a:t>phần </a:t>
            </a:r>
            <a:r>
              <a:rPr sz="2000" b="1" dirty="0">
                <a:latin typeface="Times New Roman"/>
                <a:cs typeface="Times New Roman"/>
              </a:rPr>
              <a:t>và </a:t>
            </a:r>
            <a:r>
              <a:rPr sz="2000" b="1" spc="-5" dirty="0">
                <a:latin typeface="Times New Roman"/>
                <a:cs typeface="Times New Roman"/>
              </a:rPr>
              <a:t>dịch</a:t>
            </a:r>
            <a:r>
              <a:rPr sz="2000" b="1" spc="-90" dirty="0">
                <a:latin typeface="Times New Roman"/>
                <a:cs typeface="Times New Roman"/>
              </a:rPr>
              <a:t> </a:t>
            </a:r>
            <a:r>
              <a:rPr sz="2000" b="1" dirty="0">
                <a:latin typeface="Times New Roman"/>
                <a:cs typeface="Times New Roman"/>
              </a:rPr>
              <a:t>vụ</a:t>
            </a:r>
            <a:endParaRPr sz="2000">
              <a:latin typeface="Times New Roman"/>
              <a:cs typeface="Times New Roman"/>
            </a:endParaRPr>
          </a:p>
          <a:p>
            <a:pPr lvl="2">
              <a:lnSpc>
                <a:spcPct val="100000"/>
              </a:lnSpc>
              <a:spcBef>
                <a:spcPts val="45"/>
              </a:spcBef>
              <a:buFont typeface="Times New Roman"/>
              <a:buAutoNum type="arabicPeriod" startAt="6"/>
            </a:pPr>
            <a:endParaRPr sz="2050">
              <a:latin typeface="Times New Roman"/>
              <a:cs typeface="Times New Roman"/>
            </a:endParaRPr>
          </a:p>
          <a:p>
            <a:pPr marL="12700" marR="5080">
              <a:lnSpc>
                <a:spcPct val="100000"/>
              </a:lnSpc>
            </a:pPr>
            <a:r>
              <a:rPr sz="2000" spc="-75" dirty="0">
                <a:latin typeface="Times New Roman"/>
                <a:cs typeface="Times New Roman"/>
              </a:rPr>
              <a:t>Ta </a:t>
            </a:r>
            <a:r>
              <a:rPr sz="2000" dirty="0">
                <a:latin typeface="Times New Roman"/>
                <a:cs typeface="Times New Roman"/>
              </a:rPr>
              <a:t>đã xác định </a:t>
            </a:r>
            <a:r>
              <a:rPr sz="2000" spc="-10" dirty="0">
                <a:latin typeface="Times New Roman"/>
                <a:cs typeface="Times New Roman"/>
              </a:rPr>
              <a:t>mối </a:t>
            </a:r>
            <a:r>
              <a:rPr sz="2000" spc="-5" dirty="0">
                <a:latin typeface="Times New Roman"/>
                <a:cs typeface="Times New Roman"/>
              </a:rPr>
              <a:t>liên </a:t>
            </a:r>
            <a:r>
              <a:rPr sz="2000" dirty="0">
                <a:latin typeface="Times New Roman"/>
                <a:cs typeface="Times New Roman"/>
              </a:rPr>
              <a:t>kết giữa thành phần và dịch vụ, và cũng đã xây dựng  đặc </a:t>
            </a:r>
            <a:r>
              <a:rPr sz="2000" spc="-5" dirty="0">
                <a:latin typeface="Times New Roman"/>
                <a:cs typeface="Times New Roman"/>
              </a:rPr>
              <a:t>tả </a:t>
            </a:r>
            <a:r>
              <a:rPr sz="2000" dirty="0">
                <a:latin typeface="Times New Roman"/>
                <a:cs typeface="Times New Roman"/>
              </a:rPr>
              <a:t>của </a:t>
            </a:r>
            <a:r>
              <a:rPr sz="2000" spc="-5" dirty="0">
                <a:latin typeface="Times New Roman"/>
                <a:cs typeface="Times New Roman"/>
              </a:rPr>
              <a:t>các </a:t>
            </a:r>
            <a:r>
              <a:rPr sz="2000" dirty="0">
                <a:latin typeface="Times New Roman"/>
                <a:cs typeface="Times New Roman"/>
              </a:rPr>
              <a:t>thành phần. </a:t>
            </a:r>
            <a:r>
              <a:rPr sz="2000" spc="-15" dirty="0">
                <a:latin typeface="Times New Roman"/>
                <a:cs typeface="Times New Roman"/>
              </a:rPr>
              <a:t>Trong </a:t>
            </a:r>
            <a:r>
              <a:rPr sz="2000" dirty="0">
                <a:latin typeface="Times New Roman"/>
                <a:cs typeface="Times New Roman"/>
              </a:rPr>
              <a:t>giai đoạn này ta sẽ thực hiện phân bố </a:t>
            </a:r>
            <a:r>
              <a:rPr sz="2000" spc="-5" dirty="0">
                <a:latin typeface="Times New Roman"/>
                <a:cs typeface="Times New Roman"/>
              </a:rPr>
              <a:t>các</a:t>
            </a:r>
            <a:r>
              <a:rPr sz="2000" spc="-170" dirty="0">
                <a:latin typeface="Times New Roman"/>
                <a:cs typeface="Times New Roman"/>
              </a:rPr>
              <a:t> </a:t>
            </a:r>
            <a:r>
              <a:rPr sz="2000" dirty="0">
                <a:latin typeface="Times New Roman"/>
                <a:cs typeface="Times New Roman"/>
              </a:rPr>
              <a:t>dịch  vụ và </a:t>
            </a:r>
            <a:r>
              <a:rPr sz="2000" spc="-5" dirty="0">
                <a:latin typeface="Times New Roman"/>
                <a:cs typeface="Times New Roman"/>
              </a:rPr>
              <a:t>các </a:t>
            </a:r>
            <a:r>
              <a:rPr sz="2000" dirty="0">
                <a:latin typeface="Times New Roman"/>
                <a:cs typeface="Times New Roman"/>
              </a:rPr>
              <a:t>thành phần vào </a:t>
            </a:r>
            <a:r>
              <a:rPr sz="2000" spc="-5" dirty="0">
                <a:latin typeface="Times New Roman"/>
                <a:cs typeface="Times New Roman"/>
              </a:rPr>
              <a:t>các tầng </a:t>
            </a:r>
            <a:r>
              <a:rPr sz="2000" dirty="0">
                <a:latin typeface="Times New Roman"/>
                <a:cs typeface="Times New Roman"/>
              </a:rPr>
              <a:t>của SOA. Khi thực hiện giai đoạn này ta</a:t>
            </a:r>
            <a:r>
              <a:rPr sz="2000" spc="-120" dirty="0">
                <a:latin typeface="Times New Roman"/>
                <a:cs typeface="Times New Roman"/>
              </a:rPr>
              <a:t> </a:t>
            </a:r>
            <a:r>
              <a:rPr sz="2000" spc="-5" dirty="0">
                <a:latin typeface="Times New Roman"/>
                <a:cs typeface="Times New Roman"/>
              </a:rPr>
              <a:t>cần  cân </a:t>
            </a:r>
            <a:r>
              <a:rPr sz="2000" dirty="0">
                <a:latin typeface="Times New Roman"/>
                <a:cs typeface="Times New Roman"/>
              </a:rPr>
              <a:t>nhắc kỹ càng trước khi đưa ra quyết định, vì kết quả của giai đoạn này  không chỉ quyết định kiến trúc của hệ thống </a:t>
            </a:r>
            <a:r>
              <a:rPr sz="2000" spc="-15" dirty="0">
                <a:latin typeface="Times New Roman"/>
                <a:cs typeface="Times New Roman"/>
              </a:rPr>
              <a:t>mà </a:t>
            </a:r>
            <a:r>
              <a:rPr sz="2000" dirty="0">
                <a:latin typeface="Times New Roman"/>
                <a:cs typeface="Times New Roman"/>
              </a:rPr>
              <a:t>còn ảnh hưởng đến </a:t>
            </a:r>
            <a:r>
              <a:rPr sz="2000" spc="-5" dirty="0">
                <a:latin typeface="Times New Roman"/>
                <a:cs typeface="Times New Roman"/>
              </a:rPr>
              <a:t>các</a:t>
            </a:r>
            <a:r>
              <a:rPr sz="2000" spc="-145" dirty="0">
                <a:latin typeface="Times New Roman"/>
                <a:cs typeface="Times New Roman"/>
              </a:rPr>
              <a:t> </a:t>
            </a:r>
            <a:r>
              <a:rPr sz="2000" dirty="0">
                <a:latin typeface="Times New Roman"/>
                <a:cs typeface="Times New Roman"/>
              </a:rPr>
              <a:t>kỹ</a:t>
            </a:r>
            <a:endParaRPr sz="2000">
              <a:latin typeface="Times New Roman"/>
              <a:cs typeface="Times New Roman"/>
            </a:endParaRPr>
          </a:p>
          <a:p>
            <a:pPr marL="12700">
              <a:lnSpc>
                <a:spcPct val="100000"/>
              </a:lnSpc>
              <a:spcBef>
                <a:spcPts val="5"/>
              </a:spcBef>
            </a:pPr>
            <a:r>
              <a:rPr sz="2000" dirty="0">
                <a:latin typeface="Times New Roman"/>
                <a:cs typeface="Times New Roman"/>
              </a:rPr>
              <a:t>thuật, công nghệ đã được thiết kế và sử dụng để </a:t>
            </a:r>
            <a:r>
              <a:rPr sz="2000" spc="-5" dirty="0">
                <a:latin typeface="Times New Roman"/>
                <a:cs typeface="Times New Roman"/>
              </a:rPr>
              <a:t>triển </a:t>
            </a:r>
            <a:r>
              <a:rPr sz="2000" dirty="0">
                <a:latin typeface="Times New Roman"/>
                <a:cs typeface="Times New Roman"/>
              </a:rPr>
              <a:t>khai hệ</a:t>
            </a:r>
            <a:r>
              <a:rPr sz="2000" spc="-200" dirty="0">
                <a:latin typeface="Times New Roman"/>
                <a:cs typeface="Times New Roman"/>
              </a:rPr>
              <a:t> </a:t>
            </a:r>
            <a:r>
              <a:rPr sz="2000" dirty="0">
                <a:latin typeface="Times New Roman"/>
                <a:cs typeface="Times New Roman"/>
              </a:rPr>
              <a:t>thống.</a:t>
            </a:r>
            <a:endParaRPr sz="2000">
              <a:latin typeface="Times New Roman"/>
              <a:cs typeface="Times New Roman"/>
            </a:endParaRPr>
          </a:p>
          <a:p>
            <a:pPr>
              <a:lnSpc>
                <a:spcPct val="100000"/>
              </a:lnSpc>
              <a:spcBef>
                <a:spcPts val="40"/>
              </a:spcBef>
            </a:pPr>
            <a:endParaRPr sz="2050">
              <a:latin typeface="Times New Roman"/>
              <a:cs typeface="Times New Roman"/>
            </a:endParaRPr>
          </a:p>
          <a:p>
            <a:pPr marL="523875" lvl="2" indent="-511175">
              <a:lnSpc>
                <a:spcPct val="100000"/>
              </a:lnSpc>
              <a:spcBef>
                <a:spcPts val="5"/>
              </a:spcBef>
              <a:buAutoNum type="arabicPeriod" startAt="7"/>
              <a:tabLst>
                <a:tab pos="524510" algn="l"/>
              </a:tabLst>
            </a:pPr>
            <a:r>
              <a:rPr sz="2000" b="1" dirty="0">
                <a:latin typeface="Times New Roman"/>
                <a:cs typeface="Times New Roman"/>
              </a:rPr>
              <a:t>Lựa chọn giải pháp </a:t>
            </a:r>
            <a:r>
              <a:rPr sz="2000" b="1" spc="-5" dirty="0">
                <a:latin typeface="Times New Roman"/>
                <a:cs typeface="Times New Roman"/>
              </a:rPr>
              <a:t>thực</a:t>
            </a:r>
            <a:r>
              <a:rPr sz="2000" b="1" spc="-90" dirty="0">
                <a:latin typeface="Times New Roman"/>
                <a:cs typeface="Times New Roman"/>
              </a:rPr>
              <a:t> </a:t>
            </a:r>
            <a:r>
              <a:rPr sz="2000" b="1" dirty="0">
                <a:latin typeface="Times New Roman"/>
                <a:cs typeface="Times New Roman"/>
              </a:rPr>
              <a:t>thi</a:t>
            </a:r>
            <a:endParaRPr sz="2000">
              <a:latin typeface="Times New Roman"/>
              <a:cs typeface="Times New Roman"/>
            </a:endParaRPr>
          </a:p>
          <a:p>
            <a:pPr marL="12700" marR="7620">
              <a:lnSpc>
                <a:spcPct val="100000"/>
              </a:lnSpc>
            </a:pPr>
            <a:r>
              <a:rPr sz="2000" dirty="0">
                <a:latin typeface="Times New Roman"/>
                <a:cs typeface="Times New Roman"/>
              </a:rPr>
              <a:t>Khi </a:t>
            </a:r>
            <a:r>
              <a:rPr sz="2000" spc="-5" dirty="0">
                <a:latin typeface="Times New Roman"/>
                <a:cs typeface="Times New Roman"/>
              </a:rPr>
              <a:t>các </a:t>
            </a:r>
            <a:r>
              <a:rPr sz="2000" dirty="0">
                <a:latin typeface="Times New Roman"/>
                <a:cs typeface="Times New Roman"/>
              </a:rPr>
              <a:t>đặc </a:t>
            </a:r>
            <a:r>
              <a:rPr sz="2000" spc="-5" dirty="0">
                <a:latin typeface="Times New Roman"/>
                <a:cs typeface="Times New Roman"/>
              </a:rPr>
              <a:t>tả </a:t>
            </a:r>
            <a:r>
              <a:rPr sz="2000" dirty="0">
                <a:latin typeface="Times New Roman"/>
                <a:cs typeface="Times New Roman"/>
              </a:rPr>
              <a:t>chức năng của dịch vụ và thành phần đã được xác định </a:t>
            </a:r>
            <a:r>
              <a:rPr sz="2000" spc="-10" dirty="0">
                <a:latin typeface="Times New Roman"/>
                <a:cs typeface="Times New Roman"/>
              </a:rPr>
              <a:t>một</a:t>
            </a:r>
            <a:r>
              <a:rPr sz="2000" spc="-105" dirty="0">
                <a:latin typeface="Times New Roman"/>
                <a:cs typeface="Times New Roman"/>
              </a:rPr>
              <a:t> </a:t>
            </a:r>
            <a:r>
              <a:rPr sz="2000" spc="-5" dirty="0">
                <a:latin typeface="Times New Roman"/>
                <a:cs typeface="Times New Roman"/>
              </a:rPr>
              <a:t>cách  </a:t>
            </a:r>
            <a:r>
              <a:rPr sz="2000" dirty="0">
                <a:latin typeface="Times New Roman"/>
                <a:cs typeface="Times New Roman"/>
              </a:rPr>
              <a:t>chi </a:t>
            </a:r>
            <a:r>
              <a:rPr sz="2000" spc="-5" dirty="0">
                <a:latin typeface="Times New Roman"/>
                <a:cs typeface="Times New Roman"/>
              </a:rPr>
              <a:t>tiết, </a:t>
            </a:r>
            <a:r>
              <a:rPr sz="2000" dirty="0">
                <a:latin typeface="Times New Roman"/>
                <a:cs typeface="Times New Roman"/>
              </a:rPr>
              <a:t>thì giai đoạn </a:t>
            </a:r>
            <a:r>
              <a:rPr sz="2000" spc="-5" dirty="0">
                <a:latin typeface="Times New Roman"/>
                <a:cs typeface="Times New Roman"/>
              </a:rPr>
              <a:t>tiếp </a:t>
            </a:r>
            <a:r>
              <a:rPr sz="2000" dirty="0">
                <a:latin typeface="Times New Roman"/>
                <a:cs typeface="Times New Roman"/>
              </a:rPr>
              <a:t>theo </a:t>
            </a:r>
            <a:r>
              <a:rPr sz="2000" spc="-5" dirty="0">
                <a:latin typeface="Times New Roman"/>
                <a:cs typeface="Times New Roman"/>
              </a:rPr>
              <a:t>là </a:t>
            </a:r>
            <a:r>
              <a:rPr sz="2000" dirty="0">
                <a:latin typeface="Times New Roman"/>
                <a:cs typeface="Times New Roman"/>
              </a:rPr>
              <a:t>xác định </a:t>
            </a:r>
            <a:r>
              <a:rPr sz="2000" spc="-5" dirty="0">
                <a:latin typeface="Times New Roman"/>
                <a:cs typeface="Times New Roman"/>
              </a:rPr>
              <a:t>cơ </a:t>
            </a:r>
            <a:r>
              <a:rPr sz="2000" dirty="0">
                <a:latin typeface="Times New Roman"/>
                <a:cs typeface="Times New Roman"/>
              </a:rPr>
              <a:t>chế, </a:t>
            </a:r>
            <a:r>
              <a:rPr sz="2000" spc="-10" dirty="0">
                <a:latin typeface="Times New Roman"/>
                <a:cs typeface="Times New Roman"/>
              </a:rPr>
              <a:t>môi </a:t>
            </a:r>
            <a:r>
              <a:rPr sz="2000" dirty="0">
                <a:latin typeface="Times New Roman"/>
                <a:cs typeface="Times New Roman"/>
              </a:rPr>
              <a:t>trường để thực thi </a:t>
            </a:r>
            <a:r>
              <a:rPr sz="2000" spc="-5" dirty="0">
                <a:latin typeface="Times New Roman"/>
                <a:cs typeface="Times New Roman"/>
              </a:rPr>
              <a:t>các  </a:t>
            </a:r>
            <a:r>
              <a:rPr sz="2000" dirty="0">
                <a:latin typeface="Times New Roman"/>
                <a:cs typeface="Times New Roman"/>
              </a:rPr>
              <a:t>đặc </a:t>
            </a:r>
            <a:r>
              <a:rPr sz="2000" spc="-5" dirty="0">
                <a:latin typeface="Times New Roman"/>
                <a:cs typeface="Times New Roman"/>
              </a:rPr>
              <a:t>tả </a:t>
            </a:r>
            <a:r>
              <a:rPr sz="2000" dirty="0">
                <a:latin typeface="Times New Roman"/>
                <a:cs typeface="Times New Roman"/>
              </a:rPr>
              <a:t>đó. </a:t>
            </a:r>
            <a:r>
              <a:rPr sz="2000" spc="-5" dirty="0">
                <a:latin typeface="Times New Roman"/>
                <a:cs typeface="Times New Roman"/>
              </a:rPr>
              <a:t>Quyết </a:t>
            </a:r>
            <a:r>
              <a:rPr sz="2000" dirty="0">
                <a:latin typeface="Times New Roman"/>
                <a:cs typeface="Times New Roman"/>
              </a:rPr>
              <a:t>định này cũng đóng </a:t>
            </a:r>
            <a:r>
              <a:rPr sz="2000" spc="-10" dirty="0">
                <a:latin typeface="Times New Roman"/>
                <a:cs typeface="Times New Roman"/>
              </a:rPr>
              <a:t>một </a:t>
            </a:r>
            <a:r>
              <a:rPr sz="2000" dirty="0">
                <a:latin typeface="Times New Roman"/>
                <a:cs typeface="Times New Roman"/>
              </a:rPr>
              <a:t>vai trò </a:t>
            </a:r>
            <a:r>
              <a:rPr sz="2000" spc="-5" dirty="0">
                <a:latin typeface="Times New Roman"/>
                <a:cs typeface="Times New Roman"/>
              </a:rPr>
              <a:t>rất </a:t>
            </a:r>
            <a:r>
              <a:rPr sz="2000" dirty="0">
                <a:latin typeface="Times New Roman"/>
                <a:cs typeface="Times New Roman"/>
              </a:rPr>
              <a:t>quan</a:t>
            </a:r>
            <a:r>
              <a:rPr sz="2000" spc="-130" dirty="0">
                <a:latin typeface="Times New Roman"/>
                <a:cs typeface="Times New Roman"/>
              </a:rPr>
              <a:t> </a:t>
            </a:r>
            <a:r>
              <a:rPr sz="2000" dirty="0">
                <a:latin typeface="Times New Roman"/>
                <a:cs typeface="Times New Roman"/>
              </a:rPr>
              <a:t>trọng.</a:t>
            </a:r>
            <a:endParaRPr sz="2000">
              <a:latin typeface="Times New Roman"/>
              <a:cs typeface="Times New Roman"/>
            </a:endParaRPr>
          </a:p>
          <a:p>
            <a:pPr marL="12700" marR="3271520">
              <a:lnSpc>
                <a:spcPct val="100000"/>
              </a:lnSpc>
            </a:pPr>
            <a:r>
              <a:rPr sz="2000" spc="-75" dirty="0">
                <a:latin typeface="Times New Roman"/>
                <a:cs typeface="Times New Roman"/>
              </a:rPr>
              <a:t>Ta </a:t>
            </a:r>
            <a:r>
              <a:rPr sz="2000" spc="-5" dirty="0">
                <a:latin typeface="Times New Roman"/>
                <a:cs typeface="Times New Roman"/>
              </a:rPr>
              <a:t>có </a:t>
            </a:r>
            <a:r>
              <a:rPr sz="2000" dirty="0">
                <a:latin typeface="Times New Roman"/>
                <a:cs typeface="Times New Roman"/>
              </a:rPr>
              <a:t>thể thực hiện </a:t>
            </a:r>
            <a:r>
              <a:rPr sz="2000" spc="-10" dirty="0">
                <a:latin typeface="Times New Roman"/>
                <a:cs typeface="Times New Roman"/>
              </a:rPr>
              <a:t>một </a:t>
            </a:r>
            <a:r>
              <a:rPr sz="2000" dirty="0">
                <a:latin typeface="Times New Roman"/>
                <a:cs typeface="Times New Roman"/>
              </a:rPr>
              <a:t>trong </a:t>
            </a:r>
            <a:r>
              <a:rPr sz="2000" spc="-5" dirty="0">
                <a:latin typeface="Times New Roman"/>
                <a:cs typeface="Times New Roman"/>
              </a:rPr>
              <a:t>các </a:t>
            </a:r>
            <a:r>
              <a:rPr sz="2000" dirty="0">
                <a:latin typeface="Times New Roman"/>
                <a:cs typeface="Times New Roman"/>
              </a:rPr>
              <a:t>lựa chọn sau:  Xây dựng </a:t>
            </a:r>
            <a:r>
              <a:rPr sz="2000" spc="-5" dirty="0">
                <a:latin typeface="Times New Roman"/>
                <a:cs typeface="Times New Roman"/>
              </a:rPr>
              <a:t>các </a:t>
            </a:r>
            <a:r>
              <a:rPr sz="2000" dirty="0">
                <a:latin typeface="Times New Roman"/>
                <a:cs typeface="Times New Roman"/>
              </a:rPr>
              <a:t>thành phần </a:t>
            </a:r>
            <a:r>
              <a:rPr sz="2000" spc="-10" dirty="0">
                <a:latin typeface="Times New Roman"/>
                <a:cs typeface="Times New Roman"/>
              </a:rPr>
              <a:t>mới </a:t>
            </a:r>
            <a:r>
              <a:rPr sz="2000" dirty="0">
                <a:latin typeface="Times New Roman"/>
                <a:cs typeface="Times New Roman"/>
              </a:rPr>
              <a:t>hoàn</a:t>
            </a:r>
            <a:r>
              <a:rPr sz="2000" spc="-65" dirty="0">
                <a:latin typeface="Times New Roman"/>
                <a:cs typeface="Times New Roman"/>
              </a:rPr>
              <a:t> </a:t>
            </a:r>
            <a:r>
              <a:rPr sz="2000" dirty="0">
                <a:latin typeface="Times New Roman"/>
                <a:cs typeface="Times New Roman"/>
              </a:rPr>
              <a:t>toàn</a:t>
            </a:r>
            <a:endParaRPr sz="2000">
              <a:latin typeface="Times New Roman"/>
              <a:cs typeface="Times New Roman"/>
            </a:endParaRPr>
          </a:p>
          <a:p>
            <a:pPr marL="12700">
              <a:lnSpc>
                <a:spcPct val="100000"/>
              </a:lnSpc>
              <a:spcBef>
                <a:spcPts val="5"/>
              </a:spcBef>
            </a:pPr>
            <a:r>
              <a:rPr sz="2000" spc="-5" dirty="0">
                <a:latin typeface="Times New Roman"/>
                <a:cs typeface="Times New Roman"/>
              </a:rPr>
              <a:t>Chuyển </a:t>
            </a:r>
            <a:r>
              <a:rPr sz="2000" dirty="0">
                <a:latin typeface="Times New Roman"/>
                <a:cs typeface="Times New Roman"/>
              </a:rPr>
              <a:t>đổi </a:t>
            </a:r>
            <a:r>
              <a:rPr sz="2000" spc="-5" dirty="0">
                <a:latin typeface="Times New Roman"/>
                <a:cs typeface="Times New Roman"/>
              </a:rPr>
              <a:t>các </a:t>
            </a:r>
            <a:r>
              <a:rPr sz="2000" dirty="0">
                <a:latin typeface="Times New Roman"/>
                <a:cs typeface="Times New Roman"/>
              </a:rPr>
              <a:t>hệ thống cũ để </a:t>
            </a:r>
            <a:r>
              <a:rPr sz="2000" spc="-5" dirty="0">
                <a:latin typeface="Times New Roman"/>
                <a:cs typeface="Times New Roman"/>
              </a:rPr>
              <a:t>tái </a:t>
            </a:r>
            <a:r>
              <a:rPr sz="2000" dirty="0">
                <a:latin typeface="Times New Roman"/>
                <a:cs typeface="Times New Roman"/>
              </a:rPr>
              <a:t>sử dụng </a:t>
            </a:r>
            <a:r>
              <a:rPr sz="2000" spc="-5" dirty="0">
                <a:latin typeface="Times New Roman"/>
                <a:cs typeface="Times New Roman"/>
              </a:rPr>
              <a:t>lại các </a:t>
            </a:r>
            <a:r>
              <a:rPr sz="2000" dirty="0">
                <a:latin typeface="Times New Roman"/>
                <a:cs typeface="Times New Roman"/>
              </a:rPr>
              <a:t>chức năng đã được dịch</a:t>
            </a:r>
            <a:r>
              <a:rPr sz="2000" spc="-145" dirty="0">
                <a:latin typeface="Times New Roman"/>
                <a:cs typeface="Times New Roman"/>
              </a:rPr>
              <a:t> </a:t>
            </a:r>
            <a:r>
              <a:rPr sz="2000" dirty="0">
                <a:latin typeface="Times New Roman"/>
                <a:cs typeface="Times New Roman"/>
              </a:rPr>
              <a:t>vụ</a:t>
            </a:r>
            <a:endParaRPr sz="2000">
              <a:latin typeface="Times New Roman"/>
              <a:cs typeface="Times New Roman"/>
            </a:endParaRPr>
          </a:p>
          <a:p>
            <a:pPr marL="12700">
              <a:lnSpc>
                <a:spcPct val="100000"/>
              </a:lnSpc>
            </a:pPr>
            <a:r>
              <a:rPr sz="2000" dirty="0">
                <a:latin typeface="Times New Roman"/>
                <a:cs typeface="Times New Roman"/>
              </a:rPr>
              <a:t>hóa.</a:t>
            </a:r>
            <a:endParaRPr sz="2000">
              <a:latin typeface="Times New Roman"/>
              <a:cs typeface="Times New Roman"/>
            </a:endParaRPr>
          </a:p>
          <a:p>
            <a:pPr marL="12700">
              <a:lnSpc>
                <a:spcPct val="100000"/>
              </a:lnSpc>
            </a:pPr>
            <a:r>
              <a:rPr sz="2000" dirty="0">
                <a:latin typeface="Times New Roman"/>
                <a:cs typeface="Times New Roman"/>
              </a:rPr>
              <a:t>Thực hiện </a:t>
            </a:r>
            <a:r>
              <a:rPr sz="2000" spc="-5" dirty="0">
                <a:latin typeface="Times New Roman"/>
                <a:cs typeface="Times New Roman"/>
              </a:rPr>
              <a:t>tích </a:t>
            </a:r>
            <a:r>
              <a:rPr sz="2000" dirty="0">
                <a:latin typeface="Times New Roman"/>
                <a:cs typeface="Times New Roman"/>
              </a:rPr>
              <a:t>hợp hệ thống </a:t>
            </a:r>
            <a:r>
              <a:rPr sz="2000" spc="-5" dirty="0">
                <a:latin typeface="Times New Roman"/>
                <a:cs typeface="Times New Roman"/>
              </a:rPr>
              <a:t>cũ </a:t>
            </a:r>
            <a:r>
              <a:rPr sz="2000" dirty="0">
                <a:latin typeface="Times New Roman"/>
                <a:cs typeface="Times New Roman"/>
              </a:rPr>
              <a:t>vào </a:t>
            </a:r>
            <a:r>
              <a:rPr sz="2000" spc="-5" dirty="0">
                <a:latin typeface="Times New Roman"/>
                <a:cs typeface="Times New Roman"/>
              </a:rPr>
              <a:t>các </a:t>
            </a:r>
            <a:r>
              <a:rPr sz="2000" dirty="0">
                <a:latin typeface="Times New Roman"/>
                <a:cs typeface="Times New Roman"/>
              </a:rPr>
              <a:t>hệ thống</a:t>
            </a:r>
            <a:r>
              <a:rPr sz="2000" spc="-105" dirty="0">
                <a:latin typeface="Times New Roman"/>
                <a:cs typeface="Times New Roman"/>
              </a:rPr>
              <a:t> </a:t>
            </a:r>
            <a:r>
              <a:rPr sz="2000" spc="-10" dirty="0">
                <a:latin typeface="Times New Roman"/>
                <a:cs typeface="Times New Roman"/>
              </a:rPr>
              <a:t>mới</a:t>
            </a:r>
            <a:endParaRPr sz="2000">
              <a:latin typeface="Times New Roman"/>
              <a:cs typeface="Times New Roman"/>
            </a:endParaRPr>
          </a:p>
          <a:p>
            <a:pPr marL="12700">
              <a:lnSpc>
                <a:spcPct val="100000"/>
              </a:lnSpc>
            </a:pPr>
            <a:r>
              <a:rPr sz="2000" dirty="0">
                <a:latin typeface="Times New Roman"/>
                <a:cs typeface="Times New Roman"/>
              </a:rPr>
              <a:t>Mua </a:t>
            </a:r>
            <a:r>
              <a:rPr sz="2000" spc="-5" dirty="0">
                <a:latin typeface="Times New Roman"/>
                <a:cs typeface="Times New Roman"/>
              </a:rPr>
              <a:t>các sản </a:t>
            </a:r>
            <a:r>
              <a:rPr sz="2000" dirty="0">
                <a:latin typeface="Times New Roman"/>
                <a:cs typeface="Times New Roman"/>
              </a:rPr>
              <a:t>phẩm của hãng khác và </a:t>
            </a:r>
            <a:r>
              <a:rPr sz="2000" spc="-5" dirty="0">
                <a:latin typeface="Times New Roman"/>
                <a:cs typeface="Times New Roman"/>
              </a:rPr>
              <a:t>tích </a:t>
            </a:r>
            <a:r>
              <a:rPr sz="2000" dirty="0">
                <a:latin typeface="Times New Roman"/>
                <a:cs typeface="Times New Roman"/>
              </a:rPr>
              <a:t>hợp vào hệ thống của</a:t>
            </a:r>
            <a:r>
              <a:rPr sz="2000" spc="-130" dirty="0">
                <a:latin typeface="Times New Roman"/>
                <a:cs typeface="Times New Roman"/>
              </a:rPr>
              <a:t> </a:t>
            </a:r>
            <a:r>
              <a:rPr sz="2000" spc="-5" dirty="0">
                <a:latin typeface="Times New Roman"/>
                <a:cs typeface="Times New Roman"/>
              </a:rPr>
              <a:t>mình</a:t>
            </a:r>
            <a:endParaRPr sz="2000">
              <a:latin typeface="Times New Roman"/>
              <a:cs typeface="Times New Roman"/>
            </a:endParaRPr>
          </a:p>
          <a:p>
            <a:pPr marL="12700">
              <a:lnSpc>
                <a:spcPct val="100000"/>
              </a:lnSpc>
            </a:pPr>
            <a:r>
              <a:rPr sz="2000" spc="-5" dirty="0">
                <a:latin typeface="Times New Roman"/>
                <a:cs typeface="Times New Roman"/>
              </a:rPr>
              <a:t>Đăng </a:t>
            </a:r>
            <a:r>
              <a:rPr sz="2000" dirty="0">
                <a:latin typeface="Times New Roman"/>
                <a:cs typeface="Times New Roman"/>
              </a:rPr>
              <a:t>ký và thuê (outsource) </a:t>
            </a:r>
            <a:r>
              <a:rPr sz="2000" spc="-10" dirty="0">
                <a:latin typeface="Times New Roman"/>
                <a:cs typeface="Times New Roman"/>
              </a:rPr>
              <a:t>một </a:t>
            </a:r>
            <a:r>
              <a:rPr sz="2000" dirty="0">
                <a:latin typeface="Times New Roman"/>
                <a:cs typeface="Times New Roman"/>
              </a:rPr>
              <a:t>số phần chức năng thông qua web</a:t>
            </a:r>
            <a:r>
              <a:rPr sz="2000" spc="-135" dirty="0">
                <a:latin typeface="Times New Roman"/>
                <a:cs typeface="Times New Roman"/>
              </a:rPr>
              <a:t> </a:t>
            </a:r>
            <a:r>
              <a:rPr sz="2000" dirty="0">
                <a:latin typeface="Times New Roman"/>
                <a:cs typeface="Times New Roman"/>
              </a:rPr>
              <a:t>service</a:t>
            </a:r>
            <a:endParaRPr sz="2000">
              <a:latin typeface="Times New Roman"/>
              <a:cs typeface="Times New Roman"/>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3999" cy="1600199"/>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600075" y="115887"/>
            <a:ext cx="1079500" cy="792162"/>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0" y="333375"/>
            <a:ext cx="1427226" cy="1203325"/>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1174750" y="404875"/>
            <a:ext cx="649287" cy="542925"/>
          </a:xfrm>
          <a:prstGeom prst="rect">
            <a:avLst/>
          </a:prstGeom>
          <a:blipFill>
            <a:blip r:embed="rId5" cstate="print"/>
            <a:stretch>
              <a:fillRect/>
            </a:stretch>
          </a:blipFill>
        </p:spPr>
        <p:txBody>
          <a:bodyPr wrap="square" lIns="0" tIns="0" rIns="0" bIns="0" rtlCol="0"/>
          <a:lstStyle/>
          <a:p>
            <a:endParaRPr/>
          </a:p>
        </p:txBody>
      </p:sp>
      <p:sp>
        <p:nvSpPr>
          <p:cNvPr id="6" name="object 6"/>
          <p:cNvSpPr txBox="1"/>
          <p:nvPr/>
        </p:nvSpPr>
        <p:spPr>
          <a:xfrm>
            <a:off x="1122070" y="1243330"/>
            <a:ext cx="7565390" cy="4599305"/>
          </a:xfrm>
          <a:prstGeom prst="rect">
            <a:avLst/>
          </a:prstGeom>
        </p:spPr>
        <p:txBody>
          <a:bodyPr vert="horz" wrap="square" lIns="0" tIns="13335" rIns="0" bIns="0" rtlCol="0">
            <a:spAutoFit/>
          </a:bodyPr>
          <a:lstStyle/>
          <a:p>
            <a:pPr marL="12700" marR="6350" algn="just">
              <a:lnSpc>
                <a:spcPct val="100000"/>
              </a:lnSpc>
              <a:spcBef>
                <a:spcPts val="105"/>
              </a:spcBef>
            </a:pPr>
            <a:r>
              <a:rPr sz="2000" spc="-5" dirty="0">
                <a:latin typeface="Times New Roman"/>
                <a:cs typeface="Times New Roman"/>
              </a:rPr>
              <a:t>Với </a:t>
            </a:r>
            <a:r>
              <a:rPr sz="2000" dirty="0">
                <a:latin typeface="Times New Roman"/>
                <a:cs typeface="Times New Roman"/>
              </a:rPr>
              <a:t>việc </a:t>
            </a:r>
            <a:r>
              <a:rPr sz="2000" spc="-5" dirty="0">
                <a:latin typeface="Times New Roman"/>
                <a:cs typeface="Times New Roman"/>
              </a:rPr>
              <a:t>phát triển </a:t>
            </a:r>
            <a:r>
              <a:rPr sz="2000" dirty="0">
                <a:latin typeface="Times New Roman"/>
                <a:cs typeface="Times New Roman"/>
              </a:rPr>
              <a:t>không </a:t>
            </a:r>
            <a:r>
              <a:rPr sz="2000" spc="-5" dirty="0">
                <a:latin typeface="Times New Roman"/>
                <a:cs typeface="Times New Roman"/>
              </a:rPr>
              <a:t>ngừng của công </a:t>
            </a:r>
            <a:r>
              <a:rPr sz="2000" dirty="0">
                <a:latin typeface="Times New Roman"/>
                <a:cs typeface="Times New Roman"/>
              </a:rPr>
              <a:t>nghệ </a:t>
            </a:r>
            <a:r>
              <a:rPr sz="2000" spc="-5" dirty="0">
                <a:latin typeface="Times New Roman"/>
                <a:cs typeface="Times New Roman"/>
              </a:rPr>
              <a:t>web service </a:t>
            </a:r>
            <a:r>
              <a:rPr sz="2000" dirty="0">
                <a:latin typeface="Times New Roman"/>
                <a:cs typeface="Times New Roman"/>
              </a:rPr>
              <a:t>đã </a:t>
            </a:r>
            <a:r>
              <a:rPr sz="2000" spc="-10" dirty="0">
                <a:latin typeface="Times New Roman"/>
                <a:cs typeface="Times New Roman"/>
              </a:rPr>
              <a:t>tạo </a:t>
            </a:r>
            <a:r>
              <a:rPr sz="2000" spc="-5" dirty="0">
                <a:latin typeface="Times New Roman"/>
                <a:cs typeface="Times New Roman"/>
              </a:rPr>
              <a:t>nên  </a:t>
            </a:r>
            <a:r>
              <a:rPr sz="2000" dirty="0">
                <a:latin typeface="Times New Roman"/>
                <a:cs typeface="Times New Roman"/>
              </a:rPr>
              <a:t>những </a:t>
            </a:r>
            <a:r>
              <a:rPr sz="2000" spc="-5" dirty="0">
                <a:latin typeface="Times New Roman"/>
                <a:cs typeface="Times New Roman"/>
              </a:rPr>
              <a:t>ảnh hưởng </a:t>
            </a:r>
            <a:r>
              <a:rPr sz="2000" dirty="0">
                <a:latin typeface="Times New Roman"/>
                <a:cs typeface="Times New Roman"/>
              </a:rPr>
              <a:t>nhất </a:t>
            </a:r>
            <a:r>
              <a:rPr sz="2000" spc="-10" dirty="0">
                <a:latin typeface="Times New Roman"/>
                <a:cs typeface="Times New Roman"/>
              </a:rPr>
              <a:t>định </a:t>
            </a:r>
            <a:r>
              <a:rPr sz="2000" spc="-5" dirty="0">
                <a:latin typeface="Times New Roman"/>
                <a:cs typeface="Times New Roman"/>
              </a:rPr>
              <a:t>trong việc </a:t>
            </a:r>
            <a:r>
              <a:rPr sz="2000" dirty="0">
                <a:latin typeface="Times New Roman"/>
                <a:cs typeface="Times New Roman"/>
              </a:rPr>
              <a:t>xây </a:t>
            </a:r>
            <a:r>
              <a:rPr sz="2000" spc="-5" dirty="0">
                <a:latin typeface="Times New Roman"/>
                <a:cs typeface="Times New Roman"/>
              </a:rPr>
              <a:t>dựng các </a:t>
            </a:r>
            <a:r>
              <a:rPr sz="2000" spc="-10" dirty="0">
                <a:latin typeface="Times New Roman"/>
                <a:cs typeface="Times New Roman"/>
              </a:rPr>
              <a:t>mô </a:t>
            </a:r>
            <a:r>
              <a:rPr sz="2000" spc="-5" dirty="0">
                <a:latin typeface="Times New Roman"/>
                <a:cs typeface="Times New Roman"/>
              </a:rPr>
              <a:t>hình tính </a:t>
            </a:r>
            <a:r>
              <a:rPr sz="2000" spc="-10" dirty="0">
                <a:latin typeface="Times New Roman"/>
                <a:cs typeface="Times New Roman"/>
              </a:rPr>
              <a:t>toán  </a:t>
            </a:r>
            <a:r>
              <a:rPr sz="2000" spc="-5" dirty="0">
                <a:latin typeface="Times New Roman"/>
                <a:cs typeface="Times New Roman"/>
              </a:rPr>
              <a:t>phân </a:t>
            </a:r>
            <a:r>
              <a:rPr sz="2000" spc="-10" dirty="0">
                <a:latin typeface="Times New Roman"/>
                <a:cs typeface="Times New Roman"/>
              </a:rPr>
              <a:t>tán. </a:t>
            </a:r>
            <a:r>
              <a:rPr sz="2000" spc="-5" dirty="0">
                <a:latin typeface="Times New Roman"/>
                <a:cs typeface="Times New Roman"/>
              </a:rPr>
              <a:t>Các kiến </a:t>
            </a:r>
            <a:r>
              <a:rPr sz="2000" spc="-10" dirty="0">
                <a:latin typeface="Times New Roman"/>
                <a:cs typeface="Times New Roman"/>
              </a:rPr>
              <a:t>trúc </a:t>
            </a:r>
            <a:r>
              <a:rPr sz="2000" spc="-5" dirty="0">
                <a:latin typeface="Times New Roman"/>
                <a:cs typeface="Times New Roman"/>
              </a:rPr>
              <a:t>phân </a:t>
            </a:r>
            <a:r>
              <a:rPr sz="2000" spc="-10" dirty="0">
                <a:latin typeface="Times New Roman"/>
                <a:cs typeface="Times New Roman"/>
              </a:rPr>
              <a:t>tán </a:t>
            </a:r>
            <a:r>
              <a:rPr sz="2000" dirty="0">
                <a:latin typeface="Times New Roman"/>
                <a:cs typeface="Times New Roman"/>
              </a:rPr>
              <a:t>hướng đối </a:t>
            </a:r>
            <a:r>
              <a:rPr sz="2000" spc="-5" dirty="0">
                <a:latin typeface="Times New Roman"/>
                <a:cs typeface="Times New Roman"/>
              </a:rPr>
              <a:t>tượng </a:t>
            </a:r>
            <a:r>
              <a:rPr sz="2000" dirty="0">
                <a:latin typeface="Times New Roman"/>
                <a:cs typeface="Times New Roman"/>
              </a:rPr>
              <a:t>DOA </a:t>
            </a:r>
            <a:r>
              <a:rPr sz="2000" spc="-5" dirty="0">
                <a:latin typeface="Times New Roman"/>
                <a:cs typeface="Times New Roman"/>
              </a:rPr>
              <a:t>(Distributed  </a:t>
            </a:r>
            <a:r>
              <a:rPr sz="2000" dirty="0">
                <a:latin typeface="Times New Roman"/>
                <a:cs typeface="Times New Roman"/>
              </a:rPr>
              <a:t>Object </a:t>
            </a:r>
            <a:r>
              <a:rPr sz="2000" spc="-5" dirty="0">
                <a:latin typeface="Times New Roman"/>
                <a:cs typeface="Times New Roman"/>
              </a:rPr>
              <a:t>Architecture) </a:t>
            </a:r>
            <a:r>
              <a:rPr sz="2000" dirty="0">
                <a:latin typeface="Times New Roman"/>
                <a:cs typeface="Times New Roman"/>
              </a:rPr>
              <a:t>sử </a:t>
            </a:r>
            <a:r>
              <a:rPr sz="2000" spc="-5" dirty="0">
                <a:latin typeface="Times New Roman"/>
                <a:cs typeface="Times New Roman"/>
              </a:rPr>
              <a:t>dụng các công </a:t>
            </a:r>
            <a:r>
              <a:rPr sz="2000" spc="-10" dirty="0">
                <a:latin typeface="Times New Roman"/>
                <a:cs typeface="Times New Roman"/>
              </a:rPr>
              <a:t>nghệ </a:t>
            </a:r>
            <a:r>
              <a:rPr sz="2000" dirty="0">
                <a:latin typeface="Times New Roman"/>
                <a:cs typeface="Times New Roman"/>
              </a:rPr>
              <a:t>như </a:t>
            </a:r>
            <a:r>
              <a:rPr sz="2000" spc="-5" dirty="0">
                <a:latin typeface="Times New Roman"/>
                <a:cs typeface="Times New Roman"/>
              </a:rPr>
              <a:t>là </a:t>
            </a:r>
            <a:r>
              <a:rPr sz="2000" dirty="0">
                <a:latin typeface="Times New Roman"/>
                <a:cs typeface="Times New Roman"/>
              </a:rPr>
              <a:t>CORBA, DCOM,  DCE, và </a:t>
            </a:r>
            <a:r>
              <a:rPr sz="2000" spc="-5" dirty="0">
                <a:latin typeface="Times New Roman"/>
                <a:cs typeface="Times New Roman"/>
              </a:rPr>
              <a:t>Java RMI đang nhanh chóng chuyển sang các kiến </a:t>
            </a:r>
            <a:r>
              <a:rPr sz="2000" spc="-10" dirty="0">
                <a:latin typeface="Times New Roman"/>
                <a:cs typeface="Times New Roman"/>
              </a:rPr>
              <a:t>trúc </a:t>
            </a:r>
            <a:r>
              <a:rPr sz="2000" dirty="0">
                <a:latin typeface="Times New Roman"/>
                <a:cs typeface="Times New Roman"/>
              </a:rPr>
              <a:t>hướng  dịch vụ (SOA) với những công nghệ </a:t>
            </a:r>
            <a:r>
              <a:rPr sz="2000" spc="-10" dirty="0">
                <a:latin typeface="Times New Roman"/>
                <a:cs typeface="Times New Roman"/>
              </a:rPr>
              <a:t>mới </a:t>
            </a:r>
            <a:r>
              <a:rPr sz="2000" dirty="0">
                <a:latin typeface="Times New Roman"/>
                <a:cs typeface="Times New Roman"/>
              </a:rPr>
              <a:t>như </a:t>
            </a:r>
            <a:r>
              <a:rPr sz="2000" spc="-45" dirty="0">
                <a:latin typeface="Times New Roman"/>
                <a:cs typeface="Times New Roman"/>
              </a:rPr>
              <a:t>SOAP, </a:t>
            </a:r>
            <a:r>
              <a:rPr sz="2000" dirty="0">
                <a:latin typeface="Times New Roman"/>
                <a:cs typeface="Times New Roman"/>
              </a:rPr>
              <a:t>HTTP và</a:t>
            </a:r>
            <a:r>
              <a:rPr sz="2000" spc="-150" dirty="0">
                <a:latin typeface="Times New Roman"/>
                <a:cs typeface="Times New Roman"/>
              </a:rPr>
              <a:t> </a:t>
            </a:r>
            <a:r>
              <a:rPr sz="2000" dirty="0">
                <a:latin typeface="Times New Roman"/>
                <a:cs typeface="Times New Roman"/>
              </a:rPr>
              <a:t>XML.</a:t>
            </a:r>
            <a:endParaRPr sz="2000">
              <a:latin typeface="Times New Roman"/>
              <a:cs typeface="Times New Roman"/>
            </a:endParaRPr>
          </a:p>
          <a:p>
            <a:pPr marL="12700" marR="5080" algn="just">
              <a:lnSpc>
                <a:spcPct val="100000"/>
              </a:lnSpc>
            </a:pPr>
            <a:r>
              <a:rPr sz="2000" spc="-30" dirty="0">
                <a:latin typeface="Times New Roman"/>
                <a:cs typeface="Times New Roman"/>
              </a:rPr>
              <a:t>Việc </a:t>
            </a:r>
            <a:r>
              <a:rPr sz="2000" dirty="0">
                <a:latin typeface="Times New Roman"/>
                <a:cs typeface="Times New Roman"/>
              </a:rPr>
              <a:t>thay đổi </a:t>
            </a:r>
            <a:r>
              <a:rPr sz="2000" spc="-5" dirty="0">
                <a:latin typeface="Times New Roman"/>
                <a:cs typeface="Times New Roman"/>
              </a:rPr>
              <a:t>kiến trúc </a:t>
            </a:r>
            <a:r>
              <a:rPr sz="2000" dirty="0">
                <a:latin typeface="Times New Roman"/>
                <a:cs typeface="Times New Roman"/>
              </a:rPr>
              <a:t>hệ </a:t>
            </a:r>
            <a:r>
              <a:rPr sz="2000" spc="-5" dirty="0">
                <a:latin typeface="Times New Roman"/>
                <a:cs typeface="Times New Roman"/>
              </a:rPr>
              <a:t>thống </a:t>
            </a:r>
            <a:r>
              <a:rPr sz="2000" dirty="0">
                <a:latin typeface="Times New Roman"/>
                <a:cs typeface="Times New Roman"/>
              </a:rPr>
              <a:t>như thế đã dẫn </a:t>
            </a:r>
            <a:r>
              <a:rPr sz="2000" spc="-5" dirty="0">
                <a:latin typeface="Times New Roman"/>
                <a:cs typeface="Times New Roman"/>
              </a:rPr>
              <a:t>đến </a:t>
            </a:r>
            <a:r>
              <a:rPr sz="2000" dirty="0">
                <a:latin typeface="Times New Roman"/>
                <a:cs typeface="Times New Roman"/>
              </a:rPr>
              <a:t>những thay đổi nhất  </a:t>
            </a:r>
            <a:r>
              <a:rPr sz="2000" spc="-5" dirty="0">
                <a:latin typeface="Times New Roman"/>
                <a:cs typeface="Times New Roman"/>
              </a:rPr>
              <a:t>định trong </a:t>
            </a:r>
            <a:r>
              <a:rPr sz="2000" dirty="0">
                <a:latin typeface="Times New Roman"/>
                <a:cs typeface="Times New Roman"/>
              </a:rPr>
              <a:t>việc đưa ra những giải </a:t>
            </a:r>
            <a:r>
              <a:rPr sz="2000" spc="-5" dirty="0">
                <a:latin typeface="Times New Roman"/>
                <a:cs typeface="Times New Roman"/>
              </a:rPr>
              <a:t>pháp cho </a:t>
            </a:r>
            <a:r>
              <a:rPr sz="2000" dirty="0">
                <a:latin typeface="Times New Roman"/>
                <a:cs typeface="Times New Roman"/>
              </a:rPr>
              <a:t>vấn đề </a:t>
            </a:r>
            <a:r>
              <a:rPr sz="2000" spc="-5" dirty="0">
                <a:latin typeface="Times New Roman"/>
                <a:cs typeface="Times New Roman"/>
              </a:rPr>
              <a:t>bảo </a:t>
            </a:r>
            <a:r>
              <a:rPr sz="2000" spc="-10" dirty="0">
                <a:latin typeface="Times New Roman"/>
                <a:cs typeface="Times New Roman"/>
              </a:rPr>
              <a:t>mật </a:t>
            </a:r>
            <a:r>
              <a:rPr sz="2000" spc="-5" dirty="0">
                <a:latin typeface="Times New Roman"/>
                <a:cs typeface="Times New Roman"/>
              </a:rPr>
              <a:t>của </a:t>
            </a:r>
            <a:r>
              <a:rPr sz="2000" dirty="0">
                <a:latin typeface="Times New Roman"/>
                <a:cs typeface="Times New Roman"/>
              </a:rPr>
              <a:t>hệ </a:t>
            </a:r>
            <a:r>
              <a:rPr sz="2000" spc="-5" dirty="0">
                <a:latin typeface="Times New Roman"/>
                <a:cs typeface="Times New Roman"/>
              </a:rPr>
              <a:t>thống.  Hầu </a:t>
            </a:r>
            <a:r>
              <a:rPr sz="2000" dirty="0">
                <a:latin typeface="Times New Roman"/>
                <a:cs typeface="Times New Roman"/>
              </a:rPr>
              <a:t>hết </a:t>
            </a:r>
            <a:r>
              <a:rPr sz="2000" spc="-5" dirty="0">
                <a:latin typeface="Times New Roman"/>
                <a:cs typeface="Times New Roman"/>
              </a:rPr>
              <a:t>các giải </a:t>
            </a:r>
            <a:r>
              <a:rPr sz="2000" dirty="0">
                <a:latin typeface="Times New Roman"/>
                <a:cs typeface="Times New Roman"/>
              </a:rPr>
              <a:t>pháp </a:t>
            </a:r>
            <a:r>
              <a:rPr sz="2000" spc="-5" dirty="0">
                <a:latin typeface="Times New Roman"/>
                <a:cs typeface="Times New Roman"/>
              </a:rPr>
              <a:t>bảo </a:t>
            </a:r>
            <a:r>
              <a:rPr sz="2000" spc="-10" dirty="0">
                <a:latin typeface="Times New Roman"/>
                <a:cs typeface="Times New Roman"/>
              </a:rPr>
              <a:t>mật </a:t>
            </a:r>
            <a:r>
              <a:rPr sz="2000" spc="-5" dirty="0">
                <a:latin typeface="Times New Roman"/>
                <a:cs typeface="Times New Roman"/>
              </a:rPr>
              <a:t>đang </a:t>
            </a:r>
            <a:r>
              <a:rPr sz="2000" dirty="0">
                <a:latin typeface="Times New Roman"/>
                <a:cs typeface="Times New Roman"/>
              </a:rPr>
              <a:t>được </a:t>
            </a:r>
            <a:r>
              <a:rPr sz="2000" spc="-10" dirty="0">
                <a:latin typeface="Times New Roman"/>
                <a:cs typeface="Times New Roman"/>
              </a:rPr>
              <a:t>sử </a:t>
            </a:r>
            <a:r>
              <a:rPr sz="2000" dirty="0">
                <a:latin typeface="Times New Roman"/>
                <a:cs typeface="Times New Roman"/>
              </a:rPr>
              <a:t>dụng ngày </a:t>
            </a:r>
            <a:r>
              <a:rPr sz="2000" spc="-5" dirty="0">
                <a:latin typeface="Times New Roman"/>
                <a:cs typeface="Times New Roman"/>
              </a:rPr>
              <a:t>nay </a:t>
            </a:r>
            <a:r>
              <a:rPr sz="2000" dirty="0">
                <a:latin typeface="Times New Roman"/>
                <a:cs typeface="Times New Roman"/>
              </a:rPr>
              <a:t>đều dựa </a:t>
            </a:r>
            <a:r>
              <a:rPr sz="2000" spc="-10" dirty="0">
                <a:latin typeface="Times New Roman"/>
                <a:cs typeface="Times New Roman"/>
              </a:rPr>
              <a:t>trên  </a:t>
            </a:r>
            <a:r>
              <a:rPr sz="2000" dirty="0">
                <a:latin typeface="Times New Roman"/>
                <a:cs typeface="Times New Roman"/>
              </a:rPr>
              <a:t>thực </a:t>
            </a:r>
            <a:r>
              <a:rPr sz="2000" spc="-10" dirty="0">
                <a:latin typeface="Times New Roman"/>
                <a:cs typeface="Times New Roman"/>
              </a:rPr>
              <a:t>trạng </a:t>
            </a:r>
            <a:r>
              <a:rPr sz="2000" spc="-5" dirty="0">
                <a:latin typeface="Times New Roman"/>
                <a:cs typeface="Times New Roman"/>
              </a:rPr>
              <a:t>là </a:t>
            </a:r>
            <a:r>
              <a:rPr sz="2000" spc="-10" dirty="0">
                <a:latin typeface="Times New Roman"/>
                <a:cs typeface="Times New Roman"/>
              </a:rPr>
              <a:t>cả </a:t>
            </a:r>
            <a:r>
              <a:rPr sz="2000" dirty="0">
                <a:latin typeface="Times New Roman"/>
                <a:cs typeface="Times New Roman"/>
              </a:rPr>
              <a:t>hệ </a:t>
            </a:r>
            <a:r>
              <a:rPr sz="2000" spc="-5" dirty="0">
                <a:latin typeface="Times New Roman"/>
                <a:cs typeface="Times New Roman"/>
              </a:rPr>
              <a:t>thống </a:t>
            </a:r>
            <a:r>
              <a:rPr sz="2000" spc="-10" dirty="0">
                <a:latin typeface="Times New Roman"/>
                <a:cs typeface="Times New Roman"/>
              </a:rPr>
              <a:t>máy </a:t>
            </a:r>
            <a:r>
              <a:rPr sz="2000" spc="-5" dirty="0">
                <a:latin typeface="Times New Roman"/>
                <a:cs typeface="Times New Roman"/>
              </a:rPr>
              <a:t>khách </a:t>
            </a:r>
            <a:r>
              <a:rPr sz="2000" dirty="0">
                <a:latin typeface="Times New Roman"/>
                <a:cs typeface="Times New Roman"/>
              </a:rPr>
              <a:t>và </a:t>
            </a:r>
            <a:r>
              <a:rPr sz="2000" spc="-10" dirty="0">
                <a:latin typeface="Times New Roman"/>
                <a:cs typeface="Times New Roman"/>
              </a:rPr>
              <a:t>máy </a:t>
            </a:r>
            <a:r>
              <a:rPr sz="2000" dirty="0">
                <a:latin typeface="Times New Roman"/>
                <a:cs typeface="Times New Roman"/>
              </a:rPr>
              <a:t>chủ đều </a:t>
            </a:r>
            <a:r>
              <a:rPr sz="2000" spc="-5" dirty="0">
                <a:latin typeface="Times New Roman"/>
                <a:cs typeface="Times New Roman"/>
              </a:rPr>
              <a:t>đặt tại cùng </a:t>
            </a:r>
            <a:r>
              <a:rPr sz="2000" spc="-10" dirty="0">
                <a:latin typeface="Times New Roman"/>
                <a:cs typeface="Times New Roman"/>
              </a:rPr>
              <a:t>một  </a:t>
            </a:r>
            <a:r>
              <a:rPr sz="2000" spc="-5" dirty="0">
                <a:latin typeface="Times New Roman"/>
                <a:cs typeface="Times New Roman"/>
              </a:rPr>
              <a:t>mạng </a:t>
            </a:r>
            <a:r>
              <a:rPr sz="2000" dirty="0">
                <a:latin typeface="Times New Roman"/>
                <a:cs typeface="Times New Roman"/>
              </a:rPr>
              <a:t>vật </a:t>
            </a:r>
            <a:r>
              <a:rPr sz="2000" spc="-5" dirty="0">
                <a:latin typeface="Times New Roman"/>
                <a:cs typeface="Times New Roman"/>
              </a:rPr>
              <a:t>lý (ví </a:t>
            </a:r>
            <a:r>
              <a:rPr sz="2000" dirty="0">
                <a:latin typeface="Times New Roman"/>
                <a:cs typeface="Times New Roman"/>
              </a:rPr>
              <a:t>dụ như </a:t>
            </a:r>
            <a:r>
              <a:rPr sz="2000" spc="-5" dirty="0">
                <a:latin typeface="Times New Roman"/>
                <a:cs typeface="Times New Roman"/>
              </a:rPr>
              <a:t>là LAN) </a:t>
            </a:r>
            <a:r>
              <a:rPr sz="2000" dirty="0">
                <a:latin typeface="Times New Roman"/>
                <a:cs typeface="Times New Roman"/>
              </a:rPr>
              <a:t>hay </a:t>
            </a:r>
            <a:r>
              <a:rPr sz="2000" spc="-5" dirty="0">
                <a:latin typeface="Times New Roman"/>
                <a:cs typeface="Times New Roman"/>
              </a:rPr>
              <a:t>mạng logic (như VPN). </a:t>
            </a:r>
            <a:r>
              <a:rPr sz="2000" dirty="0">
                <a:latin typeface="Times New Roman"/>
                <a:cs typeface="Times New Roman"/>
              </a:rPr>
              <a:t>Những </a:t>
            </a:r>
            <a:r>
              <a:rPr sz="2000" spc="-5" dirty="0">
                <a:latin typeface="Times New Roman"/>
                <a:cs typeface="Times New Roman"/>
              </a:rPr>
              <a:t>giải  pháp </a:t>
            </a:r>
            <a:r>
              <a:rPr sz="2000" dirty="0">
                <a:latin typeface="Times New Roman"/>
                <a:cs typeface="Times New Roman"/>
              </a:rPr>
              <a:t>này đảm bảo </a:t>
            </a:r>
            <a:r>
              <a:rPr sz="2000" spc="-5" dirty="0">
                <a:latin typeface="Times New Roman"/>
                <a:cs typeface="Times New Roman"/>
              </a:rPr>
              <a:t>an toàn cho </a:t>
            </a:r>
            <a:r>
              <a:rPr sz="2000" dirty="0">
                <a:latin typeface="Times New Roman"/>
                <a:cs typeface="Times New Roman"/>
              </a:rPr>
              <a:t>hệ </a:t>
            </a:r>
            <a:r>
              <a:rPr sz="2000" spc="-5" dirty="0">
                <a:latin typeface="Times New Roman"/>
                <a:cs typeface="Times New Roman"/>
              </a:rPr>
              <a:t>thống, </a:t>
            </a:r>
            <a:r>
              <a:rPr sz="2000" spc="-10" dirty="0">
                <a:latin typeface="Times New Roman"/>
                <a:cs typeface="Times New Roman"/>
              </a:rPr>
              <a:t>thắt </a:t>
            </a:r>
            <a:r>
              <a:rPr sz="2000" spc="-5" dirty="0">
                <a:latin typeface="Times New Roman"/>
                <a:cs typeface="Times New Roman"/>
              </a:rPr>
              <a:t>chặt </a:t>
            </a:r>
            <a:r>
              <a:rPr sz="2000" dirty="0">
                <a:latin typeface="Times New Roman"/>
                <a:cs typeface="Times New Roman"/>
              </a:rPr>
              <a:t>vấn đề </a:t>
            </a:r>
            <a:r>
              <a:rPr sz="2000" spc="-5" dirty="0">
                <a:latin typeface="Times New Roman"/>
                <a:cs typeface="Times New Roman"/>
              </a:rPr>
              <a:t>an ninh thông  </a:t>
            </a:r>
            <a:r>
              <a:rPr sz="2000" dirty="0">
                <a:latin typeface="Times New Roman"/>
                <a:cs typeface="Times New Roman"/>
              </a:rPr>
              <a:t>qua việc giám </a:t>
            </a:r>
            <a:r>
              <a:rPr sz="2000" spc="-5" dirty="0">
                <a:latin typeface="Times New Roman"/>
                <a:cs typeface="Times New Roman"/>
              </a:rPr>
              <a:t>sát, điều khiển tất </a:t>
            </a:r>
            <a:r>
              <a:rPr sz="2000" dirty="0">
                <a:latin typeface="Times New Roman"/>
                <a:cs typeface="Times New Roman"/>
              </a:rPr>
              <a:t>cả </a:t>
            </a:r>
            <a:r>
              <a:rPr sz="2000" spc="-10" dirty="0">
                <a:latin typeface="Times New Roman"/>
                <a:cs typeface="Times New Roman"/>
              </a:rPr>
              <a:t>mọi </a:t>
            </a:r>
            <a:r>
              <a:rPr sz="2000" spc="-5" dirty="0">
                <a:latin typeface="Times New Roman"/>
                <a:cs typeface="Times New Roman"/>
              </a:rPr>
              <a:t>ngõ </a:t>
            </a:r>
            <a:r>
              <a:rPr sz="2000" dirty="0">
                <a:latin typeface="Times New Roman"/>
                <a:cs typeface="Times New Roman"/>
              </a:rPr>
              <a:t>vào và ngõ ra của </a:t>
            </a:r>
            <a:r>
              <a:rPr sz="2000" spc="-5" dirty="0">
                <a:latin typeface="Times New Roman"/>
                <a:cs typeface="Times New Roman"/>
              </a:rPr>
              <a:t>mạng. Thế  </a:t>
            </a:r>
            <a:r>
              <a:rPr sz="2000" dirty="0">
                <a:latin typeface="Times New Roman"/>
                <a:cs typeface="Times New Roman"/>
              </a:rPr>
              <a:t>nhưng, </a:t>
            </a:r>
            <a:r>
              <a:rPr sz="2000" spc="-10" dirty="0">
                <a:latin typeface="Times New Roman"/>
                <a:cs typeface="Times New Roman"/>
              </a:rPr>
              <a:t>một </a:t>
            </a:r>
            <a:r>
              <a:rPr sz="2000" dirty="0">
                <a:latin typeface="Times New Roman"/>
                <a:cs typeface="Times New Roman"/>
              </a:rPr>
              <a:t>hệ </a:t>
            </a:r>
            <a:r>
              <a:rPr sz="2000" spc="-5" dirty="0">
                <a:latin typeface="Times New Roman"/>
                <a:cs typeface="Times New Roman"/>
              </a:rPr>
              <a:t>thống </a:t>
            </a:r>
            <a:r>
              <a:rPr sz="2000" dirty="0">
                <a:latin typeface="Times New Roman"/>
                <a:cs typeface="Times New Roman"/>
              </a:rPr>
              <a:t>SOA với </a:t>
            </a:r>
            <a:r>
              <a:rPr sz="2000" spc="-5" dirty="0">
                <a:latin typeface="Times New Roman"/>
                <a:cs typeface="Times New Roman"/>
              </a:rPr>
              <a:t>các </a:t>
            </a:r>
            <a:r>
              <a:rPr sz="2000" dirty="0">
                <a:latin typeface="Times New Roman"/>
                <a:cs typeface="Times New Roman"/>
              </a:rPr>
              <a:t>đặc </a:t>
            </a:r>
            <a:r>
              <a:rPr sz="2000" spc="-5" dirty="0">
                <a:latin typeface="Times New Roman"/>
                <a:cs typeface="Times New Roman"/>
              </a:rPr>
              <a:t>tính </a:t>
            </a:r>
            <a:r>
              <a:rPr sz="2000" spc="-10" dirty="0">
                <a:latin typeface="Times New Roman"/>
                <a:cs typeface="Times New Roman"/>
              </a:rPr>
              <a:t>mở </a:t>
            </a:r>
            <a:r>
              <a:rPr sz="2000" dirty="0">
                <a:latin typeface="Times New Roman"/>
                <a:cs typeface="Times New Roman"/>
              </a:rPr>
              <a:t>của </a:t>
            </a:r>
            <a:r>
              <a:rPr sz="2000" spc="-5" dirty="0">
                <a:latin typeface="Times New Roman"/>
                <a:cs typeface="Times New Roman"/>
              </a:rPr>
              <a:t>nó, </a:t>
            </a:r>
            <a:r>
              <a:rPr sz="2000" dirty="0">
                <a:latin typeface="Times New Roman"/>
                <a:cs typeface="Times New Roman"/>
              </a:rPr>
              <a:t>đã </a:t>
            </a:r>
            <a:r>
              <a:rPr sz="2000" spc="-10" dirty="0">
                <a:latin typeface="Times New Roman"/>
                <a:cs typeface="Times New Roman"/>
              </a:rPr>
              <a:t>thật </a:t>
            </a:r>
            <a:r>
              <a:rPr sz="2000" dirty="0">
                <a:latin typeface="Times New Roman"/>
                <a:cs typeface="Times New Roman"/>
              </a:rPr>
              <a:t>sự </a:t>
            </a:r>
            <a:r>
              <a:rPr sz="2000" spc="-5" dirty="0">
                <a:latin typeface="Times New Roman"/>
                <a:cs typeface="Times New Roman"/>
              </a:rPr>
              <a:t>làm </a:t>
            </a:r>
            <a:r>
              <a:rPr sz="2000" dirty="0">
                <a:latin typeface="Times New Roman"/>
                <a:cs typeface="Times New Roman"/>
              </a:rPr>
              <a:t>cho  </a:t>
            </a:r>
            <a:r>
              <a:rPr sz="2000" spc="-5" dirty="0">
                <a:latin typeface="Times New Roman"/>
                <a:cs typeface="Times New Roman"/>
              </a:rPr>
              <a:t>các </a:t>
            </a:r>
            <a:r>
              <a:rPr sz="2000" dirty="0">
                <a:latin typeface="Times New Roman"/>
                <a:cs typeface="Times New Roman"/>
              </a:rPr>
              <a:t>giải pháp này không còn thích hợp</a:t>
            </a:r>
            <a:r>
              <a:rPr sz="2000" spc="-110" dirty="0">
                <a:latin typeface="Times New Roman"/>
                <a:cs typeface="Times New Roman"/>
              </a:rPr>
              <a:t> </a:t>
            </a:r>
            <a:r>
              <a:rPr sz="2000" dirty="0">
                <a:latin typeface="Times New Roman"/>
                <a:cs typeface="Times New Roman"/>
              </a:rPr>
              <a:t>nữa:</a:t>
            </a:r>
            <a:endParaRPr sz="2000">
              <a:latin typeface="Times New Roman"/>
              <a:cs typeface="Times New Roman"/>
            </a:endParaRPr>
          </a:p>
        </p:txBody>
      </p:sp>
      <p:sp>
        <p:nvSpPr>
          <p:cNvPr id="7" name="object 7"/>
          <p:cNvSpPr txBox="1">
            <a:spLocks noGrp="1"/>
          </p:cNvSpPr>
          <p:nvPr>
            <p:ph type="title"/>
          </p:nvPr>
        </p:nvSpPr>
        <p:spPr>
          <a:xfrm>
            <a:off x="2600325" y="98552"/>
            <a:ext cx="2383790" cy="391160"/>
          </a:xfrm>
          <a:prstGeom prst="rect">
            <a:avLst/>
          </a:prstGeom>
        </p:spPr>
        <p:txBody>
          <a:bodyPr vert="horz" wrap="square" lIns="0" tIns="12700" rIns="0" bIns="0" rtlCol="0">
            <a:spAutoFit/>
          </a:bodyPr>
          <a:lstStyle/>
          <a:p>
            <a:pPr marL="12700">
              <a:lnSpc>
                <a:spcPct val="100000"/>
              </a:lnSpc>
              <a:spcBef>
                <a:spcPts val="100"/>
              </a:spcBef>
            </a:pPr>
            <a:r>
              <a:rPr dirty="0"/>
              <a:t>4. </a:t>
            </a:r>
            <a:r>
              <a:rPr spc="-5" dirty="0"/>
              <a:t>Vấn đề bảo</a:t>
            </a:r>
            <a:r>
              <a:rPr spc="-110" dirty="0"/>
              <a:t> </a:t>
            </a:r>
            <a:r>
              <a:rPr spc="-5" dirty="0"/>
              <a:t>mật</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324100" y="711200"/>
            <a:ext cx="6807200" cy="4676775"/>
          </a:xfrm>
          <a:custGeom>
            <a:avLst/>
            <a:gdLst/>
            <a:ahLst/>
            <a:cxnLst/>
            <a:rect l="l" t="t" r="r" b="b"/>
            <a:pathLst>
              <a:path w="6807200" h="4676775">
                <a:moveTo>
                  <a:pt x="0" y="0"/>
                </a:moveTo>
                <a:lnTo>
                  <a:pt x="6807200" y="4676775"/>
                </a:lnTo>
              </a:path>
            </a:pathLst>
          </a:custGeom>
          <a:ln w="3175">
            <a:solidFill>
              <a:srgbClr val="FFFFFF"/>
            </a:solidFill>
          </a:ln>
        </p:spPr>
        <p:txBody>
          <a:bodyPr wrap="square" lIns="0" tIns="0" rIns="0" bIns="0" rtlCol="0"/>
          <a:lstStyle/>
          <a:p>
            <a:endParaRPr/>
          </a:p>
        </p:txBody>
      </p:sp>
      <p:sp>
        <p:nvSpPr>
          <p:cNvPr id="3" name="object 3"/>
          <p:cNvSpPr/>
          <p:nvPr/>
        </p:nvSpPr>
        <p:spPr>
          <a:xfrm>
            <a:off x="2324100" y="711200"/>
            <a:ext cx="6807200" cy="5510530"/>
          </a:xfrm>
          <a:custGeom>
            <a:avLst/>
            <a:gdLst/>
            <a:ahLst/>
            <a:cxnLst/>
            <a:rect l="l" t="t" r="r" b="b"/>
            <a:pathLst>
              <a:path w="6807200" h="5510530">
                <a:moveTo>
                  <a:pt x="0" y="0"/>
                </a:moveTo>
                <a:lnTo>
                  <a:pt x="6807200" y="5510212"/>
                </a:lnTo>
              </a:path>
            </a:pathLst>
          </a:custGeom>
          <a:ln w="3175">
            <a:solidFill>
              <a:srgbClr val="FFFFFF"/>
            </a:solidFill>
          </a:ln>
        </p:spPr>
        <p:txBody>
          <a:bodyPr wrap="square" lIns="0" tIns="0" rIns="0" bIns="0" rtlCol="0"/>
          <a:lstStyle/>
          <a:p>
            <a:endParaRPr/>
          </a:p>
        </p:txBody>
      </p:sp>
      <p:sp>
        <p:nvSpPr>
          <p:cNvPr id="4" name="object 4"/>
          <p:cNvSpPr/>
          <p:nvPr/>
        </p:nvSpPr>
        <p:spPr>
          <a:xfrm>
            <a:off x="2324100" y="711200"/>
            <a:ext cx="6456680" cy="6146800"/>
          </a:xfrm>
          <a:custGeom>
            <a:avLst/>
            <a:gdLst/>
            <a:ahLst/>
            <a:cxnLst/>
            <a:rect l="l" t="t" r="r" b="b"/>
            <a:pathLst>
              <a:path w="6456680" h="6146800">
                <a:moveTo>
                  <a:pt x="0" y="0"/>
                </a:moveTo>
                <a:lnTo>
                  <a:pt x="6456426" y="6146799"/>
                </a:lnTo>
              </a:path>
            </a:pathLst>
          </a:custGeom>
          <a:ln w="3175">
            <a:solidFill>
              <a:srgbClr val="FFFFFF"/>
            </a:solidFill>
          </a:ln>
        </p:spPr>
        <p:txBody>
          <a:bodyPr wrap="square" lIns="0" tIns="0" rIns="0" bIns="0" rtlCol="0"/>
          <a:lstStyle/>
          <a:p>
            <a:endParaRPr/>
          </a:p>
        </p:txBody>
      </p:sp>
      <p:sp>
        <p:nvSpPr>
          <p:cNvPr id="5" name="object 5"/>
          <p:cNvSpPr/>
          <p:nvPr/>
        </p:nvSpPr>
        <p:spPr>
          <a:xfrm>
            <a:off x="2324100" y="711200"/>
            <a:ext cx="5408930" cy="6146800"/>
          </a:xfrm>
          <a:custGeom>
            <a:avLst/>
            <a:gdLst/>
            <a:ahLst/>
            <a:cxnLst/>
            <a:rect l="l" t="t" r="r" b="b"/>
            <a:pathLst>
              <a:path w="5408930" h="6146800">
                <a:moveTo>
                  <a:pt x="0" y="0"/>
                </a:moveTo>
                <a:lnTo>
                  <a:pt x="5408676" y="6146799"/>
                </a:lnTo>
              </a:path>
            </a:pathLst>
          </a:custGeom>
          <a:ln w="3175">
            <a:solidFill>
              <a:srgbClr val="FFFFFF"/>
            </a:solidFill>
          </a:ln>
        </p:spPr>
        <p:txBody>
          <a:bodyPr wrap="square" lIns="0" tIns="0" rIns="0" bIns="0" rtlCol="0"/>
          <a:lstStyle/>
          <a:p>
            <a:endParaRPr/>
          </a:p>
        </p:txBody>
      </p:sp>
      <p:sp>
        <p:nvSpPr>
          <p:cNvPr id="6" name="object 6"/>
          <p:cNvSpPr/>
          <p:nvPr/>
        </p:nvSpPr>
        <p:spPr>
          <a:xfrm>
            <a:off x="2324100" y="711200"/>
            <a:ext cx="4424680" cy="6146800"/>
          </a:xfrm>
          <a:custGeom>
            <a:avLst/>
            <a:gdLst/>
            <a:ahLst/>
            <a:cxnLst/>
            <a:rect l="l" t="t" r="r" b="b"/>
            <a:pathLst>
              <a:path w="4424680" h="6146800">
                <a:moveTo>
                  <a:pt x="0" y="0"/>
                </a:moveTo>
                <a:lnTo>
                  <a:pt x="4424426" y="6146799"/>
                </a:lnTo>
              </a:path>
            </a:pathLst>
          </a:custGeom>
          <a:ln w="3175">
            <a:solidFill>
              <a:srgbClr val="FFFFFF"/>
            </a:solidFill>
          </a:ln>
        </p:spPr>
        <p:txBody>
          <a:bodyPr wrap="square" lIns="0" tIns="0" rIns="0" bIns="0" rtlCol="0"/>
          <a:lstStyle/>
          <a:p>
            <a:endParaRPr/>
          </a:p>
        </p:txBody>
      </p:sp>
      <p:sp>
        <p:nvSpPr>
          <p:cNvPr id="7" name="object 7"/>
          <p:cNvSpPr/>
          <p:nvPr/>
        </p:nvSpPr>
        <p:spPr>
          <a:xfrm>
            <a:off x="2324100" y="711200"/>
            <a:ext cx="3432175" cy="6146800"/>
          </a:xfrm>
          <a:custGeom>
            <a:avLst/>
            <a:gdLst/>
            <a:ahLst/>
            <a:cxnLst/>
            <a:rect l="l" t="t" r="r" b="b"/>
            <a:pathLst>
              <a:path w="3432175" h="6146800">
                <a:moveTo>
                  <a:pt x="0" y="0"/>
                </a:moveTo>
                <a:lnTo>
                  <a:pt x="3432175" y="6146799"/>
                </a:lnTo>
              </a:path>
            </a:pathLst>
          </a:custGeom>
          <a:ln w="3175">
            <a:solidFill>
              <a:srgbClr val="FFFFFF"/>
            </a:solidFill>
          </a:ln>
        </p:spPr>
        <p:txBody>
          <a:bodyPr wrap="square" lIns="0" tIns="0" rIns="0" bIns="0" rtlCol="0"/>
          <a:lstStyle/>
          <a:p>
            <a:endParaRPr/>
          </a:p>
        </p:txBody>
      </p:sp>
      <p:sp>
        <p:nvSpPr>
          <p:cNvPr id="8" name="object 8"/>
          <p:cNvSpPr/>
          <p:nvPr/>
        </p:nvSpPr>
        <p:spPr>
          <a:xfrm>
            <a:off x="2324100" y="711200"/>
            <a:ext cx="2559050" cy="6146800"/>
          </a:xfrm>
          <a:custGeom>
            <a:avLst/>
            <a:gdLst/>
            <a:ahLst/>
            <a:cxnLst/>
            <a:rect l="l" t="t" r="r" b="b"/>
            <a:pathLst>
              <a:path w="2559050" h="6146800">
                <a:moveTo>
                  <a:pt x="0" y="0"/>
                </a:moveTo>
                <a:lnTo>
                  <a:pt x="2559050" y="6146799"/>
                </a:lnTo>
              </a:path>
            </a:pathLst>
          </a:custGeom>
          <a:ln w="3175">
            <a:solidFill>
              <a:srgbClr val="FFFFFF"/>
            </a:solidFill>
          </a:ln>
        </p:spPr>
        <p:txBody>
          <a:bodyPr wrap="square" lIns="0" tIns="0" rIns="0" bIns="0" rtlCol="0"/>
          <a:lstStyle/>
          <a:p>
            <a:endParaRPr/>
          </a:p>
        </p:txBody>
      </p:sp>
      <p:sp>
        <p:nvSpPr>
          <p:cNvPr id="9" name="object 9"/>
          <p:cNvSpPr/>
          <p:nvPr/>
        </p:nvSpPr>
        <p:spPr>
          <a:xfrm>
            <a:off x="2324100" y="711200"/>
            <a:ext cx="1691005" cy="6146800"/>
          </a:xfrm>
          <a:custGeom>
            <a:avLst/>
            <a:gdLst/>
            <a:ahLst/>
            <a:cxnLst/>
            <a:rect l="l" t="t" r="r" b="b"/>
            <a:pathLst>
              <a:path w="1691004" h="6146800">
                <a:moveTo>
                  <a:pt x="0" y="0"/>
                </a:moveTo>
                <a:lnTo>
                  <a:pt x="1690751" y="6146799"/>
                </a:lnTo>
              </a:path>
            </a:pathLst>
          </a:custGeom>
          <a:ln w="3175">
            <a:solidFill>
              <a:srgbClr val="FFFFFF"/>
            </a:solidFill>
          </a:ln>
        </p:spPr>
        <p:txBody>
          <a:bodyPr wrap="square" lIns="0" tIns="0" rIns="0" bIns="0" rtlCol="0"/>
          <a:lstStyle/>
          <a:p>
            <a:endParaRPr/>
          </a:p>
        </p:txBody>
      </p:sp>
      <p:sp>
        <p:nvSpPr>
          <p:cNvPr id="10" name="object 10"/>
          <p:cNvSpPr/>
          <p:nvPr/>
        </p:nvSpPr>
        <p:spPr>
          <a:xfrm>
            <a:off x="2324100" y="711200"/>
            <a:ext cx="815975" cy="6146800"/>
          </a:xfrm>
          <a:custGeom>
            <a:avLst/>
            <a:gdLst/>
            <a:ahLst/>
            <a:cxnLst/>
            <a:rect l="l" t="t" r="r" b="b"/>
            <a:pathLst>
              <a:path w="815975" h="6146800">
                <a:moveTo>
                  <a:pt x="0" y="0"/>
                </a:moveTo>
                <a:lnTo>
                  <a:pt x="815975" y="6146799"/>
                </a:lnTo>
              </a:path>
            </a:pathLst>
          </a:custGeom>
          <a:ln w="3175">
            <a:solidFill>
              <a:srgbClr val="FFFFFF"/>
            </a:solidFill>
          </a:ln>
        </p:spPr>
        <p:txBody>
          <a:bodyPr wrap="square" lIns="0" tIns="0" rIns="0" bIns="0" rtlCol="0"/>
          <a:lstStyle/>
          <a:p>
            <a:endParaRPr/>
          </a:p>
        </p:txBody>
      </p:sp>
      <p:sp>
        <p:nvSpPr>
          <p:cNvPr id="11" name="object 11"/>
          <p:cNvSpPr/>
          <p:nvPr/>
        </p:nvSpPr>
        <p:spPr>
          <a:xfrm>
            <a:off x="2324100" y="711200"/>
            <a:ext cx="0" cy="6146800"/>
          </a:xfrm>
          <a:custGeom>
            <a:avLst/>
            <a:gdLst/>
            <a:ahLst/>
            <a:cxnLst/>
            <a:rect l="l" t="t" r="r" b="b"/>
            <a:pathLst>
              <a:path h="6146800">
                <a:moveTo>
                  <a:pt x="0" y="0"/>
                </a:moveTo>
                <a:lnTo>
                  <a:pt x="0" y="6146799"/>
                </a:lnTo>
              </a:path>
            </a:pathLst>
          </a:custGeom>
          <a:ln w="3175">
            <a:solidFill>
              <a:srgbClr val="FFFFFF"/>
            </a:solidFill>
          </a:ln>
        </p:spPr>
        <p:txBody>
          <a:bodyPr wrap="square" lIns="0" tIns="0" rIns="0" bIns="0" rtlCol="0"/>
          <a:lstStyle/>
          <a:p>
            <a:endParaRPr/>
          </a:p>
        </p:txBody>
      </p:sp>
      <p:sp>
        <p:nvSpPr>
          <p:cNvPr id="12" name="object 12"/>
          <p:cNvSpPr/>
          <p:nvPr/>
        </p:nvSpPr>
        <p:spPr>
          <a:xfrm>
            <a:off x="2324100" y="711200"/>
            <a:ext cx="6807200" cy="4046854"/>
          </a:xfrm>
          <a:custGeom>
            <a:avLst/>
            <a:gdLst/>
            <a:ahLst/>
            <a:cxnLst/>
            <a:rect l="l" t="t" r="r" b="b"/>
            <a:pathLst>
              <a:path w="6807200" h="4046854">
                <a:moveTo>
                  <a:pt x="0" y="0"/>
                </a:moveTo>
                <a:lnTo>
                  <a:pt x="6807200" y="4046474"/>
                </a:lnTo>
              </a:path>
            </a:pathLst>
          </a:custGeom>
          <a:ln w="3175">
            <a:solidFill>
              <a:srgbClr val="FFFFFF"/>
            </a:solidFill>
          </a:ln>
        </p:spPr>
        <p:txBody>
          <a:bodyPr wrap="square" lIns="0" tIns="0" rIns="0" bIns="0" rtlCol="0"/>
          <a:lstStyle/>
          <a:p>
            <a:endParaRPr/>
          </a:p>
        </p:txBody>
      </p:sp>
      <p:sp>
        <p:nvSpPr>
          <p:cNvPr id="13" name="object 13"/>
          <p:cNvSpPr/>
          <p:nvPr/>
        </p:nvSpPr>
        <p:spPr>
          <a:xfrm>
            <a:off x="2324100" y="711200"/>
            <a:ext cx="6807200" cy="3484879"/>
          </a:xfrm>
          <a:custGeom>
            <a:avLst/>
            <a:gdLst/>
            <a:ahLst/>
            <a:cxnLst/>
            <a:rect l="l" t="t" r="r" b="b"/>
            <a:pathLst>
              <a:path w="6807200" h="3484879">
                <a:moveTo>
                  <a:pt x="0" y="0"/>
                </a:moveTo>
                <a:lnTo>
                  <a:pt x="6807200" y="3484499"/>
                </a:lnTo>
              </a:path>
            </a:pathLst>
          </a:custGeom>
          <a:ln w="3175">
            <a:solidFill>
              <a:srgbClr val="FFFFFF"/>
            </a:solidFill>
          </a:ln>
        </p:spPr>
        <p:txBody>
          <a:bodyPr wrap="square" lIns="0" tIns="0" rIns="0" bIns="0" rtlCol="0"/>
          <a:lstStyle/>
          <a:p>
            <a:endParaRPr/>
          </a:p>
        </p:txBody>
      </p:sp>
      <p:sp>
        <p:nvSpPr>
          <p:cNvPr id="14" name="object 14"/>
          <p:cNvSpPr/>
          <p:nvPr/>
        </p:nvSpPr>
        <p:spPr>
          <a:xfrm>
            <a:off x="2324100" y="711200"/>
            <a:ext cx="6807200" cy="3002280"/>
          </a:xfrm>
          <a:custGeom>
            <a:avLst/>
            <a:gdLst/>
            <a:ahLst/>
            <a:cxnLst/>
            <a:rect l="l" t="t" r="r" b="b"/>
            <a:pathLst>
              <a:path w="6807200" h="3002279">
                <a:moveTo>
                  <a:pt x="0" y="0"/>
                </a:moveTo>
                <a:lnTo>
                  <a:pt x="6807200" y="3002026"/>
                </a:lnTo>
              </a:path>
            </a:pathLst>
          </a:custGeom>
          <a:ln w="3175">
            <a:solidFill>
              <a:srgbClr val="FFFFFF"/>
            </a:solidFill>
          </a:ln>
        </p:spPr>
        <p:txBody>
          <a:bodyPr wrap="square" lIns="0" tIns="0" rIns="0" bIns="0" rtlCol="0"/>
          <a:lstStyle/>
          <a:p>
            <a:endParaRPr/>
          </a:p>
        </p:txBody>
      </p:sp>
      <p:sp>
        <p:nvSpPr>
          <p:cNvPr id="15" name="object 15"/>
          <p:cNvSpPr/>
          <p:nvPr/>
        </p:nvSpPr>
        <p:spPr>
          <a:xfrm>
            <a:off x="2324100" y="711200"/>
            <a:ext cx="6807200" cy="2514600"/>
          </a:xfrm>
          <a:custGeom>
            <a:avLst/>
            <a:gdLst/>
            <a:ahLst/>
            <a:cxnLst/>
            <a:rect l="l" t="t" r="r" b="b"/>
            <a:pathLst>
              <a:path w="6807200" h="2514600">
                <a:moveTo>
                  <a:pt x="0" y="0"/>
                </a:moveTo>
                <a:lnTo>
                  <a:pt x="6807200" y="2514600"/>
                </a:lnTo>
              </a:path>
            </a:pathLst>
          </a:custGeom>
          <a:ln w="3175">
            <a:solidFill>
              <a:srgbClr val="FFFFFF"/>
            </a:solidFill>
          </a:ln>
        </p:spPr>
        <p:txBody>
          <a:bodyPr wrap="square" lIns="0" tIns="0" rIns="0" bIns="0" rtlCol="0"/>
          <a:lstStyle/>
          <a:p>
            <a:endParaRPr/>
          </a:p>
        </p:txBody>
      </p:sp>
      <p:sp>
        <p:nvSpPr>
          <p:cNvPr id="16" name="object 16"/>
          <p:cNvSpPr/>
          <p:nvPr/>
        </p:nvSpPr>
        <p:spPr>
          <a:xfrm>
            <a:off x="2392426" y="733425"/>
            <a:ext cx="6739255" cy="2075180"/>
          </a:xfrm>
          <a:custGeom>
            <a:avLst/>
            <a:gdLst/>
            <a:ahLst/>
            <a:cxnLst/>
            <a:rect l="l" t="t" r="r" b="b"/>
            <a:pathLst>
              <a:path w="6739255" h="2075180">
                <a:moveTo>
                  <a:pt x="0" y="0"/>
                </a:moveTo>
                <a:lnTo>
                  <a:pt x="6738874" y="2074799"/>
                </a:lnTo>
              </a:path>
            </a:pathLst>
          </a:custGeom>
          <a:ln w="3175">
            <a:solidFill>
              <a:srgbClr val="FFFFFF"/>
            </a:solidFill>
          </a:ln>
        </p:spPr>
        <p:txBody>
          <a:bodyPr wrap="square" lIns="0" tIns="0" rIns="0" bIns="0" rtlCol="0"/>
          <a:lstStyle/>
          <a:p>
            <a:endParaRPr/>
          </a:p>
        </p:txBody>
      </p:sp>
      <p:sp>
        <p:nvSpPr>
          <p:cNvPr id="17" name="object 17"/>
          <p:cNvSpPr/>
          <p:nvPr/>
        </p:nvSpPr>
        <p:spPr>
          <a:xfrm>
            <a:off x="2324100" y="711200"/>
            <a:ext cx="6807200" cy="1678305"/>
          </a:xfrm>
          <a:custGeom>
            <a:avLst/>
            <a:gdLst/>
            <a:ahLst/>
            <a:cxnLst/>
            <a:rect l="l" t="t" r="r" b="b"/>
            <a:pathLst>
              <a:path w="6807200" h="1678305">
                <a:moveTo>
                  <a:pt x="0" y="0"/>
                </a:moveTo>
                <a:lnTo>
                  <a:pt x="6807200" y="1678051"/>
                </a:lnTo>
              </a:path>
            </a:pathLst>
          </a:custGeom>
          <a:ln w="3175">
            <a:solidFill>
              <a:srgbClr val="FFFFFF"/>
            </a:solidFill>
          </a:ln>
        </p:spPr>
        <p:txBody>
          <a:bodyPr wrap="square" lIns="0" tIns="0" rIns="0" bIns="0" rtlCol="0"/>
          <a:lstStyle/>
          <a:p>
            <a:endParaRPr/>
          </a:p>
        </p:txBody>
      </p:sp>
      <p:sp>
        <p:nvSpPr>
          <p:cNvPr id="18" name="object 18"/>
          <p:cNvSpPr/>
          <p:nvPr/>
        </p:nvSpPr>
        <p:spPr>
          <a:xfrm>
            <a:off x="2324100" y="711200"/>
            <a:ext cx="6807200" cy="1322705"/>
          </a:xfrm>
          <a:custGeom>
            <a:avLst/>
            <a:gdLst/>
            <a:ahLst/>
            <a:cxnLst/>
            <a:rect l="l" t="t" r="r" b="b"/>
            <a:pathLst>
              <a:path w="6807200" h="1322705">
                <a:moveTo>
                  <a:pt x="0" y="0"/>
                </a:moveTo>
                <a:lnTo>
                  <a:pt x="6807200" y="1322451"/>
                </a:lnTo>
              </a:path>
            </a:pathLst>
          </a:custGeom>
          <a:ln w="3175">
            <a:solidFill>
              <a:srgbClr val="FFFFFF"/>
            </a:solidFill>
          </a:ln>
        </p:spPr>
        <p:txBody>
          <a:bodyPr wrap="square" lIns="0" tIns="0" rIns="0" bIns="0" rtlCol="0"/>
          <a:lstStyle/>
          <a:p>
            <a:endParaRPr/>
          </a:p>
        </p:txBody>
      </p:sp>
      <p:sp>
        <p:nvSpPr>
          <p:cNvPr id="19" name="object 19"/>
          <p:cNvSpPr/>
          <p:nvPr/>
        </p:nvSpPr>
        <p:spPr>
          <a:xfrm>
            <a:off x="2324100" y="711200"/>
            <a:ext cx="6807200" cy="973455"/>
          </a:xfrm>
          <a:custGeom>
            <a:avLst/>
            <a:gdLst/>
            <a:ahLst/>
            <a:cxnLst/>
            <a:rect l="l" t="t" r="r" b="b"/>
            <a:pathLst>
              <a:path w="6807200" h="973455">
                <a:moveTo>
                  <a:pt x="0" y="0"/>
                </a:moveTo>
                <a:lnTo>
                  <a:pt x="6807200" y="973201"/>
                </a:lnTo>
              </a:path>
            </a:pathLst>
          </a:custGeom>
          <a:ln w="3175">
            <a:solidFill>
              <a:srgbClr val="FFFFFF"/>
            </a:solidFill>
          </a:ln>
        </p:spPr>
        <p:txBody>
          <a:bodyPr wrap="square" lIns="0" tIns="0" rIns="0" bIns="0" rtlCol="0"/>
          <a:lstStyle/>
          <a:p>
            <a:endParaRPr/>
          </a:p>
        </p:txBody>
      </p:sp>
      <p:sp>
        <p:nvSpPr>
          <p:cNvPr id="20" name="object 20"/>
          <p:cNvSpPr/>
          <p:nvPr/>
        </p:nvSpPr>
        <p:spPr>
          <a:xfrm>
            <a:off x="2324100" y="711200"/>
            <a:ext cx="6807200" cy="695325"/>
          </a:xfrm>
          <a:custGeom>
            <a:avLst/>
            <a:gdLst/>
            <a:ahLst/>
            <a:cxnLst/>
            <a:rect l="l" t="t" r="r" b="b"/>
            <a:pathLst>
              <a:path w="6807200" h="695325">
                <a:moveTo>
                  <a:pt x="0" y="0"/>
                </a:moveTo>
                <a:lnTo>
                  <a:pt x="6807200" y="695325"/>
                </a:lnTo>
              </a:path>
            </a:pathLst>
          </a:custGeom>
          <a:ln w="3175">
            <a:solidFill>
              <a:srgbClr val="FFFFFF"/>
            </a:solidFill>
          </a:ln>
        </p:spPr>
        <p:txBody>
          <a:bodyPr wrap="square" lIns="0" tIns="0" rIns="0" bIns="0" rtlCol="0"/>
          <a:lstStyle/>
          <a:p>
            <a:endParaRPr/>
          </a:p>
        </p:txBody>
      </p:sp>
      <p:sp>
        <p:nvSpPr>
          <p:cNvPr id="21" name="object 21"/>
          <p:cNvSpPr/>
          <p:nvPr/>
        </p:nvSpPr>
        <p:spPr>
          <a:xfrm>
            <a:off x="2324100" y="711200"/>
            <a:ext cx="6807200" cy="411480"/>
          </a:xfrm>
          <a:custGeom>
            <a:avLst/>
            <a:gdLst/>
            <a:ahLst/>
            <a:cxnLst/>
            <a:rect l="l" t="t" r="r" b="b"/>
            <a:pathLst>
              <a:path w="6807200" h="411480">
                <a:moveTo>
                  <a:pt x="0" y="0"/>
                </a:moveTo>
                <a:lnTo>
                  <a:pt x="6807200" y="411225"/>
                </a:lnTo>
              </a:path>
            </a:pathLst>
          </a:custGeom>
          <a:ln w="3175">
            <a:solidFill>
              <a:srgbClr val="FFFFFF"/>
            </a:solidFill>
          </a:ln>
        </p:spPr>
        <p:txBody>
          <a:bodyPr wrap="square" lIns="0" tIns="0" rIns="0" bIns="0" rtlCol="0"/>
          <a:lstStyle/>
          <a:p>
            <a:endParaRPr/>
          </a:p>
        </p:txBody>
      </p:sp>
      <p:sp>
        <p:nvSpPr>
          <p:cNvPr id="22" name="object 22"/>
          <p:cNvSpPr/>
          <p:nvPr/>
        </p:nvSpPr>
        <p:spPr>
          <a:xfrm>
            <a:off x="2324100" y="711200"/>
            <a:ext cx="6807200" cy="206375"/>
          </a:xfrm>
          <a:custGeom>
            <a:avLst/>
            <a:gdLst/>
            <a:ahLst/>
            <a:cxnLst/>
            <a:rect l="l" t="t" r="r" b="b"/>
            <a:pathLst>
              <a:path w="6807200" h="206375">
                <a:moveTo>
                  <a:pt x="0" y="0"/>
                </a:moveTo>
                <a:lnTo>
                  <a:pt x="6807200" y="206375"/>
                </a:lnTo>
              </a:path>
            </a:pathLst>
          </a:custGeom>
          <a:ln w="3175">
            <a:solidFill>
              <a:srgbClr val="FFFFFF"/>
            </a:solidFill>
          </a:ln>
        </p:spPr>
        <p:txBody>
          <a:bodyPr wrap="square" lIns="0" tIns="0" rIns="0" bIns="0" rtlCol="0"/>
          <a:lstStyle/>
          <a:p>
            <a:endParaRPr/>
          </a:p>
        </p:txBody>
      </p:sp>
      <p:sp>
        <p:nvSpPr>
          <p:cNvPr id="23" name="object 23"/>
          <p:cNvSpPr/>
          <p:nvPr/>
        </p:nvSpPr>
        <p:spPr>
          <a:xfrm>
            <a:off x="0" y="712851"/>
            <a:ext cx="2327275" cy="0"/>
          </a:xfrm>
          <a:custGeom>
            <a:avLst/>
            <a:gdLst/>
            <a:ahLst/>
            <a:cxnLst/>
            <a:rect l="l" t="t" r="r" b="b"/>
            <a:pathLst>
              <a:path w="2327275">
                <a:moveTo>
                  <a:pt x="0" y="0"/>
                </a:moveTo>
                <a:lnTo>
                  <a:pt x="2327275" y="0"/>
                </a:lnTo>
              </a:path>
            </a:pathLst>
          </a:custGeom>
          <a:ln w="3175">
            <a:solidFill>
              <a:srgbClr val="FFFFFF"/>
            </a:solidFill>
          </a:ln>
        </p:spPr>
        <p:txBody>
          <a:bodyPr wrap="square" lIns="0" tIns="0" rIns="0" bIns="0" rtlCol="0"/>
          <a:lstStyle/>
          <a:p>
            <a:endParaRPr/>
          </a:p>
        </p:txBody>
      </p:sp>
      <p:sp>
        <p:nvSpPr>
          <p:cNvPr id="24" name="object 24"/>
          <p:cNvSpPr/>
          <p:nvPr/>
        </p:nvSpPr>
        <p:spPr>
          <a:xfrm>
            <a:off x="0" y="692150"/>
            <a:ext cx="2327275" cy="3969385"/>
          </a:xfrm>
          <a:custGeom>
            <a:avLst/>
            <a:gdLst/>
            <a:ahLst/>
            <a:cxnLst/>
            <a:rect l="l" t="t" r="r" b="b"/>
            <a:pathLst>
              <a:path w="2327275" h="3969385">
                <a:moveTo>
                  <a:pt x="2327274" y="0"/>
                </a:moveTo>
                <a:lnTo>
                  <a:pt x="0" y="3969314"/>
                </a:lnTo>
              </a:path>
            </a:pathLst>
          </a:custGeom>
          <a:ln w="3175">
            <a:solidFill>
              <a:srgbClr val="FFFFFF"/>
            </a:solidFill>
          </a:ln>
        </p:spPr>
        <p:txBody>
          <a:bodyPr wrap="square" lIns="0" tIns="0" rIns="0" bIns="0" rtlCol="0"/>
          <a:lstStyle/>
          <a:p>
            <a:endParaRPr/>
          </a:p>
        </p:txBody>
      </p:sp>
      <p:sp>
        <p:nvSpPr>
          <p:cNvPr id="25" name="object 25"/>
          <p:cNvSpPr/>
          <p:nvPr/>
        </p:nvSpPr>
        <p:spPr>
          <a:xfrm>
            <a:off x="0" y="733425"/>
            <a:ext cx="2306955" cy="5464810"/>
          </a:xfrm>
          <a:custGeom>
            <a:avLst/>
            <a:gdLst/>
            <a:ahLst/>
            <a:cxnLst/>
            <a:rect l="l" t="t" r="r" b="b"/>
            <a:pathLst>
              <a:path w="2306955" h="5464810">
                <a:moveTo>
                  <a:pt x="2306700" y="0"/>
                </a:moveTo>
                <a:lnTo>
                  <a:pt x="0" y="5464252"/>
                </a:lnTo>
              </a:path>
            </a:pathLst>
          </a:custGeom>
          <a:ln w="3175">
            <a:solidFill>
              <a:srgbClr val="FFFFFF"/>
            </a:solidFill>
          </a:ln>
        </p:spPr>
        <p:txBody>
          <a:bodyPr wrap="square" lIns="0" tIns="0" rIns="0" bIns="0" rtlCol="0"/>
          <a:lstStyle/>
          <a:p>
            <a:endParaRPr/>
          </a:p>
        </p:txBody>
      </p:sp>
      <p:sp>
        <p:nvSpPr>
          <p:cNvPr id="26" name="object 26"/>
          <p:cNvSpPr/>
          <p:nvPr/>
        </p:nvSpPr>
        <p:spPr>
          <a:xfrm>
            <a:off x="382587" y="735076"/>
            <a:ext cx="1929130" cy="6123305"/>
          </a:xfrm>
          <a:custGeom>
            <a:avLst/>
            <a:gdLst/>
            <a:ahLst/>
            <a:cxnLst/>
            <a:rect l="l" t="t" r="r" b="b"/>
            <a:pathLst>
              <a:path w="1929130" h="6123305">
                <a:moveTo>
                  <a:pt x="1928812" y="0"/>
                </a:moveTo>
                <a:lnTo>
                  <a:pt x="0" y="6122924"/>
                </a:lnTo>
              </a:path>
            </a:pathLst>
          </a:custGeom>
          <a:ln w="3175">
            <a:solidFill>
              <a:srgbClr val="FFFFFF"/>
            </a:solidFill>
          </a:ln>
        </p:spPr>
        <p:txBody>
          <a:bodyPr wrap="square" lIns="0" tIns="0" rIns="0" bIns="0" rtlCol="0"/>
          <a:lstStyle/>
          <a:p>
            <a:endParaRPr/>
          </a:p>
        </p:txBody>
      </p:sp>
      <p:sp>
        <p:nvSpPr>
          <p:cNvPr id="27" name="object 27"/>
          <p:cNvSpPr/>
          <p:nvPr/>
        </p:nvSpPr>
        <p:spPr>
          <a:xfrm>
            <a:off x="1030287" y="749300"/>
            <a:ext cx="1283335" cy="6108700"/>
          </a:xfrm>
          <a:custGeom>
            <a:avLst/>
            <a:gdLst/>
            <a:ahLst/>
            <a:cxnLst/>
            <a:rect l="l" t="t" r="r" b="b"/>
            <a:pathLst>
              <a:path w="1283335" h="6108700">
                <a:moveTo>
                  <a:pt x="1282763" y="0"/>
                </a:moveTo>
                <a:lnTo>
                  <a:pt x="0" y="6108699"/>
                </a:lnTo>
              </a:path>
            </a:pathLst>
          </a:custGeom>
          <a:ln w="3175">
            <a:solidFill>
              <a:srgbClr val="FFFFFF"/>
            </a:solidFill>
          </a:ln>
        </p:spPr>
        <p:txBody>
          <a:bodyPr wrap="square" lIns="0" tIns="0" rIns="0" bIns="0" rtlCol="0"/>
          <a:lstStyle/>
          <a:p>
            <a:endParaRPr/>
          </a:p>
        </p:txBody>
      </p:sp>
      <p:sp>
        <p:nvSpPr>
          <p:cNvPr id="28" name="object 28"/>
          <p:cNvSpPr/>
          <p:nvPr/>
        </p:nvSpPr>
        <p:spPr>
          <a:xfrm>
            <a:off x="1679575" y="735076"/>
            <a:ext cx="641350" cy="6123305"/>
          </a:xfrm>
          <a:custGeom>
            <a:avLst/>
            <a:gdLst/>
            <a:ahLst/>
            <a:cxnLst/>
            <a:rect l="l" t="t" r="r" b="b"/>
            <a:pathLst>
              <a:path w="641350" h="6123305">
                <a:moveTo>
                  <a:pt x="641350" y="0"/>
                </a:moveTo>
                <a:lnTo>
                  <a:pt x="0" y="6122924"/>
                </a:lnTo>
              </a:path>
            </a:pathLst>
          </a:custGeom>
          <a:ln w="3175">
            <a:solidFill>
              <a:srgbClr val="FFFFFF"/>
            </a:solidFill>
          </a:ln>
        </p:spPr>
        <p:txBody>
          <a:bodyPr wrap="square" lIns="0" tIns="0" rIns="0" bIns="0" rtlCol="0"/>
          <a:lstStyle/>
          <a:p>
            <a:endParaRPr/>
          </a:p>
        </p:txBody>
      </p:sp>
      <p:sp>
        <p:nvSpPr>
          <p:cNvPr id="29" name="object 29"/>
          <p:cNvSpPr/>
          <p:nvPr/>
        </p:nvSpPr>
        <p:spPr>
          <a:xfrm>
            <a:off x="0" y="692150"/>
            <a:ext cx="2327275" cy="2961005"/>
          </a:xfrm>
          <a:custGeom>
            <a:avLst/>
            <a:gdLst/>
            <a:ahLst/>
            <a:cxnLst/>
            <a:rect l="l" t="t" r="r" b="b"/>
            <a:pathLst>
              <a:path w="2327275" h="2961004">
                <a:moveTo>
                  <a:pt x="2327274" y="0"/>
                </a:moveTo>
                <a:lnTo>
                  <a:pt x="0" y="2960470"/>
                </a:lnTo>
              </a:path>
            </a:pathLst>
          </a:custGeom>
          <a:ln w="3175">
            <a:solidFill>
              <a:srgbClr val="FFFFFF"/>
            </a:solidFill>
          </a:ln>
        </p:spPr>
        <p:txBody>
          <a:bodyPr wrap="square" lIns="0" tIns="0" rIns="0" bIns="0" rtlCol="0"/>
          <a:lstStyle/>
          <a:p>
            <a:endParaRPr/>
          </a:p>
        </p:txBody>
      </p:sp>
      <p:sp>
        <p:nvSpPr>
          <p:cNvPr id="30" name="object 30"/>
          <p:cNvSpPr/>
          <p:nvPr/>
        </p:nvSpPr>
        <p:spPr>
          <a:xfrm>
            <a:off x="0" y="739775"/>
            <a:ext cx="2284730" cy="2095500"/>
          </a:xfrm>
          <a:custGeom>
            <a:avLst/>
            <a:gdLst/>
            <a:ahLst/>
            <a:cxnLst/>
            <a:rect l="l" t="t" r="r" b="b"/>
            <a:pathLst>
              <a:path w="2284730" h="2095500">
                <a:moveTo>
                  <a:pt x="2284475" y="0"/>
                </a:moveTo>
                <a:lnTo>
                  <a:pt x="0" y="2094902"/>
                </a:lnTo>
              </a:path>
            </a:pathLst>
          </a:custGeom>
          <a:ln w="3175">
            <a:solidFill>
              <a:srgbClr val="FFFFFF"/>
            </a:solidFill>
          </a:ln>
        </p:spPr>
        <p:txBody>
          <a:bodyPr wrap="square" lIns="0" tIns="0" rIns="0" bIns="0" rtlCol="0"/>
          <a:lstStyle/>
          <a:p>
            <a:endParaRPr/>
          </a:p>
        </p:txBody>
      </p:sp>
      <p:sp>
        <p:nvSpPr>
          <p:cNvPr id="31" name="object 31"/>
          <p:cNvSpPr/>
          <p:nvPr/>
        </p:nvSpPr>
        <p:spPr>
          <a:xfrm>
            <a:off x="0" y="712851"/>
            <a:ext cx="2327275" cy="1414780"/>
          </a:xfrm>
          <a:custGeom>
            <a:avLst/>
            <a:gdLst/>
            <a:ahLst/>
            <a:cxnLst/>
            <a:rect l="l" t="t" r="r" b="b"/>
            <a:pathLst>
              <a:path w="2327275" h="1414780">
                <a:moveTo>
                  <a:pt x="2327274" y="0"/>
                </a:moveTo>
                <a:lnTo>
                  <a:pt x="0" y="1414680"/>
                </a:lnTo>
              </a:path>
            </a:pathLst>
          </a:custGeom>
          <a:ln w="3175">
            <a:solidFill>
              <a:srgbClr val="FFFFFF"/>
            </a:solidFill>
          </a:ln>
        </p:spPr>
        <p:txBody>
          <a:bodyPr wrap="square" lIns="0" tIns="0" rIns="0" bIns="0" rtlCol="0"/>
          <a:lstStyle/>
          <a:p>
            <a:endParaRPr/>
          </a:p>
        </p:txBody>
      </p:sp>
      <p:sp>
        <p:nvSpPr>
          <p:cNvPr id="32" name="object 32"/>
          <p:cNvSpPr/>
          <p:nvPr/>
        </p:nvSpPr>
        <p:spPr>
          <a:xfrm>
            <a:off x="0" y="747776"/>
            <a:ext cx="2265680" cy="789940"/>
          </a:xfrm>
          <a:custGeom>
            <a:avLst/>
            <a:gdLst/>
            <a:ahLst/>
            <a:cxnLst/>
            <a:rect l="l" t="t" r="r" b="b"/>
            <a:pathLst>
              <a:path w="2265680" h="789940">
                <a:moveTo>
                  <a:pt x="2265425" y="0"/>
                </a:moveTo>
                <a:lnTo>
                  <a:pt x="0" y="789325"/>
                </a:lnTo>
              </a:path>
            </a:pathLst>
          </a:custGeom>
          <a:ln w="3175">
            <a:solidFill>
              <a:srgbClr val="FFFFFF"/>
            </a:solidFill>
          </a:ln>
        </p:spPr>
        <p:txBody>
          <a:bodyPr wrap="square" lIns="0" tIns="0" rIns="0" bIns="0" rtlCol="0"/>
          <a:lstStyle/>
          <a:p>
            <a:endParaRPr/>
          </a:p>
        </p:txBody>
      </p:sp>
      <p:sp>
        <p:nvSpPr>
          <p:cNvPr id="33" name="object 33"/>
          <p:cNvSpPr/>
          <p:nvPr/>
        </p:nvSpPr>
        <p:spPr>
          <a:xfrm>
            <a:off x="0" y="735076"/>
            <a:ext cx="2311400" cy="325755"/>
          </a:xfrm>
          <a:custGeom>
            <a:avLst/>
            <a:gdLst/>
            <a:ahLst/>
            <a:cxnLst/>
            <a:rect l="l" t="t" r="r" b="b"/>
            <a:pathLst>
              <a:path w="2311400" h="325755">
                <a:moveTo>
                  <a:pt x="2311399" y="0"/>
                </a:moveTo>
                <a:lnTo>
                  <a:pt x="0" y="325237"/>
                </a:lnTo>
              </a:path>
            </a:pathLst>
          </a:custGeom>
          <a:ln w="3175">
            <a:solidFill>
              <a:srgbClr val="FFFFFF"/>
            </a:solidFill>
          </a:ln>
        </p:spPr>
        <p:txBody>
          <a:bodyPr wrap="square" lIns="0" tIns="0" rIns="0" bIns="0" rtlCol="0"/>
          <a:lstStyle/>
          <a:p>
            <a:endParaRPr/>
          </a:p>
        </p:txBody>
      </p:sp>
      <p:sp>
        <p:nvSpPr>
          <p:cNvPr id="34" name="object 34"/>
          <p:cNvSpPr/>
          <p:nvPr/>
        </p:nvSpPr>
        <p:spPr>
          <a:xfrm>
            <a:off x="0" y="692150"/>
            <a:ext cx="2327275" cy="196215"/>
          </a:xfrm>
          <a:custGeom>
            <a:avLst/>
            <a:gdLst/>
            <a:ahLst/>
            <a:cxnLst/>
            <a:rect l="l" t="t" r="r" b="b"/>
            <a:pathLst>
              <a:path w="2327275" h="196215">
                <a:moveTo>
                  <a:pt x="2327274" y="0"/>
                </a:moveTo>
                <a:lnTo>
                  <a:pt x="0" y="195781"/>
                </a:lnTo>
              </a:path>
            </a:pathLst>
          </a:custGeom>
          <a:ln w="3175">
            <a:solidFill>
              <a:srgbClr val="FFFFFF"/>
            </a:solidFill>
          </a:ln>
        </p:spPr>
        <p:txBody>
          <a:bodyPr wrap="square" lIns="0" tIns="0" rIns="0" bIns="0" rtlCol="0"/>
          <a:lstStyle/>
          <a:p>
            <a:endParaRPr/>
          </a:p>
        </p:txBody>
      </p:sp>
      <p:sp>
        <p:nvSpPr>
          <p:cNvPr id="35" name="object 35"/>
          <p:cNvSpPr/>
          <p:nvPr/>
        </p:nvSpPr>
        <p:spPr>
          <a:xfrm>
            <a:off x="0" y="5211762"/>
            <a:ext cx="9131300" cy="0"/>
          </a:xfrm>
          <a:custGeom>
            <a:avLst/>
            <a:gdLst/>
            <a:ahLst/>
            <a:cxnLst/>
            <a:rect l="l" t="t" r="r" b="b"/>
            <a:pathLst>
              <a:path w="9131300">
                <a:moveTo>
                  <a:pt x="0" y="0"/>
                </a:moveTo>
                <a:lnTo>
                  <a:pt x="9131300" y="0"/>
                </a:lnTo>
              </a:path>
            </a:pathLst>
          </a:custGeom>
          <a:ln w="3301">
            <a:solidFill>
              <a:srgbClr val="FFFFFF"/>
            </a:solidFill>
          </a:ln>
        </p:spPr>
        <p:txBody>
          <a:bodyPr wrap="square" lIns="0" tIns="0" rIns="0" bIns="0" rtlCol="0"/>
          <a:lstStyle/>
          <a:p>
            <a:endParaRPr/>
          </a:p>
        </p:txBody>
      </p:sp>
      <p:sp>
        <p:nvSpPr>
          <p:cNvPr id="36" name="object 36"/>
          <p:cNvSpPr/>
          <p:nvPr/>
        </p:nvSpPr>
        <p:spPr>
          <a:xfrm>
            <a:off x="0" y="4496942"/>
            <a:ext cx="9131300" cy="0"/>
          </a:xfrm>
          <a:custGeom>
            <a:avLst/>
            <a:gdLst/>
            <a:ahLst/>
            <a:cxnLst/>
            <a:rect l="l" t="t" r="r" b="b"/>
            <a:pathLst>
              <a:path w="9131300">
                <a:moveTo>
                  <a:pt x="0" y="0"/>
                </a:moveTo>
                <a:lnTo>
                  <a:pt x="9131300" y="0"/>
                </a:lnTo>
              </a:path>
            </a:pathLst>
          </a:custGeom>
          <a:ln w="3175">
            <a:solidFill>
              <a:srgbClr val="FFFFFF"/>
            </a:solidFill>
          </a:ln>
        </p:spPr>
        <p:txBody>
          <a:bodyPr wrap="square" lIns="0" tIns="0" rIns="0" bIns="0" rtlCol="0"/>
          <a:lstStyle/>
          <a:p>
            <a:endParaRPr/>
          </a:p>
        </p:txBody>
      </p:sp>
      <p:sp>
        <p:nvSpPr>
          <p:cNvPr id="37" name="object 37"/>
          <p:cNvSpPr/>
          <p:nvPr/>
        </p:nvSpPr>
        <p:spPr>
          <a:xfrm>
            <a:off x="0" y="3851275"/>
            <a:ext cx="9128125" cy="0"/>
          </a:xfrm>
          <a:custGeom>
            <a:avLst/>
            <a:gdLst/>
            <a:ahLst/>
            <a:cxnLst/>
            <a:rect l="l" t="t" r="r" b="b"/>
            <a:pathLst>
              <a:path w="9128125">
                <a:moveTo>
                  <a:pt x="0" y="0"/>
                </a:moveTo>
                <a:lnTo>
                  <a:pt x="9127871" y="0"/>
                </a:lnTo>
              </a:path>
            </a:pathLst>
          </a:custGeom>
          <a:ln w="3175">
            <a:solidFill>
              <a:srgbClr val="FFFFFF"/>
            </a:solidFill>
          </a:ln>
        </p:spPr>
        <p:txBody>
          <a:bodyPr wrap="square" lIns="0" tIns="0" rIns="0" bIns="0" rtlCol="0"/>
          <a:lstStyle/>
          <a:p>
            <a:endParaRPr/>
          </a:p>
        </p:txBody>
      </p:sp>
      <p:sp>
        <p:nvSpPr>
          <p:cNvPr id="38" name="object 38"/>
          <p:cNvSpPr/>
          <p:nvPr/>
        </p:nvSpPr>
        <p:spPr>
          <a:xfrm>
            <a:off x="0" y="3275076"/>
            <a:ext cx="9128125" cy="0"/>
          </a:xfrm>
          <a:custGeom>
            <a:avLst/>
            <a:gdLst/>
            <a:ahLst/>
            <a:cxnLst/>
            <a:rect l="l" t="t" r="r" b="b"/>
            <a:pathLst>
              <a:path w="9128125">
                <a:moveTo>
                  <a:pt x="0" y="0"/>
                </a:moveTo>
                <a:lnTo>
                  <a:pt x="9127871" y="0"/>
                </a:lnTo>
              </a:path>
            </a:pathLst>
          </a:custGeom>
          <a:ln w="3175">
            <a:solidFill>
              <a:srgbClr val="FFFFFF"/>
            </a:solidFill>
          </a:ln>
        </p:spPr>
        <p:txBody>
          <a:bodyPr wrap="square" lIns="0" tIns="0" rIns="0" bIns="0" rtlCol="0"/>
          <a:lstStyle/>
          <a:p>
            <a:endParaRPr/>
          </a:p>
        </p:txBody>
      </p:sp>
      <p:sp>
        <p:nvSpPr>
          <p:cNvPr id="39" name="object 39"/>
          <p:cNvSpPr/>
          <p:nvPr/>
        </p:nvSpPr>
        <p:spPr>
          <a:xfrm>
            <a:off x="0" y="2782951"/>
            <a:ext cx="9131300" cy="0"/>
          </a:xfrm>
          <a:custGeom>
            <a:avLst/>
            <a:gdLst/>
            <a:ahLst/>
            <a:cxnLst/>
            <a:rect l="l" t="t" r="r" b="b"/>
            <a:pathLst>
              <a:path w="9131300">
                <a:moveTo>
                  <a:pt x="0" y="0"/>
                </a:moveTo>
                <a:lnTo>
                  <a:pt x="9131300" y="0"/>
                </a:lnTo>
              </a:path>
            </a:pathLst>
          </a:custGeom>
          <a:ln w="3175">
            <a:solidFill>
              <a:srgbClr val="FFFFFF"/>
            </a:solidFill>
          </a:ln>
        </p:spPr>
        <p:txBody>
          <a:bodyPr wrap="square" lIns="0" tIns="0" rIns="0" bIns="0" rtlCol="0"/>
          <a:lstStyle/>
          <a:p>
            <a:endParaRPr/>
          </a:p>
        </p:txBody>
      </p:sp>
      <p:sp>
        <p:nvSpPr>
          <p:cNvPr id="40" name="object 40"/>
          <p:cNvSpPr/>
          <p:nvPr/>
        </p:nvSpPr>
        <p:spPr>
          <a:xfrm>
            <a:off x="0" y="2309876"/>
            <a:ext cx="9131300" cy="1905"/>
          </a:xfrm>
          <a:custGeom>
            <a:avLst/>
            <a:gdLst/>
            <a:ahLst/>
            <a:cxnLst/>
            <a:rect l="l" t="t" r="r" b="b"/>
            <a:pathLst>
              <a:path w="9131300" h="1905">
                <a:moveTo>
                  <a:pt x="0" y="1521"/>
                </a:moveTo>
                <a:lnTo>
                  <a:pt x="9131300" y="0"/>
                </a:lnTo>
              </a:path>
            </a:pathLst>
          </a:custGeom>
          <a:ln w="3175">
            <a:solidFill>
              <a:srgbClr val="FFFFFF"/>
            </a:solidFill>
          </a:ln>
        </p:spPr>
        <p:txBody>
          <a:bodyPr wrap="square" lIns="0" tIns="0" rIns="0" bIns="0" rtlCol="0"/>
          <a:lstStyle/>
          <a:p>
            <a:endParaRPr/>
          </a:p>
        </p:txBody>
      </p:sp>
      <p:sp>
        <p:nvSpPr>
          <p:cNvPr id="41" name="object 41"/>
          <p:cNvSpPr/>
          <p:nvPr/>
        </p:nvSpPr>
        <p:spPr>
          <a:xfrm>
            <a:off x="0" y="1876444"/>
            <a:ext cx="9131300" cy="14604"/>
          </a:xfrm>
          <a:custGeom>
            <a:avLst/>
            <a:gdLst/>
            <a:ahLst/>
            <a:cxnLst/>
            <a:rect l="l" t="t" r="r" b="b"/>
            <a:pathLst>
              <a:path w="9131300" h="14605">
                <a:moveTo>
                  <a:pt x="0" y="0"/>
                </a:moveTo>
                <a:lnTo>
                  <a:pt x="9131300" y="14331"/>
                </a:lnTo>
              </a:path>
            </a:pathLst>
          </a:custGeom>
          <a:ln w="3175">
            <a:solidFill>
              <a:srgbClr val="FFFFFF"/>
            </a:solidFill>
          </a:ln>
        </p:spPr>
        <p:txBody>
          <a:bodyPr wrap="square" lIns="0" tIns="0" rIns="0" bIns="0" rtlCol="0"/>
          <a:lstStyle/>
          <a:p>
            <a:endParaRPr/>
          </a:p>
        </p:txBody>
      </p:sp>
      <p:sp>
        <p:nvSpPr>
          <p:cNvPr id="42" name="object 42"/>
          <p:cNvSpPr/>
          <p:nvPr/>
        </p:nvSpPr>
        <p:spPr>
          <a:xfrm>
            <a:off x="0" y="1532000"/>
            <a:ext cx="9090025" cy="0"/>
          </a:xfrm>
          <a:custGeom>
            <a:avLst/>
            <a:gdLst/>
            <a:ahLst/>
            <a:cxnLst/>
            <a:rect l="l" t="t" r="r" b="b"/>
            <a:pathLst>
              <a:path w="9090025">
                <a:moveTo>
                  <a:pt x="0" y="0"/>
                </a:moveTo>
                <a:lnTo>
                  <a:pt x="9090025" y="0"/>
                </a:lnTo>
              </a:path>
            </a:pathLst>
          </a:custGeom>
          <a:ln w="3175">
            <a:solidFill>
              <a:srgbClr val="FFFFFF"/>
            </a:solidFill>
          </a:ln>
        </p:spPr>
        <p:txBody>
          <a:bodyPr wrap="square" lIns="0" tIns="0" rIns="0" bIns="0" rtlCol="0"/>
          <a:lstStyle/>
          <a:p>
            <a:endParaRPr/>
          </a:p>
        </p:txBody>
      </p:sp>
      <p:sp>
        <p:nvSpPr>
          <p:cNvPr id="43" name="object 43"/>
          <p:cNvSpPr/>
          <p:nvPr/>
        </p:nvSpPr>
        <p:spPr>
          <a:xfrm>
            <a:off x="0" y="1238250"/>
            <a:ext cx="9131300" cy="17780"/>
          </a:xfrm>
          <a:custGeom>
            <a:avLst/>
            <a:gdLst/>
            <a:ahLst/>
            <a:cxnLst/>
            <a:rect l="l" t="t" r="r" b="b"/>
            <a:pathLst>
              <a:path w="9131300" h="17780">
                <a:moveTo>
                  <a:pt x="0" y="17501"/>
                </a:moveTo>
                <a:lnTo>
                  <a:pt x="9131300" y="0"/>
                </a:lnTo>
              </a:path>
            </a:pathLst>
          </a:custGeom>
          <a:ln w="3175">
            <a:solidFill>
              <a:srgbClr val="FFFFFF"/>
            </a:solidFill>
          </a:ln>
        </p:spPr>
        <p:txBody>
          <a:bodyPr wrap="square" lIns="0" tIns="0" rIns="0" bIns="0" rtlCol="0"/>
          <a:lstStyle/>
          <a:p>
            <a:endParaRPr/>
          </a:p>
        </p:txBody>
      </p:sp>
      <p:sp>
        <p:nvSpPr>
          <p:cNvPr id="44" name="object 44"/>
          <p:cNvSpPr/>
          <p:nvPr/>
        </p:nvSpPr>
        <p:spPr>
          <a:xfrm>
            <a:off x="0" y="1049416"/>
            <a:ext cx="9131300" cy="11430"/>
          </a:xfrm>
          <a:custGeom>
            <a:avLst/>
            <a:gdLst/>
            <a:ahLst/>
            <a:cxnLst/>
            <a:rect l="l" t="t" r="r" b="b"/>
            <a:pathLst>
              <a:path w="9131300" h="11430">
                <a:moveTo>
                  <a:pt x="0" y="0"/>
                </a:moveTo>
                <a:lnTo>
                  <a:pt x="9131300" y="11033"/>
                </a:lnTo>
              </a:path>
            </a:pathLst>
          </a:custGeom>
          <a:ln w="3175">
            <a:solidFill>
              <a:srgbClr val="FFFFFF"/>
            </a:solidFill>
          </a:ln>
        </p:spPr>
        <p:txBody>
          <a:bodyPr wrap="square" lIns="0" tIns="0" rIns="0" bIns="0" rtlCol="0"/>
          <a:lstStyle/>
          <a:p>
            <a:endParaRPr/>
          </a:p>
        </p:txBody>
      </p:sp>
      <p:sp>
        <p:nvSpPr>
          <p:cNvPr id="45" name="object 45"/>
          <p:cNvSpPr/>
          <p:nvPr/>
        </p:nvSpPr>
        <p:spPr>
          <a:xfrm>
            <a:off x="0" y="885825"/>
            <a:ext cx="9131300" cy="27305"/>
          </a:xfrm>
          <a:custGeom>
            <a:avLst/>
            <a:gdLst/>
            <a:ahLst/>
            <a:cxnLst/>
            <a:rect l="l" t="t" r="r" b="b"/>
            <a:pathLst>
              <a:path w="9131300" h="27305">
                <a:moveTo>
                  <a:pt x="0" y="27013"/>
                </a:moveTo>
                <a:lnTo>
                  <a:pt x="9131300" y="0"/>
                </a:lnTo>
              </a:path>
            </a:pathLst>
          </a:custGeom>
          <a:ln w="3175">
            <a:solidFill>
              <a:srgbClr val="FFFFFF"/>
            </a:solidFill>
          </a:ln>
        </p:spPr>
        <p:txBody>
          <a:bodyPr wrap="square" lIns="0" tIns="0" rIns="0" bIns="0" rtlCol="0"/>
          <a:lstStyle/>
          <a:p>
            <a:endParaRPr/>
          </a:p>
        </p:txBody>
      </p:sp>
      <p:sp>
        <p:nvSpPr>
          <p:cNvPr id="46" name="object 46"/>
          <p:cNvSpPr/>
          <p:nvPr/>
        </p:nvSpPr>
        <p:spPr>
          <a:xfrm>
            <a:off x="26987" y="827150"/>
            <a:ext cx="9104630" cy="0"/>
          </a:xfrm>
          <a:custGeom>
            <a:avLst/>
            <a:gdLst/>
            <a:ahLst/>
            <a:cxnLst/>
            <a:rect l="l" t="t" r="r" b="b"/>
            <a:pathLst>
              <a:path w="9104630">
                <a:moveTo>
                  <a:pt x="0" y="0"/>
                </a:moveTo>
                <a:lnTo>
                  <a:pt x="9104312" y="0"/>
                </a:lnTo>
              </a:path>
            </a:pathLst>
          </a:custGeom>
          <a:ln w="3175">
            <a:solidFill>
              <a:srgbClr val="FFFFFF"/>
            </a:solidFill>
          </a:ln>
        </p:spPr>
        <p:txBody>
          <a:bodyPr wrap="square" lIns="0" tIns="0" rIns="0" bIns="0" rtlCol="0"/>
          <a:lstStyle/>
          <a:p>
            <a:endParaRPr/>
          </a:p>
        </p:txBody>
      </p:sp>
      <p:sp>
        <p:nvSpPr>
          <p:cNvPr id="47" name="object 47"/>
          <p:cNvSpPr/>
          <p:nvPr/>
        </p:nvSpPr>
        <p:spPr>
          <a:xfrm>
            <a:off x="0" y="765175"/>
            <a:ext cx="9131300" cy="0"/>
          </a:xfrm>
          <a:custGeom>
            <a:avLst/>
            <a:gdLst/>
            <a:ahLst/>
            <a:cxnLst/>
            <a:rect l="l" t="t" r="r" b="b"/>
            <a:pathLst>
              <a:path w="9131300">
                <a:moveTo>
                  <a:pt x="0" y="0"/>
                </a:moveTo>
                <a:lnTo>
                  <a:pt x="9131300" y="0"/>
                </a:lnTo>
              </a:path>
            </a:pathLst>
          </a:custGeom>
          <a:ln w="3175">
            <a:solidFill>
              <a:srgbClr val="FFFFFF"/>
            </a:solidFill>
          </a:ln>
        </p:spPr>
        <p:txBody>
          <a:bodyPr wrap="square" lIns="0" tIns="0" rIns="0" bIns="0" rtlCol="0"/>
          <a:lstStyle/>
          <a:p>
            <a:endParaRPr/>
          </a:p>
        </p:txBody>
      </p:sp>
      <p:sp>
        <p:nvSpPr>
          <p:cNvPr id="48" name="object 48"/>
          <p:cNvSpPr/>
          <p:nvPr/>
        </p:nvSpPr>
        <p:spPr>
          <a:xfrm>
            <a:off x="0" y="712851"/>
            <a:ext cx="2327275" cy="0"/>
          </a:xfrm>
          <a:custGeom>
            <a:avLst/>
            <a:gdLst/>
            <a:ahLst/>
            <a:cxnLst/>
            <a:rect l="l" t="t" r="r" b="b"/>
            <a:pathLst>
              <a:path w="2327275">
                <a:moveTo>
                  <a:pt x="0" y="0"/>
                </a:moveTo>
                <a:lnTo>
                  <a:pt x="2327275" y="0"/>
                </a:lnTo>
              </a:path>
            </a:pathLst>
          </a:custGeom>
          <a:ln w="3175">
            <a:solidFill>
              <a:srgbClr val="FFFFFF"/>
            </a:solidFill>
          </a:ln>
        </p:spPr>
        <p:txBody>
          <a:bodyPr wrap="square" lIns="0" tIns="0" rIns="0" bIns="0" rtlCol="0"/>
          <a:lstStyle/>
          <a:p>
            <a:endParaRPr/>
          </a:p>
        </p:txBody>
      </p:sp>
      <p:sp>
        <p:nvSpPr>
          <p:cNvPr id="49" name="object 49"/>
          <p:cNvSpPr/>
          <p:nvPr/>
        </p:nvSpPr>
        <p:spPr>
          <a:xfrm>
            <a:off x="0" y="712851"/>
            <a:ext cx="2327275" cy="347980"/>
          </a:xfrm>
          <a:custGeom>
            <a:avLst/>
            <a:gdLst/>
            <a:ahLst/>
            <a:cxnLst/>
            <a:rect l="l" t="t" r="r" b="b"/>
            <a:pathLst>
              <a:path w="2327275" h="347980">
                <a:moveTo>
                  <a:pt x="2327274" y="0"/>
                </a:moveTo>
                <a:lnTo>
                  <a:pt x="0" y="347354"/>
                </a:lnTo>
              </a:path>
            </a:pathLst>
          </a:custGeom>
          <a:ln w="3175">
            <a:solidFill>
              <a:srgbClr val="FFFFFF"/>
            </a:solidFill>
          </a:ln>
        </p:spPr>
        <p:txBody>
          <a:bodyPr wrap="square" lIns="0" tIns="0" rIns="0" bIns="0" rtlCol="0"/>
          <a:lstStyle/>
          <a:p>
            <a:endParaRPr/>
          </a:p>
        </p:txBody>
      </p:sp>
      <p:sp>
        <p:nvSpPr>
          <p:cNvPr id="50" name="object 50"/>
          <p:cNvSpPr/>
          <p:nvPr/>
        </p:nvSpPr>
        <p:spPr>
          <a:xfrm>
            <a:off x="0" y="692150"/>
            <a:ext cx="2327275" cy="196215"/>
          </a:xfrm>
          <a:custGeom>
            <a:avLst/>
            <a:gdLst/>
            <a:ahLst/>
            <a:cxnLst/>
            <a:rect l="l" t="t" r="r" b="b"/>
            <a:pathLst>
              <a:path w="2327275" h="196215">
                <a:moveTo>
                  <a:pt x="2327274" y="0"/>
                </a:moveTo>
                <a:lnTo>
                  <a:pt x="0" y="195781"/>
                </a:lnTo>
              </a:path>
            </a:pathLst>
          </a:custGeom>
          <a:ln w="3175">
            <a:solidFill>
              <a:srgbClr val="FFFFFF"/>
            </a:solidFill>
          </a:ln>
        </p:spPr>
        <p:txBody>
          <a:bodyPr wrap="square" lIns="0" tIns="0" rIns="0" bIns="0" rtlCol="0"/>
          <a:lstStyle/>
          <a:p>
            <a:endParaRPr/>
          </a:p>
        </p:txBody>
      </p:sp>
      <p:sp>
        <p:nvSpPr>
          <p:cNvPr id="51" name="object 51"/>
          <p:cNvSpPr/>
          <p:nvPr/>
        </p:nvSpPr>
        <p:spPr>
          <a:xfrm>
            <a:off x="0" y="765175"/>
            <a:ext cx="9131300" cy="0"/>
          </a:xfrm>
          <a:custGeom>
            <a:avLst/>
            <a:gdLst/>
            <a:ahLst/>
            <a:cxnLst/>
            <a:rect l="l" t="t" r="r" b="b"/>
            <a:pathLst>
              <a:path w="9131300">
                <a:moveTo>
                  <a:pt x="0" y="0"/>
                </a:moveTo>
                <a:lnTo>
                  <a:pt x="9131300" y="0"/>
                </a:lnTo>
              </a:path>
            </a:pathLst>
          </a:custGeom>
          <a:ln w="3175">
            <a:solidFill>
              <a:srgbClr val="FFFFFF"/>
            </a:solidFill>
          </a:ln>
        </p:spPr>
        <p:txBody>
          <a:bodyPr wrap="square" lIns="0" tIns="0" rIns="0" bIns="0" rtlCol="0"/>
          <a:lstStyle/>
          <a:p>
            <a:endParaRPr/>
          </a:p>
        </p:txBody>
      </p:sp>
      <p:sp>
        <p:nvSpPr>
          <p:cNvPr id="52" name="object 52"/>
          <p:cNvSpPr/>
          <p:nvPr/>
        </p:nvSpPr>
        <p:spPr>
          <a:xfrm>
            <a:off x="0" y="0"/>
            <a:ext cx="9143999" cy="1600199"/>
          </a:xfrm>
          <a:prstGeom prst="rect">
            <a:avLst/>
          </a:prstGeom>
          <a:blipFill>
            <a:blip r:embed="rId2" cstate="print"/>
            <a:stretch>
              <a:fillRect/>
            </a:stretch>
          </a:blipFill>
        </p:spPr>
        <p:txBody>
          <a:bodyPr wrap="square" lIns="0" tIns="0" rIns="0" bIns="0" rtlCol="0"/>
          <a:lstStyle/>
          <a:p>
            <a:endParaRPr/>
          </a:p>
        </p:txBody>
      </p:sp>
      <p:sp>
        <p:nvSpPr>
          <p:cNvPr id="53" name="object 53"/>
          <p:cNvSpPr/>
          <p:nvPr/>
        </p:nvSpPr>
        <p:spPr>
          <a:xfrm>
            <a:off x="600075" y="115887"/>
            <a:ext cx="1079500" cy="792162"/>
          </a:xfrm>
          <a:prstGeom prst="rect">
            <a:avLst/>
          </a:prstGeom>
          <a:blipFill>
            <a:blip r:embed="rId3" cstate="print"/>
            <a:stretch>
              <a:fillRect/>
            </a:stretch>
          </a:blipFill>
        </p:spPr>
        <p:txBody>
          <a:bodyPr wrap="square" lIns="0" tIns="0" rIns="0" bIns="0" rtlCol="0"/>
          <a:lstStyle/>
          <a:p>
            <a:endParaRPr/>
          </a:p>
        </p:txBody>
      </p:sp>
      <p:sp>
        <p:nvSpPr>
          <p:cNvPr id="54" name="object 54"/>
          <p:cNvSpPr/>
          <p:nvPr/>
        </p:nvSpPr>
        <p:spPr>
          <a:xfrm>
            <a:off x="0" y="333375"/>
            <a:ext cx="1427226" cy="1203325"/>
          </a:xfrm>
          <a:prstGeom prst="rect">
            <a:avLst/>
          </a:prstGeom>
          <a:blipFill>
            <a:blip r:embed="rId4" cstate="print"/>
            <a:stretch>
              <a:fillRect/>
            </a:stretch>
          </a:blipFill>
        </p:spPr>
        <p:txBody>
          <a:bodyPr wrap="square" lIns="0" tIns="0" rIns="0" bIns="0" rtlCol="0"/>
          <a:lstStyle/>
          <a:p>
            <a:endParaRPr/>
          </a:p>
        </p:txBody>
      </p:sp>
      <p:sp>
        <p:nvSpPr>
          <p:cNvPr id="55" name="object 55"/>
          <p:cNvSpPr/>
          <p:nvPr/>
        </p:nvSpPr>
        <p:spPr>
          <a:xfrm>
            <a:off x="1174750" y="404875"/>
            <a:ext cx="649287" cy="542925"/>
          </a:xfrm>
          <a:prstGeom prst="rect">
            <a:avLst/>
          </a:prstGeom>
          <a:blipFill>
            <a:blip r:embed="rId5" cstate="print"/>
            <a:stretch>
              <a:fillRect/>
            </a:stretch>
          </a:blipFill>
        </p:spPr>
        <p:txBody>
          <a:bodyPr wrap="square" lIns="0" tIns="0" rIns="0" bIns="0" rtlCol="0"/>
          <a:lstStyle/>
          <a:p>
            <a:endParaRPr/>
          </a:p>
        </p:txBody>
      </p:sp>
      <p:sp>
        <p:nvSpPr>
          <p:cNvPr id="56" name="object 56"/>
          <p:cNvSpPr txBox="1"/>
          <p:nvPr/>
        </p:nvSpPr>
        <p:spPr>
          <a:xfrm>
            <a:off x="1122070" y="1223289"/>
            <a:ext cx="7527290" cy="4937125"/>
          </a:xfrm>
          <a:prstGeom prst="rect">
            <a:avLst/>
          </a:prstGeom>
        </p:spPr>
        <p:txBody>
          <a:bodyPr vert="horz" wrap="square" lIns="0" tIns="120650" rIns="0" bIns="0" rtlCol="0">
            <a:spAutoFit/>
          </a:bodyPr>
          <a:lstStyle/>
          <a:p>
            <a:pPr marL="12700">
              <a:lnSpc>
                <a:spcPct val="100000"/>
              </a:lnSpc>
              <a:spcBef>
                <a:spcPts val="950"/>
              </a:spcBef>
            </a:pPr>
            <a:r>
              <a:rPr sz="2200" b="1" spc="-5" dirty="0">
                <a:latin typeface="Times New Roman"/>
                <a:cs typeface="Times New Roman"/>
              </a:rPr>
              <a:t>4.1 </a:t>
            </a:r>
            <a:r>
              <a:rPr sz="2200" b="1" spc="-10" dirty="0">
                <a:latin typeface="Times New Roman"/>
                <a:cs typeface="Times New Roman"/>
              </a:rPr>
              <a:t>Những </a:t>
            </a:r>
            <a:r>
              <a:rPr sz="2200" b="1" spc="-5" dirty="0">
                <a:latin typeface="Times New Roman"/>
                <a:cs typeface="Times New Roman"/>
              </a:rPr>
              <a:t>hạn chế của </a:t>
            </a:r>
            <a:r>
              <a:rPr sz="2200" b="1" spc="-10" dirty="0">
                <a:latin typeface="Times New Roman"/>
                <a:cs typeface="Times New Roman"/>
              </a:rPr>
              <a:t>tường</a:t>
            </a:r>
            <a:r>
              <a:rPr sz="2200" b="1" spc="55" dirty="0">
                <a:latin typeface="Times New Roman"/>
                <a:cs typeface="Times New Roman"/>
              </a:rPr>
              <a:t> </a:t>
            </a:r>
            <a:r>
              <a:rPr sz="2200" b="1" spc="-5" dirty="0">
                <a:latin typeface="Times New Roman"/>
                <a:cs typeface="Times New Roman"/>
              </a:rPr>
              <a:t>lửa</a:t>
            </a:r>
            <a:endParaRPr sz="2200">
              <a:latin typeface="Times New Roman"/>
              <a:cs typeface="Times New Roman"/>
            </a:endParaRPr>
          </a:p>
          <a:p>
            <a:pPr marL="12700">
              <a:lnSpc>
                <a:spcPct val="100000"/>
              </a:lnSpc>
              <a:spcBef>
                <a:spcPts val="855"/>
              </a:spcBef>
            </a:pPr>
            <a:r>
              <a:rPr sz="2200" spc="-5" dirty="0">
                <a:latin typeface="Times New Roman"/>
                <a:cs typeface="Times New Roman"/>
              </a:rPr>
              <a:t>Các hệ thống tường lửa thông thường đều không giám sát chặt</a:t>
            </a:r>
            <a:r>
              <a:rPr sz="2200" spc="100" dirty="0">
                <a:latin typeface="Times New Roman"/>
                <a:cs typeface="Times New Roman"/>
              </a:rPr>
              <a:t> </a:t>
            </a:r>
            <a:r>
              <a:rPr sz="2200" spc="-5" dirty="0">
                <a:latin typeface="Times New Roman"/>
                <a:cs typeface="Times New Roman"/>
              </a:rPr>
              <a:t>chẽ</a:t>
            </a:r>
            <a:endParaRPr sz="2200">
              <a:latin typeface="Times New Roman"/>
              <a:cs typeface="Times New Roman"/>
            </a:endParaRPr>
          </a:p>
          <a:p>
            <a:pPr marL="12700" marR="67945">
              <a:lnSpc>
                <a:spcPct val="150000"/>
              </a:lnSpc>
            </a:pPr>
            <a:r>
              <a:rPr sz="2200" spc="-10" dirty="0">
                <a:latin typeface="Times New Roman"/>
                <a:cs typeface="Times New Roman"/>
              </a:rPr>
              <a:t>các </a:t>
            </a:r>
            <a:r>
              <a:rPr sz="2200" spc="-5" dirty="0">
                <a:latin typeface="Times New Roman"/>
                <a:cs typeface="Times New Roman"/>
              </a:rPr>
              <a:t>gói tin được truyền tải dựa trên giao thức </a:t>
            </a:r>
            <a:r>
              <a:rPr sz="2200" spc="-50" dirty="0">
                <a:latin typeface="Times New Roman"/>
                <a:cs typeface="Times New Roman"/>
              </a:rPr>
              <a:t>HTTP, </a:t>
            </a:r>
            <a:r>
              <a:rPr sz="2200" spc="-5" dirty="0">
                <a:latin typeface="Times New Roman"/>
                <a:cs typeface="Times New Roman"/>
              </a:rPr>
              <a:t>nghĩa là, </a:t>
            </a:r>
            <a:r>
              <a:rPr sz="2200" spc="-10" dirty="0">
                <a:latin typeface="Times New Roman"/>
                <a:cs typeface="Times New Roman"/>
              </a:rPr>
              <a:t>các  </a:t>
            </a:r>
            <a:r>
              <a:rPr sz="2200" dirty="0">
                <a:latin typeface="Times New Roman"/>
                <a:cs typeface="Times New Roman"/>
              </a:rPr>
              <a:t>yêu </a:t>
            </a:r>
            <a:r>
              <a:rPr sz="2200" spc="-10" dirty="0">
                <a:latin typeface="Times New Roman"/>
                <a:cs typeface="Times New Roman"/>
              </a:rPr>
              <a:t>cầu </a:t>
            </a:r>
            <a:r>
              <a:rPr sz="2200" spc="-5" dirty="0">
                <a:latin typeface="Times New Roman"/>
                <a:cs typeface="Times New Roman"/>
              </a:rPr>
              <a:t>truy </a:t>
            </a:r>
            <a:r>
              <a:rPr sz="2200" spc="-10" dirty="0">
                <a:latin typeface="Times New Roman"/>
                <a:cs typeface="Times New Roman"/>
              </a:rPr>
              <a:t>cập </a:t>
            </a:r>
            <a:r>
              <a:rPr sz="2200" spc="-5" dirty="0">
                <a:latin typeface="Times New Roman"/>
                <a:cs typeface="Times New Roman"/>
              </a:rPr>
              <a:t>đến web service thông qua nghi thức HTTP đều  được </a:t>
            </a:r>
            <a:r>
              <a:rPr sz="2200" spc="-10" dirty="0">
                <a:latin typeface="Times New Roman"/>
                <a:cs typeface="Times New Roman"/>
              </a:rPr>
              <a:t>các </a:t>
            </a:r>
            <a:r>
              <a:rPr sz="2200" spc="-5" dirty="0">
                <a:latin typeface="Times New Roman"/>
                <a:cs typeface="Times New Roman"/>
              </a:rPr>
              <a:t>hệ thống tường lửa cho phép qua. Sự thiếu sót này có thể  khiến cho </a:t>
            </a:r>
            <a:r>
              <a:rPr sz="2200" spc="-10" dirty="0">
                <a:latin typeface="Times New Roman"/>
                <a:cs typeface="Times New Roman"/>
              </a:rPr>
              <a:t>máy </a:t>
            </a:r>
            <a:r>
              <a:rPr sz="2200" spc="-5" dirty="0">
                <a:latin typeface="Times New Roman"/>
                <a:cs typeface="Times New Roman"/>
              </a:rPr>
              <a:t>chủ có nguy cơ bị những cuộc tấn công </a:t>
            </a:r>
            <a:r>
              <a:rPr sz="2200" spc="-15" dirty="0">
                <a:latin typeface="Times New Roman"/>
                <a:cs typeface="Times New Roman"/>
              </a:rPr>
              <a:t>mà</a:t>
            </a:r>
            <a:r>
              <a:rPr sz="2200" spc="135" dirty="0">
                <a:latin typeface="Times New Roman"/>
                <a:cs typeface="Times New Roman"/>
              </a:rPr>
              <a:t> </a:t>
            </a:r>
            <a:r>
              <a:rPr sz="2200" spc="-5" dirty="0">
                <a:latin typeface="Times New Roman"/>
                <a:cs typeface="Times New Roman"/>
              </a:rPr>
              <a:t>không</a:t>
            </a:r>
            <a:endParaRPr sz="2200">
              <a:latin typeface="Times New Roman"/>
              <a:cs typeface="Times New Roman"/>
            </a:endParaRPr>
          </a:p>
          <a:p>
            <a:pPr marL="12700" marR="5080" algn="just">
              <a:lnSpc>
                <a:spcPct val="150000"/>
              </a:lnSpc>
            </a:pPr>
            <a:r>
              <a:rPr sz="2200" spc="-5" dirty="0">
                <a:latin typeface="Times New Roman"/>
                <a:cs typeface="Times New Roman"/>
              </a:rPr>
              <a:t>thể biết trước. </a:t>
            </a:r>
            <a:r>
              <a:rPr sz="2200" spc="-20" dirty="0">
                <a:latin typeface="Times New Roman"/>
                <a:cs typeface="Times New Roman"/>
              </a:rPr>
              <a:t>Trong </a:t>
            </a:r>
            <a:r>
              <a:rPr sz="2200" spc="-5" dirty="0">
                <a:latin typeface="Times New Roman"/>
                <a:cs typeface="Times New Roman"/>
              </a:rPr>
              <a:t>thực tế, đã có những cuộc tấn công bằng </a:t>
            </a:r>
            <a:r>
              <a:rPr sz="2200" spc="-10" dirty="0">
                <a:latin typeface="Times New Roman"/>
                <a:cs typeface="Times New Roman"/>
              </a:rPr>
              <a:t>cách  </a:t>
            </a:r>
            <a:r>
              <a:rPr sz="2200" spc="-5" dirty="0">
                <a:latin typeface="Times New Roman"/>
                <a:cs typeface="Times New Roman"/>
              </a:rPr>
              <a:t>thiết kế </a:t>
            </a:r>
            <a:r>
              <a:rPr sz="2200" spc="-10" dirty="0">
                <a:latin typeface="Times New Roman"/>
                <a:cs typeface="Times New Roman"/>
              </a:rPr>
              <a:t>các </a:t>
            </a:r>
            <a:r>
              <a:rPr sz="2200" spc="-5" dirty="0">
                <a:latin typeface="Times New Roman"/>
                <a:cs typeface="Times New Roman"/>
              </a:rPr>
              <a:t>gói tin SOAP qua </a:t>
            </a:r>
            <a:r>
              <a:rPr sz="2200" spc="-10" dirty="0">
                <a:latin typeface="Times New Roman"/>
                <a:cs typeface="Times New Roman"/>
              </a:rPr>
              <a:t>mặt </a:t>
            </a:r>
            <a:r>
              <a:rPr sz="2200" spc="-5" dirty="0">
                <a:latin typeface="Times New Roman"/>
                <a:cs typeface="Times New Roman"/>
              </a:rPr>
              <a:t>được hệ thống tường lửa và </a:t>
            </a:r>
            <a:r>
              <a:rPr sz="2200" spc="-10" dirty="0">
                <a:latin typeface="Times New Roman"/>
                <a:cs typeface="Times New Roman"/>
              </a:rPr>
              <a:t>máy  </a:t>
            </a:r>
            <a:r>
              <a:rPr sz="2200" spc="-5" dirty="0">
                <a:latin typeface="Times New Roman"/>
                <a:cs typeface="Times New Roman"/>
              </a:rPr>
              <a:t>chủ để gây nên lỗi “tràn vùng</a:t>
            </a:r>
            <a:r>
              <a:rPr sz="2200" spc="10" dirty="0">
                <a:latin typeface="Times New Roman"/>
                <a:cs typeface="Times New Roman"/>
              </a:rPr>
              <a:t> </a:t>
            </a:r>
            <a:r>
              <a:rPr sz="2200" spc="-10" dirty="0">
                <a:latin typeface="Times New Roman"/>
                <a:cs typeface="Times New Roman"/>
              </a:rPr>
              <a:t>đệm”</a:t>
            </a:r>
            <a:endParaRPr sz="2200">
              <a:latin typeface="Times New Roman"/>
              <a:cs typeface="Times New Roman"/>
            </a:endParaRPr>
          </a:p>
          <a:p>
            <a:pPr marL="12700">
              <a:lnSpc>
                <a:spcPct val="100000"/>
              </a:lnSpc>
              <a:spcBef>
                <a:spcPts val="1320"/>
              </a:spcBef>
            </a:pPr>
            <a:r>
              <a:rPr sz="2200" spc="-5" dirty="0">
                <a:latin typeface="Times New Roman"/>
                <a:cs typeface="Times New Roman"/>
              </a:rPr>
              <a:t>cho </a:t>
            </a:r>
            <a:r>
              <a:rPr sz="2200" spc="-10" dirty="0">
                <a:latin typeface="Times New Roman"/>
                <a:cs typeface="Times New Roman"/>
              </a:rPr>
              <a:t>các </a:t>
            </a:r>
            <a:r>
              <a:rPr sz="2200" spc="-5" dirty="0">
                <a:latin typeface="Times New Roman"/>
                <a:cs typeface="Times New Roman"/>
              </a:rPr>
              <a:t>ứng dụng bên</a:t>
            </a:r>
            <a:r>
              <a:rPr sz="2200" spc="5" dirty="0">
                <a:latin typeface="Times New Roman"/>
                <a:cs typeface="Times New Roman"/>
              </a:rPr>
              <a:t> </a:t>
            </a:r>
            <a:r>
              <a:rPr sz="2200" spc="-5" dirty="0">
                <a:latin typeface="Times New Roman"/>
                <a:cs typeface="Times New Roman"/>
              </a:rPr>
              <a:t>trong</a:t>
            </a:r>
            <a:endParaRPr sz="2200">
              <a:latin typeface="Times New Roman"/>
              <a:cs typeface="Times New Roman"/>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3999" cy="1600199"/>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600075" y="115887"/>
            <a:ext cx="1079500" cy="792162"/>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0" y="333375"/>
            <a:ext cx="1427226" cy="1203325"/>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1174750" y="404875"/>
            <a:ext cx="649287" cy="542925"/>
          </a:xfrm>
          <a:prstGeom prst="rect">
            <a:avLst/>
          </a:prstGeom>
          <a:blipFill>
            <a:blip r:embed="rId5" cstate="print"/>
            <a:stretch>
              <a:fillRect/>
            </a:stretch>
          </a:blipFill>
        </p:spPr>
        <p:txBody>
          <a:bodyPr wrap="square" lIns="0" tIns="0" rIns="0" bIns="0" rtlCol="0"/>
          <a:lstStyle/>
          <a:p>
            <a:endParaRPr/>
          </a:p>
        </p:txBody>
      </p:sp>
      <p:sp>
        <p:nvSpPr>
          <p:cNvPr id="6" name="object 6"/>
          <p:cNvSpPr txBox="1">
            <a:spLocks noGrp="1"/>
          </p:cNvSpPr>
          <p:nvPr>
            <p:ph type="title"/>
          </p:nvPr>
        </p:nvSpPr>
        <p:spPr>
          <a:xfrm>
            <a:off x="841044" y="1395221"/>
            <a:ext cx="7665084" cy="391160"/>
          </a:xfrm>
          <a:prstGeom prst="rect">
            <a:avLst/>
          </a:prstGeom>
        </p:spPr>
        <p:txBody>
          <a:bodyPr vert="horz" wrap="square" lIns="0" tIns="12700" rIns="0" bIns="0" rtlCol="0">
            <a:spAutoFit/>
          </a:bodyPr>
          <a:lstStyle/>
          <a:p>
            <a:pPr marL="12700">
              <a:lnSpc>
                <a:spcPct val="100000"/>
              </a:lnSpc>
              <a:spcBef>
                <a:spcPts val="100"/>
              </a:spcBef>
            </a:pPr>
            <a:r>
              <a:rPr dirty="0">
                <a:solidFill>
                  <a:srgbClr val="000000"/>
                </a:solidFill>
              </a:rPr>
              <a:t>4.2 </a:t>
            </a:r>
            <a:r>
              <a:rPr spc="-5" dirty="0">
                <a:solidFill>
                  <a:srgbClr val="000000"/>
                </a:solidFill>
              </a:rPr>
              <a:t>Cơ </a:t>
            </a:r>
            <a:r>
              <a:rPr dirty="0">
                <a:solidFill>
                  <a:srgbClr val="000000"/>
                </a:solidFill>
              </a:rPr>
              <a:t>chế </a:t>
            </a:r>
            <a:r>
              <a:rPr spc="-5" dirty="0">
                <a:solidFill>
                  <a:srgbClr val="000000"/>
                </a:solidFill>
              </a:rPr>
              <a:t>bảo mật </a:t>
            </a:r>
            <a:r>
              <a:rPr dirty="0">
                <a:solidFill>
                  <a:srgbClr val="000000"/>
                </a:solidFill>
              </a:rPr>
              <a:t>chưa </a:t>
            </a:r>
            <a:r>
              <a:rPr spc="-5" dirty="0">
                <a:solidFill>
                  <a:srgbClr val="000000"/>
                </a:solidFill>
              </a:rPr>
              <a:t>được định nghĩa một </a:t>
            </a:r>
            <a:r>
              <a:rPr dirty="0">
                <a:solidFill>
                  <a:srgbClr val="000000"/>
                </a:solidFill>
              </a:rPr>
              <a:t>cách </a:t>
            </a:r>
            <a:r>
              <a:rPr spc="-5" dirty="0">
                <a:solidFill>
                  <a:srgbClr val="000000"/>
                </a:solidFill>
              </a:rPr>
              <a:t>đầy</a:t>
            </a:r>
            <a:r>
              <a:rPr spc="-40" dirty="0">
                <a:solidFill>
                  <a:srgbClr val="000000"/>
                </a:solidFill>
              </a:rPr>
              <a:t> </a:t>
            </a:r>
            <a:r>
              <a:rPr spc="-5" dirty="0">
                <a:solidFill>
                  <a:srgbClr val="000000"/>
                </a:solidFill>
              </a:rPr>
              <a:t>đủ</a:t>
            </a:r>
          </a:p>
        </p:txBody>
      </p:sp>
      <p:sp>
        <p:nvSpPr>
          <p:cNvPr id="7" name="object 7"/>
          <p:cNvSpPr txBox="1"/>
          <p:nvPr/>
        </p:nvSpPr>
        <p:spPr>
          <a:xfrm>
            <a:off x="841044" y="1715261"/>
            <a:ext cx="7896225" cy="4156710"/>
          </a:xfrm>
          <a:prstGeom prst="rect">
            <a:avLst/>
          </a:prstGeom>
        </p:spPr>
        <p:txBody>
          <a:bodyPr vert="horz" wrap="square" lIns="0" tIns="12700" rIns="0" bIns="0" rtlCol="0">
            <a:spAutoFit/>
          </a:bodyPr>
          <a:lstStyle/>
          <a:p>
            <a:pPr marL="12700" marR="5080">
              <a:lnSpc>
                <a:spcPct val="150000"/>
              </a:lnSpc>
              <a:spcBef>
                <a:spcPts val="100"/>
              </a:spcBef>
            </a:pPr>
            <a:r>
              <a:rPr sz="1800" spc="-5" dirty="0">
                <a:latin typeface="Times New Roman"/>
                <a:cs typeface="Times New Roman"/>
              </a:rPr>
              <a:t>Hầu </a:t>
            </a:r>
            <a:r>
              <a:rPr sz="1800" dirty="0">
                <a:latin typeface="Times New Roman"/>
                <a:cs typeface="Times New Roman"/>
              </a:rPr>
              <a:t>hết những chuẩn về bảo </a:t>
            </a:r>
            <a:r>
              <a:rPr sz="1800" spc="-5" dirty="0">
                <a:latin typeface="Times New Roman"/>
                <a:cs typeface="Times New Roman"/>
              </a:rPr>
              <a:t>mật </a:t>
            </a:r>
            <a:r>
              <a:rPr sz="1800" dirty="0">
                <a:latin typeface="Times New Roman"/>
                <a:cs typeface="Times New Roman"/>
              </a:rPr>
              <a:t>hiện nay đều chỉ tập trung vào việc đưa ra các định  dạng bảo vệ dữ liệu trong quá trình trao đổi, </a:t>
            </a:r>
            <a:r>
              <a:rPr sz="1800" spc="-5" dirty="0">
                <a:latin typeface="Times New Roman"/>
                <a:cs typeface="Times New Roman"/>
              </a:rPr>
              <a:t>mà </a:t>
            </a:r>
            <a:r>
              <a:rPr sz="1800" dirty="0">
                <a:latin typeface="Times New Roman"/>
                <a:cs typeface="Times New Roman"/>
              </a:rPr>
              <a:t>không quan tâm đến việc xác định  các nghi thức </a:t>
            </a:r>
            <a:r>
              <a:rPr sz="1800" spc="-5" dirty="0">
                <a:latin typeface="Times New Roman"/>
                <a:cs typeface="Times New Roman"/>
              </a:rPr>
              <a:t>mà </a:t>
            </a:r>
            <a:r>
              <a:rPr sz="1800" dirty="0">
                <a:latin typeface="Times New Roman"/>
                <a:cs typeface="Times New Roman"/>
              </a:rPr>
              <a:t>các bên cần thực hiện khi tương tác, như là việc chứng thực và</a:t>
            </a:r>
            <a:r>
              <a:rPr sz="1800" spc="-130" dirty="0">
                <a:latin typeface="Times New Roman"/>
                <a:cs typeface="Times New Roman"/>
              </a:rPr>
              <a:t> </a:t>
            </a:r>
            <a:r>
              <a:rPr sz="1800" dirty="0">
                <a:latin typeface="Times New Roman"/>
                <a:cs typeface="Times New Roman"/>
              </a:rPr>
              <a:t>kiểm  tra</a:t>
            </a:r>
            <a:r>
              <a:rPr sz="1800" spc="-5" dirty="0">
                <a:latin typeface="Times New Roman"/>
                <a:cs typeface="Times New Roman"/>
              </a:rPr>
              <a:t> </a:t>
            </a:r>
            <a:r>
              <a:rPr sz="1800" dirty="0">
                <a:latin typeface="Times New Roman"/>
                <a:cs typeface="Times New Roman"/>
              </a:rPr>
              <a:t>quyền...</a:t>
            </a:r>
            <a:endParaRPr sz="1800">
              <a:latin typeface="Times New Roman"/>
              <a:cs typeface="Times New Roman"/>
            </a:endParaRPr>
          </a:p>
          <a:p>
            <a:pPr>
              <a:lnSpc>
                <a:spcPct val="100000"/>
              </a:lnSpc>
            </a:pPr>
            <a:endParaRPr sz="2000">
              <a:latin typeface="Times New Roman"/>
              <a:cs typeface="Times New Roman"/>
            </a:endParaRPr>
          </a:p>
          <a:p>
            <a:pPr marL="12700">
              <a:lnSpc>
                <a:spcPct val="100000"/>
              </a:lnSpc>
              <a:spcBef>
                <a:spcPts val="1285"/>
              </a:spcBef>
              <a:tabLst>
                <a:tab pos="634365" algn="l"/>
              </a:tabLst>
            </a:pPr>
            <a:r>
              <a:rPr sz="2800" b="1" spc="-5" dirty="0">
                <a:latin typeface="Times New Roman"/>
                <a:cs typeface="Times New Roman"/>
              </a:rPr>
              <a:t>4.3	Các giải pháp bảo </a:t>
            </a:r>
            <a:r>
              <a:rPr sz="2800" b="1" spc="-10" dirty="0">
                <a:latin typeface="Times New Roman"/>
                <a:cs typeface="Times New Roman"/>
              </a:rPr>
              <a:t>mật khó </a:t>
            </a:r>
            <a:r>
              <a:rPr sz="2800" b="1" spc="-5" dirty="0">
                <a:latin typeface="Times New Roman"/>
                <a:cs typeface="Times New Roman"/>
              </a:rPr>
              <a:t>tích </a:t>
            </a:r>
            <a:r>
              <a:rPr sz="2800" b="1" spc="-10" dirty="0">
                <a:latin typeface="Times New Roman"/>
                <a:cs typeface="Times New Roman"/>
              </a:rPr>
              <a:t>hợp </a:t>
            </a:r>
            <a:r>
              <a:rPr sz="2800" b="1" spc="-5" dirty="0">
                <a:latin typeface="Times New Roman"/>
                <a:cs typeface="Times New Roman"/>
              </a:rPr>
              <a:t>với</a:t>
            </a:r>
            <a:r>
              <a:rPr sz="2800" b="1" spc="160" dirty="0">
                <a:latin typeface="Times New Roman"/>
                <a:cs typeface="Times New Roman"/>
              </a:rPr>
              <a:t> </a:t>
            </a:r>
            <a:r>
              <a:rPr sz="2800" b="1" spc="-5" dirty="0">
                <a:latin typeface="Times New Roman"/>
                <a:cs typeface="Times New Roman"/>
              </a:rPr>
              <a:t>nhau</a:t>
            </a:r>
            <a:endParaRPr sz="2800">
              <a:latin typeface="Times New Roman"/>
              <a:cs typeface="Times New Roman"/>
            </a:endParaRPr>
          </a:p>
          <a:p>
            <a:pPr marL="12700">
              <a:lnSpc>
                <a:spcPct val="100000"/>
              </a:lnSpc>
              <a:spcBef>
                <a:spcPts val="735"/>
              </a:spcBef>
            </a:pPr>
            <a:r>
              <a:rPr sz="1800" spc="-5" dirty="0">
                <a:latin typeface="Times New Roman"/>
                <a:cs typeface="Times New Roman"/>
              </a:rPr>
              <a:t>Vì </a:t>
            </a:r>
            <a:r>
              <a:rPr sz="1800" dirty="0">
                <a:latin typeface="Times New Roman"/>
                <a:cs typeface="Times New Roman"/>
              </a:rPr>
              <a:t>thiếu những chuẩn chung về việc chỉ ra nghi thức giao tiếp giữa những</a:t>
            </a:r>
            <a:r>
              <a:rPr sz="1800" spc="-100" dirty="0">
                <a:latin typeface="Times New Roman"/>
                <a:cs typeface="Times New Roman"/>
              </a:rPr>
              <a:t> </a:t>
            </a:r>
            <a:r>
              <a:rPr sz="1800" spc="-5" dirty="0">
                <a:latin typeface="Times New Roman"/>
                <a:cs typeface="Times New Roman"/>
              </a:rPr>
              <a:t>web</a:t>
            </a:r>
            <a:endParaRPr sz="1800">
              <a:latin typeface="Times New Roman"/>
              <a:cs typeface="Times New Roman"/>
            </a:endParaRPr>
          </a:p>
          <a:p>
            <a:pPr marL="12700" marR="301625">
              <a:lnSpc>
                <a:spcPct val="150000"/>
              </a:lnSpc>
            </a:pPr>
            <a:r>
              <a:rPr sz="1800" spc="-5" dirty="0">
                <a:latin typeface="Times New Roman"/>
                <a:cs typeface="Times New Roman"/>
              </a:rPr>
              <a:t>service khiến cho các sản phẩm hỗ trợ cho vấn đề bảo mật của web service trên thị  trường ngày nay không thể hoàn toàn tích hợp vào nhau, mặc dù các sản phẩm</a:t>
            </a:r>
            <a:r>
              <a:rPr sz="1800" spc="225" dirty="0">
                <a:latin typeface="Times New Roman"/>
                <a:cs typeface="Times New Roman"/>
              </a:rPr>
              <a:t> </a:t>
            </a:r>
            <a:r>
              <a:rPr sz="1800" spc="-5" dirty="0">
                <a:latin typeface="Times New Roman"/>
                <a:cs typeface="Times New Roman"/>
              </a:rPr>
              <a:t>này</a:t>
            </a:r>
            <a:endParaRPr sz="1800">
              <a:latin typeface="Times New Roman"/>
              <a:cs typeface="Times New Roman"/>
            </a:endParaRPr>
          </a:p>
          <a:p>
            <a:pPr marL="12700">
              <a:lnSpc>
                <a:spcPct val="100000"/>
              </a:lnSpc>
              <a:spcBef>
                <a:spcPts val="1085"/>
              </a:spcBef>
            </a:pPr>
            <a:r>
              <a:rPr sz="1800" dirty="0">
                <a:latin typeface="Times New Roman"/>
                <a:cs typeface="Times New Roman"/>
              </a:rPr>
              <a:t>đều </a:t>
            </a:r>
            <a:r>
              <a:rPr sz="1800" spc="-5" dirty="0">
                <a:latin typeface="Times New Roman"/>
                <a:cs typeface="Times New Roman"/>
              </a:rPr>
              <a:t>được </a:t>
            </a:r>
            <a:r>
              <a:rPr sz="1800" dirty="0">
                <a:latin typeface="Times New Roman"/>
                <a:cs typeface="Times New Roman"/>
              </a:rPr>
              <a:t>thiết kế dựa trên các chuẩn về bảo </a:t>
            </a:r>
            <a:r>
              <a:rPr sz="1800" spc="-5" dirty="0">
                <a:latin typeface="Times New Roman"/>
                <a:cs typeface="Times New Roman"/>
              </a:rPr>
              <a:t>mật </a:t>
            </a:r>
            <a:r>
              <a:rPr sz="1800" dirty="0">
                <a:latin typeface="Times New Roman"/>
                <a:cs typeface="Times New Roman"/>
              </a:rPr>
              <a:t>cho </a:t>
            </a:r>
            <a:r>
              <a:rPr sz="1800" spc="-5" dirty="0">
                <a:latin typeface="Times New Roman"/>
                <a:cs typeface="Times New Roman"/>
              </a:rPr>
              <a:t>web</a:t>
            </a:r>
            <a:r>
              <a:rPr sz="1800" spc="-25" dirty="0">
                <a:latin typeface="Times New Roman"/>
                <a:cs typeface="Times New Roman"/>
              </a:rPr>
              <a:t> </a:t>
            </a:r>
            <a:r>
              <a:rPr sz="1800" spc="-5" dirty="0">
                <a:latin typeface="Times New Roman"/>
                <a:cs typeface="Times New Roman"/>
              </a:rPr>
              <a:t>service.</a:t>
            </a:r>
            <a:endParaRPr sz="1800">
              <a:latin typeface="Times New Roman"/>
              <a:cs typeface="Times New Roman"/>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3999" cy="1600199"/>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600075" y="115887"/>
            <a:ext cx="1079500" cy="792162"/>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0" y="333375"/>
            <a:ext cx="1427226" cy="1203325"/>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1174750" y="404875"/>
            <a:ext cx="649287" cy="542925"/>
          </a:xfrm>
          <a:prstGeom prst="rect">
            <a:avLst/>
          </a:prstGeom>
          <a:blipFill>
            <a:blip r:embed="rId5" cstate="print"/>
            <a:stretch>
              <a:fillRect/>
            </a:stretch>
          </a:blipFill>
        </p:spPr>
        <p:txBody>
          <a:bodyPr wrap="square" lIns="0" tIns="0" rIns="0" bIns="0" rtlCol="0"/>
          <a:lstStyle/>
          <a:p>
            <a:endParaRPr/>
          </a:p>
        </p:txBody>
      </p:sp>
      <p:sp>
        <p:nvSpPr>
          <p:cNvPr id="6" name="object 6"/>
          <p:cNvSpPr txBox="1">
            <a:spLocks noGrp="1"/>
          </p:cNvSpPr>
          <p:nvPr>
            <p:ph type="title"/>
          </p:nvPr>
        </p:nvSpPr>
        <p:spPr>
          <a:xfrm>
            <a:off x="1122070" y="1368044"/>
            <a:ext cx="7313930" cy="391160"/>
          </a:xfrm>
          <a:prstGeom prst="rect">
            <a:avLst/>
          </a:prstGeom>
        </p:spPr>
        <p:txBody>
          <a:bodyPr vert="horz" wrap="square" lIns="0" tIns="12700" rIns="0" bIns="0" rtlCol="0">
            <a:spAutoFit/>
          </a:bodyPr>
          <a:lstStyle/>
          <a:p>
            <a:pPr marL="12700">
              <a:lnSpc>
                <a:spcPct val="100000"/>
              </a:lnSpc>
              <a:spcBef>
                <a:spcPts val="100"/>
              </a:spcBef>
              <a:tabLst>
                <a:tab pos="545465" algn="l"/>
              </a:tabLst>
            </a:pPr>
            <a:r>
              <a:rPr dirty="0">
                <a:solidFill>
                  <a:srgbClr val="000000"/>
                </a:solidFill>
              </a:rPr>
              <a:t>4.4	Bảo </a:t>
            </a:r>
            <a:r>
              <a:rPr spc="-5" dirty="0">
                <a:solidFill>
                  <a:srgbClr val="000000"/>
                </a:solidFill>
              </a:rPr>
              <a:t>mật </a:t>
            </a:r>
            <a:r>
              <a:rPr spc="-10" dirty="0">
                <a:solidFill>
                  <a:srgbClr val="000000"/>
                </a:solidFill>
              </a:rPr>
              <a:t>trong </a:t>
            </a:r>
            <a:r>
              <a:rPr spc="-5" dirty="0">
                <a:solidFill>
                  <a:srgbClr val="000000"/>
                </a:solidFill>
              </a:rPr>
              <a:t>qui trình phối hợp hoạt động </a:t>
            </a:r>
            <a:r>
              <a:rPr dirty="0">
                <a:solidFill>
                  <a:srgbClr val="000000"/>
                </a:solidFill>
              </a:rPr>
              <a:t>của</a:t>
            </a:r>
            <a:r>
              <a:rPr spc="15" dirty="0">
                <a:solidFill>
                  <a:srgbClr val="000000"/>
                </a:solidFill>
              </a:rPr>
              <a:t> </a:t>
            </a:r>
            <a:r>
              <a:rPr dirty="0">
                <a:solidFill>
                  <a:srgbClr val="000000"/>
                </a:solidFill>
              </a:rPr>
              <a:t>các</a:t>
            </a:r>
          </a:p>
        </p:txBody>
      </p:sp>
      <p:sp>
        <p:nvSpPr>
          <p:cNvPr id="7" name="object 7"/>
          <p:cNvSpPr txBox="1">
            <a:spLocks noGrp="1"/>
          </p:cNvSpPr>
          <p:nvPr>
            <p:ph type="body" idx="1"/>
          </p:nvPr>
        </p:nvSpPr>
        <p:spPr>
          <a:prstGeom prst="rect">
            <a:avLst/>
          </a:prstGeom>
        </p:spPr>
        <p:txBody>
          <a:bodyPr vert="horz" wrap="square" lIns="0" tIns="132715" rIns="0" bIns="0" rtlCol="0">
            <a:spAutoFit/>
          </a:bodyPr>
          <a:lstStyle/>
          <a:p>
            <a:pPr marL="12700">
              <a:lnSpc>
                <a:spcPct val="100000"/>
              </a:lnSpc>
              <a:spcBef>
                <a:spcPts val="1045"/>
              </a:spcBef>
            </a:pPr>
            <a:r>
              <a:rPr spc="-10" dirty="0"/>
              <a:t>web</a:t>
            </a:r>
            <a:r>
              <a:rPr spc="10" dirty="0"/>
              <a:t> </a:t>
            </a:r>
            <a:r>
              <a:rPr spc="-5" dirty="0"/>
              <a:t>service</a:t>
            </a:r>
          </a:p>
          <a:p>
            <a:pPr marL="12700">
              <a:lnSpc>
                <a:spcPct val="100000"/>
              </a:lnSpc>
              <a:spcBef>
                <a:spcPts val="860"/>
              </a:spcBef>
            </a:pPr>
            <a:r>
              <a:rPr sz="2200" b="0" spc="-5" dirty="0">
                <a:latin typeface="Times New Roman"/>
                <a:cs typeface="Times New Roman"/>
              </a:rPr>
              <a:t>Khi</a:t>
            </a:r>
            <a:r>
              <a:rPr sz="2200" b="0" spc="50" dirty="0">
                <a:latin typeface="Times New Roman"/>
                <a:cs typeface="Times New Roman"/>
              </a:rPr>
              <a:t> </a:t>
            </a:r>
            <a:r>
              <a:rPr sz="2200" b="0" spc="-5" dirty="0">
                <a:latin typeface="Times New Roman"/>
                <a:cs typeface="Times New Roman"/>
              </a:rPr>
              <a:t>số</a:t>
            </a:r>
            <a:r>
              <a:rPr sz="2200" b="0" spc="50" dirty="0">
                <a:latin typeface="Times New Roman"/>
                <a:cs typeface="Times New Roman"/>
              </a:rPr>
              <a:t> </a:t>
            </a:r>
            <a:r>
              <a:rPr sz="2200" b="0" spc="-5" dirty="0">
                <a:latin typeface="Times New Roman"/>
                <a:cs typeface="Times New Roman"/>
              </a:rPr>
              <a:t>lượng</a:t>
            </a:r>
            <a:r>
              <a:rPr sz="2200" b="0" spc="30" dirty="0">
                <a:latin typeface="Times New Roman"/>
                <a:cs typeface="Times New Roman"/>
              </a:rPr>
              <a:t> </a:t>
            </a:r>
            <a:r>
              <a:rPr sz="2200" b="0" spc="-10" dirty="0">
                <a:latin typeface="Times New Roman"/>
                <a:cs typeface="Times New Roman"/>
              </a:rPr>
              <a:t>các</a:t>
            </a:r>
            <a:r>
              <a:rPr sz="2200" b="0" spc="50" dirty="0">
                <a:latin typeface="Times New Roman"/>
                <a:cs typeface="Times New Roman"/>
              </a:rPr>
              <a:t> </a:t>
            </a:r>
            <a:r>
              <a:rPr sz="2200" b="0" spc="-5" dirty="0">
                <a:latin typeface="Times New Roman"/>
                <a:cs typeface="Times New Roman"/>
              </a:rPr>
              <a:t>web</a:t>
            </a:r>
            <a:r>
              <a:rPr sz="2200" b="0" spc="50" dirty="0">
                <a:latin typeface="Times New Roman"/>
                <a:cs typeface="Times New Roman"/>
              </a:rPr>
              <a:t> </a:t>
            </a:r>
            <a:r>
              <a:rPr sz="2200" b="0" spc="-5" dirty="0">
                <a:latin typeface="Times New Roman"/>
                <a:cs typeface="Times New Roman"/>
              </a:rPr>
              <a:t>ngày</a:t>
            </a:r>
            <a:r>
              <a:rPr sz="2200" b="0" spc="50" dirty="0">
                <a:latin typeface="Times New Roman"/>
                <a:cs typeface="Times New Roman"/>
              </a:rPr>
              <a:t> </a:t>
            </a:r>
            <a:r>
              <a:rPr sz="2200" b="0" spc="-5" dirty="0">
                <a:latin typeface="Times New Roman"/>
                <a:cs typeface="Times New Roman"/>
              </a:rPr>
              <a:t>càng</a:t>
            </a:r>
            <a:r>
              <a:rPr sz="2200" b="0" spc="50" dirty="0">
                <a:latin typeface="Times New Roman"/>
                <a:cs typeface="Times New Roman"/>
              </a:rPr>
              <a:t> </a:t>
            </a:r>
            <a:r>
              <a:rPr sz="2200" b="0" spc="-5" dirty="0">
                <a:latin typeface="Times New Roman"/>
                <a:cs typeface="Times New Roman"/>
              </a:rPr>
              <a:t>gia</a:t>
            </a:r>
            <a:r>
              <a:rPr sz="2200" b="0" spc="50" dirty="0">
                <a:latin typeface="Times New Roman"/>
                <a:cs typeface="Times New Roman"/>
              </a:rPr>
              <a:t> </a:t>
            </a:r>
            <a:r>
              <a:rPr sz="2200" b="0" spc="-5" dirty="0">
                <a:latin typeface="Times New Roman"/>
                <a:cs typeface="Times New Roman"/>
              </a:rPr>
              <a:t>tăng,</a:t>
            </a:r>
            <a:r>
              <a:rPr sz="2200" b="0" spc="50" dirty="0">
                <a:latin typeface="Times New Roman"/>
                <a:cs typeface="Times New Roman"/>
              </a:rPr>
              <a:t> </a:t>
            </a:r>
            <a:r>
              <a:rPr sz="2200" b="0" spc="-5" dirty="0">
                <a:latin typeface="Times New Roman"/>
                <a:cs typeface="Times New Roman"/>
              </a:rPr>
              <a:t>thì</a:t>
            </a:r>
            <a:r>
              <a:rPr sz="2200" b="0" spc="50" dirty="0">
                <a:latin typeface="Times New Roman"/>
                <a:cs typeface="Times New Roman"/>
              </a:rPr>
              <a:t> </a:t>
            </a:r>
            <a:r>
              <a:rPr sz="2200" b="0" spc="-5" dirty="0">
                <a:latin typeface="Times New Roman"/>
                <a:cs typeface="Times New Roman"/>
              </a:rPr>
              <a:t>nhu</a:t>
            </a:r>
            <a:r>
              <a:rPr sz="2200" b="0" spc="50" dirty="0">
                <a:latin typeface="Times New Roman"/>
                <a:cs typeface="Times New Roman"/>
              </a:rPr>
              <a:t> </a:t>
            </a:r>
            <a:r>
              <a:rPr sz="2200" b="0" spc="-10" dirty="0">
                <a:latin typeface="Times New Roman"/>
                <a:cs typeface="Times New Roman"/>
              </a:rPr>
              <a:t>cầu</a:t>
            </a:r>
            <a:r>
              <a:rPr sz="2200" b="0" spc="35" dirty="0">
                <a:latin typeface="Times New Roman"/>
                <a:cs typeface="Times New Roman"/>
              </a:rPr>
              <a:t> </a:t>
            </a:r>
            <a:r>
              <a:rPr sz="2200" b="0" spc="-5" dirty="0">
                <a:latin typeface="Times New Roman"/>
                <a:cs typeface="Times New Roman"/>
              </a:rPr>
              <a:t>tái</a:t>
            </a:r>
            <a:r>
              <a:rPr sz="2200" b="0" spc="50" dirty="0">
                <a:latin typeface="Times New Roman"/>
                <a:cs typeface="Times New Roman"/>
              </a:rPr>
              <a:t> </a:t>
            </a:r>
            <a:r>
              <a:rPr sz="2200" b="0" spc="-5" dirty="0">
                <a:latin typeface="Times New Roman"/>
                <a:cs typeface="Times New Roman"/>
              </a:rPr>
              <a:t>sử</a:t>
            </a:r>
            <a:r>
              <a:rPr sz="2200" b="0" spc="50" dirty="0">
                <a:latin typeface="Times New Roman"/>
                <a:cs typeface="Times New Roman"/>
              </a:rPr>
              <a:t> </a:t>
            </a:r>
            <a:r>
              <a:rPr sz="2200" b="0" spc="-5" dirty="0">
                <a:latin typeface="Times New Roman"/>
                <a:cs typeface="Times New Roman"/>
              </a:rPr>
              <a:t>dụng</a:t>
            </a:r>
            <a:endParaRPr sz="2200">
              <a:latin typeface="Times New Roman"/>
              <a:cs typeface="Times New Roman"/>
            </a:endParaRPr>
          </a:p>
          <a:p>
            <a:pPr marL="12700" marR="5080">
              <a:lnSpc>
                <a:spcPct val="150000"/>
              </a:lnSpc>
            </a:pPr>
            <a:r>
              <a:rPr sz="2200" b="0" spc="-5" dirty="0">
                <a:latin typeface="Times New Roman"/>
                <a:cs typeface="Times New Roman"/>
              </a:rPr>
              <a:t>lại </a:t>
            </a:r>
            <a:r>
              <a:rPr sz="2200" b="0" spc="-10" dirty="0">
                <a:latin typeface="Times New Roman"/>
                <a:cs typeface="Times New Roman"/>
              </a:rPr>
              <a:t>các </a:t>
            </a:r>
            <a:r>
              <a:rPr sz="2200" b="0" spc="-5" dirty="0">
                <a:latin typeface="Times New Roman"/>
                <a:cs typeface="Times New Roman"/>
              </a:rPr>
              <a:t>dịch vụ </a:t>
            </a:r>
            <a:r>
              <a:rPr sz="2200" b="0" spc="-40" dirty="0">
                <a:latin typeface="Times New Roman"/>
                <a:cs typeface="Times New Roman"/>
              </a:rPr>
              <a:t>này, </a:t>
            </a:r>
            <a:r>
              <a:rPr sz="2200" b="0" spc="-5" dirty="0">
                <a:latin typeface="Times New Roman"/>
                <a:cs typeface="Times New Roman"/>
              </a:rPr>
              <a:t>kết hợp chúng </a:t>
            </a:r>
            <a:r>
              <a:rPr sz="2200" b="0" spc="-10" dirty="0">
                <a:latin typeface="Times New Roman"/>
                <a:cs typeface="Times New Roman"/>
              </a:rPr>
              <a:t>theo những </a:t>
            </a:r>
            <a:r>
              <a:rPr sz="2200" b="0" spc="-5" dirty="0">
                <a:latin typeface="Times New Roman"/>
                <a:cs typeface="Times New Roman"/>
              </a:rPr>
              <a:t>qui trình xử lý  khác nhau để đạt được </a:t>
            </a:r>
            <a:r>
              <a:rPr sz="2200" b="0" spc="-10" dirty="0">
                <a:latin typeface="Times New Roman"/>
                <a:cs typeface="Times New Roman"/>
              </a:rPr>
              <a:t>những </a:t>
            </a:r>
            <a:r>
              <a:rPr sz="2200" b="0" spc="-5" dirty="0">
                <a:latin typeface="Times New Roman"/>
                <a:cs typeface="Times New Roman"/>
              </a:rPr>
              <a:t>kết quả </a:t>
            </a:r>
            <a:r>
              <a:rPr sz="2200" b="0" spc="-10" dirty="0">
                <a:latin typeface="Times New Roman"/>
                <a:cs typeface="Times New Roman"/>
              </a:rPr>
              <a:t>khác </a:t>
            </a:r>
            <a:r>
              <a:rPr sz="2200" b="0" spc="-5" dirty="0">
                <a:latin typeface="Times New Roman"/>
                <a:cs typeface="Times New Roman"/>
              </a:rPr>
              <a:t>nhau đang giành</a:t>
            </a:r>
            <a:r>
              <a:rPr sz="2200" b="0" spc="75" dirty="0">
                <a:latin typeface="Times New Roman"/>
                <a:cs typeface="Times New Roman"/>
              </a:rPr>
              <a:t> </a:t>
            </a:r>
            <a:r>
              <a:rPr sz="2200" b="0" spc="-5" dirty="0">
                <a:latin typeface="Times New Roman"/>
                <a:cs typeface="Times New Roman"/>
              </a:rPr>
              <a:t>được</a:t>
            </a:r>
            <a:endParaRPr sz="2200">
              <a:latin typeface="Times New Roman"/>
              <a:cs typeface="Times New Roman"/>
            </a:endParaRPr>
          </a:p>
          <a:p>
            <a:pPr marL="12700" marR="5080">
              <a:lnSpc>
                <a:spcPct val="150000"/>
              </a:lnSpc>
              <a:spcBef>
                <a:spcPts val="5"/>
              </a:spcBef>
            </a:pPr>
            <a:r>
              <a:rPr sz="2200" b="0" spc="-5" dirty="0">
                <a:latin typeface="Times New Roman"/>
                <a:cs typeface="Times New Roman"/>
              </a:rPr>
              <a:t>rất nhiều sự quan </a:t>
            </a:r>
            <a:r>
              <a:rPr sz="2200" b="0" spc="-10" dirty="0">
                <a:latin typeface="Times New Roman"/>
                <a:cs typeface="Times New Roman"/>
              </a:rPr>
              <a:t>tâm. Và </a:t>
            </a:r>
            <a:r>
              <a:rPr sz="2200" b="0" spc="-5" dirty="0">
                <a:latin typeface="Times New Roman"/>
                <a:cs typeface="Times New Roman"/>
              </a:rPr>
              <a:t>lúc </a:t>
            </a:r>
            <a:r>
              <a:rPr sz="2200" b="0" spc="-40" dirty="0">
                <a:latin typeface="Times New Roman"/>
                <a:cs typeface="Times New Roman"/>
              </a:rPr>
              <a:t>này, </a:t>
            </a:r>
            <a:r>
              <a:rPr sz="2200" b="0" spc="-5" dirty="0">
                <a:latin typeface="Times New Roman"/>
                <a:cs typeface="Times New Roman"/>
              </a:rPr>
              <a:t>rõ ràng là ta phải giải quyết  được</a:t>
            </a:r>
            <a:r>
              <a:rPr sz="2200" b="0" spc="165" dirty="0">
                <a:latin typeface="Times New Roman"/>
                <a:cs typeface="Times New Roman"/>
              </a:rPr>
              <a:t> </a:t>
            </a:r>
            <a:r>
              <a:rPr sz="2200" b="0" spc="-5" dirty="0">
                <a:latin typeface="Times New Roman"/>
                <a:cs typeface="Times New Roman"/>
              </a:rPr>
              <a:t>vấn</a:t>
            </a:r>
            <a:r>
              <a:rPr sz="2200" b="0" spc="175" dirty="0">
                <a:latin typeface="Times New Roman"/>
                <a:cs typeface="Times New Roman"/>
              </a:rPr>
              <a:t> </a:t>
            </a:r>
            <a:r>
              <a:rPr sz="2200" b="0" spc="-5" dirty="0">
                <a:latin typeface="Times New Roman"/>
                <a:cs typeface="Times New Roman"/>
              </a:rPr>
              <a:t>đề</a:t>
            </a:r>
            <a:r>
              <a:rPr sz="2200" b="0" spc="150" dirty="0">
                <a:latin typeface="Times New Roman"/>
                <a:cs typeface="Times New Roman"/>
              </a:rPr>
              <a:t> </a:t>
            </a:r>
            <a:r>
              <a:rPr sz="2200" b="0" spc="-5" dirty="0">
                <a:latin typeface="Times New Roman"/>
                <a:cs typeface="Times New Roman"/>
              </a:rPr>
              <a:t>bảo</a:t>
            </a:r>
            <a:r>
              <a:rPr sz="2200" b="0" spc="175" dirty="0">
                <a:latin typeface="Times New Roman"/>
                <a:cs typeface="Times New Roman"/>
              </a:rPr>
              <a:t> </a:t>
            </a:r>
            <a:r>
              <a:rPr sz="2200" b="0" spc="-10" dirty="0">
                <a:latin typeface="Times New Roman"/>
                <a:cs typeface="Times New Roman"/>
              </a:rPr>
              <a:t>mật</a:t>
            </a:r>
            <a:r>
              <a:rPr sz="2200" b="0" spc="165" dirty="0">
                <a:latin typeface="Times New Roman"/>
                <a:cs typeface="Times New Roman"/>
              </a:rPr>
              <a:t> </a:t>
            </a:r>
            <a:r>
              <a:rPr sz="2200" b="0" dirty="0">
                <a:latin typeface="Times New Roman"/>
                <a:cs typeface="Times New Roman"/>
              </a:rPr>
              <a:t>trong</a:t>
            </a:r>
            <a:r>
              <a:rPr sz="2200" b="0" spc="175" dirty="0">
                <a:latin typeface="Times New Roman"/>
                <a:cs typeface="Times New Roman"/>
              </a:rPr>
              <a:t> </a:t>
            </a:r>
            <a:r>
              <a:rPr sz="2200" b="0" spc="-10" dirty="0">
                <a:latin typeface="Times New Roman"/>
                <a:cs typeface="Times New Roman"/>
              </a:rPr>
              <a:t>mối</a:t>
            </a:r>
            <a:r>
              <a:rPr sz="2200" b="0" spc="175" dirty="0">
                <a:latin typeface="Times New Roman"/>
                <a:cs typeface="Times New Roman"/>
              </a:rPr>
              <a:t> </a:t>
            </a:r>
            <a:r>
              <a:rPr sz="2200" b="0" spc="-5" dirty="0">
                <a:latin typeface="Times New Roman"/>
                <a:cs typeface="Times New Roman"/>
              </a:rPr>
              <a:t>quan</a:t>
            </a:r>
            <a:r>
              <a:rPr sz="2200" b="0" spc="175" dirty="0">
                <a:latin typeface="Times New Roman"/>
                <a:cs typeface="Times New Roman"/>
              </a:rPr>
              <a:t> </a:t>
            </a:r>
            <a:r>
              <a:rPr sz="2200" b="0" spc="-5" dirty="0">
                <a:latin typeface="Times New Roman"/>
                <a:cs typeface="Times New Roman"/>
              </a:rPr>
              <a:t>hệ</a:t>
            </a:r>
            <a:r>
              <a:rPr sz="2200" b="0" spc="160" dirty="0">
                <a:latin typeface="Times New Roman"/>
                <a:cs typeface="Times New Roman"/>
              </a:rPr>
              <a:t> </a:t>
            </a:r>
            <a:r>
              <a:rPr sz="2200" b="0" spc="-5" dirty="0">
                <a:latin typeface="Times New Roman"/>
                <a:cs typeface="Times New Roman"/>
              </a:rPr>
              <a:t>tương</a:t>
            </a:r>
            <a:r>
              <a:rPr sz="2200" b="0" spc="175" dirty="0">
                <a:latin typeface="Times New Roman"/>
                <a:cs typeface="Times New Roman"/>
              </a:rPr>
              <a:t> </a:t>
            </a:r>
            <a:r>
              <a:rPr sz="2200" b="0" spc="-5" dirty="0">
                <a:latin typeface="Times New Roman"/>
                <a:cs typeface="Times New Roman"/>
              </a:rPr>
              <a:t>tác</a:t>
            </a:r>
            <a:r>
              <a:rPr sz="2200" b="0" spc="160" dirty="0">
                <a:latin typeface="Times New Roman"/>
                <a:cs typeface="Times New Roman"/>
              </a:rPr>
              <a:t> </a:t>
            </a:r>
            <a:r>
              <a:rPr sz="2200" b="0" spc="-5" dirty="0">
                <a:latin typeface="Times New Roman"/>
                <a:cs typeface="Times New Roman"/>
              </a:rPr>
              <a:t>giữa</a:t>
            </a:r>
            <a:r>
              <a:rPr sz="2200" b="0" spc="160" dirty="0">
                <a:latin typeface="Times New Roman"/>
                <a:cs typeface="Times New Roman"/>
              </a:rPr>
              <a:t> </a:t>
            </a:r>
            <a:r>
              <a:rPr sz="2200" b="0" spc="-10" dirty="0">
                <a:latin typeface="Times New Roman"/>
                <a:cs typeface="Times New Roman"/>
              </a:rPr>
              <a:t>các</a:t>
            </a:r>
            <a:r>
              <a:rPr sz="2200" b="0" spc="175" dirty="0">
                <a:latin typeface="Times New Roman"/>
                <a:cs typeface="Times New Roman"/>
              </a:rPr>
              <a:t> </a:t>
            </a:r>
            <a:r>
              <a:rPr sz="2200" b="0" spc="-5" dirty="0">
                <a:latin typeface="Times New Roman"/>
                <a:cs typeface="Times New Roman"/>
              </a:rPr>
              <a:t>web</a:t>
            </a:r>
            <a:endParaRPr sz="2200">
              <a:latin typeface="Times New Roman"/>
              <a:cs typeface="Times New Roman"/>
            </a:endParaRPr>
          </a:p>
          <a:p>
            <a:pPr marL="12700">
              <a:lnSpc>
                <a:spcPct val="100000"/>
              </a:lnSpc>
              <a:spcBef>
                <a:spcPts val="1385"/>
              </a:spcBef>
            </a:pPr>
            <a:r>
              <a:rPr sz="2200" b="0" spc="-5" dirty="0">
                <a:latin typeface="Times New Roman"/>
                <a:cs typeface="Times New Roman"/>
              </a:rPr>
              <a:t>service</a:t>
            </a:r>
            <a:r>
              <a:rPr b="0" spc="-5" dirty="0">
                <a:latin typeface="Times New Roman"/>
                <a:cs typeface="Times New Roman"/>
              </a:rPr>
              <a:t>.</a:t>
            </a:r>
            <a:endParaRPr sz="2200">
              <a:latin typeface="Times New Roman"/>
              <a:cs typeface="Times New Roman"/>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3999" cy="1600199"/>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600075" y="115887"/>
            <a:ext cx="1079500" cy="792162"/>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0" y="333375"/>
            <a:ext cx="1427226" cy="1203325"/>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1174750" y="404875"/>
            <a:ext cx="649287" cy="542925"/>
          </a:xfrm>
          <a:prstGeom prst="rect">
            <a:avLst/>
          </a:prstGeom>
          <a:blipFill>
            <a:blip r:embed="rId5" cstate="print"/>
            <a:stretch>
              <a:fillRect/>
            </a:stretch>
          </a:blipFill>
        </p:spPr>
        <p:txBody>
          <a:bodyPr wrap="square" lIns="0" tIns="0" rIns="0" bIns="0" rtlCol="0"/>
          <a:lstStyle/>
          <a:p>
            <a:endParaRPr/>
          </a:p>
        </p:txBody>
      </p:sp>
      <p:sp>
        <p:nvSpPr>
          <p:cNvPr id="6" name="object 6"/>
          <p:cNvSpPr txBox="1">
            <a:spLocks noGrp="1"/>
          </p:cNvSpPr>
          <p:nvPr>
            <p:ph type="title"/>
          </p:nvPr>
        </p:nvSpPr>
        <p:spPr>
          <a:xfrm>
            <a:off x="1789557" y="221107"/>
            <a:ext cx="6785609" cy="513715"/>
          </a:xfrm>
          <a:prstGeom prst="rect">
            <a:avLst/>
          </a:prstGeom>
        </p:spPr>
        <p:txBody>
          <a:bodyPr vert="horz" wrap="square" lIns="0" tIns="12700" rIns="0" bIns="0" rtlCol="0">
            <a:spAutoFit/>
          </a:bodyPr>
          <a:lstStyle/>
          <a:p>
            <a:pPr marL="12700">
              <a:lnSpc>
                <a:spcPct val="100000"/>
              </a:lnSpc>
              <a:spcBef>
                <a:spcPts val="100"/>
              </a:spcBef>
            </a:pPr>
            <a:r>
              <a:rPr sz="3200" dirty="0"/>
              <a:t>5. </a:t>
            </a:r>
            <a:r>
              <a:rPr sz="3200" spc="-5" dirty="0"/>
              <a:t>Vấn đề quản lý tiến </a:t>
            </a:r>
            <a:r>
              <a:rPr sz="3200" dirty="0"/>
              <a:t>trình trong</a:t>
            </a:r>
            <a:r>
              <a:rPr sz="3200" spc="-90" dirty="0"/>
              <a:t> </a:t>
            </a:r>
            <a:r>
              <a:rPr sz="3200" dirty="0"/>
              <a:t>SOA</a:t>
            </a:r>
            <a:endParaRPr sz="3200"/>
          </a:p>
        </p:txBody>
      </p:sp>
      <p:sp>
        <p:nvSpPr>
          <p:cNvPr id="7" name="object 7"/>
          <p:cNvSpPr txBox="1"/>
          <p:nvPr/>
        </p:nvSpPr>
        <p:spPr>
          <a:xfrm>
            <a:off x="990600" y="1118503"/>
            <a:ext cx="7661294" cy="4171527"/>
          </a:xfrm>
          <a:prstGeom prst="rect">
            <a:avLst/>
          </a:prstGeom>
        </p:spPr>
        <p:txBody>
          <a:bodyPr vert="horz" wrap="square" lIns="0" tIns="13335" rIns="0" bIns="0" rtlCol="0">
            <a:spAutoFit/>
          </a:bodyPr>
          <a:lstStyle/>
          <a:p>
            <a:pPr marL="12700">
              <a:lnSpc>
                <a:spcPct val="130000"/>
              </a:lnSpc>
              <a:spcBef>
                <a:spcPts val="105"/>
              </a:spcBef>
            </a:pPr>
            <a:r>
              <a:rPr sz="3200" dirty="0">
                <a:latin typeface="Times New Roman"/>
                <a:cs typeface="Times New Roman"/>
              </a:rPr>
              <a:t>5.1 Khái niệm về quản </a:t>
            </a:r>
            <a:r>
              <a:rPr sz="3200" spc="-5" dirty="0">
                <a:latin typeface="Times New Roman"/>
                <a:cs typeface="Times New Roman"/>
              </a:rPr>
              <a:t>lý tiến</a:t>
            </a:r>
            <a:r>
              <a:rPr sz="3200" spc="-80" dirty="0">
                <a:latin typeface="Times New Roman"/>
                <a:cs typeface="Times New Roman"/>
              </a:rPr>
              <a:t> </a:t>
            </a:r>
            <a:r>
              <a:rPr sz="3200" dirty="0">
                <a:latin typeface="Times New Roman"/>
                <a:cs typeface="Times New Roman"/>
              </a:rPr>
              <a:t>trình</a:t>
            </a:r>
          </a:p>
          <a:p>
            <a:pPr marL="12700">
              <a:lnSpc>
                <a:spcPct val="130000"/>
              </a:lnSpc>
              <a:tabLst>
                <a:tab pos="527685" algn="l"/>
              </a:tabLst>
            </a:pPr>
            <a:r>
              <a:rPr sz="3200" spc="-5" dirty="0">
                <a:solidFill>
                  <a:srgbClr val="FD8537"/>
                </a:solidFill>
                <a:latin typeface="Times New Roman"/>
                <a:cs typeface="Times New Roman"/>
              </a:rPr>
              <a:t>a.	</a:t>
            </a:r>
            <a:r>
              <a:rPr sz="3200" dirty="0">
                <a:latin typeface="Times New Roman"/>
                <a:cs typeface="Times New Roman"/>
              </a:rPr>
              <a:t>Khái</a:t>
            </a:r>
            <a:r>
              <a:rPr sz="3200" spc="-15" dirty="0">
                <a:latin typeface="Times New Roman"/>
                <a:cs typeface="Times New Roman"/>
              </a:rPr>
              <a:t> </a:t>
            </a:r>
            <a:r>
              <a:rPr sz="3200" dirty="0">
                <a:latin typeface="Times New Roman"/>
                <a:cs typeface="Times New Roman"/>
              </a:rPr>
              <a:t>niệm</a:t>
            </a:r>
          </a:p>
          <a:p>
            <a:pPr marL="299085" indent="-286385">
              <a:lnSpc>
                <a:spcPct val="130000"/>
              </a:lnSpc>
              <a:spcBef>
                <a:spcPts val="615"/>
              </a:spcBef>
              <a:buClr>
                <a:srgbClr val="FD8537"/>
              </a:buClr>
              <a:buFont typeface="Wingdings"/>
              <a:buChar char=""/>
              <a:tabLst>
                <a:tab pos="299085" algn="l"/>
                <a:tab pos="299720" algn="l"/>
              </a:tabLst>
            </a:pPr>
            <a:r>
              <a:rPr sz="2800" spc="-5" dirty="0">
                <a:latin typeface="Times New Roman"/>
                <a:cs typeface="Times New Roman"/>
              </a:rPr>
              <a:t>Tiến trình nghiệp vụ là hoạt động trong thế</a:t>
            </a:r>
            <a:r>
              <a:rPr sz="2800" spc="150" dirty="0">
                <a:latin typeface="Times New Roman"/>
                <a:cs typeface="Times New Roman"/>
              </a:rPr>
              <a:t> </a:t>
            </a:r>
            <a:r>
              <a:rPr sz="2800" spc="-5" dirty="0">
                <a:latin typeface="Times New Roman"/>
                <a:cs typeface="Times New Roman"/>
              </a:rPr>
              <a:t>giới</a:t>
            </a:r>
            <a:endParaRPr sz="2800" dirty="0">
              <a:latin typeface="Times New Roman"/>
              <a:cs typeface="Times New Roman"/>
            </a:endParaRPr>
          </a:p>
          <a:p>
            <a:pPr marL="299085" marR="5080">
              <a:lnSpc>
                <a:spcPct val="130000"/>
              </a:lnSpc>
            </a:pPr>
            <a:r>
              <a:rPr sz="2800" spc="-5" dirty="0">
                <a:latin typeface="Times New Roman"/>
                <a:cs typeface="Times New Roman"/>
              </a:rPr>
              <a:t>thực gồm </a:t>
            </a:r>
            <a:r>
              <a:rPr sz="2800" spc="-10" dirty="0">
                <a:latin typeface="Times New Roman"/>
                <a:cs typeface="Times New Roman"/>
              </a:rPr>
              <a:t>một </a:t>
            </a:r>
            <a:r>
              <a:rPr sz="2800" spc="-5" dirty="0">
                <a:latin typeface="Times New Roman"/>
                <a:cs typeface="Times New Roman"/>
              </a:rPr>
              <a:t>chuỗi </a:t>
            </a:r>
            <a:r>
              <a:rPr sz="2800" spc="-10" dirty="0">
                <a:latin typeface="Times New Roman"/>
                <a:cs typeface="Times New Roman"/>
              </a:rPr>
              <a:t>các </a:t>
            </a:r>
            <a:r>
              <a:rPr sz="2800" spc="-5" dirty="0">
                <a:latin typeface="Times New Roman"/>
                <a:cs typeface="Times New Roman"/>
              </a:rPr>
              <a:t>tác vụ được liên kết, phối  hợp, thực hiện theo </a:t>
            </a:r>
            <a:r>
              <a:rPr sz="2800" spc="-10" dirty="0">
                <a:latin typeface="Times New Roman"/>
                <a:cs typeface="Times New Roman"/>
              </a:rPr>
              <a:t>một </a:t>
            </a:r>
            <a:r>
              <a:rPr sz="2800" spc="-5" dirty="0">
                <a:latin typeface="Times New Roman"/>
                <a:cs typeface="Times New Roman"/>
              </a:rPr>
              <a:t>trình tự thích hợp, với  những qui định, ràng buộc nhằm hướng đến </a:t>
            </a:r>
            <a:r>
              <a:rPr sz="2800" spc="-10" dirty="0">
                <a:latin typeface="Times New Roman"/>
                <a:cs typeface="Times New Roman"/>
              </a:rPr>
              <a:t>một  mục</a:t>
            </a:r>
            <a:r>
              <a:rPr sz="2800" spc="15" dirty="0">
                <a:latin typeface="Times New Roman"/>
                <a:cs typeface="Times New Roman"/>
              </a:rPr>
              <a:t> </a:t>
            </a:r>
            <a:r>
              <a:rPr sz="2800" spc="-5" dirty="0">
                <a:latin typeface="Times New Roman"/>
                <a:cs typeface="Times New Roman"/>
              </a:rPr>
              <a:t>tiêu</a:t>
            </a:r>
            <a:endParaRPr sz="2800" dirty="0">
              <a:latin typeface="Times New Roman"/>
              <a:cs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3999" cy="1600199"/>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600075" y="115887"/>
            <a:ext cx="1079500" cy="792162"/>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0" y="333375"/>
            <a:ext cx="1427226" cy="1203325"/>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1174750" y="404875"/>
            <a:ext cx="649287" cy="542925"/>
          </a:xfrm>
          <a:prstGeom prst="rect">
            <a:avLst/>
          </a:prstGeom>
          <a:blipFill>
            <a:blip r:embed="rId5" cstate="print"/>
            <a:stretch>
              <a:fillRect/>
            </a:stretch>
          </a:blipFill>
        </p:spPr>
        <p:txBody>
          <a:bodyPr wrap="square" lIns="0" tIns="0" rIns="0" bIns="0" rtlCol="0"/>
          <a:lstStyle/>
          <a:p>
            <a:endParaRPr/>
          </a:p>
        </p:txBody>
      </p:sp>
      <p:sp>
        <p:nvSpPr>
          <p:cNvPr id="6" name="object 6"/>
          <p:cNvSpPr txBox="1"/>
          <p:nvPr/>
        </p:nvSpPr>
        <p:spPr>
          <a:xfrm>
            <a:off x="474370" y="1269618"/>
            <a:ext cx="7882890" cy="3933190"/>
          </a:xfrm>
          <a:prstGeom prst="rect">
            <a:avLst/>
          </a:prstGeom>
        </p:spPr>
        <p:txBody>
          <a:bodyPr vert="horz" wrap="square" lIns="0" tIns="12065" rIns="0" bIns="0" rtlCol="0">
            <a:spAutoFit/>
          </a:bodyPr>
          <a:lstStyle/>
          <a:p>
            <a:pPr marL="269240">
              <a:lnSpc>
                <a:spcPct val="100000"/>
              </a:lnSpc>
              <a:spcBef>
                <a:spcPts val="95"/>
              </a:spcBef>
            </a:pPr>
            <a:r>
              <a:rPr sz="2200" b="1" spc="-5" dirty="0">
                <a:solidFill>
                  <a:srgbClr val="C00000"/>
                </a:solidFill>
                <a:latin typeface="Times New Roman"/>
                <a:cs typeface="Times New Roman"/>
              </a:rPr>
              <a:t>Phân tích, đánh giá </a:t>
            </a:r>
            <a:r>
              <a:rPr sz="2200" b="1" spc="-10" dirty="0">
                <a:solidFill>
                  <a:srgbClr val="C00000"/>
                </a:solidFill>
                <a:latin typeface="Times New Roman"/>
                <a:cs typeface="Times New Roman"/>
              </a:rPr>
              <a:t>một </a:t>
            </a:r>
            <a:r>
              <a:rPr sz="2200" b="1" spc="-5" dirty="0">
                <a:solidFill>
                  <a:srgbClr val="C00000"/>
                </a:solidFill>
                <a:latin typeface="Times New Roman"/>
                <a:cs typeface="Times New Roman"/>
              </a:rPr>
              <a:t>số </a:t>
            </a:r>
            <a:r>
              <a:rPr sz="2200" b="1" spc="-10" dirty="0">
                <a:solidFill>
                  <a:srgbClr val="C00000"/>
                </a:solidFill>
                <a:latin typeface="Times New Roman"/>
                <a:cs typeface="Times New Roman"/>
              </a:rPr>
              <a:t>mô </a:t>
            </a:r>
            <a:r>
              <a:rPr sz="2200" b="1" spc="-5" dirty="0">
                <a:solidFill>
                  <a:srgbClr val="C00000"/>
                </a:solidFill>
                <a:latin typeface="Times New Roman"/>
                <a:cs typeface="Times New Roman"/>
              </a:rPr>
              <a:t>hình </a:t>
            </a:r>
            <a:r>
              <a:rPr sz="2200" b="1" spc="-10" dirty="0">
                <a:solidFill>
                  <a:srgbClr val="C00000"/>
                </a:solidFill>
                <a:latin typeface="Times New Roman"/>
                <a:cs typeface="Times New Roman"/>
              </a:rPr>
              <a:t>kiến </a:t>
            </a:r>
            <a:r>
              <a:rPr sz="2200" b="1" spc="-5" dirty="0">
                <a:solidFill>
                  <a:srgbClr val="C00000"/>
                </a:solidFill>
                <a:latin typeface="Times New Roman"/>
                <a:cs typeface="Times New Roman"/>
              </a:rPr>
              <a:t>trúc phân tán </a:t>
            </a:r>
            <a:r>
              <a:rPr sz="2200" b="1" spc="-10" dirty="0">
                <a:solidFill>
                  <a:srgbClr val="C00000"/>
                </a:solidFill>
                <a:latin typeface="Times New Roman"/>
                <a:cs typeface="Times New Roman"/>
              </a:rPr>
              <a:t>hiện</a:t>
            </a:r>
            <a:r>
              <a:rPr sz="2200" b="1" spc="229" dirty="0">
                <a:solidFill>
                  <a:srgbClr val="C00000"/>
                </a:solidFill>
                <a:latin typeface="Times New Roman"/>
                <a:cs typeface="Times New Roman"/>
              </a:rPr>
              <a:t> </a:t>
            </a:r>
            <a:r>
              <a:rPr sz="2200" b="1" spc="-5" dirty="0">
                <a:solidFill>
                  <a:srgbClr val="C00000"/>
                </a:solidFill>
                <a:latin typeface="Times New Roman"/>
                <a:cs typeface="Times New Roman"/>
              </a:rPr>
              <a:t>nay</a:t>
            </a:r>
            <a:endParaRPr sz="2200">
              <a:latin typeface="Times New Roman"/>
              <a:cs typeface="Times New Roman"/>
            </a:endParaRPr>
          </a:p>
          <a:p>
            <a:pPr>
              <a:lnSpc>
                <a:spcPct val="100000"/>
              </a:lnSpc>
            </a:pPr>
            <a:endParaRPr sz="2400">
              <a:latin typeface="Times New Roman"/>
              <a:cs typeface="Times New Roman"/>
            </a:endParaRPr>
          </a:p>
          <a:p>
            <a:pPr marL="287020" indent="-274320">
              <a:lnSpc>
                <a:spcPct val="100000"/>
              </a:lnSpc>
              <a:spcBef>
                <a:spcPts val="1870"/>
              </a:spcBef>
              <a:buClr>
                <a:srgbClr val="FD8537"/>
              </a:buClr>
              <a:buSzPct val="68181"/>
              <a:buChar char="•"/>
              <a:tabLst>
                <a:tab pos="286385" algn="l"/>
                <a:tab pos="287020" algn="l"/>
              </a:tabLst>
            </a:pPr>
            <a:r>
              <a:rPr sz="2200" spc="-5" dirty="0">
                <a:latin typeface="Times New Roman"/>
                <a:cs typeface="Times New Roman"/>
              </a:rPr>
              <a:t>Đánh</a:t>
            </a:r>
            <a:r>
              <a:rPr sz="2200" spc="0" dirty="0">
                <a:latin typeface="Times New Roman"/>
                <a:cs typeface="Times New Roman"/>
              </a:rPr>
              <a:t> </a:t>
            </a:r>
            <a:r>
              <a:rPr sz="2200" spc="-5" dirty="0">
                <a:latin typeface="Times New Roman"/>
                <a:cs typeface="Times New Roman"/>
              </a:rPr>
              <a:t>giá:</a:t>
            </a:r>
            <a:endParaRPr sz="2200">
              <a:latin typeface="Times New Roman"/>
              <a:cs typeface="Times New Roman"/>
            </a:endParaRPr>
          </a:p>
          <a:p>
            <a:pPr marL="733425" marR="51435" lvl="1" indent="-361315" algn="just">
              <a:lnSpc>
                <a:spcPct val="150000"/>
              </a:lnSpc>
              <a:spcBef>
                <a:spcPts val="530"/>
              </a:spcBef>
              <a:buClr>
                <a:srgbClr val="D2601C"/>
              </a:buClr>
              <a:buFont typeface="Wingdings"/>
              <a:buChar char=""/>
              <a:tabLst>
                <a:tab pos="734060" algn="l"/>
              </a:tabLst>
            </a:pPr>
            <a:r>
              <a:rPr sz="2200" spc="-5" dirty="0">
                <a:latin typeface="Times New Roman"/>
                <a:cs typeface="Times New Roman"/>
              </a:rPr>
              <a:t>Tính tighly - coupled, nghĩa là kiến trúc triển khai cài đặt bên  phía nhà cung </a:t>
            </a:r>
            <a:r>
              <a:rPr sz="2200" spc="-10" dirty="0">
                <a:latin typeface="Times New Roman"/>
                <a:cs typeface="Times New Roman"/>
              </a:rPr>
              <a:t>cấp </a:t>
            </a:r>
            <a:r>
              <a:rPr sz="2200" spc="-5" dirty="0">
                <a:latin typeface="Times New Roman"/>
                <a:cs typeface="Times New Roman"/>
              </a:rPr>
              <a:t>dịch vụ và phía sử dụng dịch </a:t>
            </a:r>
            <a:r>
              <a:rPr sz="2200" spc="-10" dirty="0">
                <a:latin typeface="Times New Roman"/>
                <a:cs typeface="Times New Roman"/>
              </a:rPr>
              <a:t>vụ </a:t>
            </a:r>
            <a:r>
              <a:rPr sz="2200" spc="-5" dirty="0">
                <a:latin typeface="Times New Roman"/>
                <a:cs typeface="Times New Roman"/>
              </a:rPr>
              <a:t>phải giống  nhau</a:t>
            </a:r>
            <a:endParaRPr sz="2200">
              <a:latin typeface="Times New Roman"/>
              <a:cs typeface="Times New Roman"/>
            </a:endParaRPr>
          </a:p>
          <a:p>
            <a:pPr marL="733425" marR="49530" lvl="1" indent="-361315" algn="just">
              <a:lnSpc>
                <a:spcPct val="150100"/>
              </a:lnSpc>
              <a:spcBef>
                <a:spcPts val="525"/>
              </a:spcBef>
              <a:buClr>
                <a:srgbClr val="D2601C"/>
              </a:buClr>
              <a:buFont typeface="Wingdings"/>
              <a:buChar char=""/>
              <a:tabLst>
                <a:tab pos="734060" algn="l"/>
              </a:tabLst>
            </a:pPr>
            <a:r>
              <a:rPr sz="2200" spc="-5" dirty="0">
                <a:latin typeface="Times New Roman"/>
                <a:cs typeface="Times New Roman"/>
              </a:rPr>
              <a:t>những chuẩn trên đa </a:t>
            </a:r>
            <a:r>
              <a:rPr sz="2200" spc="-10" dirty="0">
                <a:latin typeface="Times New Roman"/>
                <a:cs typeface="Times New Roman"/>
              </a:rPr>
              <a:t>phần </a:t>
            </a:r>
            <a:r>
              <a:rPr sz="2200" spc="-5" dirty="0">
                <a:latin typeface="Times New Roman"/>
                <a:cs typeface="Times New Roman"/>
              </a:rPr>
              <a:t>là chuẩn đóng, chúng hầu như  không thể kết hợp, hoạt động với chuẩn</a:t>
            </a:r>
            <a:r>
              <a:rPr sz="2200" dirty="0">
                <a:latin typeface="Times New Roman"/>
                <a:cs typeface="Times New Roman"/>
              </a:rPr>
              <a:t> </a:t>
            </a:r>
            <a:r>
              <a:rPr sz="2200" spc="-5" dirty="0">
                <a:latin typeface="Times New Roman"/>
                <a:cs typeface="Times New Roman"/>
              </a:rPr>
              <a:t>khác</a:t>
            </a:r>
            <a:endParaRPr sz="2200">
              <a:latin typeface="Times New Roman"/>
              <a:cs typeface="Times New Roman"/>
            </a:endParaRPr>
          </a:p>
        </p:txBody>
      </p:sp>
      <p:sp>
        <p:nvSpPr>
          <p:cNvPr id="7" name="object 7"/>
          <p:cNvSpPr txBox="1">
            <a:spLocks noGrp="1"/>
          </p:cNvSpPr>
          <p:nvPr>
            <p:ph type="title"/>
          </p:nvPr>
        </p:nvSpPr>
        <p:spPr>
          <a:xfrm>
            <a:off x="1907794" y="139700"/>
            <a:ext cx="6772275" cy="391160"/>
          </a:xfrm>
          <a:prstGeom prst="rect">
            <a:avLst/>
          </a:prstGeom>
        </p:spPr>
        <p:txBody>
          <a:bodyPr vert="horz" wrap="square" lIns="0" tIns="12700" rIns="0" bIns="0" rtlCol="0">
            <a:spAutoFit/>
          </a:bodyPr>
          <a:lstStyle/>
          <a:p>
            <a:pPr marL="12700">
              <a:lnSpc>
                <a:spcPct val="100000"/>
              </a:lnSpc>
              <a:spcBef>
                <a:spcPts val="100"/>
              </a:spcBef>
              <a:tabLst>
                <a:tab pos="469265" algn="l"/>
              </a:tabLst>
            </a:pPr>
            <a:r>
              <a:rPr dirty="0"/>
              <a:t>1.	</a:t>
            </a:r>
            <a:r>
              <a:rPr spc="-5" dirty="0"/>
              <a:t>Tổng quan </a:t>
            </a:r>
            <a:r>
              <a:rPr dirty="0"/>
              <a:t>về </a:t>
            </a:r>
            <a:r>
              <a:rPr spc="-5" dirty="0"/>
              <a:t>hề thống phần mềm doanh</a:t>
            </a:r>
            <a:r>
              <a:rPr spc="25" dirty="0"/>
              <a:t> </a:t>
            </a:r>
            <a:r>
              <a:rPr spc="-5" dirty="0"/>
              <a:t>nghiệp</a:t>
            </a: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3999" cy="1600199"/>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600075" y="115887"/>
            <a:ext cx="1079500" cy="792162"/>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0" y="333375"/>
            <a:ext cx="1427226" cy="1203325"/>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1174750" y="404875"/>
            <a:ext cx="649287" cy="542925"/>
          </a:xfrm>
          <a:prstGeom prst="rect">
            <a:avLst/>
          </a:prstGeom>
          <a:blipFill>
            <a:blip r:embed="rId5" cstate="print"/>
            <a:stretch>
              <a:fillRect/>
            </a:stretch>
          </a:blipFill>
        </p:spPr>
        <p:txBody>
          <a:bodyPr wrap="square" lIns="0" tIns="0" rIns="0" bIns="0" rtlCol="0"/>
          <a:lstStyle/>
          <a:p>
            <a:endParaRPr/>
          </a:p>
        </p:txBody>
      </p:sp>
      <p:sp>
        <p:nvSpPr>
          <p:cNvPr id="6" name="object 6"/>
          <p:cNvSpPr txBox="1">
            <a:spLocks noGrp="1"/>
          </p:cNvSpPr>
          <p:nvPr>
            <p:ph type="title"/>
          </p:nvPr>
        </p:nvSpPr>
        <p:spPr>
          <a:xfrm>
            <a:off x="1789557" y="221107"/>
            <a:ext cx="6785609" cy="513715"/>
          </a:xfrm>
          <a:prstGeom prst="rect">
            <a:avLst/>
          </a:prstGeom>
        </p:spPr>
        <p:txBody>
          <a:bodyPr vert="horz" wrap="square" lIns="0" tIns="12700" rIns="0" bIns="0" rtlCol="0">
            <a:spAutoFit/>
          </a:bodyPr>
          <a:lstStyle/>
          <a:p>
            <a:pPr marL="12700">
              <a:lnSpc>
                <a:spcPct val="100000"/>
              </a:lnSpc>
              <a:spcBef>
                <a:spcPts val="100"/>
              </a:spcBef>
            </a:pPr>
            <a:r>
              <a:rPr sz="3200" dirty="0"/>
              <a:t>5. </a:t>
            </a:r>
            <a:r>
              <a:rPr sz="3200" spc="-5" dirty="0"/>
              <a:t>Vấn đề quản lý tiến </a:t>
            </a:r>
            <a:r>
              <a:rPr sz="3200" dirty="0"/>
              <a:t>trình trong</a:t>
            </a:r>
            <a:r>
              <a:rPr sz="3200" spc="-90" dirty="0"/>
              <a:t> </a:t>
            </a:r>
            <a:r>
              <a:rPr sz="3200" dirty="0"/>
              <a:t>SOA</a:t>
            </a:r>
            <a:endParaRPr sz="3200"/>
          </a:p>
        </p:txBody>
      </p:sp>
      <p:sp>
        <p:nvSpPr>
          <p:cNvPr id="7" name="object 7"/>
          <p:cNvSpPr txBox="1"/>
          <p:nvPr/>
        </p:nvSpPr>
        <p:spPr>
          <a:xfrm>
            <a:off x="1464944" y="1574419"/>
            <a:ext cx="6527800" cy="2969895"/>
          </a:xfrm>
          <a:prstGeom prst="rect">
            <a:avLst/>
          </a:prstGeom>
        </p:spPr>
        <p:txBody>
          <a:bodyPr vert="horz" wrap="square" lIns="0" tIns="13335" rIns="0" bIns="0" rtlCol="0">
            <a:spAutoFit/>
          </a:bodyPr>
          <a:lstStyle/>
          <a:p>
            <a:pPr marL="12700">
              <a:lnSpc>
                <a:spcPct val="100000"/>
              </a:lnSpc>
              <a:spcBef>
                <a:spcPts val="105"/>
              </a:spcBef>
            </a:pPr>
            <a:r>
              <a:rPr sz="2900" dirty="0">
                <a:latin typeface="Times New Roman"/>
                <a:cs typeface="Times New Roman"/>
              </a:rPr>
              <a:t>5.1 Khái niệm về quản </a:t>
            </a:r>
            <a:r>
              <a:rPr sz="2900" spc="-5" dirty="0">
                <a:latin typeface="Times New Roman"/>
                <a:cs typeface="Times New Roman"/>
              </a:rPr>
              <a:t>lý tiến</a:t>
            </a:r>
            <a:r>
              <a:rPr sz="2900" spc="-80" dirty="0">
                <a:latin typeface="Times New Roman"/>
                <a:cs typeface="Times New Roman"/>
              </a:rPr>
              <a:t> </a:t>
            </a:r>
            <a:r>
              <a:rPr sz="2900" dirty="0">
                <a:latin typeface="Times New Roman"/>
                <a:cs typeface="Times New Roman"/>
              </a:rPr>
              <a:t>trình</a:t>
            </a:r>
            <a:endParaRPr sz="2900">
              <a:latin typeface="Times New Roman"/>
              <a:cs typeface="Times New Roman"/>
            </a:endParaRPr>
          </a:p>
          <a:p>
            <a:pPr marL="12700">
              <a:lnSpc>
                <a:spcPct val="100000"/>
              </a:lnSpc>
              <a:tabLst>
                <a:tab pos="527685" algn="l"/>
              </a:tabLst>
            </a:pPr>
            <a:r>
              <a:rPr sz="2900" spc="-5" dirty="0">
                <a:solidFill>
                  <a:srgbClr val="FD8537"/>
                </a:solidFill>
                <a:latin typeface="Times New Roman"/>
                <a:cs typeface="Times New Roman"/>
              </a:rPr>
              <a:t>a.	</a:t>
            </a:r>
            <a:r>
              <a:rPr sz="2900" dirty="0">
                <a:latin typeface="Times New Roman"/>
                <a:cs typeface="Times New Roman"/>
              </a:rPr>
              <a:t>Khái</a:t>
            </a:r>
            <a:r>
              <a:rPr sz="2900" spc="-15" dirty="0">
                <a:latin typeface="Times New Roman"/>
                <a:cs typeface="Times New Roman"/>
              </a:rPr>
              <a:t> </a:t>
            </a:r>
            <a:r>
              <a:rPr sz="2900" dirty="0">
                <a:latin typeface="Times New Roman"/>
                <a:cs typeface="Times New Roman"/>
              </a:rPr>
              <a:t>niệm</a:t>
            </a:r>
            <a:endParaRPr sz="2900">
              <a:latin typeface="Times New Roman"/>
              <a:cs typeface="Times New Roman"/>
            </a:endParaRPr>
          </a:p>
          <a:p>
            <a:pPr marL="299085" marR="5080" indent="-286385">
              <a:lnSpc>
                <a:spcPct val="100000"/>
              </a:lnSpc>
              <a:spcBef>
                <a:spcPts val="615"/>
              </a:spcBef>
              <a:buClr>
                <a:srgbClr val="FD8537"/>
              </a:buClr>
              <a:buFont typeface="Wingdings"/>
              <a:buChar char=""/>
              <a:tabLst>
                <a:tab pos="299085" algn="l"/>
                <a:tab pos="299720" algn="l"/>
              </a:tabLst>
            </a:pPr>
            <a:r>
              <a:rPr sz="2500" spc="-5" dirty="0">
                <a:latin typeface="Times New Roman"/>
                <a:cs typeface="Times New Roman"/>
              </a:rPr>
              <a:t>Quản lý tiến trình là cách xác định, </a:t>
            </a:r>
            <a:r>
              <a:rPr sz="2500" spc="-15" dirty="0">
                <a:latin typeface="Times New Roman"/>
                <a:cs typeface="Times New Roman"/>
              </a:rPr>
              <a:t>mô </a:t>
            </a:r>
            <a:r>
              <a:rPr sz="2500" spc="-5" dirty="0">
                <a:latin typeface="Times New Roman"/>
                <a:cs typeface="Times New Roman"/>
              </a:rPr>
              <a:t>hình hóa,  phát triển, triển khai, và quản lý </a:t>
            </a:r>
            <a:r>
              <a:rPr sz="2500" spc="-10" dirty="0">
                <a:latin typeface="Times New Roman"/>
                <a:cs typeface="Times New Roman"/>
              </a:rPr>
              <a:t>các </a:t>
            </a:r>
            <a:r>
              <a:rPr sz="2500" spc="-5" dirty="0">
                <a:latin typeface="Times New Roman"/>
                <a:cs typeface="Times New Roman"/>
              </a:rPr>
              <a:t>tiến trình  nghiệp</a:t>
            </a:r>
            <a:r>
              <a:rPr sz="2500" spc="0" dirty="0">
                <a:latin typeface="Times New Roman"/>
                <a:cs typeface="Times New Roman"/>
              </a:rPr>
              <a:t> </a:t>
            </a:r>
            <a:r>
              <a:rPr sz="2500" spc="-5" dirty="0">
                <a:latin typeface="Times New Roman"/>
                <a:cs typeface="Times New Roman"/>
              </a:rPr>
              <a:t>vụ</a:t>
            </a:r>
            <a:endParaRPr sz="2500">
              <a:latin typeface="Times New Roman"/>
              <a:cs typeface="Times New Roman"/>
            </a:endParaRPr>
          </a:p>
          <a:p>
            <a:pPr marL="299085" marR="261620" indent="-286385">
              <a:lnSpc>
                <a:spcPct val="100000"/>
              </a:lnSpc>
              <a:spcBef>
                <a:spcPts val="600"/>
              </a:spcBef>
              <a:buClr>
                <a:srgbClr val="FD8537"/>
              </a:buClr>
              <a:buFont typeface="Wingdings"/>
              <a:buChar char=""/>
              <a:tabLst>
                <a:tab pos="299085" algn="l"/>
                <a:tab pos="299720" algn="l"/>
              </a:tabLst>
            </a:pPr>
            <a:r>
              <a:rPr sz="2500" spc="-10" dirty="0">
                <a:latin typeface="Times New Roman"/>
                <a:cs typeface="Times New Roman"/>
              </a:rPr>
              <a:t>Quản </a:t>
            </a:r>
            <a:r>
              <a:rPr sz="2500" spc="-5" dirty="0">
                <a:latin typeface="Times New Roman"/>
                <a:cs typeface="Times New Roman"/>
              </a:rPr>
              <a:t>lý tiến trình là </a:t>
            </a:r>
            <a:r>
              <a:rPr sz="2500" spc="-10" dirty="0">
                <a:latin typeface="Times New Roman"/>
                <a:cs typeface="Times New Roman"/>
              </a:rPr>
              <a:t>các </a:t>
            </a:r>
            <a:r>
              <a:rPr sz="2500" spc="-5" dirty="0">
                <a:latin typeface="Times New Roman"/>
                <a:cs typeface="Times New Roman"/>
              </a:rPr>
              <a:t>hệ thống phối hợp </a:t>
            </a:r>
            <a:r>
              <a:rPr sz="2500" spc="-10" dirty="0">
                <a:latin typeface="Times New Roman"/>
                <a:cs typeface="Times New Roman"/>
              </a:rPr>
              <a:t>các  </a:t>
            </a:r>
            <a:r>
              <a:rPr sz="2500" spc="-5" dirty="0">
                <a:latin typeface="Times New Roman"/>
                <a:cs typeface="Times New Roman"/>
              </a:rPr>
              <a:t>web</a:t>
            </a:r>
            <a:r>
              <a:rPr sz="2500" dirty="0">
                <a:latin typeface="Times New Roman"/>
                <a:cs typeface="Times New Roman"/>
              </a:rPr>
              <a:t> </a:t>
            </a:r>
            <a:r>
              <a:rPr sz="2500" spc="-5" dirty="0">
                <a:latin typeface="Times New Roman"/>
                <a:cs typeface="Times New Roman"/>
              </a:rPr>
              <a:t>service.</a:t>
            </a:r>
            <a:endParaRPr sz="2500">
              <a:latin typeface="Times New Roman"/>
              <a:cs typeface="Times New Roman"/>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3999" cy="1600199"/>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600075" y="115887"/>
            <a:ext cx="1079500" cy="792162"/>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0" y="333375"/>
            <a:ext cx="1427226" cy="1203325"/>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1174750" y="404875"/>
            <a:ext cx="649287" cy="542925"/>
          </a:xfrm>
          <a:prstGeom prst="rect">
            <a:avLst/>
          </a:prstGeom>
          <a:blipFill>
            <a:blip r:embed="rId5" cstate="print"/>
            <a:stretch>
              <a:fillRect/>
            </a:stretch>
          </a:blipFill>
        </p:spPr>
        <p:txBody>
          <a:bodyPr wrap="square" lIns="0" tIns="0" rIns="0" bIns="0" rtlCol="0"/>
          <a:lstStyle/>
          <a:p>
            <a:endParaRPr/>
          </a:p>
        </p:txBody>
      </p:sp>
      <p:sp>
        <p:nvSpPr>
          <p:cNvPr id="6" name="object 6"/>
          <p:cNvSpPr txBox="1">
            <a:spLocks noGrp="1"/>
          </p:cNvSpPr>
          <p:nvPr>
            <p:ph type="title"/>
          </p:nvPr>
        </p:nvSpPr>
        <p:spPr>
          <a:xfrm>
            <a:off x="1789557" y="221107"/>
            <a:ext cx="6785609" cy="513715"/>
          </a:xfrm>
          <a:prstGeom prst="rect">
            <a:avLst/>
          </a:prstGeom>
        </p:spPr>
        <p:txBody>
          <a:bodyPr vert="horz" wrap="square" lIns="0" tIns="12700" rIns="0" bIns="0" rtlCol="0">
            <a:spAutoFit/>
          </a:bodyPr>
          <a:lstStyle/>
          <a:p>
            <a:pPr marL="12700">
              <a:lnSpc>
                <a:spcPct val="100000"/>
              </a:lnSpc>
              <a:spcBef>
                <a:spcPts val="100"/>
              </a:spcBef>
            </a:pPr>
            <a:r>
              <a:rPr sz="3200" dirty="0"/>
              <a:t>5. </a:t>
            </a:r>
            <a:r>
              <a:rPr sz="3200" spc="-5" dirty="0"/>
              <a:t>Vấn đề quản lý tiến </a:t>
            </a:r>
            <a:r>
              <a:rPr sz="3200" dirty="0"/>
              <a:t>trình trong</a:t>
            </a:r>
            <a:r>
              <a:rPr sz="3200" spc="-90" dirty="0"/>
              <a:t> </a:t>
            </a:r>
            <a:r>
              <a:rPr sz="3200" dirty="0"/>
              <a:t>SOA</a:t>
            </a:r>
            <a:endParaRPr sz="3200"/>
          </a:p>
        </p:txBody>
      </p:sp>
      <p:sp>
        <p:nvSpPr>
          <p:cNvPr id="7" name="object 7"/>
          <p:cNvSpPr txBox="1"/>
          <p:nvPr/>
        </p:nvSpPr>
        <p:spPr>
          <a:xfrm>
            <a:off x="1464944" y="1574419"/>
            <a:ext cx="6598920" cy="2969895"/>
          </a:xfrm>
          <a:prstGeom prst="rect">
            <a:avLst/>
          </a:prstGeom>
        </p:spPr>
        <p:txBody>
          <a:bodyPr vert="horz" wrap="square" lIns="0" tIns="13335" rIns="0" bIns="0" rtlCol="0">
            <a:spAutoFit/>
          </a:bodyPr>
          <a:lstStyle/>
          <a:p>
            <a:pPr marL="12700">
              <a:lnSpc>
                <a:spcPct val="100000"/>
              </a:lnSpc>
              <a:spcBef>
                <a:spcPts val="105"/>
              </a:spcBef>
            </a:pPr>
            <a:r>
              <a:rPr sz="2900" dirty="0">
                <a:latin typeface="Times New Roman"/>
                <a:cs typeface="Times New Roman"/>
              </a:rPr>
              <a:t>5.1 Khái niệm về quản </a:t>
            </a:r>
            <a:r>
              <a:rPr sz="2900" spc="-5" dirty="0">
                <a:latin typeface="Times New Roman"/>
                <a:cs typeface="Times New Roman"/>
              </a:rPr>
              <a:t>lý tiến </a:t>
            </a:r>
            <a:r>
              <a:rPr sz="2900" dirty="0">
                <a:latin typeface="Times New Roman"/>
                <a:cs typeface="Times New Roman"/>
              </a:rPr>
              <a:t>trình</a:t>
            </a:r>
            <a:r>
              <a:rPr sz="2900" spc="-95" dirty="0">
                <a:latin typeface="Times New Roman"/>
                <a:cs typeface="Times New Roman"/>
              </a:rPr>
              <a:t> </a:t>
            </a:r>
            <a:r>
              <a:rPr sz="2900" spc="-5" dirty="0">
                <a:latin typeface="Times New Roman"/>
                <a:cs typeface="Times New Roman"/>
              </a:rPr>
              <a:t>(tiếp)</a:t>
            </a:r>
            <a:endParaRPr sz="2900">
              <a:latin typeface="Times New Roman"/>
              <a:cs typeface="Times New Roman"/>
            </a:endParaRPr>
          </a:p>
          <a:p>
            <a:pPr marL="12700">
              <a:lnSpc>
                <a:spcPct val="100000"/>
              </a:lnSpc>
              <a:tabLst>
                <a:tab pos="527685" algn="l"/>
              </a:tabLst>
            </a:pPr>
            <a:r>
              <a:rPr sz="2900" dirty="0">
                <a:solidFill>
                  <a:srgbClr val="FD8537"/>
                </a:solidFill>
                <a:latin typeface="Times New Roman"/>
                <a:cs typeface="Times New Roman"/>
              </a:rPr>
              <a:t>b.	</a:t>
            </a:r>
            <a:r>
              <a:rPr sz="2900" spc="-5" dirty="0">
                <a:latin typeface="Times New Roman"/>
                <a:cs typeface="Times New Roman"/>
              </a:rPr>
              <a:t>Mục tiêu </a:t>
            </a:r>
            <a:r>
              <a:rPr sz="2900" dirty="0">
                <a:latin typeface="Times New Roman"/>
                <a:cs typeface="Times New Roman"/>
              </a:rPr>
              <a:t>và lợi</a:t>
            </a:r>
            <a:r>
              <a:rPr sz="2900" spc="-50" dirty="0">
                <a:latin typeface="Times New Roman"/>
                <a:cs typeface="Times New Roman"/>
              </a:rPr>
              <a:t> </a:t>
            </a:r>
            <a:r>
              <a:rPr sz="2900" spc="-5" dirty="0">
                <a:latin typeface="Times New Roman"/>
                <a:cs typeface="Times New Roman"/>
              </a:rPr>
              <a:t>ích</a:t>
            </a:r>
            <a:endParaRPr sz="2900">
              <a:latin typeface="Times New Roman"/>
              <a:cs typeface="Times New Roman"/>
            </a:endParaRPr>
          </a:p>
          <a:p>
            <a:pPr marL="299085" marR="5080" indent="-286385">
              <a:lnSpc>
                <a:spcPct val="100000"/>
              </a:lnSpc>
              <a:spcBef>
                <a:spcPts val="615"/>
              </a:spcBef>
              <a:buClr>
                <a:srgbClr val="FD8537"/>
              </a:buClr>
              <a:buFont typeface="Wingdings"/>
              <a:buChar char=""/>
              <a:tabLst>
                <a:tab pos="299085" algn="l"/>
                <a:tab pos="299720" algn="l"/>
              </a:tabLst>
            </a:pPr>
            <a:r>
              <a:rPr sz="2500" spc="-5" dirty="0">
                <a:latin typeface="Times New Roman"/>
                <a:cs typeface="Times New Roman"/>
              </a:rPr>
              <a:t>Giảm khó khăn về việc không nhất quán giữa </a:t>
            </a:r>
            <a:r>
              <a:rPr sz="2500" spc="-10" dirty="0">
                <a:latin typeface="Times New Roman"/>
                <a:cs typeface="Times New Roman"/>
              </a:rPr>
              <a:t>các  </a:t>
            </a:r>
            <a:r>
              <a:rPr sz="2500" spc="-5" dirty="0">
                <a:latin typeface="Times New Roman"/>
                <a:cs typeface="Times New Roman"/>
              </a:rPr>
              <a:t>yêu </a:t>
            </a:r>
            <a:r>
              <a:rPr sz="2500" spc="-10" dirty="0">
                <a:latin typeface="Times New Roman"/>
                <a:cs typeface="Times New Roman"/>
              </a:rPr>
              <a:t>cầu </a:t>
            </a:r>
            <a:r>
              <a:rPr sz="2500" spc="-5" dirty="0">
                <a:latin typeface="Times New Roman"/>
                <a:cs typeface="Times New Roman"/>
              </a:rPr>
              <a:t>nghiệp vụ và </a:t>
            </a:r>
            <a:r>
              <a:rPr sz="2500" spc="-10" dirty="0">
                <a:latin typeface="Times New Roman"/>
                <a:cs typeface="Times New Roman"/>
              </a:rPr>
              <a:t>các </a:t>
            </a:r>
            <a:r>
              <a:rPr sz="2500" spc="-5" dirty="0">
                <a:latin typeface="Times New Roman"/>
                <a:cs typeface="Times New Roman"/>
              </a:rPr>
              <a:t>hệ thống tin</a:t>
            </a:r>
            <a:r>
              <a:rPr sz="2500" spc="100" dirty="0">
                <a:latin typeface="Times New Roman"/>
                <a:cs typeface="Times New Roman"/>
              </a:rPr>
              <a:t> </a:t>
            </a:r>
            <a:r>
              <a:rPr sz="2500" spc="-5" dirty="0">
                <a:latin typeface="Times New Roman"/>
                <a:cs typeface="Times New Roman"/>
              </a:rPr>
              <a:t>học.</a:t>
            </a:r>
            <a:endParaRPr sz="2500">
              <a:latin typeface="Times New Roman"/>
              <a:cs typeface="Times New Roman"/>
            </a:endParaRPr>
          </a:p>
          <a:p>
            <a:pPr marL="299085" marR="209550" indent="-286385">
              <a:lnSpc>
                <a:spcPct val="100000"/>
              </a:lnSpc>
              <a:spcBef>
                <a:spcPts val="600"/>
              </a:spcBef>
              <a:buClr>
                <a:srgbClr val="FD8537"/>
              </a:buClr>
              <a:buFont typeface="Wingdings"/>
              <a:buChar char=""/>
              <a:tabLst>
                <a:tab pos="299085" algn="l"/>
                <a:tab pos="299720" algn="l"/>
              </a:tabLst>
            </a:pPr>
            <a:r>
              <a:rPr sz="2500" spc="-5" dirty="0">
                <a:latin typeface="Times New Roman"/>
                <a:cs typeface="Times New Roman"/>
              </a:rPr>
              <a:t>Tăng hiệu </a:t>
            </a:r>
            <a:r>
              <a:rPr sz="2500" spc="-10" dirty="0">
                <a:latin typeface="Times New Roman"/>
                <a:cs typeface="Times New Roman"/>
              </a:rPr>
              <a:t>suất </a:t>
            </a:r>
            <a:r>
              <a:rPr sz="2500" spc="-5" dirty="0">
                <a:latin typeface="Times New Roman"/>
                <a:cs typeface="Times New Roman"/>
              </a:rPr>
              <a:t>làm việc của </a:t>
            </a:r>
            <a:r>
              <a:rPr sz="2500" spc="-10" dirty="0">
                <a:latin typeface="Times New Roman"/>
                <a:cs typeface="Times New Roman"/>
              </a:rPr>
              <a:t>các </a:t>
            </a:r>
            <a:r>
              <a:rPr sz="2500" spc="-5" dirty="0">
                <a:latin typeface="Times New Roman"/>
                <a:cs typeface="Times New Roman"/>
              </a:rPr>
              <a:t>nhân viên bằng  </a:t>
            </a:r>
            <a:r>
              <a:rPr sz="2500" spc="-10" dirty="0">
                <a:latin typeface="Times New Roman"/>
                <a:cs typeface="Times New Roman"/>
              </a:rPr>
              <a:t>cách </a:t>
            </a:r>
            <a:r>
              <a:rPr sz="2500" spc="-5" dirty="0">
                <a:latin typeface="Times New Roman"/>
                <a:cs typeface="Times New Roman"/>
              </a:rPr>
              <a:t>qui trình hóa và tự động hóa </a:t>
            </a:r>
            <a:r>
              <a:rPr sz="2500" spc="-10" dirty="0">
                <a:latin typeface="Times New Roman"/>
                <a:cs typeface="Times New Roman"/>
              </a:rPr>
              <a:t>các </a:t>
            </a:r>
            <a:r>
              <a:rPr sz="2500" spc="-5" dirty="0">
                <a:latin typeface="Times New Roman"/>
                <a:cs typeface="Times New Roman"/>
              </a:rPr>
              <a:t>thao tác  nghiệp</a:t>
            </a:r>
            <a:r>
              <a:rPr sz="2500" spc="0" dirty="0">
                <a:latin typeface="Times New Roman"/>
                <a:cs typeface="Times New Roman"/>
              </a:rPr>
              <a:t> </a:t>
            </a:r>
            <a:r>
              <a:rPr sz="2500" spc="-5" dirty="0">
                <a:latin typeface="Times New Roman"/>
                <a:cs typeface="Times New Roman"/>
              </a:rPr>
              <a:t>vụ.</a:t>
            </a:r>
            <a:endParaRPr sz="2500">
              <a:latin typeface="Times New Roman"/>
              <a:cs typeface="Times New Roman"/>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3999" cy="1600199"/>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600075" y="115887"/>
            <a:ext cx="1079500" cy="792162"/>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0" y="333375"/>
            <a:ext cx="1427226" cy="1203325"/>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1174750" y="404875"/>
            <a:ext cx="649287" cy="542925"/>
          </a:xfrm>
          <a:prstGeom prst="rect">
            <a:avLst/>
          </a:prstGeom>
          <a:blipFill>
            <a:blip r:embed="rId5" cstate="print"/>
            <a:stretch>
              <a:fillRect/>
            </a:stretch>
          </a:blipFill>
        </p:spPr>
        <p:txBody>
          <a:bodyPr wrap="square" lIns="0" tIns="0" rIns="0" bIns="0" rtlCol="0"/>
          <a:lstStyle/>
          <a:p>
            <a:endParaRPr/>
          </a:p>
        </p:txBody>
      </p:sp>
      <p:sp>
        <p:nvSpPr>
          <p:cNvPr id="6" name="object 6"/>
          <p:cNvSpPr txBox="1">
            <a:spLocks noGrp="1"/>
          </p:cNvSpPr>
          <p:nvPr>
            <p:ph type="title"/>
          </p:nvPr>
        </p:nvSpPr>
        <p:spPr>
          <a:xfrm>
            <a:off x="1789557" y="221107"/>
            <a:ext cx="6785609" cy="513715"/>
          </a:xfrm>
          <a:prstGeom prst="rect">
            <a:avLst/>
          </a:prstGeom>
        </p:spPr>
        <p:txBody>
          <a:bodyPr vert="horz" wrap="square" lIns="0" tIns="12700" rIns="0" bIns="0" rtlCol="0">
            <a:spAutoFit/>
          </a:bodyPr>
          <a:lstStyle/>
          <a:p>
            <a:pPr marL="12700">
              <a:lnSpc>
                <a:spcPct val="100000"/>
              </a:lnSpc>
              <a:spcBef>
                <a:spcPts val="100"/>
              </a:spcBef>
            </a:pPr>
            <a:r>
              <a:rPr sz="3200" dirty="0"/>
              <a:t>5. </a:t>
            </a:r>
            <a:r>
              <a:rPr sz="3200" spc="-5" dirty="0"/>
              <a:t>Vấn đề quản lý tiến </a:t>
            </a:r>
            <a:r>
              <a:rPr sz="3200" dirty="0"/>
              <a:t>trình trong</a:t>
            </a:r>
            <a:r>
              <a:rPr sz="3200" spc="-90" dirty="0"/>
              <a:t> </a:t>
            </a:r>
            <a:r>
              <a:rPr sz="3200" dirty="0"/>
              <a:t>SOA</a:t>
            </a:r>
            <a:endParaRPr sz="3200"/>
          </a:p>
        </p:txBody>
      </p:sp>
      <p:sp>
        <p:nvSpPr>
          <p:cNvPr id="7" name="object 7"/>
          <p:cNvSpPr txBox="1"/>
          <p:nvPr/>
        </p:nvSpPr>
        <p:spPr>
          <a:xfrm>
            <a:off x="1464944" y="1574419"/>
            <a:ext cx="6677659" cy="2893695"/>
          </a:xfrm>
          <a:prstGeom prst="rect">
            <a:avLst/>
          </a:prstGeom>
        </p:spPr>
        <p:txBody>
          <a:bodyPr vert="horz" wrap="square" lIns="0" tIns="13335" rIns="0" bIns="0" rtlCol="0">
            <a:spAutoFit/>
          </a:bodyPr>
          <a:lstStyle/>
          <a:p>
            <a:pPr marL="12700">
              <a:lnSpc>
                <a:spcPct val="100000"/>
              </a:lnSpc>
              <a:spcBef>
                <a:spcPts val="105"/>
              </a:spcBef>
            </a:pPr>
            <a:r>
              <a:rPr sz="2900" dirty="0">
                <a:latin typeface="Times New Roman"/>
                <a:cs typeface="Times New Roman"/>
              </a:rPr>
              <a:t>5.1 Khái niệm về quản </a:t>
            </a:r>
            <a:r>
              <a:rPr sz="2900" spc="-5" dirty="0">
                <a:latin typeface="Times New Roman"/>
                <a:cs typeface="Times New Roman"/>
              </a:rPr>
              <a:t>lý tiến </a:t>
            </a:r>
            <a:r>
              <a:rPr sz="2900" dirty="0">
                <a:latin typeface="Times New Roman"/>
                <a:cs typeface="Times New Roman"/>
              </a:rPr>
              <a:t>trình</a:t>
            </a:r>
            <a:r>
              <a:rPr sz="2900" spc="-95" dirty="0">
                <a:latin typeface="Times New Roman"/>
                <a:cs typeface="Times New Roman"/>
              </a:rPr>
              <a:t> </a:t>
            </a:r>
            <a:r>
              <a:rPr sz="2900" spc="-5" dirty="0">
                <a:latin typeface="Times New Roman"/>
                <a:cs typeface="Times New Roman"/>
              </a:rPr>
              <a:t>(tiếp)</a:t>
            </a:r>
            <a:endParaRPr sz="2900">
              <a:latin typeface="Times New Roman"/>
              <a:cs typeface="Times New Roman"/>
            </a:endParaRPr>
          </a:p>
          <a:p>
            <a:pPr marL="12700">
              <a:lnSpc>
                <a:spcPct val="100000"/>
              </a:lnSpc>
              <a:tabLst>
                <a:tab pos="527685" algn="l"/>
              </a:tabLst>
            </a:pPr>
            <a:r>
              <a:rPr sz="2900" dirty="0">
                <a:solidFill>
                  <a:srgbClr val="FD8537"/>
                </a:solidFill>
                <a:latin typeface="Times New Roman"/>
                <a:cs typeface="Times New Roman"/>
              </a:rPr>
              <a:t>b.	</a:t>
            </a:r>
            <a:r>
              <a:rPr sz="2900" spc="-5" dirty="0">
                <a:latin typeface="Times New Roman"/>
                <a:cs typeface="Times New Roman"/>
              </a:rPr>
              <a:t>Mục tiêu </a:t>
            </a:r>
            <a:r>
              <a:rPr sz="2900" dirty="0">
                <a:latin typeface="Times New Roman"/>
                <a:cs typeface="Times New Roman"/>
              </a:rPr>
              <a:t>và lợi</a:t>
            </a:r>
            <a:r>
              <a:rPr sz="2900" spc="-50" dirty="0">
                <a:latin typeface="Times New Roman"/>
                <a:cs typeface="Times New Roman"/>
              </a:rPr>
              <a:t> </a:t>
            </a:r>
            <a:r>
              <a:rPr sz="2900" spc="-5" dirty="0">
                <a:latin typeface="Times New Roman"/>
                <a:cs typeface="Times New Roman"/>
              </a:rPr>
              <a:t>ích</a:t>
            </a:r>
            <a:endParaRPr sz="2900">
              <a:latin typeface="Times New Roman"/>
              <a:cs typeface="Times New Roman"/>
            </a:endParaRPr>
          </a:p>
          <a:p>
            <a:pPr marL="299085" marR="5080" indent="-286385">
              <a:lnSpc>
                <a:spcPct val="100000"/>
              </a:lnSpc>
              <a:spcBef>
                <a:spcPts val="615"/>
              </a:spcBef>
              <a:buClr>
                <a:srgbClr val="FD8537"/>
              </a:buClr>
              <a:buFont typeface="Wingdings"/>
              <a:buChar char=""/>
              <a:tabLst>
                <a:tab pos="299085" algn="l"/>
                <a:tab pos="299720" algn="l"/>
              </a:tabLst>
            </a:pPr>
            <a:r>
              <a:rPr sz="2500" spc="-5" dirty="0">
                <a:latin typeface="Times New Roman"/>
                <a:cs typeface="Times New Roman"/>
              </a:rPr>
              <a:t>Tăng tính linh hoạt và khả năng cơ động bằng  </a:t>
            </a:r>
            <a:r>
              <a:rPr sz="2500" spc="-10" dirty="0">
                <a:latin typeface="Times New Roman"/>
                <a:cs typeface="Times New Roman"/>
              </a:rPr>
              <a:t>cách </a:t>
            </a:r>
            <a:r>
              <a:rPr sz="2500" spc="-5" dirty="0">
                <a:latin typeface="Times New Roman"/>
                <a:cs typeface="Times New Roman"/>
              </a:rPr>
              <a:t>tách biệt phần xử lý ra khỏi </a:t>
            </a:r>
            <a:r>
              <a:rPr sz="2500" spc="-10" dirty="0">
                <a:latin typeface="Times New Roman"/>
                <a:cs typeface="Times New Roman"/>
              </a:rPr>
              <a:t>các </a:t>
            </a:r>
            <a:r>
              <a:rPr sz="2500" spc="-5" dirty="0">
                <a:latin typeface="Times New Roman"/>
                <a:cs typeface="Times New Roman"/>
              </a:rPr>
              <a:t>qui tắc  nghiệp vụ, biểu diễn </a:t>
            </a:r>
            <a:r>
              <a:rPr sz="2500" spc="-10" dirty="0">
                <a:latin typeface="Times New Roman"/>
                <a:cs typeface="Times New Roman"/>
              </a:rPr>
              <a:t>các </a:t>
            </a:r>
            <a:r>
              <a:rPr sz="2500" spc="-5" dirty="0">
                <a:latin typeface="Times New Roman"/>
                <a:cs typeface="Times New Roman"/>
              </a:rPr>
              <a:t>qui trình xử lý dưới dạng  dễ dàng đáp ứng được </a:t>
            </a:r>
            <a:r>
              <a:rPr sz="2500" spc="-10" dirty="0">
                <a:latin typeface="Times New Roman"/>
                <a:cs typeface="Times New Roman"/>
              </a:rPr>
              <a:t>các </a:t>
            </a:r>
            <a:r>
              <a:rPr sz="2500" spc="-5" dirty="0">
                <a:latin typeface="Times New Roman"/>
                <a:cs typeface="Times New Roman"/>
              </a:rPr>
              <a:t>thay đổi của </a:t>
            </a:r>
            <a:r>
              <a:rPr sz="2500" spc="-10" dirty="0">
                <a:latin typeface="Times New Roman"/>
                <a:cs typeface="Times New Roman"/>
              </a:rPr>
              <a:t>các </a:t>
            </a:r>
            <a:r>
              <a:rPr sz="2500" spc="-5" dirty="0">
                <a:latin typeface="Times New Roman"/>
                <a:cs typeface="Times New Roman"/>
              </a:rPr>
              <a:t>yêu  </a:t>
            </a:r>
            <a:r>
              <a:rPr sz="2500" spc="-10" dirty="0">
                <a:latin typeface="Times New Roman"/>
                <a:cs typeface="Times New Roman"/>
              </a:rPr>
              <a:t>cầu, </a:t>
            </a:r>
            <a:r>
              <a:rPr sz="2500" spc="-5" dirty="0">
                <a:latin typeface="Times New Roman"/>
                <a:cs typeface="Times New Roman"/>
              </a:rPr>
              <a:t>của thị</a:t>
            </a:r>
            <a:r>
              <a:rPr sz="2500" spc="30" dirty="0">
                <a:latin typeface="Times New Roman"/>
                <a:cs typeface="Times New Roman"/>
              </a:rPr>
              <a:t> </a:t>
            </a:r>
            <a:r>
              <a:rPr sz="2500" spc="-5" dirty="0">
                <a:latin typeface="Times New Roman"/>
                <a:cs typeface="Times New Roman"/>
              </a:rPr>
              <a:t>trường</a:t>
            </a:r>
            <a:r>
              <a:rPr sz="2000" spc="-5" dirty="0">
                <a:latin typeface="Times New Roman"/>
                <a:cs typeface="Times New Roman"/>
              </a:rPr>
              <a:t>.</a:t>
            </a:r>
            <a:endParaRPr sz="2000">
              <a:latin typeface="Times New Roman"/>
              <a:cs typeface="Times New Roman"/>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3999" cy="1600199"/>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600075" y="115887"/>
            <a:ext cx="1079500" cy="792162"/>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0" y="333375"/>
            <a:ext cx="1427226" cy="1203325"/>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1174750" y="404875"/>
            <a:ext cx="649287" cy="542925"/>
          </a:xfrm>
          <a:prstGeom prst="rect">
            <a:avLst/>
          </a:prstGeom>
          <a:blipFill>
            <a:blip r:embed="rId5" cstate="print"/>
            <a:stretch>
              <a:fillRect/>
            </a:stretch>
          </a:blipFill>
        </p:spPr>
        <p:txBody>
          <a:bodyPr wrap="square" lIns="0" tIns="0" rIns="0" bIns="0" rtlCol="0"/>
          <a:lstStyle/>
          <a:p>
            <a:endParaRPr/>
          </a:p>
        </p:txBody>
      </p:sp>
      <p:sp>
        <p:nvSpPr>
          <p:cNvPr id="6" name="object 6"/>
          <p:cNvSpPr txBox="1">
            <a:spLocks noGrp="1"/>
          </p:cNvSpPr>
          <p:nvPr>
            <p:ph type="title"/>
          </p:nvPr>
        </p:nvSpPr>
        <p:spPr>
          <a:xfrm>
            <a:off x="1789557" y="221107"/>
            <a:ext cx="6785609" cy="513715"/>
          </a:xfrm>
          <a:prstGeom prst="rect">
            <a:avLst/>
          </a:prstGeom>
        </p:spPr>
        <p:txBody>
          <a:bodyPr vert="horz" wrap="square" lIns="0" tIns="12700" rIns="0" bIns="0" rtlCol="0">
            <a:spAutoFit/>
          </a:bodyPr>
          <a:lstStyle/>
          <a:p>
            <a:pPr marL="12700">
              <a:lnSpc>
                <a:spcPct val="100000"/>
              </a:lnSpc>
              <a:spcBef>
                <a:spcPts val="100"/>
              </a:spcBef>
            </a:pPr>
            <a:r>
              <a:rPr sz="3200" dirty="0"/>
              <a:t>5. </a:t>
            </a:r>
            <a:r>
              <a:rPr sz="3200" spc="-5" dirty="0"/>
              <a:t>Vấn đề quản lý tiến </a:t>
            </a:r>
            <a:r>
              <a:rPr sz="3200" dirty="0"/>
              <a:t>trình trong</a:t>
            </a:r>
            <a:r>
              <a:rPr sz="3200" spc="-90" dirty="0"/>
              <a:t> </a:t>
            </a:r>
            <a:r>
              <a:rPr sz="3200" dirty="0"/>
              <a:t>SOA</a:t>
            </a:r>
            <a:endParaRPr sz="3200"/>
          </a:p>
        </p:txBody>
      </p:sp>
      <p:sp>
        <p:nvSpPr>
          <p:cNvPr id="7" name="object 7"/>
          <p:cNvSpPr txBox="1"/>
          <p:nvPr/>
        </p:nvSpPr>
        <p:spPr>
          <a:xfrm>
            <a:off x="1464944" y="1565275"/>
            <a:ext cx="6626225" cy="2177415"/>
          </a:xfrm>
          <a:prstGeom prst="rect">
            <a:avLst/>
          </a:prstGeom>
        </p:spPr>
        <p:txBody>
          <a:bodyPr vert="horz" wrap="square" lIns="0" tIns="13335" rIns="0" bIns="0" rtlCol="0">
            <a:spAutoFit/>
          </a:bodyPr>
          <a:lstStyle/>
          <a:p>
            <a:pPr marL="12700">
              <a:lnSpc>
                <a:spcPct val="100000"/>
              </a:lnSpc>
              <a:spcBef>
                <a:spcPts val="105"/>
              </a:spcBef>
            </a:pPr>
            <a:r>
              <a:rPr sz="2900" dirty="0">
                <a:latin typeface="Times New Roman"/>
                <a:cs typeface="Times New Roman"/>
              </a:rPr>
              <a:t>5.2 </a:t>
            </a:r>
            <a:r>
              <a:rPr sz="3200" dirty="0">
                <a:latin typeface="Times New Roman"/>
                <a:cs typeface="Times New Roman"/>
              </a:rPr>
              <a:t>Hệ thống quản </a:t>
            </a:r>
            <a:r>
              <a:rPr sz="3200" spc="-5" dirty="0">
                <a:latin typeface="Times New Roman"/>
                <a:cs typeface="Times New Roman"/>
              </a:rPr>
              <a:t>lý </a:t>
            </a:r>
            <a:r>
              <a:rPr sz="3200" dirty="0">
                <a:latin typeface="Times New Roman"/>
                <a:cs typeface="Times New Roman"/>
              </a:rPr>
              <a:t>tiến</a:t>
            </a:r>
            <a:r>
              <a:rPr sz="3200" spc="-85" dirty="0">
                <a:latin typeface="Times New Roman"/>
                <a:cs typeface="Times New Roman"/>
              </a:rPr>
              <a:t> </a:t>
            </a:r>
            <a:r>
              <a:rPr sz="3200" dirty="0">
                <a:latin typeface="Times New Roman"/>
                <a:cs typeface="Times New Roman"/>
              </a:rPr>
              <a:t>trình</a:t>
            </a:r>
            <a:endParaRPr sz="3200">
              <a:latin typeface="Times New Roman"/>
              <a:cs typeface="Times New Roman"/>
            </a:endParaRPr>
          </a:p>
          <a:p>
            <a:pPr marL="12700">
              <a:lnSpc>
                <a:spcPct val="100000"/>
              </a:lnSpc>
              <a:tabLst>
                <a:tab pos="527685" algn="l"/>
              </a:tabLst>
            </a:pPr>
            <a:r>
              <a:rPr sz="2900" spc="-5" dirty="0">
                <a:solidFill>
                  <a:srgbClr val="FD8537"/>
                </a:solidFill>
                <a:latin typeface="Times New Roman"/>
                <a:cs typeface="Times New Roman"/>
              </a:rPr>
              <a:t>a.	</a:t>
            </a:r>
            <a:r>
              <a:rPr sz="2900" dirty="0">
                <a:latin typeface="Times New Roman"/>
                <a:cs typeface="Times New Roman"/>
              </a:rPr>
              <a:t>Khái</a:t>
            </a:r>
            <a:r>
              <a:rPr sz="2900" spc="-15" dirty="0">
                <a:latin typeface="Times New Roman"/>
                <a:cs typeface="Times New Roman"/>
              </a:rPr>
              <a:t> </a:t>
            </a:r>
            <a:r>
              <a:rPr sz="2900" dirty="0">
                <a:latin typeface="Times New Roman"/>
                <a:cs typeface="Times New Roman"/>
              </a:rPr>
              <a:t>niệm</a:t>
            </a:r>
            <a:endParaRPr sz="2900">
              <a:latin typeface="Times New Roman"/>
              <a:cs typeface="Times New Roman"/>
            </a:endParaRPr>
          </a:p>
          <a:p>
            <a:pPr marL="299085" marR="5080" indent="-286385">
              <a:lnSpc>
                <a:spcPct val="100000"/>
              </a:lnSpc>
              <a:spcBef>
                <a:spcPts val="615"/>
              </a:spcBef>
              <a:buClr>
                <a:srgbClr val="FD8537"/>
              </a:buClr>
              <a:buFont typeface="Wingdings"/>
              <a:buChar char=""/>
              <a:tabLst>
                <a:tab pos="299085" algn="l"/>
                <a:tab pos="299720" algn="l"/>
                <a:tab pos="2560955" algn="l"/>
              </a:tabLst>
            </a:pPr>
            <a:r>
              <a:rPr sz="2500" spc="-5" dirty="0">
                <a:latin typeface="Times New Roman"/>
                <a:cs typeface="Times New Roman"/>
              </a:rPr>
              <a:t>Cung cấp các kỹ thuật để hỗ trợ việc định nghĩa,  </a:t>
            </a:r>
            <a:r>
              <a:rPr sz="2500" spc="-15" dirty="0">
                <a:latin typeface="Times New Roman"/>
                <a:cs typeface="Times New Roman"/>
              </a:rPr>
              <a:t>mô </a:t>
            </a:r>
            <a:r>
              <a:rPr sz="2500" spc="-5" dirty="0">
                <a:latin typeface="Times New Roman"/>
                <a:cs typeface="Times New Roman"/>
              </a:rPr>
              <a:t>hình hóa, phát triển, triển khai, và quản lý </a:t>
            </a:r>
            <a:r>
              <a:rPr sz="2500" spc="-10" dirty="0">
                <a:latin typeface="Times New Roman"/>
                <a:cs typeface="Times New Roman"/>
              </a:rPr>
              <a:t>các  </a:t>
            </a:r>
            <a:r>
              <a:rPr sz="2500" spc="-5" dirty="0">
                <a:latin typeface="Times New Roman"/>
                <a:cs typeface="Times New Roman"/>
              </a:rPr>
              <a:t>tiến</a:t>
            </a:r>
            <a:r>
              <a:rPr sz="2500" spc="40" dirty="0">
                <a:latin typeface="Times New Roman"/>
                <a:cs typeface="Times New Roman"/>
              </a:rPr>
              <a:t> </a:t>
            </a:r>
            <a:r>
              <a:rPr sz="2500" spc="-5" dirty="0">
                <a:latin typeface="Times New Roman"/>
                <a:cs typeface="Times New Roman"/>
              </a:rPr>
              <a:t>trình</a:t>
            </a:r>
            <a:r>
              <a:rPr sz="2500" spc="35" dirty="0">
                <a:latin typeface="Times New Roman"/>
                <a:cs typeface="Times New Roman"/>
              </a:rPr>
              <a:t> </a:t>
            </a:r>
            <a:r>
              <a:rPr sz="2500" spc="-5" dirty="0">
                <a:latin typeface="Times New Roman"/>
                <a:cs typeface="Times New Roman"/>
              </a:rPr>
              <a:t>nghiệp	vụ</a:t>
            </a:r>
            <a:endParaRPr sz="2500">
              <a:latin typeface="Times New Roman"/>
              <a:cs typeface="Times New Roman"/>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3999" cy="1600199"/>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600075" y="115887"/>
            <a:ext cx="1079500" cy="792162"/>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0" y="333375"/>
            <a:ext cx="1427226" cy="1203325"/>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1174750" y="404875"/>
            <a:ext cx="649287" cy="542925"/>
          </a:xfrm>
          <a:prstGeom prst="rect">
            <a:avLst/>
          </a:prstGeom>
          <a:blipFill>
            <a:blip r:embed="rId5" cstate="print"/>
            <a:stretch>
              <a:fillRect/>
            </a:stretch>
          </a:blipFill>
        </p:spPr>
        <p:txBody>
          <a:bodyPr wrap="square" lIns="0" tIns="0" rIns="0" bIns="0" rtlCol="0"/>
          <a:lstStyle/>
          <a:p>
            <a:endParaRPr/>
          </a:p>
        </p:txBody>
      </p:sp>
      <p:sp>
        <p:nvSpPr>
          <p:cNvPr id="6" name="object 6"/>
          <p:cNvSpPr txBox="1">
            <a:spLocks noGrp="1"/>
          </p:cNvSpPr>
          <p:nvPr>
            <p:ph type="title"/>
          </p:nvPr>
        </p:nvSpPr>
        <p:spPr>
          <a:xfrm>
            <a:off x="1789557" y="221107"/>
            <a:ext cx="6785609" cy="513715"/>
          </a:xfrm>
          <a:prstGeom prst="rect">
            <a:avLst/>
          </a:prstGeom>
        </p:spPr>
        <p:txBody>
          <a:bodyPr vert="horz" wrap="square" lIns="0" tIns="12700" rIns="0" bIns="0" rtlCol="0">
            <a:spAutoFit/>
          </a:bodyPr>
          <a:lstStyle/>
          <a:p>
            <a:pPr marL="12700">
              <a:lnSpc>
                <a:spcPct val="100000"/>
              </a:lnSpc>
              <a:spcBef>
                <a:spcPts val="100"/>
              </a:spcBef>
            </a:pPr>
            <a:r>
              <a:rPr sz="3200" dirty="0"/>
              <a:t>5. </a:t>
            </a:r>
            <a:r>
              <a:rPr sz="3200" spc="-5" dirty="0"/>
              <a:t>Vấn đề quản lý tiến </a:t>
            </a:r>
            <a:r>
              <a:rPr sz="3200" dirty="0"/>
              <a:t>trình trong</a:t>
            </a:r>
            <a:r>
              <a:rPr sz="3200" spc="-90" dirty="0"/>
              <a:t> </a:t>
            </a:r>
            <a:r>
              <a:rPr sz="3200" dirty="0"/>
              <a:t>SOA</a:t>
            </a:r>
            <a:endParaRPr sz="3200"/>
          </a:p>
        </p:txBody>
      </p:sp>
      <p:sp>
        <p:nvSpPr>
          <p:cNvPr id="7" name="object 7"/>
          <p:cNvSpPr txBox="1"/>
          <p:nvPr/>
        </p:nvSpPr>
        <p:spPr>
          <a:xfrm>
            <a:off x="1464944" y="1565275"/>
            <a:ext cx="6383655" cy="3015615"/>
          </a:xfrm>
          <a:prstGeom prst="rect">
            <a:avLst/>
          </a:prstGeom>
        </p:spPr>
        <p:txBody>
          <a:bodyPr vert="horz" wrap="square" lIns="0" tIns="13335" rIns="0" bIns="0" rtlCol="0">
            <a:spAutoFit/>
          </a:bodyPr>
          <a:lstStyle/>
          <a:p>
            <a:pPr marL="12700">
              <a:lnSpc>
                <a:spcPct val="100000"/>
              </a:lnSpc>
              <a:spcBef>
                <a:spcPts val="105"/>
              </a:spcBef>
            </a:pPr>
            <a:r>
              <a:rPr sz="2900" dirty="0">
                <a:latin typeface="Times New Roman"/>
                <a:cs typeface="Times New Roman"/>
              </a:rPr>
              <a:t>5.2 </a:t>
            </a:r>
            <a:r>
              <a:rPr sz="3200" dirty="0">
                <a:latin typeface="Times New Roman"/>
                <a:cs typeface="Times New Roman"/>
              </a:rPr>
              <a:t>Hệ thống quản </a:t>
            </a:r>
            <a:r>
              <a:rPr sz="3200" spc="-5" dirty="0">
                <a:latin typeface="Times New Roman"/>
                <a:cs typeface="Times New Roman"/>
              </a:rPr>
              <a:t>lý </a:t>
            </a:r>
            <a:r>
              <a:rPr sz="3200" dirty="0">
                <a:latin typeface="Times New Roman"/>
                <a:cs typeface="Times New Roman"/>
              </a:rPr>
              <a:t>tiến trình</a:t>
            </a:r>
            <a:r>
              <a:rPr sz="3200" spc="-114" dirty="0">
                <a:latin typeface="Times New Roman"/>
                <a:cs typeface="Times New Roman"/>
              </a:rPr>
              <a:t> </a:t>
            </a:r>
            <a:r>
              <a:rPr sz="3200" dirty="0">
                <a:latin typeface="Times New Roman"/>
                <a:cs typeface="Times New Roman"/>
              </a:rPr>
              <a:t>(tiếp)</a:t>
            </a:r>
            <a:endParaRPr sz="3200">
              <a:latin typeface="Times New Roman"/>
              <a:cs typeface="Times New Roman"/>
            </a:endParaRPr>
          </a:p>
          <a:p>
            <a:pPr marL="12700">
              <a:lnSpc>
                <a:spcPct val="100000"/>
              </a:lnSpc>
              <a:tabLst>
                <a:tab pos="527685" algn="l"/>
              </a:tabLst>
            </a:pPr>
            <a:r>
              <a:rPr sz="2900" dirty="0">
                <a:solidFill>
                  <a:srgbClr val="FD8537"/>
                </a:solidFill>
                <a:latin typeface="Times New Roman"/>
                <a:cs typeface="Times New Roman"/>
              </a:rPr>
              <a:t>b.	</a:t>
            </a:r>
            <a:r>
              <a:rPr sz="2900" dirty="0">
                <a:latin typeface="Times New Roman"/>
                <a:cs typeface="Times New Roman"/>
              </a:rPr>
              <a:t>Mô hình hóa </a:t>
            </a:r>
            <a:r>
              <a:rPr sz="2900" spc="-5" dirty="0">
                <a:latin typeface="Times New Roman"/>
                <a:cs typeface="Times New Roman"/>
              </a:rPr>
              <a:t>tiến </a:t>
            </a:r>
            <a:r>
              <a:rPr sz="2900" dirty="0">
                <a:latin typeface="Times New Roman"/>
                <a:cs typeface="Times New Roman"/>
              </a:rPr>
              <a:t>trình xử</a:t>
            </a:r>
            <a:r>
              <a:rPr sz="2900" spc="-90" dirty="0">
                <a:latin typeface="Times New Roman"/>
                <a:cs typeface="Times New Roman"/>
              </a:rPr>
              <a:t> </a:t>
            </a:r>
            <a:r>
              <a:rPr sz="2900" spc="-5" dirty="0">
                <a:latin typeface="Times New Roman"/>
                <a:cs typeface="Times New Roman"/>
              </a:rPr>
              <a:t>lý</a:t>
            </a:r>
            <a:endParaRPr sz="2900">
              <a:latin typeface="Times New Roman"/>
              <a:cs typeface="Times New Roman"/>
            </a:endParaRPr>
          </a:p>
          <a:p>
            <a:pPr marL="299085" marR="135890" indent="-286385">
              <a:lnSpc>
                <a:spcPct val="100000"/>
              </a:lnSpc>
              <a:spcBef>
                <a:spcPts val="615"/>
              </a:spcBef>
              <a:buClr>
                <a:srgbClr val="FD8537"/>
              </a:buClr>
              <a:buFont typeface="Wingdings"/>
              <a:buChar char=""/>
              <a:tabLst>
                <a:tab pos="299085" algn="l"/>
                <a:tab pos="299720" algn="l"/>
              </a:tabLst>
            </a:pPr>
            <a:r>
              <a:rPr sz="2500" spc="-5" dirty="0">
                <a:latin typeface="Times New Roman"/>
                <a:cs typeface="Times New Roman"/>
              </a:rPr>
              <a:t>Mô hình hóa các yêu cầu nghiệp vụ (trong giai  đoạn phân</a:t>
            </a:r>
            <a:r>
              <a:rPr sz="2500" spc="25" dirty="0">
                <a:latin typeface="Times New Roman"/>
                <a:cs typeface="Times New Roman"/>
              </a:rPr>
              <a:t> </a:t>
            </a:r>
            <a:r>
              <a:rPr sz="2500" spc="-5" dirty="0">
                <a:latin typeface="Times New Roman"/>
                <a:cs typeface="Times New Roman"/>
              </a:rPr>
              <a:t>tích)</a:t>
            </a:r>
            <a:endParaRPr sz="2500">
              <a:latin typeface="Times New Roman"/>
              <a:cs typeface="Times New Roman"/>
            </a:endParaRPr>
          </a:p>
          <a:p>
            <a:pPr marL="299085" marR="5080" indent="-286385" algn="just">
              <a:lnSpc>
                <a:spcPct val="100000"/>
              </a:lnSpc>
              <a:spcBef>
                <a:spcPts val="600"/>
              </a:spcBef>
              <a:buClr>
                <a:srgbClr val="FD8537"/>
              </a:buClr>
              <a:buFont typeface="Wingdings"/>
              <a:buChar char=""/>
              <a:tabLst>
                <a:tab pos="299720" algn="l"/>
              </a:tabLst>
            </a:pPr>
            <a:r>
              <a:rPr sz="2500" spc="-5" dirty="0">
                <a:latin typeface="Times New Roman"/>
                <a:cs typeface="Times New Roman"/>
              </a:rPr>
              <a:t>Mô hình hóa ràng buộc giữa </a:t>
            </a:r>
            <a:r>
              <a:rPr sz="2500" spc="-10" dirty="0">
                <a:latin typeface="Times New Roman"/>
                <a:cs typeface="Times New Roman"/>
              </a:rPr>
              <a:t>các </a:t>
            </a:r>
            <a:r>
              <a:rPr sz="2500" spc="-5" dirty="0">
                <a:latin typeface="Times New Roman"/>
                <a:cs typeface="Times New Roman"/>
              </a:rPr>
              <a:t>tác vụ: trình tự  thực hiện, khi nào thì được kích hoạt, đối tượng  nào sẽ thực</a:t>
            </a:r>
            <a:r>
              <a:rPr sz="2500" spc="10" dirty="0">
                <a:latin typeface="Times New Roman"/>
                <a:cs typeface="Times New Roman"/>
              </a:rPr>
              <a:t> </a:t>
            </a:r>
            <a:r>
              <a:rPr sz="2500" spc="-5" dirty="0">
                <a:latin typeface="Times New Roman"/>
                <a:cs typeface="Times New Roman"/>
              </a:rPr>
              <a:t>hiện.</a:t>
            </a:r>
            <a:endParaRPr sz="2500">
              <a:latin typeface="Times New Roman"/>
              <a:cs typeface="Times New Roman"/>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3999" cy="1600199"/>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600075" y="115887"/>
            <a:ext cx="1079500" cy="792162"/>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0" y="333375"/>
            <a:ext cx="1427226" cy="1203325"/>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1174750" y="404875"/>
            <a:ext cx="649287" cy="542925"/>
          </a:xfrm>
          <a:prstGeom prst="rect">
            <a:avLst/>
          </a:prstGeom>
          <a:blipFill>
            <a:blip r:embed="rId5" cstate="print"/>
            <a:stretch>
              <a:fillRect/>
            </a:stretch>
          </a:blipFill>
        </p:spPr>
        <p:txBody>
          <a:bodyPr wrap="square" lIns="0" tIns="0" rIns="0" bIns="0" rtlCol="0"/>
          <a:lstStyle/>
          <a:p>
            <a:endParaRPr/>
          </a:p>
        </p:txBody>
      </p:sp>
      <p:sp>
        <p:nvSpPr>
          <p:cNvPr id="6" name="object 6"/>
          <p:cNvSpPr txBox="1">
            <a:spLocks noGrp="1"/>
          </p:cNvSpPr>
          <p:nvPr>
            <p:ph type="title"/>
          </p:nvPr>
        </p:nvSpPr>
        <p:spPr>
          <a:xfrm>
            <a:off x="1789557" y="221107"/>
            <a:ext cx="6785609" cy="513715"/>
          </a:xfrm>
          <a:prstGeom prst="rect">
            <a:avLst/>
          </a:prstGeom>
        </p:spPr>
        <p:txBody>
          <a:bodyPr vert="horz" wrap="square" lIns="0" tIns="12700" rIns="0" bIns="0" rtlCol="0">
            <a:spAutoFit/>
          </a:bodyPr>
          <a:lstStyle/>
          <a:p>
            <a:pPr marL="12700">
              <a:lnSpc>
                <a:spcPct val="100000"/>
              </a:lnSpc>
              <a:spcBef>
                <a:spcPts val="100"/>
              </a:spcBef>
            </a:pPr>
            <a:r>
              <a:rPr sz="3200" dirty="0"/>
              <a:t>5. </a:t>
            </a:r>
            <a:r>
              <a:rPr sz="3200" spc="-5" dirty="0"/>
              <a:t>Vấn đề quản lý tiến </a:t>
            </a:r>
            <a:r>
              <a:rPr sz="3200" dirty="0"/>
              <a:t>trình trong</a:t>
            </a:r>
            <a:r>
              <a:rPr sz="3200" spc="-90" dirty="0"/>
              <a:t> </a:t>
            </a:r>
            <a:r>
              <a:rPr sz="3200" dirty="0"/>
              <a:t>SOA</a:t>
            </a:r>
            <a:endParaRPr sz="3200"/>
          </a:p>
        </p:txBody>
      </p:sp>
      <p:sp>
        <p:nvSpPr>
          <p:cNvPr id="7" name="object 7"/>
          <p:cNvSpPr txBox="1"/>
          <p:nvPr/>
        </p:nvSpPr>
        <p:spPr>
          <a:xfrm>
            <a:off x="1464944" y="1565275"/>
            <a:ext cx="6634480" cy="4133215"/>
          </a:xfrm>
          <a:prstGeom prst="rect">
            <a:avLst/>
          </a:prstGeom>
        </p:spPr>
        <p:txBody>
          <a:bodyPr vert="horz" wrap="square" lIns="0" tIns="13335" rIns="0" bIns="0" rtlCol="0">
            <a:spAutoFit/>
          </a:bodyPr>
          <a:lstStyle/>
          <a:p>
            <a:pPr marL="12700">
              <a:lnSpc>
                <a:spcPct val="100000"/>
              </a:lnSpc>
              <a:spcBef>
                <a:spcPts val="105"/>
              </a:spcBef>
            </a:pPr>
            <a:r>
              <a:rPr sz="2900" dirty="0">
                <a:latin typeface="Times New Roman"/>
                <a:cs typeface="Times New Roman"/>
              </a:rPr>
              <a:t>5.2 </a:t>
            </a:r>
            <a:r>
              <a:rPr sz="3200" dirty="0">
                <a:latin typeface="Times New Roman"/>
                <a:cs typeface="Times New Roman"/>
              </a:rPr>
              <a:t>Hệ thống quản </a:t>
            </a:r>
            <a:r>
              <a:rPr sz="3200" spc="-5" dirty="0">
                <a:latin typeface="Times New Roman"/>
                <a:cs typeface="Times New Roman"/>
              </a:rPr>
              <a:t>lý </a:t>
            </a:r>
            <a:r>
              <a:rPr sz="3200" dirty="0">
                <a:latin typeface="Times New Roman"/>
                <a:cs typeface="Times New Roman"/>
              </a:rPr>
              <a:t>tiến trình</a:t>
            </a:r>
            <a:r>
              <a:rPr sz="3200" spc="-114" dirty="0">
                <a:latin typeface="Times New Roman"/>
                <a:cs typeface="Times New Roman"/>
              </a:rPr>
              <a:t> </a:t>
            </a:r>
            <a:r>
              <a:rPr sz="3200" dirty="0">
                <a:latin typeface="Times New Roman"/>
                <a:cs typeface="Times New Roman"/>
              </a:rPr>
              <a:t>(tiếp)</a:t>
            </a:r>
            <a:endParaRPr sz="3200">
              <a:latin typeface="Times New Roman"/>
              <a:cs typeface="Times New Roman"/>
            </a:endParaRPr>
          </a:p>
          <a:p>
            <a:pPr marL="12700">
              <a:lnSpc>
                <a:spcPct val="100000"/>
              </a:lnSpc>
              <a:tabLst>
                <a:tab pos="527685" algn="l"/>
              </a:tabLst>
            </a:pPr>
            <a:r>
              <a:rPr sz="2900" dirty="0">
                <a:solidFill>
                  <a:srgbClr val="FD8537"/>
                </a:solidFill>
                <a:latin typeface="Times New Roman"/>
                <a:cs typeface="Times New Roman"/>
              </a:rPr>
              <a:t>b.	</a:t>
            </a:r>
            <a:r>
              <a:rPr sz="2900" dirty="0">
                <a:latin typeface="Times New Roman"/>
                <a:cs typeface="Times New Roman"/>
              </a:rPr>
              <a:t>Thực thi </a:t>
            </a:r>
            <a:r>
              <a:rPr sz="2900" spc="-5" dirty="0">
                <a:latin typeface="Times New Roman"/>
                <a:cs typeface="Times New Roman"/>
              </a:rPr>
              <a:t>tiến</a:t>
            </a:r>
            <a:r>
              <a:rPr sz="2900" spc="-45" dirty="0">
                <a:latin typeface="Times New Roman"/>
                <a:cs typeface="Times New Roman"/>
              </a:rPr>
              <a:t> </a:t>
            </a:r>
            <a:r>
              <a:rPr sz="2900" dirty="0">
                <a:latin typeface="Times New Roman"/>
                <a:cs typeface="Times New Roman"/>
              </a:rPr>
              <a:t>trình</a:t>
            </a:r>
            <a:endParaRPr sz="2900">
              <a:latin typeface="Times New Roman"/>
              <a:cs typeface="Times New Roman"/>
            </a:endParaRPr>
          </a:p>
          <a:p>
            <a:pPr marL="299085" marR="271145" indent="-286385">
              <a:lnSpc>
                <a:spcPct val="100000"/>
              </a:lnSpc>
              <a:spcBef>
                <a:spcPts val="615"/>
              </a:spcBef>
              <a:buClr>
                <a:srgbClr val="FD8537"/>
              </a:buClr>
              <a:buFont typeface="Wingdings"/>
              <a:buChar char=""/>
              <a:tabLst>
                <a:tab pos="299085" algn="l"/>
                <a:tab pos="299720" algn="l"/>
              </a:tabLst>
            </a:pPr>
            <a:r>
              <a:rPr sz="2500" spc="-5" dirty="0">
                <a:latin typeface="Times New Roman"/>
                <a:cs typeface="Times New Roman"/>
              </a:rPr>
              <a:t>Gồm các phương pháp đảm nhiệm việc thực thi  tiến trình, quản lý </a:t>
            </a:r>
            <a:r>
              <a:rPr sz="2500" spc="-10" dirty="0">
                <a:latin typeface="Times New Roman"/>
                <a:cs typeface="Times New Roman"/>
              </a:rPr>
              <a:t>các </a:t>
            </a:r>
            <a:r>
              <a:rPr sz="2500" spc="-5" dirty="0">
                <a:latin typeface="Times New Roman"/>
                <a:cs typeface="Times New Roman"/>
              </a:rPr>
              <a:t>thể hiện của tiến</a:t>
            </a:r>
            <a:r>
              <a:rPr sz="2500" spc="160" dirty="0">
                <a:latin typeface="Times New Roman"/>
                <a:cs typeface="Times New Roman"/>
              </a:rPr>
              <a:t> </a:t>
            </a:r>
            <a:r>
              <a:rPr sz="2500" spc="-5" dirty="0">
                <a:latin typeface="Times New Roman"/>
                <a:cs typeface="Times New Roman"/>
              </a:rPr>
              <a:t>trình.</a:t>
            </a:r>
            <a:endParaRPr sz="2500">
              <a:latin typeface="Times New Roman"/>
              <a:cs typeface="Times New Roman"/>
            </a:endParaRPr>
          </a:p>
          <a:p>
            <a:pPr marL="299085" indent="-286385">
              <a:lnSpc>
                <a:spcPct val="100000"/>
              </a:lnSpc>
              <a:spcBef>
                <a:spcPts val="600"/>
              </a:spcBef>
              <a:buClr>
                <a:srgbClr val="FD8537"/>
              </a:buClr>
              <a:buFont typeface="Wingdings"/>
              <a:buChar char=""/>
              <a:tabLst>
                <a:tab pos="299085" algn="l"/>
                <a:tab pos="299720" algn="l"/>
              </a:tabLst>
            </a:pPr>
            <a:r>
              <a:rPr sz="2500" spc="-5" dirty="0">
                <a:latin typeface="Times New Roman"/>
                <a:cs typeface="Times New Roman"/>
              </a:rPr>
              <a:t>Thực thi tiến trình với </a:t>
            </a:r>
            <a:r>
              <a:rPr sz="2500" spc="-10" dirty="0">
                <a:latin typeface="Times New Roman"/>
                <a:cs typeface="Times New Roman"/>
              </a:rPr>
              <a:t>các </a:t>
            </a:r>
            <a:r>
              <a:rPr sz="2500" spc="-5" dirty="0">
                <a:latin typeface="Times New Roman"/>
                <a:cs typeface="Times New Roman"/>
              </a:rPr>
              <a:t>ràng buộc</a:t>
            </a:r>
            <a:r>
              <a:rPr sz="2500" spc="114" dirty="0">
                <a:latin typeface="Times New Roman"/>
                <a:cs typeface="Times New Roman"/>
              </a:rPr>
              <a:t> </a:t>
            </a:r>
            <a:r>
              <a:rPr sz="2500" spc="-5" dirty="0">
                <a:latin typeface="Times New Roman"/>
                <a:cs typeface="Times New Roman"/>
              </a:rPr>
              <a:t>sau:</a:t>
            </a:r>
            <a:endParaRPr sz="2500">
              <a:latin typeface="Times New Roman"/>
              <a:cs typeface="Times New Roman"/>
            </a:endParaRPr>
          </a:p>
          <a:p>
            <a:pPr marL="698500" lvl="1" indent="-228600">
              <a:lnSpc>
                <a:spcPct val="100000"/>
              </a:lnSpc>
              <a:spcBef>
                <a:spcPts val="540"/>
              </a:spcBef>
              <a:buChar char="•"/>
              <a:tabLst>
                <a:tab pos="697865" algn="l"/>
                <a:tab pos="698500" algn="l"/>
              </a:tabLst>
            </a:pPr>
            <a:r>
              <a:rPr sz="2200" spc="-10" dirty="0">
                <a:latin typeface="Times New Roman"/>
                <a:cs typeface="Times New Roman"/>
              </a:rPr>
              <a:t>Đảm </a:t>
            </a:r>
            <a:r>
              <a:rPr sz="2200" spc="-5" dirty="0">
                <a:latin typeface="Times New Roman"/>
                <a:cs typeface="Times New Roman"/>
              </a:rPr>
              <a:t>bảo thực thi </a:t>
            </a:r>
            <a:r>
              <a:rPr sz="2200" spc="-10" dirty="0">
                <a:latin typeface="Times New Roman"/>
                <a:cs typeface="Times New Roman"/>
              </a:rPr>
              <a:t>các </a:t>
            </a:r>
            <a:r>
              <a:rPr sz="2200" spc="-5" dirty="0">
                <a:latin typeface="Times New Roman"/>
                <a:cs typeface="Times New Roman"/>
              </a:rPr>
              <a:t>tác vụ đúng trình</a:t>
            </a:r>
            <a:r>
              <a:rPr sz="2200" spc="30" dirty="0">
                <a:latin typeface="Times New Roman"/>
                <a:cs typeface="Times New Roman"/>
              </a:rPr>
              <a:t> </a:t>
            </a:r>
            <a:r>
              <a:rPr sz="2200" spc="-5" dirty="0">
                <a:latin typeface="Times New Roman"/>
                <a:cs typeface="Times New Roman"/>
              </a:rPr>
              <a:t>tự.</a:t>
            </a:r>
            <a:endParaRPr sz="2200">
              <a:latin typeface="Times New Roman"/>
              <a:cs typeface="Times New Roman"/>
            </a:endParaRPr>
          </a:p>
          <a:p>
            <a:pPr marL="698500" lvl="1" indent="-228600">
              <a:lnSpc>
                <a:spcPct val="100000"/>
              </a:lnSpc>
              <a:spcBef>
                <a:spcPts val="530"/>
              </a:spcBef>
              <a:buChar char="•"/>
              <a:tabLst>
                <a:tab pos="697865" algn="l"/>
                <a:tab pos="698500" algn="l"/>
              </a:tabLst>
            </a:pPr>
            <a:r>
              <a:rPr sz="2200" spc="-10" dirty="0">
                <a:latin typeface="Times New Roman"/>
                <a:cs typeface="Times New Roman"/>
              </a:rPr>
              <a:t>Đảm </a:t>
            </a:r>
            <a:r>
              <a:rPr sz="2200" spc="-5" dirty="0">
                <a:latin typeface="Times New Roman"/>
                <a:cs typeface="Times New Roman"/>
              </a:rPr>
              <a:t>bảo đối tượng thực thi tác vụ có đầy đủ</a:t>
            </a:r>
            <a:r>
              <a:rPr sz="2200" spc="80" dirty="0">
                <a:latin typeface="Times New Roman"/>
                <a:cs typeface="Times New Roman"/>
              </a:rPr>
              <a:t> </a:t>
            </a:r>
            <a:r>
              <a:rPr sz="2200" spc="-5" dirty="0">
                <a:latin typeface="Times New Roman"/>
                <a:cs typeface="Times New Roman"/>
              </a:rPr>
              <a:t>quyền.</a:t>
            </a:r>
            <a:endParaRPr sz="2200">
              <a:latin typeface="Times New Roman"/>
              <a:cs typeface="Times New Roman"/>
            </a:endParaRPr>
          </a:p>
          <a:p>
            <a:pPr marL="698500" marR="5080" lvl="1" indent="-228600">
              <a:lnSpc>
                <a:spcPct val="100000"/>
              </a:lnSpc>
              <a:spcBef>
                <a:spcPts val="530"/>
              </a:spcBef>
              <a:buChar char="•"/>
              <a:tabLst>
                <a:tab pos="697865" algn="l"/>
                <a:tab pos="698500" algn="l"/>
              </a:tabLst>
            </a:pPr>
            <a:r>
              <a:rPr sz="2200" spc="-5" dirty="0">
                <a:latin typeface="Times New Roman"/>
                <a:cs typeface="Times New Roman"/>
              </a:rPr>
              <a:t>Theo dõi trạng thái của tiến trình: tác vụ nào đã hoàn  thành, tác vụ nào đủ điều kiện để thực thi, kiểm</a:t>
            </a:r>
            <a:r>
              <a:rPr sz="2200" spc="50" dirty="0">
                <a:latin typeface="Times New Roman"/>
                <a:cs typeface="Times New Roman"/>
              </a:rPr>
              <a:t> </a:t>
            </a:r>
            <a:r>
              <a:rPr sz="2200" spc="-5" dirty="0">
                <a:latin typeface="Times New Roman"/>
                <a:cs typeface="Times New Roman"/>
              </a:rPr>
              <a:t>tra</a:t>
            </a:r>
            <a:endParaRPr sz="2200">
              <a:latin typeface="Times New Roman"/>
              <a:cs typeface="Times New Roman"/>
            </a:endParaRPr>
          </a:p>
          <a:p>
            <a:pPr marL="698500">
              <a:lnSpc>
                <a:spcPct val="100000"/>
              </a:lnSpc>
            </a:pPr>
            <a:r>
              <a:rPr sz="2200" spc="-5" dirty="0">
                <a:latin typeface="Times New Roman"/>
                <a:cs typeface="Times New Roman"/>
              </a:rPr>
              <a:t>thời gian còn hiệu lực của tiến trình và các tác</a:t>
            </a:r>
            <a:r>
              <a:rPr sz="2200" spc="65" dirty="0">
                <a:latin typeface="Times New Roman"/>
                <a:cs typeface="Times New Roman"/>
              </a:rPr>
              <a:t> </a:t>
            </a:r>
            <a:r>
              <a:rPr sz="2200" spc="-5" dirty="0">
                <a:latin typeface="Times New Roman"/>
                <a:cs typeface="Times New Roman"/>
              </a:rPr>
              <a:t>vụ</a:t>
            </a:r>
            <a:endParaRPr sz="2200">
              <a:latin typeface="Times New Roman"/>
              <a:cs typeface="Times New Roman"/>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3999" cy="1600199"/>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600075" y="115887"/>
            <a:ext cx="1079500" cy="792162"/>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0" y="333375"/>
            <a:ext cx="1427226" cy="1203325"/>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1174750" y="404875"/>
            <a:ext cx="649287" cy="542925"/>
          </a:xfrm>
          <a:prstGeom prst="rect">
            <a:avLst/>
          </a:prstGeom>
          <a:blipFill>
            <a:blip r:embed="rId5" cstate="print"/>
            <a:stretch>
              <a:fillRect/>
            </a:stretch>
          </a:blipFill>
        </p:spPr>
        <p:txBody>
          <a:bodyPr wrap="square" lIns="0" tIns="0" rIns="0" bIns="0" rtlCol="0"/>
          <a:lstStyle/>
          <a:p>
            <a:endParaRPr/>
          </a:p>
        </p:txBody>
      </p:sp>
      <p:sp>
        <p:nvSpPr>
          <p:cNvPr id="6" name="object 6"/>
          <p:cNvSpPr txBox="1">
            <a:spLocks noGrp="1"/>
          </p:cNvSpPr>
          <p:nvPr>
            <p:ph type="title"/>
          </p:nvPr>
        </p:nvSpPr>
        <p:spPr>
          <a:xfrm>
            <a:off x="1789557" y="221107"/>
            <a:ext cx="6785609" cy="513715"/>
          </a:xfrm>
          <a:prstGeom prst="rect">
            <a:avLst/>
          </a:prstGeom>
        </p:spPr>
        <p:txBody>
          <a:bodyPr vert="horz" wrap="square" lIns="0" tIns="12700" rIns="0" bIns="0" rtlCol="0">
            <a:spAutoFit/>
          </a:bodyPr>
          <a:lstStyle/>
          <a:p>
            <a:pPr marL="12700">
              <a:lnSpc>
                <a:spcPct val="100000"/>
              </a:lnSpc>
              <a:spcBef>
                <a:spcPts val="100"/>
              </a:spcBef>
            </a:pPr>
            <a:r>
              <a:rPr sz="3200" dirty="0"/>
              <a:t>5. </a:t>
            </a:r>
            <a:r>
              <a:rPr sz="3200" spc="-5" dirty="0"/>
              <a:t>Vấn đề quản lý tiến </a:t>
            </a:r>
            <a:r>
              <a:rPr sz="3200" dirty="0"/>
              <a:t>trình trong</a:t>
            </a:r>
            <a:r>
              <a:rPr sz="3200" spc="-90" dirty="0"/>
              <a:t> </a:t>
            </a:r>
            <a:r>
              <a:rPr sz="3200" dirty="0"/>
              <a:t>SOA</a:t>
            </a:r>
            <a:endParaRPr sz="3200"/>
          </a:p>
        </p:txBody>
      </p:sp>
      <p:sp>
        <p:nvSpPr>
          <p:cNvPr id="7" name="object 7"/>
          <p:cNvSpPr txBox="1"/>
          <p:nvPr/>
        </p:nvSpPr>
        <p:spPr>
          <a:xfrm>
            <a:off x="1464944" y="1565275"/>
            <a:ext cx="6689090" cy="4616450"/>
          </a:xfrm>
          <a:prstGeom prst="rect">
            <a:avLst/>
          </a:prstGeom>
        </p:spPr>
        <p:txBody>
          <a:bodyPr vert="horz" wrap="square" lIns="0" tIns="13335" rIns="0" bIns="0" rtlCol="0">
            <a:spAutoFit/>
          </a:bodyPr>
          <a:lstStyle/>
          <a:p>
            <a:pPr marL="12700">
              <a:lnSpc>
                <a:spcPct val="100000"/>
              </a:lnSpc>
              <a:spcBef>
                <a:spcPts val="105"/>
              </a:spcBef>
            </a:pPr>
            <a:r>
              <a:rPr sz="2900" dirty="0">
                <a:latin typeface="Times New Roman"/>
                <a:cs typeface="Times New Roman"/>
              </a:rPr>
              <a:t>5.2 </a:t>
            </a:r>
            <a:r>
              <a:rPr sz="3200" dirty="0">
                <a:latin typeface="Times New Roman"/>
                <a:cs typeface="Times New Roman"/>
              </a:rPr>
              <a:t>Hệ thống quản </a:t>
            </a:r>
            <a:r>
              <a:rPr sz="3200" spc="-5" dirty="0">
                <a:latin typeface="Times New Roman"/>
                <a:cs typeface="Times New Roman"/>
              </a:rPr>
              <a:t>lý </a:t>
            </a:r>
            <a:r>
              <a:rPr sz="3200" dirty="0">
                <a:latin typeface="Times New Roman"/>
                <a:cs typeface="Times New Roman"/>
              </a:rPr>
              <a:t>tiến trình</a:t>
            </a:r>
            <a:r>
              <a:rPr sz="3200" spc="-114" dirty="0">
                <a:latin typeface="Times New Roman"/>
                <a:cs typeface="Times New Roman"/>
              </a:rPr>
              <a:t> </a:t>
            </a:r>
            <a:r>
              <a:rPr sz="3200" dirty="0">
                <a:latin typeface="Times New Roman"/>
                <a:cs typeface="Times New Roman"/>
              </a:rPr>
              <a:t>(tiếp)</a:t>
            </a:r>
            <a:endParaRPr sz="3200">
              <a:latin typeface="Times New Roman"/>
              <a:cs typeface="Times New Roman"/>
            </a:endParaRPr>
          </a:p>
          <a:p>
            <a:pPr marL="12700">
              <a:lnSpc>
                <a:spcPct val="100000"/>
              </a:lnSpc>
              <a:tabLst>
                <a:tab pos="527685" algn="l"/>
              </a:tabLst>
            </a:pPr>
            <a:r>
              <a:rPr sz="2900" dirty="0">
                <a:solidFill>
                  <a:srgbClr val="FD8537"/>
                </a:solidFill>
                <a:latin typeface="Times New Roman"/>
                <a:cs typeface="Times New Roman"/>
              </a:rPr>
              <a:t>b.	</a:t>
            </a:r>
            <a:r>
              <a:rPr sz="2900" dirty="0">
                <a:latin typeface="Times New Roman"/>
                <a:cs typeface="Times New Roman"/>
              </a:rPr>
              <a:t>Giám sát </a:t>
            </a:r>
            <a:r>
              <a:rPr sz="2900" spc="-5" dirty="0">
                <a:latin typeface="Times New Roman"/>
                <a:cs typeface="Times New Roman"/>
              </a:rPr>
              <a:t>tiến</a:t>
            </a:r>
            <a:r>
              <a:rPr sz="2900" spc="-40" dirty="0">
                <a:latin typeface="Times New Roman"/>
                <a:cs typeface="Times New Roman"/>
              </a:rPr>
              <a:t> </a:t>
            </a:r>
            <a:r>
              <a:rPr sz="2900" dirty="0">
                <a:latin typeface="Times New Roman"/>
                <a:cs typeface="Times New Roman"/>
              </a:rPr>
              <a:t>trình</a:t>
            </a:r>
            <a:endParaRPr sz="2900">
              <a:latin typeface="Times New Roman"/>
              <a:cs typeface="Times New Roman"/>
            </a:endParaRPr>
          </a:p>
          <a:p>
            <a:pPr marL="299085" marR="5080" indent="-286385" algn="just">
              <a:lnSpc>
                <a:spcPct val="100000"/>
              </a:lnSpc>
              <a:spcBef>
                <a:spcPts val="615"/>
              </a:spcBef>
              <a:buClr>
                <a:srgbClr val="FD8537"/>
              </a:buClr>
              <a:buFont typeface="Wingdings"/>
              <a:buChar char=""/>
              <a:tabLst>
                <a:tab pos="299720" algn="l"/>
              </a:tabLst>
            </a:pPr>
            <a:r>
              <a:rPr sz="2500" spc="-5" dirty="0">
                <a:latin typeface="Times New Roman"/>
                <a:cs typeface="Times New Roman"/>
              </a:rPr>
              <a:t>Bao gồm các công cụ hỗ trợ những người sử dụng  tiến trình và </a:t>
            </a:r>
            <a:r>
              <a:rPr sz="2500" spc="-10" dirty="0">
                <a:latin typeface="Times New Roman"/>
                <a:cs typeface="Times New Roman"/>
              </a:rPr>
              <a:t>các </a:t>
            </a:r>
            <a:r>
              <a:rPr sz="2500" spc="-5" dirty="0">
                <a:latin typeface="Times New Roman"/>
                <a:cs typeface="Times New Roman"/>
              </a:rPr>
              <a:t>chuyên viên quản trị hệ thống </a:t>
            </a:r>
            <a:r>
              <a:rPr sz="2500" spc="-10" dirty="0">
                <a:latin typeface="Times New Roman"/>
                <a:cs typeface="Times New Roman"/>
              </a:rPr>
              <a:t>có  </a:t>
            </a:r>
            <a:r>
              <a:rPr sz="2500" spc="-5" dirty="0">
                <a:latin typeface="Times New Roman"/>
                <a:cs typeface="Times New Roman"/>
              </a:rPr>
              <a:t>thể theo dõi và điều khiển </a:t>
            </a:r>
            <a:r>
              <a:rPr sz="2500" spc="-10" dirty="0">
                <a:latin typeface="Times New Roman"/>
                <a:cs typeface="Times New Roman"/>
              </a:rPr>
              <a:t>các </a:t>
            </a:r>
            <a:r>
              <a:rPr sz="2500" spc="-5" dirty="0">
                <a:latin typeface="Times New Roman"/>
                <a:cs typeface="Times New Roman"/>
              </a:rPr>
              <a:t>tiến</a:t>
            </a:r>
            <a:r>
              <a:rPr sz="2500" spc="114" dirty="0">
                <a:latin typeface="Times New Roman"/>
                <a:cs typeface="Times New Roman"/>
              </a:rPr>
              <a:t> </a:t>
            </a:r>
            <a:r>
              <a:rPr sz="2500" spc="-5" dirty="0">
                <a:latin typeface="Times New Roman"/>
                <a:cs typeface="Times New Roman"/>
              </a:rPr>
              <a:t>trình.</a:t>
            </a:r>
            <a:endParaRPr sz="2500">
              <a:latin typeface="Times New Roman"/>
              <a:cs typeface="Times New Roman"/>
            </a:endParaRPr>
          </a:p>
          <a:p>
            <a:pPr marL="299085" indent="-286385">
              <a:lnSpc>
                <a:spcPct val="100000"/>
              </a:lnSpc>
              <a:spcBef>
                <a:spcPts val="600"/>
              </a:spcBef>
              <a:buClr>
                <a:srgbClr val="FD8537"/>
              </a:buClr>
              <a:buFont typeface="Wingdings"/>
              <a:buChar char=""/>
              <a:tabLst>
                <a:tab pos="299085" algn="l"/>
                <a:tab pos="299720" algn="l"/>
              </a:tabLst>
            </a:pPr>
            <a:r>
              <a:rPr sz="2500" spc="-5" dirty="0">
                <a:latin typeface="Times New Roman"/>
                <a:cs typeface="Times New Roman"/>
              </a:rPr>
              <a:t>Các thông tin theo dõi bao </a:t>
            </a:r>
            <a:r>
              <a:rPr sz="2500" spc="-10" dirty="0">
                <a:latin typeface="Times New Roman"/>
                <a:cs typeface="Times New Roman"/>
              </a:rPr>
              <a:t>gồm: </a:t>
            </a:r>
            <a:r>
              <a:rPr sz="2500" spc="-5" dirty="0">
                <a:latin typeface="Times New Roman"/>
                <a:cs typeface="Times New Roman"/>
              </a:rPr>
              <a:t>thông tin về</a:t>
            </a:r>
            <a:r>
              <a:rPr sz="2500" spc="150" dirty="0">
                <a:latin typeface="Times New Roman"/>
                <a:cs typeface="Times New Roman"/>
              </a:rPr>
              <a:t> </a:t>
            </a:r>
            <a:r>
              <a:rPr sz="2500" spc="-10" dirty="0">
                <a:latin typeface="Times New Roman"/>
                <a:cs typeface="Times New Roman"/>
              </a:rPr>
              <a:t>các</a:t>
            </a:r>
            <a:endParaRPr sz="2500">
              <a:latin typeface="Times New Roman"/>
              <a:cs typeface="Times New Roman"/>
            </a:endParaRPr>
          </a:p>
          <a:p>
            <a:pPr marL="299085" marR="13335">
              <a:lnSpc>
                <a:spcPct val="100000"/>
              </a:lnSpc>
              <a:spcBef>
                <a:spcPts val="5"/>
              </a:spcBef>
            </a:pPr>
            <a:r>
              <a:rPr sz="2500" spc="-5" dirty="0">
                <a:latin typeface="Times New Roman"/>
                <a:cs typeface="Times New Roman"/>
              </a:rPr>
              <a:t>tiến trình đang được thực thi, thông tin về </a:t>
            </a:r>
            <a:r>
              <a:rPr sz="2500" spc="-10" dirty="0">
                <a:latin typeface="Times New Roman"/>
                <a:cs typeface="Times New Roman"/>
              </a:rPr>
              <a:t>các </a:t>
            </a:r>
            <a:r>
              <a:rPr sz="2500" spc="-5" dirty="0">
                <a:latin typeface="Times New Roman"/>
                <a:cs typeface="Times New Roman"/>
              </a:rPr>
              <a:t>tiến  trình đã hoàn</a:t>
            </a:r>
            <a:r>
              <a:rPr sz="2500" spc="30" dirty="0">
                <a:latin typeface="Times New Roman"/>
                <a:cs typeface="Times New Roman"/>
              </a:rPr>
              <a:t> </a:t>
            </a:r>
            <a:r>
              <a:rPr sz="2500" spc="-5" dirty="0">
                <a:latin typeface="Times New Roman"/>
                <a:cs typeface="Times New Roman"/>
              </a:rPr>
              <a:t>thành.</a:t>
            </a:r>
            <a:endParaRPr sz="2500">
              <a:latin typeface="Times New Roman"/>
              <a:cs typeface="Times New Roman"/>
            </a:endParaRPr>
          </a:p>
          <a:p>
            <a:pPr marL="299085" marR="46990" indent="-286385">
              <a:lnSpc>
                <a:spcPct val="100000"/>
              </a:lnSpc>
              <a:spcBef>
                <a:spcPts val="600"/>
              </a:spcBef>
              <a:buClr>
                <a:srgbClr val="FD8537"/>
              </a:buClr>
              <a:buFont typeface="Wingdings"/>
              <a:buChar char=""/>
              <a:tabLst>
                <a:tab pos="299085" algn="l"/>
                <a:tab pos="299720" algn="l"/>
              </a:tabLst>
            </a:pPr>
            <a:r>
              <a:rPr sz="2500" spc="-5" dirty="0">
                <a:latin typeface="Times New Roman"/>
                <a:cs typeface="Times New Roman"/>
              </a:rPr>
              <a:t>Các điều khiển bao </a:t>
            </a:r>
            <a:r>
              <a:rPr sz="2500" spc="-10" dirty="0">
                <a:latin typeface="Times New Roman"/>
                <a:cs typeface="Times New Roman"/>
              </a:rPr>
              <a:t>gồm: </a:t>
            </a:r>
            <a:r>
              <a:rPr sz="2500" spc="-5" dirty="0">
                <a:latin typeface="Times New Roman"/>
                <a:cs typeface="Times New Roman"/>
              </a:rPr>
              <a:t>hoãn và tiếp tục thực thi  </a:t>
            </a:r>
            <a:r>
              <a:rPr sz="2500" spc="-10" dirty="0">
                <a:latin typeface="Times New Roman"/>
                <a:cs typeface="Times New Roman"/>
              </a:rPr>
              <a:t>một </a:t>
            </a:r>
            <a:r>
              <a:rPr sz="2500" spc="-5" dirty="0">
                <a:latin typeface="Times New Roman"/>
                <a:cs typeface="Times New Roman"/>
              </a:rPr>
              <a:t>tiến trình, thay đổi quyền ưu tiên của tiến  trình</a:t>
            </a:r>
            <a:endParaRPr sz="2500">
              <a:latin typeface="Times New Roman"/>
              <a:cs typeface="Times New Roman"/>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3999" cy="1600199"/>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600075" y="115887"/>
            <a:ext cx="1079500" cy="792162"/>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0" y="333375"/>
            <a:ext cx="1427226" cy="1203325"/>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1174750" y="404875"/>
            <a:ext cx="649287" cy="542925"/>
          </a:xfrm>
          <a:prstGeom prst="rect">
            <a:avLst/>
          </a:prstGeom>
          <a:blipFill>
            <a:blip r:embed="rId5" cstate="print"/>
            <a:stretch>
              <a:fillRect/>
            </a:stretch>
          </a:blipFill>
        </p:spPr>
        <p:txBody>
          <a:bodyPr wrap="square" lIns="0" tIns="0" rIns="0" bIns="0" rtlCol="0"/>
          <a:lstStyle/>
          <a:p>
            <a:endParaRPr/>
          </a:p>
        </p:txBody>
      </p:sp>
      <p:sp>
        <p:nvSpPr>
          <p:cNvPr id="6" name="object 6"/>
          <p:cNvSpPr txBox="1">
            <a:spLocks noGrp="1"/>
          </p:cNvSpPr>
          <p:nvPr>
            <p:ph type="title"/>
          </p:nvPr>
        </p:nvSpPr>
        <p:spPr>
          <a:xfrm>
            <a:off x="1789557" y="221107"/>
            <a:ext cx="6785609" cy="513715"/>
          </a:xfrm>
          <a:prstGeom prst="rect">
            <a:avLst/>
          </a:prstGeom>
        </p:spPr>
        <p:txBody>
          <a:bodyPr vert="horz" wrap="square" lIns="0" tIns="12700" rIns="0" bIns="0" rtlCol="0">
            <a:spAutoFit/>
          </a:bodyPr>
          <a:lstStyle/>
          <a:p>
            <a:pPr marL="12700">
              <a:lnSpc>
                <a:spcPct val="100000"/>
              </a:lnSpc>
              <a:spcBef>
                <a:spcPts val="100"/>
              </a:spcBef>
            </a:pPr>
            <a:r>
              <a:rPr sz="3200" dirty="0"/>
              <a:t>5. </a:t>
            </a:r>
            <a:r>
              <a:rPr sz="3200" spc="-5" dirty="0"/>
              <a:t>Vấn đề quản lý tiến </a:t>
            </a:r>
            <a:r>
              <a:rPr sz="3200" dirty="0"/>
              <a:t>trình trong</a:t>
            </a:r>
            <a:r>
              <a:rPr sz="3200" spc="-90" dirty="0"/>
              <a:t> </a:t>
            </a:r>
            <a:r>
              <a:rPr sz="3200" dirty="0"/>
              <a:t>SOA</a:t>
            </a:r>
            <a:endParaRPr sz="3200"/>
          </a:p>
        </p:txBody>
      </p:sp>
      <p:sp>
        <p:nvSpPr>
          <p:cNvPr id="7" name="object 7"/>
          <p:cNvSpPr txBox="1"/>
          <p:nvPr/>
        </p:nvSpPr>
        <p:spPr>
          <a:xfrm>
            <a:off x="1464944" y="1565275"/>
            <a:ext cx="6687184" cy="4183379"/>
          </a:xfrm>
          <a:prstGeom prst="rect">
            <a:avLst/>
          </a:prstGeom>
        </p:spPr>
        <p:txBody>
          <a:bodyPr vert="horz" wrap="square" lIns="0" tIns="107314" rIns="0" bIns="0" rtlCol="0">
            <a:spAutoFit/>
          </a:bodyPr>
          <a:lstStyle/>
          <a:p>
            <a:pPr marL="299085" marR="366395" indent="-287020">
              <a:lnSpc>
                <a:spcPts val="3070"/>
              </a:lnSpc>
              <a:spcBef>
                <a:spcPts val="844"/>
              </a:spcBef>
            </a:pPr>
            <a:r>
              <a:rPr sz="2900" dirty="0">
                <a:latin typeface="Times New Roman"/>
                <a:cs typeface="Times New Roman"/>
              </a:rPr>
              <a:t>5.3 </a:t>
            </a:r>
            <a:r>
              <a:rPr sz="3200" dirty="0">
                <a:latin typeface="Times New Roman"/>
                <a:cs typeface="Times New Roman"/>
              </a:rPr>
              <a:t>Kết hợp quản </a:t>
            </a:r>
            <a:r>
              <a:rPr sz="3200" spc="-5" dirty="0">
                <a:latin typeface="Times New Roman"/>
                <a:cs typeface="Times New Roman"/>
              </a:rPr>
              <a:t>lý </a:t>
            </a:r>
            <a:r>
              <a:rPr sz="3200" dirty="0">
                <a:latin typeface="Times New Roman"/>
                <a:cs typeface="Times New Roman"/>
              </a:rPr>
              <a:t>tiến trình với</a:t>
            </a:r>
            <a:r>
              <a:rPr sz="3200" spc="-135" dirty="0">
                <a:latin typeface="Times New Roman"/>
                <a:cs typeface="Times New Roman"/>
              </a:rPr>
              <a:t> </a:t>
            </a:r>
            <a:r>
              <a:rPr sz="3200" dirty="0">
                <a:latin typeface="Times New Roman"/>
                <a:cs typeface="Times New Roman"/>
              </a:rPr>
              <a:t>SOA  và Web</a:t>
            </a:r>
            <a:r>
              <a:rPr sz="3200" spc="-10" dirty="0">
                <a:latin typeface="Times New Roman"/>
                <a:cs typeface="Times New Roman"/>
              </a:rPr>
              <a:t> </a:t>
            </a:r>
            <a:r>
              <a:rPr sz="3200" dirty="0">
                <a:latin typeface="Times New Roman"/>
                <a:cs typeface="Times New Roman"/>
              </a:rPr>
              <a:t>service</a:t>
            </a:r>
            <a:endParaRPr sz="3200">
              <a:latin typeface="Times New Roman"/>
              <a:cs typeface="Times New Roman"/>
            </a:endParaRPr>
          </a:p>
          <a:p>
            <a:pPr marL="299085" marR="55880" indent="-286385">
              <a:lnSpc>
                <a:spcPct val="100000"/>
              </a:lnSpc>
              <a:spcBef>
                <a:spcPts val="645"/>
              </a:spcBef>
              <a:buClr>
                <a:srgbClr val="FD8537"/>
              </a:buClr>
              <a:buFont typeface="Wingdings"/>
              <a:buChar char=""/>
              <a:tabLst>
                <a:tab pos="299085" algn="l"/>
                <a:tab pos="299720" algn="l"/>
              </a:tabLst>
            </a:pPr>
            <a:r>
              <a:rPr sz="2500" spc="-5" dirty="0">
                <a:latin typeface="Times New Roman"/>
                <a:cs typeface="Times New Roman"/>
              </a:rPr>
              <a:t>Một hệ thống quản lý tiến trình </a:t>
            </a:r>
            <a:r>
              <a:rPr sz="2500" spc="-15" dirty="0">
                <a:latin typeface="Times New Roman"/>
                <a:cs typeface="Times New Roman"/>
              </a:rPr>
              <a:t>mà </a:t>
            </a:r>
            <a:r>
              <a:rPr sz="2500" spc="-5" dirty="0">
                <a:latin typeface="Times New Roman"/>
                <a:cs typeface="Times New Roman"/>
              </a:rPr>
              <a:t>không có tầng  dịch vụ thì rất phức tạp, dễ đổ</a:t>
            </a:r>
            <a:r>
              <a:rPr sz="2500" spc="60" dirty="0">
                <a:latin typeface="Times New Roman"/>
                <a:cs typeface="Times New Roman"/>
              </a:rPr>
              <a:t> </a:t>
            </a:r>
            <a:r>
              <a:rPr sz="2500" spc="-5" dirty="0">
                <a:latin typeface="Times New Roman"/>
                <a:cs typeface="Times New Roman"/>
              </a:rPr>
              <a:t>vỡ.</a:t>
            </a:r>
            <a:endParaRPr sz="2500">
              <a:latin typeface="Times New Roman"/>
              <a:cs typeface="Times New Roman"/>
            </a:endParaRPr>
          </a:p>
          <a:p>
            <a:pPr marL="299085" marR="5080" indent="-286385">
              <a:lnSpc>
                <a:spcPct val="100000"/>
              </a:lnSpc>
              <a:spcBef>
                <a:spcPts val="600"/>
              </a:spcBef>
              <a:buClr>
                <a:srgbClr val="FD8537"/>
              </a:buClr>
              <a:buFont typeface="Wingdings"/>
              <a:buChar char=""/>
              <a:tabLst>
                <a:tab pos="299085" algn="l"/>
                <a:tab pos="299720" algn="l"/>
              </a:tabLst>
            </a:pPr>
            <a:r>
              <a:rPr sz="2500" spc="-5" dirty="0">
                <a:latin typeface="Times New Roman"/>
                <a:cs typeface="Times New Roman"/>
              </a:rPr>
              <a:t>Tầng tiến trình nghiệp vụ khi đó </a:t>
            </a:r>
            <a:r>
              <a:rPr sz="2500" spc="-10" dirty="0">
                <a:latin typeface="Times New Roman"/>
                <a:cs typeface="Times New Roman"/>
              </a:rPr>
              <a:t>cần </a:t>
            </a:r>
            <a:r>
              <a:rPr sz="2500" spc="-5" dirty="0">
                <a:latin typeface="Times New Roman"/>
                <a:cs typeface="Times New Roman"/>
              </a:rPr>
              <a:t>phải truy </a:t>
            </a:r>
            <a:r>
              <a:rPr sz="2500" spc="-10" dirty="0">
                <a:latin typeface="Times New Roman"/>
                <a:cs typeface="Times New Roman"/>
              </a:rPr>
              <a:t>cập  </a:t>
            </a:r>
            <a:r>
              <a:rPr sz="2500" spc="-5" dirty="0">
                <a:latin typeface="Times New Roman"/>
                <a:cs typeface="Times New Roman"/>
              </a:rPr>
              <a:t>trực tiếp xuống tầng ứng dụng. Vì thế sự</a:t>
            </a:r>
            <a:r>
              <a:rPr sz="2500" spc="90" dirty="0">
                <a:latin typeface="Times New Roman"/>
                <a:cs typeface="Times New Roman"/>
              </a:rPr>
              <a:t> </a:t>
            </a:r>
            <a:r>
              <a:rPr sz="2500" spc="-5" dirty="0">
                <a:latin typeface="Times New Roman"/>
                <a:cs typeface="Times New Roman"/>
              </a:rPr>
              <a:t>ràng</a:t>
            </a:r>
            <a:endParaRPr sz="2500">
              <a:latin typeface="Times New Roman"/>
              <a:cs typeface="Times New Roman"/>
            </a:endParaRPr>
          </a:p>
          <a:p>
            <a:pPr marL="299085" marR="295275">
              <a:lnSpc>
                <a:spcPct val="100000"/>
              </a:lnSpc>
              <a:spcBef>
                <a:spcPts val="5"/>
              </a:spcBef>
            </a:pPr>
            <a:r>
              <a:rPr sz="2500" spc="-5" dirty="0">
                <a:latin typeface="Times New Roman"/>
                <a:cs typeface="Times New Roman"/>
              </a:rPr>
              <a:t>buộc giữa hai lĩnh vực: nghiệp vụ và kỹ thuật là  quá chặt</a:t>
            </a:r>
            <a:r>
              <a:rPr sz="2500" spc="10" dirty="0">
                <a:latin typeface="Times New Roman"/>
                <a:cs typeface="Times New Roman"/>
              </a:rPr>
              <a:t> </a:t>
            </a:r>
            <a:r>
              <a:rPr sz="2500" spc="-5" dirty="0">
                <a:latin typeface="Times New Roman"/>
                <a:cs typeface="Times New Roman"/>
              </a:rPr>
              <a:t>chẽ.</a:t>
            </a:r>
            <a:endParaRPr sz="2500">
              <a:latin typeface="Times New Roman"/>
              <a:cs typeface="Times New Roman"/>
            </a:endParaRPr>
          </a:p>
          <a:p>
            <a:pPr marL="299085" marR="6350" indent="-286385">
              <a:lnSpc>
                <a:spcPct val="100000"/>
              </a:lnSpc>
              <a:spcBef>
                <a:spcPts val="600"/>
              </a:spcBef>
              <a:buClr>
                <a:srgbClr val="FD8537"/>
              </a:buClr>
              <a:buFont typeface="Wingdings"/>
              <a:buChar char=""/>
              <a:tabLst>
                <a:tab pos="299085" algn="l"/>
                <a:tab pos="299720" algn="l"/>
              </a:tabLst>
            </a:pPr>
            <a:r>
              <a:rPr sz="2500" spc="-5" dirty="0">
                <a:latin typeface="Times New Roman"/>
                <a:cs typeface="Times New Roman"/>
              </a:rPr>
              <a:t>Khi triển khai SOA với công nghệ web service thì  xuất hiện thêm </a:t>
            </a:r>
            <a:r>
              <a:rPr sz="2500" spc="-10" dirty="0">
                <a:latin typeface="Times New Roman"/>
                <a:cs typeface="Times New Roman"/>
              </a:rPr>
              <a:t>một </a:t>
            </a:r>
            <a:r>
              <a:rPr sz="2500" spc="-5" dirty="0">
                <a:latin typeface="Times New Roman"/>
                <a:cs typeface="Times New Roman"/>
              </a:rPr>
              <a:t>tầng dịch</a:t>
            </a:r>
            <a:r>
              <a:rPr sz="2500" spc="110" dirty="0">
                <a:latin typeface="Times New Roman"/>
                <a:cs typeface="Times New Roman"/>
              </a:rPr>
              <a:t> </a:t>
            </a:r>
            <a:r>
              <a:rPr sz="2500" spc="-5" dirty="0">
                <a:latin typeface="Times New Roman"/>
                <a:cs typeface="Times New Roman"/>
              </a:rPr>
              <a:t>vụ.</a:t>
            </a:r>
            <a:endParaRPr sz="2500">
              <a:latin typeface="Times New Roman"/>
              <a:cs typeface="Times New Roman"/>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3999" cy="1600199"/>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600075" y="115887"/>
            <a:ext cx="1079500" cy="792162"/>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0" y="333375"/>
            <a:ext cx="1427226" cy="1203325"/>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1174750" y="404875"/>
            <a:ext cx="649287" cy="542925"/>
          </a:xfrm>
          <a:prstGeom prst="rect">
            <a:avLst/>
          </a:prstGeom>
          <a:blipFill>
            <a:blip r:embed="rId5" cstate="print"/>
            <a:stretch>
              <a:fillRect/>
            </a:stretch>
          </a:blipFill>
        </p:spPr>
        <p:txBody>
          <a:bodyPr wrap="square" lIns="0" tIns="0" rIns="0" bIns="0" rtlCol="0"/>
          <a:lstStyle/>
          <a:p>
            <a:endParaRPr/>
          </a:p>
        </p:txBody>
      </p:sp>
      <p:sp>
        <p:nvSpPr>
          <p:cNvPr id="6" name="object 6"/>
          <p:cNvSpPr txBox="1">
            <a:spLocks noGrp="1"/>
          </p:cNvSpPr>
          <p:nvPr>
            <p:ph type="title"/>
          </p:nvPr>
        </p:nvSpPr>
        <p:spPr>
          <a:xfrm>
            <a:off x="1789557" y="221107"/>
            <a:ext cx="6785609" cy="513715"/>
          </a:xfrm>
          <a:prstGeom prst="rect">
            <a:avLst/>
          </a:prstGeom>
        </p:spPr>
        <p:txBody>
          <a:bodyPr vert="horz" wrap="square" lIns="0" tIns="12700" rIns="0" bIns="0" rtlCol="0">
            <a:spAutoFit/>
          </a:bodyPr>
          <a:lstStyle/>
          <a:p>
            <a:pPr marL="12700">
              <a:lnSpc>
                <a:spcPct val="100000"/>
              </a:lnSpc>
              <a:spcBef>
                <a:spcPts val="100"/>
              </a:spcBef>
            </a:pPr>
            <a:r>
              <a:rPr sz="3200" dirty="0"/>
              <a:t>5. </a:t>
            </a:r>
            <a:r>
              <a:rPr sz="3200" spc="-5" dirty="0"/>
              <a:t>Vấn đề quản lý tiến </a:t>
            </a:r>
            <a:r>
              <a:rPr sz="3200" dirty="0"/>
              <a:t>trình trong</a:t>
            </a:r>
            <a:r>
              <a:rPr sz="3200" spc="-90" dirty="0"/>
              <a:t> </a:t>
            </a:r>
            <a:r>
              <a:rPr sz="3200" dirty="0"/>
              <a:t>SOA</a:t>
            </a:r>
            <a:endParaRPr sz="3200"/>
          </a:p>
        </p:txBody>
      </p:sp>
      <p:sp>
        <p:nvSpPr>
          <p:cNvPr id="7" name="object 7"/>
          <p:cNvSpPr txBox="1"/>
          <p:nvPr/>
        </p:nvSpPr>
        <p:spPr>
          <a:xfrm>
            <a:off x="1464944" y="1565275"/>
            <a:ext cx="6517005" cy="3175635"/>
          </a:xfrm>
          <a:prstGeom prst="rect">
            <a:avLst/>
          </a:prstGeom>
        </p:spPr>
        <p:txBody>
          <a:bodyPr vert="horz" wrap="square" lIns="0" tIns="107314" rIns="0" bIns="0" rtlCol="0">
            <a:spAutoFit/>
          </a:bodyPr>
          <a:lstStyle/>
          <a:p>
            <a:pPr marL="299085" marR="196215" indent="-287020">
              <a:lnSpc>
                <a:spcPts val="3070"/>
              </a:lnSpc>
              <a:spcBef>
                <a:spcPts val="844"/>
              </a:spcBef>
            </a:pPr>
            <a:r>
              <a:rPr sz="2900" dirty="0">
                <a:latin typeface="Times New Roman"/>
                <a:cs typeface="Times New Roman"/>
              </a:rPr>
              <a:t>5.3 </a:t>
            </a:r>
            <a:r>
              <a:rPr sz="3200" dirty="0">
                <a:latin typeface="Times New Roman"/>
                <a:cs typeface="Times New Roman"/>
              </a:rPr>
              <a:t>Kết hợp quản </a:t>
            </a:r>
            <a:r>
              <a:rPr sz="3200" spc="-5" dirty="0">
                <a:latin typeface="Times New Roman"/>
                <a:cs typeface="Times New Roman"/>
              </a:rPr>
              <a:t>lý </a:t>
            </a:r>
            <a:r>
              <a:rPr sz="3200" dirty="0">
                <a:latin typeface="Times New Roman"/>
                <a:cs typeface="Times New Roman"/>
              </a:rPr>
              <a:t>tiến trình với</a:t>
            </a:r>
            <a:r>
              <a:rPr sz="3200" spc="-135" dirty="0">
                <a:latin typeface="Times New Roman"/>
                <a:cs typeface="Times New Roman"/>
              </a:rPr>
              <a:t> </a:t>
            </a:r>
            <a:r>
              <a:rPr sz="3200" dirty="0">
                <a:latin typeface="Times New Roman"/>
                <a:cs typeface="Times New Roman"/>
              </a:rPr>
              <a:t>SOA  và Webservice</a:t>
            </a:r>
            <a:r>
              <a:rPr sz="3200" spc="-45" dirty="0">
                <a:latin typeface="Times New Roman"/>
                <a:cs typeface="Times New Roman"/>
              </a:rPr>
              <a:t> </a:t>
            </a:r>
            <a:r>
              <a:rPr sz="3200" dirty="0">
                <a:latin typeface="Times New Roman"/>
                <a:cs typeface="Times New Roman"/>
              </a:rPr>
              <a:t>(tiếp)</a:t>
            </a:r>
            <a:endParaRPr sz="3200">
              <a:latin typeface="Times New Roman"/>
              <a:cs typeface="Times New Roman"/>
            </a:endParaRPr>
          </a:p>
          <a:p>
            <a:pPr marL="299085" indent="-286385">
              <a:lnSpc>
                <a:spcPct val="100000"/>
              </a:lnSpc>
              <a:spcBef>
                <a:spcPts val="645"/>
              </a:spcBef>
              <a:buClr>
                <a:srgbClr val="FD8537"/>
              </a:buClr>
              <a:buFont typeface="Wingdings"/>
              <a:buChar char=""/>
              <a:tabLst>
                <a:tab pos="299085" algn="l"/>
                <a:tab pos="299720" algn="l"/>
              </a:tabLst>
            </a:pPr>
            <a:r>
              <a:rPr sz="2500" spc="-5" dirty="0">
                <a:latin typeface="Times New Roman"/>
                <a:cs typeface="Times New Roman"/>
              </a:rPr>
              <a:t>Tầng dịch vụ bao</a:t>
            </a:r>
            <a:r>
              <a:rPr sz="2500" spc="25" dirty="0">
                <a:latin typeface="Times New Roman"/>
                <a:cs typeface="Times New Roman"/>
              </a:rPr>
              <a:t> </a:t>
            </a:r>
            <a:r>
              <a:rPr sz="2500" spc="-10" dirty="0">
                <a:latin typeface="Times New Roman"/>
                <a:cs typeface="Times New Roman"/>
              </a:rPr>
              <a:t>gồm:</a:t>
            </a:r>
            <a:endParaRPr sz="2500">
              <a:latin typeface="Times New Roman"/>
              <a:cs typeface="Times New Roman"/>
            </a:endParaRPr>
          </a:p>
          <a:p>
            <a:pPr marL="698500" marR="204470" lvl="1" indent="-228600">
              <a:lnSpc>
                <a:spcPct val="100000"/>
              </a:lnSpc>
              <a:spcBef>
                <a:spcPts val="540"/>
              </a:spcBef>
              <a:buChar char="•"/>
              <a:tabLst>
                <a:tab pos="697865" algn="l"/>
                <a:tab pos="698500" algn="l"/>
              </a:tabLst>
            </a:pPr>
            <a:r>
              <a:rPr sz="2200" spc="-5" dirty="0">
                <a:latin typeface="Times New Roman"/>
                <a:cs typeface="Times New Roman"/>
              </a:rPr>
              <a:t>Các dịch vụ nghiệp vụ tương ứng với </a:t>
            </a:r>
            <a:r>
              <a:rPr sz="2200" spc="-10" dirty="0">
                <a:latin typeface="Times New Roman"/>
                <a:cs typeface="Times New Roman"/>
              </a:rPr>
              <a:t>các </a:t>
            </a:r>
            <a:r>
              <a:rPr sz="2200" spc="-5" dirty="0">
                <a:latin typeface="Times New Roman"/>
                <a:cs typeface="Times New Roman"/>
              </a:rPr>
              <a:t>lĩnh vực  nghiệp vụ trong thực tế(Nhân sự, Tài chính, Kế  hoạch, Thống kê), kèm theo </a:t>
            </a:r>
            <a:r>
              <a:rPr sz="2200" spc="-10" dirty="0">
                <a:latin typeface="Times New Roman"/>
                <a:cs typeface="Times New Roman"/>
              </a:rPr>
              <a:t>các </a:t>
            </a:r>
            <a:r>
              <a:rPr sz="2200" spc="-15" dirty="0">
                <a:latin typeface="Times New Roman"/>
                <a:cs typeface="Times New Roman"/>
              </a:rPr>
              <a:t>mô </a:t>
            </a:r>
            <a:r>
              <a:rPr sz="2200" spc="-5" dirty="0">
                <a:latin typeface="Times New Roman"/>
                <a:cs typeface="Times New Roman"/>
              </a:rPr>
              <a:t>hình dữ</a:t>
            </a:r>
            <a:r>
              <a:rPr sz="2200" spc="100" dirty="0">
                <a:latin typeface="Times New Roman"/>
                <a:cs typeface="Times New Roman"/>
              </a:rPr>
              <a:t> </a:t>
            </a:r>
            <a:r>
              <a:rPr sz="2200" spc="-5" dirty="0">
                <a:latin typeface="Times New Roman"/>
                <a:cs typeface="Times New Roman"/>
              </a:rPr>
              <a:t>liệu.</a:t>
            </a:r>
            <a:endParaRPr sz="2200">
              <a:latin typeface="Times New Roman"/>
              <a:cs typeface="Times New Roman"/>
            </a:endParaRPr>
          </a:p>
          <a:p>
            <a:pPr marL="698500" lvl="1" indent="-228600">
              <a:lnSpc>
                <a:spcPct val="100000"/>
              </a:lnSpc>
              <a:spcBef>
                <a:spcPts val="535"/>
              </a:spcBef>
              <a:buChar char="•"/>
              <a:tabLst>
                <a:tab pos="697865" algn="l"/>
                <a:tab pos="698500" algn="l"/>
              </a:tabLst>
            </a:pPr>
            <a:r>
              <a:rPr sz="2200" spc="-5" dirty="0">
                <a:latin typeface="Times New Roman"/>
                <a:cs typeface="Times New Roman"/>
              </a:rPr>
              <a:t>Các dịch vụ kỹ thuật với khả năng tái sử dụng để</a:t>
            </a:r>
            <a:r>
              <a:rPr sz="2200" spc="40" dirty="0">
                <a:latin typeface="Times New Roman"/>
                <a:cs typeface="Times New Roman"/>
              </a:rPr>
              <a:t> </a:t>
            </a:r>
            <a:r>
              <a:rPr sz="2200" spc="-10" dirty="0">
                <a:latin typeface="Times New Roman"/>
                <a:cs typeface="Times New Roman"/>
              </a:rPr>
              <a:t>có</a:t>
            </a:r>
            <a:endParaRPr sz="2200">
              <a:latin typeface="Times New Roman"/>
              <a:cs typeface="Times New Roman"/>
            </a:endParaRPr>
          </a:p>
          <a:p>
            <a:pPr marL="698500">
              <a:lnSpc>
                <a:spcPct val="100000"/>
              </a:lnSpc>
            </a:pPr>
            <a:r>
              <a:rPr sz="2200" spc="-5" dirty="0">
                <a:latin typeface="Times New Roman"/>
                <a:cs typeface="Times New Roman"/>
              </a:rPr>
              <a:t>thể chia sẻ giữa </a:t>
            </a:r>
            <a:r>
              <a:rPr sz="2200" spc="-10" dirty="0">
                <a:latin typeface="Times New Roman"/>
                <a:cs typeface="Times New Roman"/>
              </a:rPr>
              <a:t>các </a:t>
            </a:r>
            <a:r>
              <a:rPr sz="2200" spc="-5" dirty="0">
                <a:latin typeface="Times New Roman"/>
                <a:cs typeface="Times New Roman"/>
              </a:rPr>
              <a:t>lĩnh vực nghiệp</a:t>
            </a:r>
            <a:r>
              <a:rPr sz="2200" spc="5" dirty="0">
                <a:latin typeface="Times New Roman"/>
                <a:cs typeface="Times New Roman"/>
              </a:rPr>
              <a:t> </a:t>
            </a:r>
            <a:r>
              <a:rPr sz="2200" spc="-5" dirty="0">
                <a:latin typeface="Times New Roman"/>
                <a:cs typeface="Times New Roman"/>
              </a:rPr>
              <a:t>vụ.</a:t>
            </a:r>
            <a:endParaRPr sz="2200">
              <a:latin typeface="Times New Roman"/>
              <a:cs typeface="Times New Roman"/>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3999" cy="1600199"/>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600075" y="115887"/>
            <a:ext cx="1079500" cy="792162"/>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0" y="333375"/>
            <a:ext cx="1427226" cy="1203325"/>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1174750" y="404875"/>
            <a:ext cx="649287" cy="542925"/>
          </a:xfrm>
          <a:prstGeom prst="rect">
            <a:avLst/>
          </a:prstGeom>
          <a:blipFill>
            <a:blip r:embed="rId5" cstate="print"/>
            <a:stretch>
              <a:fillRect/>
            </a:stretch>
          </a:blipFill>
        </p:spPr>
        <p:txBody>
          <a:bodyPr wrap="square" lIns="0" tIns="0" rIns="0" bIns="0" rtlCol="0"/>
          <a:lstStyle/>
          <a:p>
            <a:endParaRPr/>
          </a:p>
        </p:txBody>
      </p:sp>
      <p:sp>
        <p:nvSpPr>
          <p:cNvPr id="6" name="object 6"/>
          <p:cNvSpPr txBox="1">
            <a:spLocks noGrp="1"/>
          </p:cNvSpPr>
          <p:nvPr>
            <p:ph type="title"/>
          </p:nvPr>
        </p:nvSpPr>
        <p:spPr>
          <a:xfrm>
            <a:off x="1789557" y="221107"/>
            <a:ext cx="6785609" cy="513715"/>
          </a:xfrm>
          <a:prstGeom prst="rect">
            <a:avLst/>
          </a:prstGeom>
        </p:spPr>
        <p:txBody>
          <a:bodyPr vert="horz" wrap="square" lIns="0" tIns="12700" rIns="0" bIns="0" rtlCol="0">
            <a:spAutoFit/>
          </a:bodyPr>
          <a:lstStyle/>
          <a:p>
            <a:pPr marL="12700">
              <a:lnSpc>
                <a:spcPct val="100000"/>
              </a:lnSpc>
              <a:spcBef>
                <a:spcPts val="100"/>
              </a:spcBef>
            </a:pPr>
            <a:r>
              <a:rPr sz="3200" dirty="0"/>
              <a:t>5. </a:t>
            </a:r>
            <a:r>
              <a:rPr sz="3200" spc="-5" dirty="0"/>
              <a:t>Vấn đề quản lý tiến </a:t>
            </a:r>
            <a:r>
              <a:rPr sz="3200" dirty="0"/>
              <a:t>trình trong</a:t>
            </a:r>
            <a:r>
              <a:rPr sz="3200" spc="-90" dirty="0"/>
              <a:t> </a:t>
            </a:r>
            <a:r>
              <a:rPr sz="3200" dirty="0"/>
              <a:t>SOA</a:t>
            </a:r>
            <a:endParaRPr sz="3200"/>
          </a:p>
        </p:txBody>
      </p:sp>
      <p:sp>
        <p:nvSpPr>
          <p:cNvPr id="7" name="object 7"/>
          <p:cNvSpPr txBox="1"/>
          <p:nvPr/>
        </p:nvSpPr>
        <p:spPr>
          <a:xfrm>
            <a:off x="1464944" y="1565275"/>
            <a:ext cx="6593840" cy="2125345"/>
          </a:xfrm>
          <a:prstGeom prst="rect">
            <a:avLst/>
          </a:prstGeom>
        </p:spPr>
        <p:txBody>
          <a:bodyPr vert="horz" wrap="square" lIns="0" tIns="107314" rIns="0" bIns="0" rtlCol="0">
            <a:spAutoFit/>
          </a:bodyPr>
          <a:lstStyle/>
          <a:p>
            <a:pPr marL="299085" marR="273050" indent="-287020">
              <a:lnSpc>
                <a:spcPts val="3070"/>
              </a:lnSpc>
              <a:spcBef>
                <a:spcPts val="844"/>
              </a:spcBef>
            </a:pPr>
            <a:r>
              <a:rPr sz="2900" dirty="0">
                <a:latin typeface="Times New Roman"/>
                <a:cs typeface="Times New Roman"/>
              </a:rPr>
              <a:t>5.3 </a:t>
            </a:r>
            <a:r>
              <a:rPr sz="3200" dirty="0">
                <a:latin typeface="Times New Roman"/>
                <a:cs typeface="Times New Roman"/>
              </a:rPr>
              <a:t>Kết hợp quản </a:t>
            </a:r>
            <a:r>
              <a:rPr sz="3200" spc="-5" dirty="0">
                <a:latin typeface="Times New Roman"/>
                <a:cs typeface="Times New Roman"/>
              </a:rPr>
              <a:t>lý </a:t>
            </a:r>
            <a:r>
              <a:rPr sz="3200" dirty="0">
                <a:latin typeface="Times New Roman"/>
                <a:cs typeface="Times New Roman"/>
              </a:rPr>
              <a:t>tiến trình với</a:t>
            </a:r>
            <a:r>
              <a:rPr sz="3200" spc="-135" dirty="0">
                <a:latin typeface="Times New Roman"/>
                <a:cs typeface="Times New Roman"/>
              </a:rPr>
              <a:t> </a:t>
            </a:r>
            <a:r>
              <a:rPr sz="3200" dirty="0">
                <a:latin typeface="Times New Roman"/>
                <a:cs typeface="Times New Roman"/>
              </a:rPr>
              <a:t>SOA  và Webservice</a:t>
            </a:r>
            <a:r>
              <a:rPr sz="3200" spc="-45" dirty="0">
                <a:latin typeface="Times New Roman"/>
                <a:cs typeface="Times New Roman"/>
              </a:rPr>
              <a:t> </a:t>
            </a:r>
            <a:r>
              <a:rPr sz="3200" dirty="0">
                <a:latin typeface="Times New Roman"/>
                <a:cs typeface="Times New Roman"/>
              </a:rPr>
              <a:t>(tiếp)</a:t>
            </a:r>
            <a:endParaRPr sz="3200">
              <a:latin typeface="Times New Roman"/>
              <a:cs typeface="Times New Roman"/>
            </a:endParaRPr>
          </a:p>
          <a:p>
            <a:pPr marL="299085" marR="5080" indent="-286385">
              <a:lnSpc>
                <a:spcPct val="100000"/>
              </a:lnSpc>
              <a:spcBef>
                <a:spcPts val="645"/>
              </a:spcBef>
              <a:buClr>
                <a:srgbClr val="FD8537"/>
              </a:buClr>
              <a:buFont typeface="Wingdings"/>
              <a:buChar char=""/>
              <a:tabLst>
                <a:tab pos="299085" algn="l"/>
                <a:tab pos="299720" algn="l"/>
              </a:tabLst>
            </a:pPr>
            <a:r>
              <a:rPr sz="2500" spc="-5" dirty="0">
                <a:latin typeface="Times New Roman"/>
                <a:cs typeface="Times New Roman"/>
              </a:rPr>
              <a:t>Web services platform hỗ trợ cho việc xây dựng  và sử dụng </a:t>
            </a:r>
            <a:r>
              <a:rPr sz="2500" spc="-10" dirty="0">
                <a:latin typeface="Times New Roman"/>
                <a:cs typeface="Times New Roman"/>
              </a:rPr>
              <a:t>các </a:t>
            </a:r>
            <a:r>
              <a:rPr sz="2500" spc="-5" dirty="0">
                <a:latin typeface="Times New Roman"/>
                <a:cs typeface="Times New Roman"/>
              </a:rPr>
              <a:t>dịch vụ </a:t>
            </a:r>
            <a:r>
              <a:rPr sz="2500" spc="-10" dirty="0">
                <a:latin typeface="Times New Roman"/>
                <a:cs typeface="Times New Roman"/>
              </a:rPr>
              <a:t>một cách </a:t>
            </a:r>
            <a:r>
              <a:rPr sz="2500" spc="-5" dirty="0">
                <a:latin typeface="Times New Roman"/>
                <a:cs typeface="Times New Roman"/>
              </a:rPr>
              <a:t>độc lập với tầng  ứng dụng và tầng kỹ thuật bên</a:t>
            </a:r>
            <a:r>
              <a:rPr sz="2500" spc="50" dirty="0">
                <a:latin typeface="Times New Roman"/>
                <a:cs typeface="Times New Roman"/>
              </a:rPr>
              <a:t> </a:t>
            </a:r>
            <a:r>
              <a:rPr sz="2500" spc="-5" dirty="0">
                <a:latin typeface="Times New Roman"/>
                <a:cs typeface="Times New Roman"/>
              </a:rPr>
              <a:t>dưới.</a:t>
            </a:r>
            <a:endParaRPr sz="2500">
              <a:latin typeface="Times New Roman"/>
              <a:cs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3999" cy="1600199"/>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600075" y="115887"/>
            <a:ext cx="1079500" cy="792162"/>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0" y="333375"/>
            <a:ext cx="1427226" cy="1203325"/>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1174750" y="404875"/>
            <a:ext cx="649287" cy="542925"/>
          </a:xfrm>
          <a:prstGeom prst="rect">
            <a:avLst/>
          </a:prstGeom>
          <a:blipFill>
            <a:blip r:embed="rId5" cstate="print"/>
            <a:stretch>
              <a:fillRect/>
            </a:stretch>
          </a:blipFill>
        </p:spPr>
        <p:txBody>
          <a:bodyPr wrap="square" lIns="0" tIns="0" rIns="0" bIns="0" rtlCol="0"/>
          <a:lstStyle/>
          <a:p>
            <a:endParaRPr/>
          </a:p>
        </p:txBody>
      </p:sp>
      <p:sp>
        <p:nvSpPr>
          <p:cNvPr id="6" name="object 6"/>
          <p:cNvSpPr txBox="1"/>
          <p:nvPr/>
        </p:nvSpPr>
        <p:spPr>
          <a:xfrm>
            <a:off x="474370" y="1269618"/>
            <a:ext cx="7835265" cy="4911725"/>
          </a:xfrm>
          <a:prstGeom prst="rect">
            <a:avLst/>
          </a:prstGeom>
        </p:spPr>
        <p:txBody>
          <a:bodyPr vert="horz" wrap="square" lIns="0" tIns="12065" rIns="0" bIns="0" rtlCol="0">
            <a:spAutoFit/>
          </a:bodyPr>
          <a:lstStyle/>
          <a:p>
            <a:pPr marL="329565" algn="ctr">
              <a:lnSpc>
                <a:spcPct val="100000"/>
              </a:lnSpc>
              <a:spcBef>
                <a:spcPts val="95"/>
              </a:spcBef>
            </a:pPr>
            <a:r>
              <a:rPr sz="2200" b="1" spc="-5" dirty="0">
                <a:solidFill>
                  <a:srgbClr val="C00000"/>
                </a:solidFill>
                <a:latin typeface="Times New Roman"/>
                <a:cs typeface="Times New Roman"/>
              </a:rPr>
              <a:t>Các vấn đề phát sinh, nguyên nhân và biện pháp khắc</a:t>
            </a:r>
            <a:r>
              <a:rPr sz="2200" b="1" spc="100" dirty="0">
                <a:solidFill>
                  <a:srgbClr val="C00000"/>
                </a:solidFill>
                <a:latin typeface="Times New Roman"/>
                <a:cs typeface="Times New Roman"/>
              </a:rPr>
              <a:t> </a:t>
            </a:r>
            <a:r>
              <a:rPr sz="2200" b="1" spc="-5" dirty="0">
                <a:solidFill>
                  <a:srgbClr val="C00000"/>
                </a:solidFill>
                <a:latin typeface="Times New Roman"/>
                <a:cs typeface="Times New Roman"/>
              </a:rPr>
              <a:t>phục</a:t>
            </a:r>
            <a:endParaRPr sz="2200">
              <a:latin typeface="Times New Roman"/>
              <a:cs typeface="Times New Roman"/>
            </a:endParaRPr>
          </a:p>
          <a:p>
            <a:pPr>
              <a:lnSpc>
                <a:spcPct val="100000"/>
              </a:lnSpc>
              <a:spcBef>
                <a:spcPts val="45"/>
              </a:spcBef>
            </a:pPr>
            <a:endParaRPr sz="1900">
              <a:latin typeface="Times New Roman"/>
              <a:cs typeface="Times New Roman"/>
            </a:endParaRPr>
          </a:p>
          <a:p>
            <a:pPr marL="355600" indent="-342900">
              <a:lnSpc>
                <a:spcPct val="100000"/>
              </a:lnSpc>
              <a:buClr>
                <a:srgbClr val="FD8537"/>
              </a:buClr>
              <a:buSzPct val="68181"/>
              <a:buChar char="•"/>
              <a:tabLst>
                <a:tab pos="354965" algn="l"/>
                <a:tab pos="355600" algn="l"/>
              </a:tabLst>
            </a:pPr>
            <a:r>
              <a:rPr sz="2200" spc="-5" dirty="0">
                <a:latin typeface="Times New Roman"/>
                <a:cs typeface="Times New Roman"/>
              </a:rPr>
              <a:t>Ngày nay áp lực đặt lên </a:t>
            </a:r>
            <a:r>
              <a:rPr sz="2200" spc="-10" dirty="0">
                <a:latin typeface="Times New Roman"/>
                <a:cs typeface="Times New Roman"/>
              </a:rPr>
              <a:t>các </a:t>
            </a:r>
            <a:r>
              <a:rPr sz="2200" spc="-5" dirty="0">
                <a:latin typeface="Times New Roman"/>
                <a:cs typeface="Times New Roman"/>
              </a:rPr>
              <a:t>doanh nghiệp ngày càng</a:t>
            </a:r>
            <a:r>
              <a:rPr sz="2200" spc="75" dirty="0">
                <a:latin typeface="Times New Roman"/>
                <a:cs typeface="Times New Roman"/>
              </a:rPr>
              <a:t> </a:t>
            </a:r>
            <a:r>
              <a:rPr sz="2200" spc="-5" dirty="0">
                <a:latin typeface="Times New Roman"/>
                <a:cs typeface="Times New Roman"/>
              </a:rPr>
              <a:t>lớn:</a:t>
            </a:r>
            <a:endParaRPr sz="2200">
              <a:latin typeface="Times New Roman"/>
              <a:cs typeface="Times New Roman"/>
            </a:endParaRPr>
          </a:p>
          <a:p>
            <a:pPr marL="733425" lvl="1" indent="-361315">
              <a:lnSpc>
                <a:spcPct val="100000"/>
              </a:lnSpc>
              <a:spcBef>
                <a:spcPts val="1850"/>
              </a:spcBef>
              <a:buClr>
                <a:srgbClr val="D2601C"/>
              </a:buClr>
              <a:buFont typeface="Wingdings"/>
              <a:buChar char=""/>
              <a:tabLst>
                <a:tab pos="734060" algn="l"/>
              </a:tabLst>
            </a:pPr>
            <a:r>
              <a:rPr sz="2200" spc="-5" dirty="0">
                <a:latin typeface="Times New Roman"/>
                <a:cs typeface="Times New Roman"/>
              </a:rPr>
              <a:t>giảm chi phí đầu tư cơ sở hạ</a:t>
            </a:r>
            <a:r>
              <a:rPr sz="2200" spc="10" dirty="0">
                <a:latin typeface="Times New Roman"/>
                <a:cs typeface="Times New Roman"/>
              </a:rPr>
              <a:t> </a:t>
            </a:r>
            <a:r>
              <a:rPr sz="2200" spc="-5" dirty="0">
                <a:latin typeface="Times New Roman"/>
                <a:cs typeface="Times New Roman"/>
              </a:rPr>
              <a:t>tầng,</a:t>
            </a:r>
            <a:endParaRPr sz="2200">
              <a:latin typeface="Times New Roman"/>
              <a:cs typeface="Times New Roman"/>
            </a:endParaRPr>
          </a:p>
          <a:p>
            <a:pPr marL="733425" lvl="1" indent="-361315">
              <a:lnSpc>
                <a:spcPct val="100000"/>
              </a:lnSpc>
              <a:spcBef>
                <a:spcPts val="1850"/>
              </a:spcBef>
              <a:buClr>
                <a:srgbClr val="D2601C"/>
              </a:buClr>
              <a:buFont typeface="Wingdings"/>
              <a:buChar char=""/>
              <a:tabLst>
                <a:tab pos="734060" algn="l"/>
              </a:tabLst>
            </a:pPr>
            <a:r>
              <a:rPr sz="2200" spc="-5" dirty="0">
                <a:latin typeface="Times New Roman"/>
                <a:cs typeface="Times New Roman"/>
              </a:rPr>
              <a:t>khai thác có hiệu quả </a:t>
            </a:r>
            <a:r>
              <a:rPr sz="2200" spc="-10" dirty="0">
                <a:latin typeface="Times New Roman"/>
                <a:cs typeface="Times New Roman"/>
              </a:rPr>
              <a:t>các </a:t>
            </a:r>
            <a:r>
              <a:rPr sz="2200" spc="-5" dirty="0">
                <a:latin typeface="Times New Roman"/>
                <a:cs typeface="Times New Roman"/>
              </a:rPr>
              <a:t>công nghệ có</a:t>
            </a:r>
            <a:r>
              <a:rPr sz="2200" spc="30" dirty="0">
                <a:latin typeface="Times New Roman"/>
                <a:cs typeface="Times New Roman"/>
              </a:rPr>
              <a:t> </a:t>
            </a:r>
            <a:r>
              <a:rPr sz="2200" spc="-5" dirty="0">
                <a:latin typeface="Times New Roman"/>
                <a:cs typeface="Times New Roman"/>
              </a:rPr>
              <a:t>sẵn,</a:t>
            </a:r>
            <a:endParaRPr sz="2200">
              <a:latin typeface="Times New Roman"/>
              <a:cs typeface="Times New Roman"/>
            </a:endParaRPr>
          </a:p>
          <a:p>
            <a:pPr marL="733425" lvl="1" indent="-361315">
              <a:lnSpc>
                <a:spcPct val="100000"/>
              </a:lnSpc>
              <a:spcBef>
                <a:spcPts val="1850"/>
              </a:spcBef>
              <a:buClr>
                <a:srgbClr val="D2601C"/>
              </a:buClr>
              <a:buFont typeface="Wingdings"/>
              <a:buChar char=""/>
              <a:tabLst>
                <a:tab pos="734060" algn="l"/>
              </a:tabLst>
            </a:pPr>
            <a:r>
              <a:rPr sz="2200" spc="-5" dirty="0">
                <a:latin typeface="Times New Roman"/>
                <a:cs typeface="Times New Roman"/>
              </a:rPr>
              <a:t>phải</a:t>
            </a:r>
            <a:r>
              <a:rPr sz="2200" spc="254" dirty="0">
                <a:latin typeface="Times New Roman"/>
                <a:cs typeface="Times New Roman"/>
              </a:rPr>
              <a:t> </a:t>
            </a:r>
            <a:r>
              <a:rPr sz="2200" spc="-5" dirty="0">
                <a:latin typeface="Times New Roman"/>
                <a:cs typeface="Times New Roman"/>
              </a:rPr>
              <a:t>cố</a:t>
            </a:r>
            <a:r>
              <a:rPr sz="2200" spc="254" dirty="0">
                <a:latin typeface="Times New Roman"/>
                <a:cs typeface="Times New Roman"/>
              </a:rPr>
              <a:t> </a:t>
            </a:r>
            <a:r>
              <a:rPr sz="2200" spc="-5" dirty="0">
                <a:latin typeface="Times New Roman"/>
                <a:cs typeface="Times New Roman"/>
              </a:rPr>
              <a:t>gắng</a:t>
            </a:r>
            <a:r>
              <a:rPr sz="2200" spc="250" dirty="0">
                <a:latin typeface="Times New Roman"/>
                <a:cs typeface="Times New Roman"/>
              </a:rPr>
              <a:t> </a:t>
            </a:r>
            <a:r>
              <a:rPr sz="2200" spc="-5" dirty="0">
                <a:latin typeface="Times New Roman"/>
                <a:cs typeface="Times New Roman"/>
              </a:rPr>
              <a:t>phục</a:t>
            </a:r>
            <a:r>
              <a:rPr sz="2200" spc="250" dirty="0">
                <a:latin typeface="Times New Roman"/>
                <a:cs typeface="Times New Roman"/>
              </a:rPr>
              <a:t> </a:t>
            </a:r>
            <a:r>
              <a:rPr sz="2200" spc="-5" dirty="0">
                <a:latin typeface="Times New Roman"/>
                <a:cs typeface="Times New Roman"/>
              </a:rPr>
              <a:t>vụ</a:t>
            </a:r>
            <a:r>
              <a:rPr sz="2200" spc="250" dirty="0">
                <a:latin typeface="Times New Roman"/>
                <a:cs typeface="Times New Roman"/>
              </a:rPr>
              <a:t> </a:t>
            </a:r>
            <a:r>
              <a:rPr sz="2200" spc="-5" dirty="0">
                <a:latin typeface="Times New Roman"/>
                <a:cs typeface="Times New Roman"/>
              </a:rPr>
              <a:t>yêu</a:t>
            </a:r>
            <a:r>
              <a:rPr sz="2200" spc="250" dirty="0">
                <a:latin typeface="Times New Roman"/>
                <a:cs typeface="Times New Roman"/>
              </a:rPr>
              <a:t> </a:t>
            </a:r>
            <a:r>
              <a:rPr sz="2200" spc="-5" dirty="0">
                <a:latin typeface="Times New Roman"/>
                <a:cs typeface="Times New Roman"/>
              </a:rPr>
              <a:t>cầu</a:t>
            </a:r>
            <a:r>
              <a:rPr sz="2200" spc="260" dirty="0">
                <a:latin typeface="Times New Roman"/>
                <a:cs typeface="Times New Roman"/>
              </a:rPr>
              <a:t> </a:t>
            </a:r>
            <a:r>
              <a:rPr sz="2200" spc="-5" dirty="0">
                <a:latin typeface="Times New Roman"/>
                <a:cs typeface="Times New Roman"/>
              </a:rPr>
              <a:t>của</a:t>
            </a:r>
            <a:r>
              <a:rPr sz="2200" spc="250" dirty="0">
                <a:latin typeface="Times New Roman"/>
                <a:cs typeface="Times New Roman"/>
              </a:rPr>
              <a:t> </a:t>
            </a:r>
            <a:r>
              <a:rPr sz="2200" spc="-5" dirty="0">
                <a:latin typeface="Times New Roman"/>
                <a:cs typeface="Times New Roman"/>
              </a:rPr>
              <a:t>khách</a:t>
            </a:r>
            <a:r>
              <a:rPr sz="2200" spc="260" dirty="0">
                <a:latin typeface="Times New Roman"/>
                <a:cs typeface="Times New Roman"/>
              </a:rPr>
              <a:t> </a:t>
            </a:r>
            <a:r>
              <a:rPr sz="2200" spc="-5" dirty="0">
                <a:latin typeface="Times New Roman"/>
                <a:cs typeface="Times New Roman"/>
              </a:rPr>
              <a:t>hàng</a:t>
            </a:r>
            <a:r>
              <a:rPr sz="2200" spc="265" dirty="0">
                <a:latin typeface="Times New Roman"/>
                <a:cs typeface="Times New Roman"/>
              </a:rPr>
              <a:t> </a:t>
            </a:r>
            <a:r>
              <a:rPr sz="2200" spc="-10" dirty="0">
                <a:latin typeface="Times New Roman"/>
                <a:cs typeface="Times New Roman"/>
              </a:rPr>
              <a:t>ngày</a:t>
            </a:r>
            <a:r>
              <a:rPr sz="2200" spc="250" dirty="0">
                <a:latin typeface="Times New Roman"/>
                <a:cs typeface="Times New Roman"/>
              </a:rPr>
              <a:t> </a:t>
            </a:r>
            <a:r>
              <a:rPr sz="2200" spc="-5" dirty="0">
                <a:latin typeface="Times New Roman"/>
                <a:cs typeface="Times New Roman"/>
              </a:rPr>
              <a:t>càng</a:t>
            </a:r>
            <a:r>
              <a:rPr sz="2200" spc="260" dirty="0">
                <a:latin typeface="Times New Roman"/>
                <a:cs typeface="Times New Roman"/>
              </a:rPr>
              <a:t> </a:t>
            </a:r>
            <a:r>
              <a:rPr sz="2200" spc="-5" dirty="0">
                <a:latin typeface="Times New Roman"/>
                <a:cs typeface="Times New Roman"/>
              </a:rPr>
              <a:t>tốt</a:t>
            </a:r>
            <a:endParaRPr sz="2200">
              <a:latin typeface="Times New Roman"/>
              <a:cs typeface="Times New Roman"/>
            </a:endParaRPr>
          </a:p>
          <a:p>
            <a:pPr marL="733425">
              <a:lnSpc>
                <a:spcPct val="100000"/>
              </a:lnSpc>
              <a:spcBef>
                <a:spcPts val="1320"/>
              </a:spcBef>
            </a:pPr>
            <a:r>
              <a:rPr sz="2200" spc="-5" dirty="0">
                <a:latin typeface="Times New Roman"/>
                <a:cs typeface="Times New Roman"/>
              </a:rPr>
              <a:t>hơn,</a:t>
            </a:r>
            <a:endParaRPr sz="2200">
              <a:latin typeface="Times New Roman"/>
              <a:cs typeface="Times New Roman"/>
            </a:endParaRPr>
          </a:p>
          <a:p>
            <a:pPr marL="733425" lvl="1" indent="-361315">
              <a:lnSpc>
                <a:spcPct val="100000"/>
              </a:lnSpc>
              <a:spcBef>
                <a:spcPts val="1845"/>
              </a:spcBef>
              <a:buClr>
                <a:srgbClr val="D2601C"/>
              </a:buClr>
              <a:buFont typeface="Wingdings"/>
              <a:buChar char=""/>
              <a:tabLst>
                <a:tab pos="734060" algn="l"/>
              </a:tabLst>
            </a:pPr>
            <a:r>
              <a:rPr sz="2200" spc="-5" dirty="0">
                <a:latin typeface="Times New Roman"/>
                <a:cs typeface="Times New Roman"/>
              </a:rPr>
              <a:t>đáp ứng tốt </a:t>
            </a:r>
            <a:r>
              <a:rPr sz="2200" spc="-10" dirty="0">
                <a:latin typeface="Times New Roman"/>
                <a:cs typeface="Times New Roman"/>
              </a:rPr>
              <a:t>các </a:t>
            </a:r>
            <a:r>
              <a:rPr sz="2200" spc="-5" dirty="0">
                <a:latin typeface="Times New Roman"/>
                <a:cs typeface="Times New Roman"/>
              </a:rPr>
              <a:t>thay đổi nghiệp</a:t>
            </a:r>
            <a:r>
              <a:rPr sz="2200" spc="25" dirty="0">
                <a:latin typeface="Times New Roman"/>
                <a:cs typeface="Times New Roman"/>
              </a:rPr>
              <a:t> </a:t>
            </a:r>
            <a:r>
              <a:rPr sz="2200" spc="-5" dirty="0">
                <a:latin typeface="Times New Roman"/>
                <a:cs typeface="Times New Roman"/>
              </a:rPr>
              <a:t>vụ,</a:t>
            </a:r>
            <a:endParaRPr sz="2200">
              <a:latin typeface="Times New Roman"/>
              <a:cs typeface="Times New Roman"/>
            </a:endParaRPr>
          </a:p>
          <a:p>
            <a:pPr marL="733425" lvl="1" indent="-361315">
              <a:lnSpc>
                <a:spcPct val="100000"/>
              </a:lnSpc>
              <a:spcBef>
                <a:spcPts val="1850"/>
              </a:spcBef>
              <a:buClr>
                <a:srgbClr val="D2601C"/>
              </a:buClr>
              <a:buFont typeface="Wingdings"/>
              <a:buChar char=""/>
              <a:tabLst>
                <a:tab pos="734060" algn="l"/>
              </a:tabLst>
            </a:pPr>
            <a:r>
              <a:rPr sz="2200" spc="-5" dirty="0">
                <a:latin typeface="Times New Roman"/>
                <a:cs typeface="Times New Roman"/>
              </a:rPr>
              <a:t>khả năng tích hợp </a:t>
            </a:r>
            <a:r>
              <a:rPr sz="2200" spc="-10" dirty="0">
                <a:latin typeface="Times New Roman"/>
                <a:cs typeface="Times New Roman"/>
              </a:rPr>
              <a:t>cao </a:t>
            </a:r>
            <a:r>
              <a:rPr sz="2200" spc="-5" dirty="0">
                <a:latin typeface="Times New Roman"/>
                <a:cs typeface="Times New Roman"/>
              </a:rPr>
              <a:t>với </a:t>
            </a:r>
            <a:r>
              <a:rPr sz="2200" spc="-10" dirty="0">
                <a:latin typeface="Times New Roman"/>
                <a:cs typeface="Times New Roman"/>
              </a:rPr>
              <a:t>các </a:t>
            </a:r>
            <a:r>
              <a:rPr sz="2200" spc="-5" dirty="0">
                <a:latin typeface="Times New Roman"/>
                <a:cs typeface="Times New Roman"/>
              </a:rPr>
              <a:t>hệ thống bên</a:t>
            </a:r>
            <a:r>
              <a:rPr sz="2200" spc="60" dirty="0">
                <a:latin typeface="Times New Roman"/>
                <a:cs typeface="Times New Roman"/>
              </a:rPr>
              <a:t> </a:t>
            </a:r>
            <a:r>
              <a:rPr sz="2200" spc="-5" dirty="0">
                <a:latin typeface="Times New Roman"/>
                <a:cs typeface="Times New Roman"/>
              </a:rPr>
              <a:t>ngoài</a:t>
            </a:r>
            <a:endParaRPr sz="2200">
              <a:latin typeface="Times New Roman"/>
              <a:cs typeface="Times New Roman"/>
            </a:endParaRPr>
          </a:p>
          <a:p>
            <a:pPr marL="355600" indent="-342900">
              <a:lnSpc>
                <a:spcPct val="100000"/>
              </a:lnSpc>
              <a:spcBef>
                <a:spcPts val="1920"/>
              </a:spcBef>
              <a:buClr>
                <a:srgbClr val="FD8537"/>
              </a:buClr>
              <a:buSzPct val="68181"/>
              <a:buChar char="•"/>
              <a:tabLst>
                <a:tab pos="354965" algn="l"/>
                <a:tab pos="355600" algn="l"/>
              </a:tabLst>
            </a:pPr>
            <a:r>
              <a:rPr sz="2200" spc="-5" dirty="0">
                <a:latin typeface="Times New Roman"/>
                <a:cs typeface="Times New Roman"/>
              </a:rPr>
              <a:t>Nguyên nhân: sự không đồng nhất và sự thay</a:t>
            </a:r>
            <a:r>
              <a:rPr sz="2200" spc="-15" dirty="0">
                <a:latin typeface="Times New Roman"/>
                <a:cs typeface="Times New Roman"/>
              </a:rPr>
              <a:t> </a:t>
            </a:r>
            <a:r>
              <a:rPr sz="2200" spc="-5" dirty="0">
                <a:latin typeface="Times New Roman"/>
                <a:cs typeface="Times New Roman"/>
              </a:rPr>
              <a:t>đổi</a:t>
            </a:r>
            <a:endParaRPr sz="2200">
              <a:latin typeface="Times New Roman"/>
              <a:cs typeface="Times New Roman"/>
            </a:endParaRPr>
          </a:p>
        </p:txBody>
      </p:sp>
      <p:sp>
        <p:nvSpPr>
          <p:cNvPr id="7" name="object 7"/>
          <p:cNvSpPr txBox="1">
            <a:spLocks noGrp="1"/>
          </p:cNvSpPr>
          <p:nvPr>
            <p:ph type="title"/>
          </p:nvPr>
        </p:nvSpPr>
        <p:spPr>
          <a:xfrm>
            <a:off x="1907794" y="139700"/>
            <a:ext cx="6772275" cy="391160"/>
          </a:xfrm>
          <a:prstGeom prst="rect">
            <a:avLst/>
          </a:prstGeom>
        </p:spPr>
        <p:txBody>
          <a:bodyPr vert="horz" wrap="square" lIns="0" tIns="12700" rIns="0" bIns="0" rtlCol="0">
            <a:spAutoFit/>
          </a:bodyPr>
          <a:lstStyle/>
          <a:p>
            <a:pPr marL="12700">
              <a:lnSpc>
                <a:spcPct val="100000"/>
              </a:lnSpc>
              <a:spcBef>
                <a:spcPts val="100"/>
              </a:spcBef>
              <a:tabLst>
                <a:tab pos="469265" algn="l"/>
              </a:tabLst>
            </a:pPr>
            <a:r>
              <a:rPr dirty="0"/>
              <a:t>1.	</a:t>
            </a:r>
            <a:r>
              <a:rPr spc="-5" dirty="0"/>
              <a:t>Tổng quan </a:t>
            </a:r>
            <a:r>
              <a:rPr dirty="0"/>
              <a:t>về </a:t>
            </a:r>
            <a:r>
              <a:rPr spc="-5" dirty="0"/>
              <a:t>hề thống phần mềm doanh</a:t>
            </a:r>
            <a:r>
              <a:rPr spc="25" dirty="0"/>
              <a:t> </a:t>
            </a:r>
            <a:r>
              <a:rPr spc="-5" dirty="0"/>
              <a:t>nghiệp</a:t>
            </a: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3999" cy="1600199"/>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600075" y="115887"/>
            <a:ext cx="1079500" cy="792162"/>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0" y="333375"/>
            <a:ext cx="1427226" cy="1203325"/>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1174750" y="404875"/>
            <a:ext cx="649287" cy="542925"/>
          </a:xfrm>
          <a:prstGeom prst="rect">
            <a:avLst/>
          </a:prstGeom>
          <a:blipFill>
            <a:blip r:embed="rId5" cstate="print"/>
            <a:stretch>
              <a:fillRect/>
            </a:stretch>
          </a:blipFill>
        </p:spPr>
        <p:txBody>
          <a:bodyPr wrap="square" lIns="0" tIns="0" rIns="0" bIns="0" rtlCol="0"/>
          <a:lstStyle/>
          <a:p>
            <a:endParaRPr/>
          </a:p>
        </p:txBody>
      </p:sp>
      <p:sp>
        <p:nvSpPr>
          <p:cNvPr id="6" name="object 6"/>
          <p:cNvSpPr txBox="1">
            <a:spLocks noGrp="1"/>
          </p:cNvSpPr>
          <p:nvPr>
            <p:ph type="title"/>
          </p:nvPr>
        </p:nvSpPr>
        <p:spPr>
          <a:xfrm>
            <a:off x="1789557" y="221107"/>
            <a:ext cx="6785609" cy="513715"/>
          </a:xfrm>
          <a:prstGeom prst="rect">
            <a:avLst/>
          </a:prstGeom>
        </p:spPr>
        <p:txBody>
          <a:bodyPr vert="horz" wrap="square" lIns="0" tIns="12700" rIns="0" bIns="0" rtlCol="0">
            <a:spAutoFit/>
          </a:bodyPr>
          <a:lstStyle/>
          <a:p>
            <a:pPr marL="12700">
              <a:lnSpc>
                <a:spcPct val="100000"/>
              </a:lnSpc>
              <a:spcBef>
                <a:spcPts val="100"/>
              </a:spcBef>
            </a:pPr>
            <a:r>
              <a:rPr sz="3200" dirty="0"/>
              <a:t>5. </a:t>
            </a:r>
            <a:r>
              <a:rPr sz="3200" spc="-5" dirty="0"/>
              <a:t>Vấn đề quản lý tiến </a:t>
            </a:r>
            <a:r>
              <a:rPr sz="3200" dirty="0"/>
              <a:t>trình trong</a:t>
            </a:r>
            <a:r>
              <a:rPr sz="3200" spc="-90" dirty="0"/>
              <a:t> </a:t>
            </a:r>
            <a:r>
              <a:rPr sz="3200" dirty="0"/>
              <a:t>SOA</a:t>
            </a:r>
            <a:endParaRPr sz="3200"/>
          </a:p>
        </p:txBody>
      </p:sp>
      <p:sp>
        <p:nvSpPr>
          <p:cNvPr id="7" name="object 7"/>
          <p:cNvSpPr txBox="1"/>
          <p:nvPr/>
        </p:nvSpPr>
        <p:spPr>
          <a:xfrm>
            <a:off x="1464944" y="1565275"/>
            <a:ext cx="6585584" cy="2125345"/>
          </a:xfrm>
          <a:prstGeom prst="rect">
            <a:avLst/>
          </a:prstGeom>
        </p:spPr>
        <p:txBody>
          <a:bodyPr vert="horz" wrap="square" lIns="0" tIns="107314" rIns="0" bIns="0" rtlCol="0">
            <a:spAutoFit/>
          </a:bodyPr>
          <a:lstStyle/>
          <a:p>
            <a:pPr marL="299085" marR="264795" indent="-287020">
              <a:lnSpc>
                <a:spcPts val="3070"/>
              </a:lnSpc>
              <a:spcBef>
                <a:spcPts val="844"/>
              </a:spcBef>
            </a:pPr>
            <a:r>
              <a:rPr sz="2900" dirty="0">
                <a:latin typeface="Times New Roman"/>
                <a:cs typeface="Times New Roman"/>
              </a:rPr>
              <a:t>5.3 </a:t>
            </a:r>
            <a:r>
              <a:rPr sz="3200" dirty="0">
                <a:latin typeface="Times New Roman"/>
                <a:cs typeface="Times New Roman"/>
              </a:rPr>
              <a:t>Kết hợp quản </a:t>
            </a:r>
            <a:r>
              <a:rPr sz="3200" spc="-5" dirty="0">
                <a:latin typeface="Times New Roman"/>
                <a:cs typeface="Times New Roman"/>
              </a:rPr>
              <a:t>lý </a:t>
            </a:r>
            <a:r>
              <a:rPr sz="3200" dirty="0">
                <a:latin typeface="Times New Roman"/>
                <a:cs typeface="Times New Roman"/>
              </a:rPr>
              <a:t>tiến trình với</a:t>
            </a:r>
            <a:r>
              <a:rPr sz="3200" spc="-135" dirty="0">
                <a:latin typeface="Times New Roman"/>
                <a:cs typeface="Times New Roman"/>
              </a:rPr>
              <a:t> </a:t>
            </a:r>
            <a:r>
              <a:rPr sz="3200" dirty="0">
                <a:latin typeface="Times New Roman"/>
                <a:cs typeface="Times New Roman"/>
              </a:rPr>
              <a:t>SOA  và Webservice</a:t>
            </a:r>
            <a:r>
              <a:rPr sz="3200" spc="-45" dirty="0">
                <a:latin typeface="Times New Roman"/>
                <a:cs typeface="Times New Roman"/>
              </a:rPr>
              <a:t> </a:t>
            </a:r>
            <a:r>
              <a:rPr sz="3200" dirty="0">
                <a:latin typeface="Times New Roman"/>
                <a:cs typeface="Times New Roman"/>
              </a:rPr>
              <a:t>(tiếp)</a:t>
            </a:r>
            <a:endParaRPr sz="3200">
              <a:latin typeface="Times New Roman"/>
              <a:cs typeface="Times New Roman"/>
            </a:endParaRPr>
          </a:p>
          <a:p>
            <a:pPr marL="299085" marR="5080" indent="-286385" algn="just">
              <a:lnSpc>
                <a:spcPct val="100000"/>
              </a:lnSpc>
              <a:spcBef>
                <a:spcPts val="645"/>
              </a:spcBef>
              <a:buClr>
                <a:srgbClr val="FD8537"/>
              </a:buClr>
              <a:buFont typeface="Wingdings"/>
              <a:buChar char=""/>
              <a:tabLst>
                <a:tab pos="299720" algn="l"/>
              </a:tabLst>
            </a:pPr>
            <a:r>
              <a:rPr sz="2500" spc="-5" dirty="0">
                <a:latin typeface="Times New Roman"/>
                <a:cs typeface="Times New Roman"/>
              </a:rPr>
              <a:t>Cung cấp các tính năng quản lý dịch vụ nhằm hỗ  trợ tầng tiến trình nghiệp vụ có thể linh động hơn  trong việc xác định và truy </a:t>
            </a:r>
            <a:r>
              <a:rPr sz="2500" spc="-10" dirty="0">
                <a:latin typeface="Times New Roman"/>
                <a:cs typeface="Times New Roman"/>
              </a:rPr>
              <a:t>cập các </a:t>
            </a:r>
            <a:r>
              <a:rPr sz="2500" spc="-5" dirty="0">
                <a:latin typeface="Times New Roman"/>
                <a:cs typeface="Times New Roman"/>
              </a:rPr>
              <a:t>dịch</a:t>
            </a:r>
            <a:r>
              <a:rPr sz="2500" spc="160" dirty="0">
                <a:latin typeface="Times New Roman"/>
                <a:cs typeface="Times New Roman"/>
              </a:rPr>
              <a:t> </a:t>
            </a:r>
            <a:r>
              <a:rPr sz="2500" spc="-5" dirty="0">
                <a:latin typeface="Times New Roman"/>
                <a:cs typeface="Times New Roman"/>
              </a:rPr>
              <a:t>vụ.</a:t>
            </a:r>
            <a:endParaRPr sz="2500">
              <a:latin typeface="Times New Roman"/>
              <a:cs typeface="Times New Roman"/>
            </a:endParaRP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3999" cy="1600199"/>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600075" y="115887"/>
            <a:ext cx="1079500" cy="792162"/>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0" y="333375"/>
            <a:ext cx="1427226" cy="1203325"/>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1174750" y="404875"/>
            <a:ext cx="649287" cy="542925"/>
          </a:xfrm>
          <a:prstGeom prst="rect">
            <a:avLst/>
          </a:prstGeom>
          <a:blipFill>
            <a:blip r:embed="rId5" cstate="print"/>
            <a:stretch>
              <a:fillRect/>
            </a:stretch>
          </a:blipFill>
        </p:spPr>
        <p:txBody>
          <a:bodyPr wrap="square" lIns="0" tIns="0" rIns="0" bIns="0" rtlCol="0"/>
          <a:lstStyle/>
          <a:p>
            <a:endParaRPr/>
          </a:p>
        </p:txBody>
      </p:sp>
      <p:sp>
        <p:nvSpPr>
          <p:cNvPr id="6" name="object 6"/>
          <p:cNvSpPr txBox="1">
            <a:spLocks noGrp="1"/>
          </p:cNvSpPr>
          <p:nvPr>
            <p:ph type="title"/>
          </p:nvPr>
        </p:nvSpPr>
        <p:spPr>
          <a:xfrm>
            <a:off x="1649348" y="236346"/>
            <a:ext cx="7331709" cy="482600"/>
          </a:xfrm>
          <a:prstGeom prst="rect">
            <a:avLst/>
          </a:prstGeom>
        </p:spPr>
        <p:txBody>
          <a:bodyPr vert="horz" wrap="square" lIns="0" tIns="12700" rIns="0" bIns="0" rtlCol="0">
            <a:spAutoFit/>
          </a:bodyPr>
          <a:lstStyle/>
          <a:p>
            <a:pPr marL="12700">
              <a:lnSpc>
                <a:spcPct val="100000"/>
              </a:lnSpc>
              <a:spcBef>
                <a:spcPts val="100"/>
              </a:spcBef>
            </a:pPr>
            <a:r>
              <a:rPr sz="3000" dirty="0"/>
              <a:t>6. Ứng </a:t>
            </a:r>
            <a:r>
              <a:rPr sz="3000" spc="-5" dirty="0"/>
              <a:t>dụng </a:t>
            </a:r>
            <a:r>
              <a:rPr sz="3000" dirty="0"/>
              <a:t>và </a:t>
            </a:r>
            <a:r>
              <a:rPr sz="3000" spc="-5" dirty="0"/>
              <a:t>khó khăn khi triển khai</a:t>
            </a:r>
            <a:r>
              <a:rPr sz="3000" spc="-55" dirty="0"/>
              <a:t> </a:t>
            </a:r>
            <a:r>
              <a:rPr sz="3000" spc="-5" dirty="0"/>
              <a:t>SOA</a:t>
            </a:r>
            <a:endParaRPr sz="3000"/>
          </a:p>
        </p:txBody>
      </p:sp>
      <p:sp>
        <p:nvSpPr>
          <p:cNvPr id="7" name="object 7"/>
          <p:cNvSpPr txBox="1"/>
          <p:nvPr/>
        </p:nvSpPr>
        <p:spPr>
          <a:xfrm>
            <a:off x="1464944" y="1464330"/>
            <a:ext cx="6532245" cy="3208020"/>
          </a:xfrm>
          <a:prstGeom prst="rect">
            <a:avLst/>
          </a:prstGeom>
        </p:spPr>
        <p:txBody>
          <a:bodyPr vert="horz" wrap="square" lIns="0" tIns="113664" rIns="0" bIns="0" rtlCol="0">
            <a:spAutoFit/>
          </a:bodyPr>
          <a:lstStyle/>
          <a:p>
            <a:pPr marL="12700">
              <a:lnSpc>
                <a:spcPct val="100000"/>
              </a:lnSpc>
              <a:spcBef>
                <a:spcPts val="894"/>
              </a:spcBef>
            </a:pPr>
            <a:r>
              <a:rPr sz="2900" dirty="0">
                <a:latin typeface="Times New Roman"/>
                <a:cs typeface="Times New Roman"/>
              </a:rPr>
              <a:t>6.1 </a:t>
            </a:r>
            <a:r>
              <a:rPr sz="3200" dirty="0">
                <a:latin typeface="Times New Roman"/>
                <a:cs typeface="Times New Roman"/>
              </a:rPr>
              <a:t>Đối tượng áp</a:t>
            </a:r>
            <a:r>
              <a:rPr sz="3200" spc="-60" dirty="0">
                <a:latin typeface="Times New Roman"/>
                <a:cs typeface="Times New Roman"/>
              </a:rPr>
              <a:t> </a:t>
            </a:r>
            <a:r>
              <a:rPr sz="3200" dirty="0">
                <a:latin typeface="Times New Roman"/>
                <a:cs typeface="Times New Roman"/>
              </a:rPr>
              <a:t>dụng</a:t>
            </a:r>
            <a:endParaRPr sz="3200">
              <a:latin typeface="Times New Roman"/>
              <a:cs typeface="Times New Roman"/>
            </a:endParaRPr>
          </a:p>
          <a:p>
            <a:pPr marL="299085" indent="-286385">
              <a:lnSpc>
                <a:spcPct val="100000"/>
              </a:lnSpc>
              <a:spcBef>
                <a:spcPts val="620"/>
              </a:spcBef>
              <a:buClr>
                <a:srgbClr val="FD8537"/>
              </a:buClr>
              <a:buFont typeface="Wingdings"/>
              <a:buChar char=""/>
              <a:tabLst>
                <a:tab pos="299085" algn="l"/>
                <a:tab pos="299720" algn="l"/>
              </a:tabLst>
            </a:pPr>
            <a:r>
              <a:rPr sz="2500" spc="-5" dirty="0">
                <a:latin typeface="Times New Roman"/>
                <a:cs typeface="Times New Roman"/>
              </a:rPr>
              <a:t>Các doanh nghiệp lớn- </a:t>
            </a:r>
            <a:r>
              <a:rPr sz="2500" spc="-10" dirty="0">
                <a:latin typeface="Times New Roman"/>
                <a:cs typeface="Times New Roman"/>
              </a:rPr>
              <a:t>các </a:t>
            </a:r>
            <a:r>
              <a:rPr sz="2500" spc="-5" dirty="0">
                <a:latin typeface="Times New Roman"/>
                <a:cs typeface="Times New Roman"/>
              </a:rPr>
              <a:t>tập đoàn kinh</a:t>
            </a:r>
            <a:r>
              <a:rPr sz="2500" spc="125" dirty="0">
                <a:latin typeface="Times New Roman"/>
                <a:cs typeface="Times New Roman"/>
              </a:rPr>
              <a:t> </a:t>
            </a:r>
            <a:r>
              <a:rPr sz="2500" spc="-5" dirty="0">
                <a:latin typeface="Times New Roman"/>
                <a:cs typeface="Times New Roman"/>
              </a:rPr>
              <a:t>tế</a:t>
            </a:r>
            <a:endParaRPr sz="2500">
              <a:latin typeface="Times New Roman"/>
              <a:cs typeface="Times New Roman"/>
            </a:endParaRPr>
          </a:p>
          <a:p>
            <a:pPr marL="299085" marR="144145" indent="-286385">
              <a:lnSpc>
                <a:spcPct val="100000"/>
              </a:lnSpc>
              <a:spcBef>
                <a:spcPts val="600"/>
              </a:spcBef>
              <a:buClr>
                <a:srgbClr val="FD8537"/>
              </a:buClr>
              <a:buFont typeface="Wingdings"/>
              <a:buChar char=""/>
              <a:tabLst>
                <a:tab pos="299085" algn="l"/>
                <a:tab pos="299720" algn="l"/>
              </a:tabLst>
            </a:pPr>
            <a:r>
              <a:rPr sz="2500" spc="-5" dirty="0">
                <a:latin typeface="Times New Roman"/>
                <a:cs typeface="Times New Roman"/>
              </a:rPr>
              <a:t>Các doanh nghiệp liên quan đến xử lý giao dịch  đa dạng : Banking, Bảo </a:t>
            </a:r>
            <a:r>
              <a:rPr sz="2500" spc="-10" dirty="0">
                <a:latin typeface="Times New Roman"/>
                <a:cs typeface="Times New Roman"/>
              </a:rPr>
              <a:t>hiểm, </a:t>
            </a:r>
            <a:r>
              <a:rPr sz="2500" spc="-5" dirty="0">
                <a:latin typeface="Times New Roman"/>
                <a:cs typeface="Times New Roman"/>
              </a:rPr>
              <a:t>Y</a:t>
            </a:r>
            <a:r>
              <a:rPr sz="2500" spc="105" dirty="0">
                <a:latin typeface="Times New Roman"/>
                <a:cs typeface="Times New Roman"/>
              </a:rPr>
              <a:t> </a:t>
            </a:r>
            <a:r>
              <a:rPr sz="2500" spc="-5" dirty="0">
                <a:latin typeface="Times New Roman"/>
                <a:cs typeface="Times New Roman"/>
              </a:rPr>
              <a:t>tế</a:t>
            </a:r>
            <a:endParaRPr sz="2500">
              <a:latin typeface="Times New Roman"/>
              <a:cs typeface="Times New Roman"/>
            </a:endParaRPr>
          </a:p>
          <a:p>
            <a:pPr marL="299085" indent="-286385">
              <a:lnSpc>
                <a:spcPct val="100000"/>
              </a:lnSpc>
              <a:spcBef>
                <a:spcPts val="600"/>
              </a:spcBef>
              <a:buClr>
                <a:srgbClr val="FD8537"/>
              </a:buClr>
              <a:buFont typeface="Wingdings"/>
              <a:buChar char=""/>
              <a:tabLst>
                <a:tab pos="299085" algn="l"/>
                <a:tab pos="299720" algn="l"/>
              </a:tabLst>
            </a:pPr>
            <a:r>
              <a:rPr sz="2500" spc="-10" dirty="0">
                <a:latin typeface="Times New Roman"/>
                <a:cs typeface="Times New Roman"/>
              </a:rPr>
              <a:t>Khối </a:t>
            </a:r>
            <a:r>
              <a:rPr sz="2500" spc="-5" dirty="0">
                <a:latin typeface="Times New Roman"/>
                <a:cs typeface="Times New Roman"/>
              </a:rPr>
              <a:t>chính phủ với </a:t>
            </a:r>
            <a:r>
              <a:rPr sz="2500" spc="-10" dirty="0">
                <a:latin typeface="Times New Roman"/>
                <a:cs typeface="Times New Roman"/>
              </a:rPr>
              <a:t>các </a:t>
            </a:r>
            <a:r>
              <a:rPr sz="2500" spc="-5" dirty="0">
                <a:latin typeface="Times New Roman"/>
                <a:cs typeface="Times New Roman"/>
              </a:rPr>
              <a:t>dịch vụ hành</a:t>
            </a:r>
            <a:r>
              <a:rPr sz="2500" spc="110" dirty="0">
                <a:latin typeface="Times New Roman"/>
                <a:cs typeface="Times New Roman"/>
              </a:rPr>
              <a:t> </a:t>
            </a:r>
            <a:r>
              <a:rPr sz="2500" spc="-5" dirty="0">
                <a:latin typeface="Times New Roman"/>
                <a:cs typeface="Times New Roman"/>
              </a:rPr>
              <a:t>chính</a:t>
            </a:r>
            <a:endParaRPr sz="2500">
              <a:latin typeface="Times New Roman"/>
              <a:cs typeface="Times New Roman"/>
            </a:endParaRPr>
          </a:p>
          <a:p>
            <a:pPr marL="299085" marR="5080" indent="-286385">
              <a:lnSpc>
                <a:spcPct val="100000"/>
              </a:lnSpc>
              <a:spcBef>
                <a:spcPts val="605"/>
              </a:spcBef>
              <a:buClr>
                <a:srgbClr val="FD8537"/>
              </a:buClr>
              <a:buFont typeface="Wingdings"/>
              <a:buChar char=""/>
              <a:tabLst>
                <a:tab pos="299085" algn="l"/>
                <a:tab pos="299720" algn="l"/>
              </a:tabLst>
            </a:pPr>
            <a:r>
              <a:rPr sz="2500" spc="-5" dirty="0">
                <a:latin typeface="Times New Roman"/>
                <a:cs typeface="Times New Roman"/>
              </a:rPr>
              <a:t>Các đơn vị phát triển phần </a:t>
            </a:r>
            <a:r>
              <a:rPr sz="2500" spc="-10" dirty="0">
                <a:latin typeface="Times New Roman"/>
                <a:cs typeface="Times New Roman"/>
              </a:rPr>
              <a:t>mềm </a:t>
            </a:r>
            <a:r>
              <a:rPr sz="2500" spc="-5" dirty="0">
                <a:latin typeface="Times New Roman"/>
                <a:cs typeface="Times New Roman"/>
              </a:rPr>
              <a:t>– Cung ứng giải  pháp</a:t>
            </a:r>
            <a:endParaRPr sz="2500">
              <a:latin typeface="Times New Roman"/>
              <a:cs typeface="Times New Roman"/>
            </a:endParaRP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3999" cy="1600199"/>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600075" y="115887"/>
            <a:ext cx="1079500" cy="792162"/>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0" y="333375"/>
            <a:ext cx="1427226" cy="1203325"/>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1174750" y="404875"/>
            <a:ext cx="649287" cy="542925"/>
          </a:xfrm>
          <a:prstGeom prst="rect">
            <a:avLst/>
          </a:prstGeom>
          <a:blipFill>
            <a:blip r:embed="rId5" cstate="print"/>
            <a:stretch>
              <a:fillRect/>
            </a:stretch>
          </a:blipFill>
        </p:spPr>
        <p:txBody>
          <a:bodyPr wrap="square" lIns="0" tIns="0" rIns="0" bIns="0" rtlCol="0"/>
          <a:lstStyle/>
          <a:p>
            <a:endParaRPr/>
          </a:p>
        </p:txBody>
      </p:sp>
      <p:sp>
        <p:nvSpPr>
          <p:cNvPr id="6" name="object 6"/>
          <p:cNvSpPr txBox="1">
            <a:spLocks noGrp="1"/>
          </p:cNvSpPr>
          <p:nvPr>
            <p:ph type="title"/>
          </p:nvPr>
        </p:nvSpPr>
        <p:spPr>
          <a:xfrm>
            <a:off x="1687448" y="236346"/>
            <a:ext cx="7331709" cy="482600"/>
          </a:xfrm>
          <a:prstGeom prst="rect">
            <a:avLst/>
          </a:prstGeom>
        </p:spPr>
        <p:txBody>
          <a:bodyPr vert="horz" wrap="square" lIns="0" tIns="12700" rIns="0" bIns="0" rtlCol="0">
            <a:spAutoFit/>
          </a:bodyPr>
          <a:lstStyle/>
          <a:p>
            <a:pPr marL="12700">
              <a:lnSpc>
                <a:spcPct val="100000"/>
              </a:lnSpc>
              <a:spcBef>
                <a:spcPts val="100"/>
              </a:spcBef>
            </a:pPr>
            <a:r>
              <a:rPr sz="3000" dirty="0"/>
              <a:t>6. Ứng </a:t>
            </a:r>
            <a:r>
              <a:rPr sz="3000" spc="-5" dirty="0"/>
              <a:t>dụng </a:t>
            </a:r>
            <a:r>
              <a:rPr sz="3000" dirty="0"/>
              <a:t>và </a:t>
            </a:r>
            <a:r>
              <a:rPr sz="3000" spc="-5" dirty="0"/>
              <a:t>khó khăn khi triển khai</a:t>
            </a:r>
            <a:r>
              <a:rPr sz="3000" spc="-55" dirty="0"/>
              <a:t> </a:t>
            </a:r>
            <a:r>
              <a:rPr sz="3000" spc="-5" dirty="0"/>
              <a:t>SOA</a:t>
            </a:r>
            <a:endParaRPr sz="3000"/>
          </a:p>
        </p:txBody>
      </p:sp>
      <p:sp>
        <p:nvSpPr>
          <p:cNvPr id="7" name="object 7"/>
          <p:cNvSpPr txBox="1"/>
          <p:nvPr/>
        </p:nvSpPr>
        <p:spPr>
          <a:xfrm>
            <a:off x="1145844" y="1464330"/>
            <a:ext cx="6773545" cy="2446020"/>
          </a:xfrm>
          <a:prstGeom prst="rect">
            <a:avLst/>
          </a:prstGeom>
        </p:spPr>
        <p:txBody>
          <a:bodyPr vert="horz" wrap="square" lIns="0" tIns="113664" rIns="0" bIns="0" rtlCol="0">
            <a:spAutoFit/>
          </a:bodyPr>
          <a:lstStyle/>
          <a:p>
            <a:pPr marL="12700">
              <a:lnSpc>
                <a:spcPct val="100000"/>
              </a:lnSpc>
              <a:spcBef>
                <a:spcPts val="894"/>
              </a:spcBef>
            </a:pPr>
            <a:r>
              <a:rPr sz="2900" dirty="0">
                <a:latin typeface="Times New Roman"/>
                <a:cs typeface="Times New Roman"/>
              </a:rPr>
              <a:t>6.3 </a:t>
            </a:r>
            <a:r>
              <a:rPr sz="3200" dirty="0">
                <a:latin typeface="Times New Roman"/>
                <a:cs typeface="Times New Roman"/>
              </a:rPr>
              <a:t>Khó khăn khi xây dựng mô hình</a:t>
            </a:r>
            <a:r>
              <a:rPr sz="3200" spc="-105" dirty="0">
                <a:latin typeface="Times New Roman"/>
                <a:cs typeface="Times New Roman"/>
              </a:rPr>
              <a:t> </a:t>
            </a:r>
            <a:r>
              <a:rPr sz="3200" dirty="0">
                <a:latin typeface="Times New Roman"/>
                <a:cs typeface="Times New Roman"/>
              </a:rPr>
              <a:t>SOA</a:t>
            </a:r>
            <a:endParaRPr sz="3200">
              <a:latin typeface="Times New Roman"/>
              <a:cs typeface="Times New Roman"/>
            </a:endParaRPr>
          </a:p>
          <a:p>
            <a:pPr marL="299085" indent="-286385">
              <a:lnSpc>
                <a:spcPct val="100000"/>
              </a:lnSpc>
              <a:spcBef>
                <a:spcPts val="620"/>
              </a:spcBef>
              <a:buClr>
                <a:srgbClr val="FD8537"/>
              </a:buClr>
              <a:buFont typeface="Wingdings"/>
              <a:buChar char=""/>
              <a:tabLst>
                <a:tab pos="299085" algn="l"/>
                <a:tab pos="299720" algn="l"/>
              </a:tabLst>
            </a:pPr>
            <a:r>
              <a:rPr sz="2500" spc="-5" dirty="0">
                <a:latin typeface="Times New Roman"/>
                <a:cs typeface="Times New Roman"/>
              </a:rPr>
              <a:t>Sự phát triển không đồng</a:t>
            </a:r>
            <a:r>
              <a:rPr sz="2500" spc="60" dirty="0">
                <a:latin typeface="Times New Roman"/>
                <a:cs typeface="Times New Roman"/>
              </a:rPr>
              <a:t> </a:t>
            </a:r>
            <a:r>
              <a:rPr sz="2500" spc="-5" dirty="0">
                <a:latin typeface="Times New Roman"/>
                <a:cs typeface="Times New Roman"/>
              </a:rPr>
              <a:t>bộ</a:t>
            </a:r>
            <a:endParaRPr sz="2500">
              <a:latin typeface="Times New Roman"/>
              <a:cs typeface="Times New Roman"/>
            </a:endParaRPr>
          </a:p>
          <a:p>
            <a:pPr marL="299085" indent="-286385">
              <a:lnSpc>
                <a:spcPct val="100000"/>
              </a:lnSpc>
              <a:spcBef>
                <a:spcPts val="600"/>
              </a:spcBef>
              <a:buClr>
                <a:srgbClr val="FD8537"/>
              </a:buClr>
              <a:buFont typeface="Wingdings"/>
              <a:buChar char=""/>
              <a:tabLst>
                <a:tab pos="299085" algn="l"/>
                <a:tab pos="299720" algn="l"/>
              </a:tabLst>
            </a:pPr>
            <a:r>
              <a:rPr sz="2500" spc="-5" dirty="0">
                <a:latin typeface="Times New Roman"/>
                <a:cs typeface="Times New Roman"/>
              </a:rPr>
              <a:t>Xác định, phân tích và thiết kế dịch</a:t>
            </a:r>
            <a:r>
              <a:rPr sz="2500" spc="105" dirty="0">
                <a:latin typeface="Times New Roman"/>
                <a:cs typeface="Times New Roman"/>
              </a:rPr>
              <a:t> </a:t>
            </a:r>
            <a:r>
              <a:rPr sz="2500" spc="-10" dirty="0">
                <a:latin typeface="Times New Roman"/>
                <a:cs typeface="Times New Roman"/>
              </a:rPr>
              <a:t>vụ</a:t>
            </a:r>
            <a:endParaRPr sz="2500">
              <a:latin typeface="Times New Roman"/>
              <a:cs typeface="Times New Roman"/>
            </a:endParaRPr>
          </a:p>
          <a:p>
            <a:pPr marL="299085" indent="-286385">
              <a:lnSpc>
                <a:spcPct val="100000"/>
              </a:lnSpc>
              <a:spcBef>
                <a:spcPts val="600"/>
              </a:spcBef>
              <a:buClr>
                <a:srgbClr val="FD8537"/>
              </a:buClr>
              <a:buFont typeface="Wingdings"/>
              <a:buChar char=""/>
              <a:tabLst>
                <a:tab pos="299085" algn="l"/>
                <a:tab pos="299720" algn="l"/>
              </a:tabLst>
            </a:pPr>
            <a:r>
              <a:rPr sz="2500" spc="-10" dirty="0">
                <a:latin typeface="Times New Roman"/>
                <a:cs typeface="Times New Roman"/>
              </a:rPr>
              <a:t>Hiểu </a:t>
            </a:r>
            <a:r>
              <a:rPr sz="2500" spc="-5" dirty="0">
                <a:latin typeface="Times New Roman"/>
                <a:cs typeface="Times New Roman"/>
              </a:rPr>
              <a:t>biết về SOA trong ngành CNTT chưa</a:t>
            </a:r>
            <a:r>
              <a:rPr sz="2500" spc="100" dirty="0">
                <a:latin typeface="Times New Roman"/>
                <a:cs typeface="Times New Roman"/>
              </a:rPr>
              <a:t> </a:t>
            </a:r>
            <a:r>
              <a:rPr sz="2500" spc="-5" dirty="0">
                <a:latin typeface="Times New Roman"/>
                <a:cs typeface="Times New Roman"/>
              </a:rPr>
              <a:t>nhiều</a:t>
            </a:r>
            <a:endParaRPr sz="2500">
              <a:latin typeface="Times New Roman"/>
              <a:cs typeface="Times New Roman"/>
            </a:endParaRPr>
          </a:p>
          <a:p>
            <a:pPr marL="299085" indent="-286385">
              <a:lnSpc>
                <a:spcPct val="100000"/>
              </a:lnSpc>
              <a:spcBef>
                <a:spcPts val="600"/>
              </a:spcBef>
              <a:buClr>
                <a:srgbClr val="FD8537"/>
              </a:buClr>
              <a:buFont typeface="Wingdings"/>
              <a:buChar char=""/>
              <a:tabLst>
                <a:tab pos="299085" algn="l"/>
                <a:tab pos="299720" algn="l"/>
              </a:tabLst>
            </a:pPr>
            <a:r>
              <a:rPr sz="2500" spc="-5" dirty="0">
                <a:latin typeface="Times New Roman"/>
                <a:cs typeface="Times New Roman"/>
              </a:rPr>
              <a:t>Số lượng chuyên gia </a:t>
            </a:r>
            <a:r>
              <a:rPr sz="2500" spc="-10" dirty="0">
                <a:latin typeface="Times New Roman"/>
                <a:cs typeface="Times New Roman"/>
              </a:rPr>
              <a:t>cao cấp </a:t>
            </a:r>
            <a:r>
              <a:rPr sz="2500" spc="-5" dirty="0">
                <a:latin typeface="Times New Roman"/>
                <a:cs typeface="Times New Roman"/>
              </a:rPr>
              <a:t>về </a:t>
            </a:r>
            <a:r>
              <a:rPr sz="2500" spc="-10" dirty="0">
                <a:latin typeface="Times New Roman"/>
                <a:cs typeface="Times New Roman"/>
              </a:rPr>
              <a:t>SOA </a:t>
            </a:r>
            <a:r>
              <a:rPr sz="2500" spc="-5" dirty="0">
                <a:latin typeface="Times New Roman"/>
                <a:cs typeface="Times New Roman"/>
              </a:rPr>
              <a:t>còn rất</a:t>
            </a:r>
            <a:r>
              <a:rPr sz="2500" spc="125" dirty="0">
                <a:latin typeface="Times New Roman"/>
                <a:cs typeface="Times New Roman"/>
              </a:rPr>
              <a:t> </a:t>
            </a:r>
            <a:r>
              <a:rPr sz="2500" spc="-5" dirty="0">
                <a:latin typeface="Times New Roman"/>
                <a:cs typeface="Times New Roman"/>
              </a:rPr>
              <a:t>hiếm</a:t>
            </a:r>
            <a:endParaRPr sz="2500">
              <a:latin typeface="Times New Roman"/>
              <a:cs typeface="Times New Roman"/>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Wisp" id="{7CB32D59-10C0-40DD-B7BD-2E94284A981C}" vid="{24B1A44C-C006-48B2-A4D7-E5549B3D8CD4}"/>
    </a:ext>
  </a:extLst>
</a:theme>
</file>

<file path=ppt/theme/theme3.xml><?xml version="1.0" encoding="utf-8"?>
<a:theme xmlns:a="http://schemas.openxmlformats.org/drawingml/2006/main" name="1_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Wisp" id="{7CB32D59-10C0-40DD-B7BD-2E94284A981C}" vid="{24B1A44C-C006-48B2-A4D7-E5549B3D8CD4}"/>
    </a:ext>
  </a:extLst>
</a:theme>
</file>

<file path=ppt/theme/theme4.xml><?xml version="1.0" encoding="utf-8"?>
<a:theme xmlns:a="http://schemas.openxmlformats.org/drawingml/2006/main" name="2_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Wisp" id="{7CB32D59-10C0-40DD-B7BD-2E94284A981C}" vid="{24B1A44C-C006-48B2-A4D7-E5549B3D8CD4}"/>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295</TotalTime>
  <Words>8175</Words>
  <Application>Microsoft Office PowerPoint</Application>
  <PresentationFormat>On-screen Show (4:3)</PresentationFormat>
  <Paragraphs>496</Paragraphs>
  <Slides>92</Slides>
  <Notes>7</Notes>
  <HiddenSlides>0</HiddenSlides>
  <MMClips>0</MMClips>
  <ScaleCrop>false</ScaleCrop>
  <HeadingPairs>
    <vt:vector size="4" baseType="variant">
      <vt:variant>
        <vt:lpstr>Theme</vt:lpstr>
      </vt:variant>
      <vt:variant>
        <vt:i4>4</vt:i4>
      </vt:variant>
      <vt:variant>
        <vt:lpstr>Slide Titles</vt:lpstr>
      </vt:variant>
      <vt:variant>
        <vt:i4>92</vt:i4>
      </vt:variant>
    </vt:vector>
  </HeadingPairs>
  <TitlesOfParts>
    <vt:vector size="96" baseType="lpstr">
      <vt:lpstr>Office Theme</vt:lpstr>
      <vt:lpstr>Wisp</vt:lpstr>
      <vt:lpstr>1_Wisp</vt:lpstr>
      <vt:lpstr>2_Wisp</vt:lpstr>
      <vt:lpstr>KIẾN TRÚC HƯỚNG DỊCH VỤ - SOA</vt:lpstr>
      <vt:lpstr>Nội dung trình bày</vt:lpstr>
      <vt:lpstr>1. Tổng quan về hề thống phần mềm doanh nghiệp</vt:lpstr>
      <vt:lpstr>1. Tổng quan về hề thống phần mềm doanh nghiệp</vt:lpstr>
      <vt:lpstr>1. Tổng quan về hề thống phần mềm doanh nghiệp</vt:lpstr>
      <vt:lpstr>1. Tổng quan về hề thống phần mềm doanh nghiệp</vt:lpstr>
      <vt:lpstr>1. Tổng quan về hề thống phần mềm doanh nghiệp</vt:lpstr>
      <vt:lpstr>1. Tổng quan về hề thống phần mềm doanh nghiệp</vt:lpstr>
      <vt:lpstr>1. Tổng quan về hề thống phần mềm doanh nghiệp</vt:lpstr>
      <vt:lpstr>1. Tổng quan về hề thống phần mềm doanh nghiệp</vt:lpstr>
      <vt:lpstr>2. Giới thiệu về kiến trúc hướng dịch vụ</vt:lpstr>
      <vt:lpstr>Service Oriented Architecture - SOA</vt:lpstr>
      <vt:lpstr>2. Giới thiệu về kiến trúc hướng dịch vụ</vt:lpstr>
      <vt:lpstr>Service Oriented Architecture - SOA</vt:lpstr>
      <vt:lpstr>Service Oriented Architecture - SOA</vt:lpstr>
      <vt:lpstr>Service Oriented Architecture - SOA</vt:lpstr>
      <vt:lpstr>PowerPoint Presentation</vt:lpstr>
      <vt:lpstr>2. Giới thiệu về kiến trúc hướng dịch vụ</vt:lpstr>
      <vt:lpstr>2. Giới thiệu về kiến trúc hướng dịch vụ</vt:lpstr>
      <vt:lpstr>2. Giới thiệu về kiến trúc hướng dịch vụ</vt:lpstr>
      <vt:lpstr>2. Giới thiệu về kiến trúc hướng dịch vụ</vt:lpstr>
      <vt:lpstr>Ưu điểm của SOA</vt:lpstr>
      <vt:lpstr>2. Giới thiệu về kiến trúc hướng dịch vụ</vt:lpstr>
      <vt:lpstr>2. Giới thiệu về kiến trúc hướng dịch vụ</vt:lpstr>
      <vt:lpstr>2. Giới thiệu về kiến trúc hướng dịch vụ</vt:lpstr>
      <vt:lpstr>2. Giới thiệu về kiến trúc hướng dịch vụ</vt:lpstr>
      <vt:lpstr>PowerPoint Presentation</vt:lpstr>
      <vt:lpstr>2. Giới thiệu về kiến trúc hướng dịch vụ</vt:lpstr>
      <vt:lpstr>2. Giới thiệu về kiến trúc hướng dịch vụ</vt:lpstr>
      <vt:lpstr>2. Giới thiệu về kiến trúc hướng dịch vụ</vt:lpstr>
      <vt:lpstr>2. Giới thiệu về kiến trúc hướng dịch vụ</vt:lpstr>
      <vt:lpstr>Mô hình kiến trúc dịch vụ</vt:lpstr>
      <vt:lpstr>Mô hình kiến trúc dịch vụ</vt:lpstr>
      <vt:lpstr>Các thành phần của mô hình SOA</vt:lpstr>
      <vt:lpstr>DỊCH VỤ</vt:lpstr>
      <vt:lpstr>Thành phần sử dụng dịch vụ</vt:lpstr>
      <vt:lpstr>Thành phần cung cấp dịch vụ</vt:lpstr>
      <vt:lpstr>Thành phần đăng kí dịch vụ (UDDI)</vt:lpstr>
      <vt:lpstr>Thành phần đăng kí dịch vụ</vt:lpstr>
      <vt:lpstr>Giao ước dịch vụ</vt:lpstr>
      <vt:lpstr>Ủy nhiệm dịch vụ</vt:lpstr>
      <vt:lpstr>Ủy nhiệm dịch vụ</vt:lpstr>
      <vt:lpstr>Ủy nhiệm dịch vụ</vt:lpstr>
      <vt:lpstr>Ràng buộc dịch vụ</vt:lpstr>
      <vt:lpstr>Các thao tác trong kiến trúc hướng dịch vụ</vt:lpstr>
      <vt:lpstr>Các tầng của SOA</vt:lpstr>
      <vt:lpstr>Các tầng của SOA</vt:lpstr>
      <vt:lpstr>Các tầng của SOA</vt:lpstr>
      <vt:lpstr>Các tầng của SOA</vt:lpstr>
      <vt:lpstr>Các tầng của SOA</vt:lpstr>
      <vt:lpstr>PowerPoint Presentation</vt:lpstr>
      <vt:lpstr>PowerPoint Presentation</vt:lpstr>
      <vt:lpstr>2. Giới thiệu về kiến trúc hướng dịch vụ</vt:lpstr>
      <vt:lpstr>2. Giới thiệu về kiến trúc hướng dịch vụ</vt:lpstr>
      <vt:lpstr>2. Giới thiệu về kiến trúc hướng dịch vụ</vt:lpstr>
      <vt:lpstr>2. Giới thiệu về kiến trúc hướng dịch vụ</vt:lpstr>
      <vt:lpstr>Khó khăn khi xây dựng mô hình SOA </vt:lpstr>
      <vt:lpstr>III. VÍ DỤ TRIỂN KHAI MỘT SỐ HỆ THỐNG SOA</vt:lpstr>
      <vt:lpstr>3.1 Mô tả bài toán</vt:lpstr>
      <vt:lpstr>PowerPoint Presentation</vt:lpstr>
      <vt:lpstr>PowerPoint Presentation</vt:lpstr>
      <vt:lpstr>PowerPoint Presentation</vt:lpstr>
      <vt:lpstr>3.2.1 PHÂN RÃ DOMAIN</vt:lpstr>
      <vt:lpstr>PowerPoint Presentation</vt:lpstr>
      <vt:lpstr>PowerPoint Presentation</vt:lpstr>
      <vt:lpstr>UC4: Supply Finished Goods (xử lý yêu cầu bổ sung hàng)</vt:lpstr>
      <vt:lpstr>PowerPoint Presentation</vt:lpstr>
      <vt:lpstr>PowerPoint Presentation</vt:lpstr>
      <vt:lpstr>PowerPoint Presentation</vt:lpstr>
      <vt:lpstr>3.2.3 Phân tích hệ thống con</vt:lpstr>
      <vt:lpstr>PowerPoint Presentation</vt:lpstr>
      <vt:lpstr>PowerPoint Presentation</vt:lpstr>
      <vt:lpstr>PowerPoint Presentation</vt:lpstr>
      <vt:lpstr>PowerPoint Presentation</vt:lpstr>
      <vt:lpstr>4. Vấn đề bảo mật</vt:lpstr>
      <vt:lpstr>PowerPoint Presentation</vt:lpstr>
      <vt:lpstr>4.2 Cơ chế bảo mật chưa được định nghĩa một cách đầy đủ</vt:lpstr>
      <vt:lpstr>4.4 Bảo mật trong qui trình phối hợp hoạt động của các</vt:lpstr>
      <vt:lpstr>5. Vấn đề quản lý tiến trình trong SOA</vt:lpstr>
      <vt:lpstr>5. Vấn đề quản lý tiến trình trong SOA</vt:lpstr>
      <vt:lpstr>5. Vấn đề quản lý tiến trình trong SOA</vt:lpstr>
      <vt:lpstr>5. Vấn đề quản lý tiến trình trong SOA</vt:lpstr>
      <vt:lpstr>5. Vấn đề quản lý tiến trình trong SOA</vt:lpstr>
      <vt:lpstr>5. Vấn đề quản lý tiến trình trong SOA</vt:lpstr>
      <vt:lpstr>5. Vấn đề quản lý tiến trình trong SOA</vt:lpstr>
      <vt:lpstr>5. Vấn đề quản lý tiến trình trong SOA</vt:lpstr>
      <vt:lpstr>5. Vấn đề quản lý tiến trình trong SOA</vt:lpstr>
      <vt:lpstr>5. Vấn đề quản lý tiến trình trong SOA</vt:lpstr>
      <vt:lpstr>5. Vấn đề quản lý tiến trình trong SOA</vt:lpstr>
      <vt:lpstr>5. Vấn đề quản lý tiến trình trong SOA</vt:lpstr>
      <vt:lpstr>6. Ứng dụng và khó khăn khi triển khai SOA</vt:lpstr>
      <vt:lpstr>6. Ứng dụng và khó khăn khi triển khai SOA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dc:title>
  <dc:creator>14r</dc:creator>
  <cp:lastModifiedBy>User</cp:lastModifiedBy>
  <cp:revision>13</cp:revision>
  <dcterms:created xsi:type="dcterms:W3CDTF">2017-10-05T08:57:48Z</dcterms:created>
  <dcterms:modified xsi:type="dcterms:W3CDTF">2020-09-28T00:40:00Z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2012-10-24T00:00:00Z</vt:filetime>
  </property>
  <property fmtid="{D5CDD505-2E9C-101B-9397-08002B2CF9AE}" pid="3" name="Creator">
    <vt:lpwstr>Microsoft® PowerPoint® 2010</vt:lpwstr>
  </property>
  <property fmtid="{D5CDD505-2E9C-101B-9397-08002B2CF9AE}" pid="4" name="LastSaved">
    <vt:filetime>2017-10-05T00:00:00Z</vt:filetime>
  </property>
</Properties>
</file>