
<file path=[Content_Types].xml><?xml version="1.0" encoding="utf-8"?>
<Types xmlns="http://schemas.openxmlformats.org/package/2006/content-types">
  <Default Extension="png" ContentType="image/png"/>
  <Default Extension="png&amp;ehk=ilvM5LIxeJQsEEhYRCiacg&amp;r=0&amp;pid=OfficeInsert" ContentType="image/png"/>
  <Default Extension="png&amp;ehk=9" ContentType="image/png"/>
  <Default Extension="jpeg" ContentType="image/jpeg"/>
  <Default Extension="rels" ContentType="application/vnd.openxmlformats-package.relationships+xml"/>
  <Default Extension="xml" ContentType="application/xml"/>
  <Default Extension="png&amp;ehk=uz5NgKK4BLans54iZmWgLw&amp;r=0&amp;pid=OfficeInsert" ContentType="image/png"/>
  <Default Extension="png&amp;ehk=2IxCFXbXy9jKlNHxp3EAZg&amp;r=0&amp;pid=OfficeInsert" ContentType="image/png"/>
  <Default Extension="png&amp;ehk=u2IpJlTZlfxAZTSijBlKRw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20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3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1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0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960F66-EEB8-424A-B23C-0F8A72B5DD8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65E9-EC87-41BE-BA5D-B98414E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2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&amp;ehk=9"/><Relationship Id="rId2" Type="http://schemas.openxmlformats.org/officeDocument/2006/relationships/image" Target="../media/image7.png&amp;ehk=uz5NgKK4BLans54iZmWgLw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&amp;ehk=u2IpJlTZlfxAZTSijBlKRw&amp;r=0&amp;pid=OfficeInsert"/><Relationship Id="rId5" Type="http://schemas.openxmlformats.org/officeDocument/2006/relationships/image" Target="../media/image10.png&amp;ehk=2IxCFXbXy9jKlNHxp3EAZg&amp;r=0&amp;pid=OfficeInsert"/><Relationship Id="rId4" Type="http://schemas.openxmlformats.org/officeDocument/2006/relationships/image" Target="../media/image9.png&amp;ehk=ilvM5LIxeJQsEEhYRCiacg&amp;r=0&amp;pid=OfficeInsert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Lalala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Bravdica, Cristian </a:t>
            </a:r>
            <a:r>
              <a:rPr lang="en-US" dirty="0" err="1"/>
              <a:t>Mendivil</a:t>
            </a:r>
            <a:r>
              <a:rPr lang="en-US" dirty="0"/>
              <a:t>, Chad Kessler</a:t>
            </a:r>
          </a:p>
          <a:p>
            <a:r>
              <a:rPr lang="en-US" dirty="0"/>
              <a:t>Nick </a:t>
            </a:r>
            <a:r>
              <a:rPr lang="en-US" dirty="0" err="1"/>
              <a:t>Sugarman</a:t>
            </a:r>
            <a:r>
              <a:rPr lang="en-US" dirty="0"/>
              <a:t>, Thomas Vu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810296"/>
            <a:ext cx="1355724" cy="8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1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Tools/Ratings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8778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Unity 2.5/5</a:t>
            </a:r>
          </a:p>
          <a:p>
            <a:pPr lvl="1"/>
            <a:r>
              <a:rPr lang="en-US" dirty="0"/>
              <a:t>Program used to create game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Trello 3/5</a:t>
            </a:r>
          </a:p>
          <a:p>
            <a:pPr lvl="1"/>
            <a:r>
              <a:rPr lang="en-US" dirty="0"/>
              <a:t>Project tracker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Slack 5/5 </a:t>
            </a:r>
          </a:p>
          <a:p>
            <a:pPr lvl="1"/>
            <a:r>
              <a:rPr lang="en-US" dirty="0"/>
              <a:t>Team 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415454"/>
            <a:ext cx="1057275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28" y="3253778"/>
            <a:ext cx="794347" cy="7943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39036" y="1633818"/>
            <a:ext cx="38877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GitHub 3.5/5</a:t>
            </a:r>
          </a:p>
          <a:p>
            <a:pPr lvl="1"/>
            <a:r>
              <a:rPr lang="en-US" dirty="0"/>
              <a:t>Repository used for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DB Browser for SQLite 5/5</a:t>
            </a:r>
          </a:p>
          <a:p>
            <a:pPr lvl="1"/>
            <a:r>
              <a:rPr lang="en-US" dirty="0"/>
              <a:t>Application used to create database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4829174"/>
            <a:ext cx="771525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807" y="1564902"/>
            <a:ext cx="976032" cy="976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3650951"/>
            <a:ext cx="1428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 </a:t>
            </a:r>
          </a:p>
          <a:p>
            <a:r>
              <a:rPr lang="en-US" dirty="0"/>
              <a:t>Waterfall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8" y="2495549"/>
            <a:ext cx="7448142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5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12395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746"/>
            <a:ext cx="10515600" cy="5021179"/>
          </a:xfrm>
        </p:spPr>
        <p:txBody>
          <a:bodyPr/>
          <a:lstStyle/>
          <a:p>
            <a:r>
              <a:rPr lang="en-US" dirty="0"/>
              <a:t>Learning Unity</a:t>
            </a:r>
          </a:p>
          <a:p>
            <a:pPr lvl="1"/>
            <a:r>
              <a:rPr lang="en-US" dirty="0"/>
              <a:t>A lot of </a:t>
            </a:r>
            <a:r>
              <a:rPr lang="en-US" dirty="0" err="1"/>
              <a:t>youtube</a:t>
            </a:r>
            <a:r>
              <a:rPr lang="en-US" dirty="0"/>
              <a:t> tutorials</a:t>
            </a:r>
          </a:p>
          <a:p>
            <a:pPr lvl="1"/>
            <a:r>
              <a:rPr lang="en-US" dirty="0"/>
              <a:t>Trial and error</a:t>
            </a:r>
          </a:p>
          <a:p>
            <a:pPr lvl="1"/>
            <a:r>
              <a:rPr lang="en-US" dirty="0"/>
              <a:t>Teamwork</a:t>
            </a:r>
          </a:p>
          <a:p>
            <a:r>
              <a:rPr lang="en-US" dirty="0"/>
              <a:t>Unity Collab</a:t>
            </a:r>
          </a:p>
          <a:p>
            <a:pPr lvl="1"/>
            <a:r>
              <a:rPr lang="en-US" dirty="0"/>
              <a:t>Trial and error</a:t>
            </a:r>
          </a:p>
          <a:p>
            <a:r>
              <a:rPr lang="en-US" dirty="0"/>
              <a:t>Communication with team</a:t>
            </a:r>
          </a:p>
          <a:p>
            <a:pPr lvl="1"/>
            <a:r>
              <a:rPr lang="en-US" dirty="0"/>
              <a:t>We better at communicating as the semester progressed </a:t>
            </a:r>
          </a:p>
          <a:p>
            <a:pPr lvl="1"/>
            <a:r>
              <a:rPr lang="en-US" dirty="0"/>
              <a:t>Weekly meetings</a:t>
            </a:r>
          </a:p>
          <a:p>
            <a:r>
              <a:rPr lang="en-US" dirty="0"/>
              <a:t>Getting database to work with build</a:t>
            </a:r>
          </a:p>
          <a:p>
            <a:pPr lvl="1"/>
            <a:r>
              <a:rPr lang="en-US" dirty="0"/>
              <a:t>Trial and error </a:t>
            </a:r>
          </a:p>
          <a:p>
            <a:pPr lvl="1"/>
            <a:r>
              <a:rPr lang="en-US" dirty="0"/>
              <a:t>Learning more about 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8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717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495425"/>
            <a:ext cx="107727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103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Lalala</vt:lpstr>
      <vt:lpstr>Tools/Ratings</vt:lpstr>
      <vt:lpstr>Methodology</vt:lpstr>
      <vt:lpstr>Expected Tools</vt:lpstr>
      <vt:lpstr>Challenges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rbravdica@yahoo.com</dc:creator>
  <cp:lastModifiedBy>rbravdica@yahoo.com</cp:lastModifiedBy>
  <cp:revision>12</cp:revision>
  <dcterms:created xsi:type="dcterms:W3CDTF">2017-05-02T23:17:17Z</dcterms:created>
  <dcterms:modified xsi:type="dcterms:W3CDTF">2017-05-03T21:50:54Z</dcterms:modified>
</cp:coreProperties>
</file>