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C05CAC-76F3-45D4-8F1F-061AF034E6D0}">
  <a:tblStyle styleId="{09C05CAC-76F3-45D4-8F1F-061AF034E6D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476" y="72"/>
      </p:cViewPr>
      <p:guideLst>
        <p:guide orient="horz" pos="288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4"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f90575e59e_0_49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g2f90575e59e_0_49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14774bc292_9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14774bc292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14774bc292_9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14774bc292_9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b="1" dirty="0">
              <a:latin typeface="K2D" panose="00000800000000000000" pitchFamily="2" charset="-34"/>
              <a:cs typeface="K2D" panose="00000800000000000000" pitchFamily="2" charset="-3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14774bc292_9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14774bc292_9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14774bc292_9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14774bc292_9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14774bc292_5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314774bc292_5_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14774bc292_7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g314774bc292_7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14774bc292_5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g314774bc292_5_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14774bc292_3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g314774bc292_3_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14774bc292_3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4" name="Google Shape;244;g314774bc292_3_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179b702730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g3179b702730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f90575e59e_0_7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2f90575e59e_0_7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179b702730_0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g3179b702730_0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14774bc292_3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g314774bc292_3_5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14774bc292_3_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3" name="Google Shape;273;g314774bc292_3_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14774bc292_3_1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g314774bc292_3_1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14774bc292_3_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g314774bc292_3_6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314774bc292_3_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314774bc292_3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14774bc292_3_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14774bc292_3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f9aa4fa1e0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g2f9aa4fa1e0_0_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f9e1f39e55_1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0" name="Google Shape;310;g2f9e1f39e55_1_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f90575e59e_0_6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g2f90575e59e_0_65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f90575e59e_0_7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g2f90575e59e_0_7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14774bc292_3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g314774bc292_3_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f9e1f39e55_1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g2f9e1f39e55_1_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14774bc292_5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g314774bc292_5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14774bc292_5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g314774bc292_5_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14774bc292_5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g314774bc292_5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108350" tIns="108350" rIns="108350" bIns="108350" anchor="b" anchorCtr="0">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108350" tIns="108350" rIns="108350" bIns="108350" anchor="t" anchorCtr="0">
            <a:normAutofit/>
          </a:bodyPr>
          <a:lstStyle>
            <a:lvl1pPr lvl="0" algn="ctr">
              <a:lnSpc>
                <a:spcPct val="100000"/>
              </a:lnSpc>
              <a:spcBef>
                <a:spcPts val="0"/>
              </a:spcBef>
              <a:spcAft>
                <a:spcPts val="0"/>
              </a:spcAft>
              <a:buSzPts val="3300"/>
              <a:buNone/>
              <a:defRPr sz="3300"/>
            </a:lvl1pPr>
            <a:lvl2pPr lvl="1" algn="ctr">
              <a:lnSpc>
                <a:spcPct val="100000"/>
              </a:lnSpc>
              <a:spcBef>
                <a:spcPts val="0"/>
              </a:spcBef>
              <a:spcAft>
                <a:spcPts val="0"/>
              </a:spcAft>
              <a:buSzPts val="3300"/>
              <a:buNone/>
              <a:defRPr sz="3300"/>
            </a:lvl2pPr>
            <a:lvl3pPr lvl="2" algn="ctr">
              <a:lnSpc>
                <a:spcPct val="100000"/>
              </a:lnSpc>
              <a:spcBef>
                <a:spcPts val="0"/>
              </a:spcBef>
              <a:spcAft>
                <a:spcPts val="0"/>
              </a:spcAft>
              <a:buSzPts val="3300"/>
              <a:buNone/>
              <a:defRPr sz="3300"/>
            </a:lvl3pPr>
            <a:lvl4pPr lvl="3" algn="ctr">
              <a:lnSpc>
                <a:spcPct val="100000"/>
              </a:lnSpc>
              <a:spcBef>
                <a:spcPts val="0"/>
              </a:spcBef>
              <a:spcAft>
                <a:spcPts val="0"/>
              </a:spcAft>
              <a:buSzPts val="3300"/>
              <a:buNone/>
              <a:defRPr sz="3300"/>
            </a:lvl4pPr>
            <a:lvl5pPr lvl="4" algn="ctr">
              <a:lnSpc>
                <a:spcPct val="100000"/>
              </a:lnSpc>
              <a:spcBef>
                <a:spcPts val="0"/>
              </a:spcBef>
              <a:spcAft>
                <a:spcPts val="0"/>
              </a:spcAft>
              <a:buSzPts val="3300"/>
              <a:buNone/>
              <a:defRPr sz="3300"/>
            </a:lvl5pPr>
            <a:lvl6pPr lvl="5" algn="ctr">
              <a:lnSpc>
                <a:spcPct val="100000"/>
              </a:lnSpc>
              <a:spcBef>
                <a:spcPts val="0"/>
              </a:spcBef>
              <a:spcAft>
                <a:spcPts val="0"/>
              </a:spcAft>
              <a:buSzPts val="3300"/>
              <a:buNone/>
              <a:defRPr sz="3300"/>
            </a:lvl6pPr>
            <a:lvl7pPr lvl="6" algn="ctr">
              <a:lnSpc>
                <a:spcPct val="100000"/>
              </a:lnSpc>
              <a:spcBef>
                <a:spcPts val="0"/>
              </a:spcBef>
              <a:spcAft>
                <a:spcPts val="0"/>
              </a:spcAft>
              <a:buSzPts val="3300"/>
              <a:buNone/>
              <a:defRPr sz="3300"/>
            </a:lvl7pPr>
            <a:lvl8pPr lvl="7" algn="ctr">
              <a:lnSpc>
                <a:spcPct val="100000"/>
              </a:lnSpc>
              <a:spcBef>
                <a:spcPts val="0"/>
              </a:spcBef>
              <a:spcAft>
                <a:spcPts val="0"/>
              </a:spcAft>
              <a:buSzPts val="3300"/>
              <a:buNone/>
              <a:defRPr sz="3300"/>
            </a:lvl8pPr>
            <a:lvl9pPr lvl="8" algn="ctr">
              <a:lnSpc>
                <a:spcPct val="100000"/>
              </a:lnSpc>
              <a:spcBef>
                <a:spcPts val="0"/>
              </a:spcBef>
              <a:spcAft>
                <a:spcPts val="0"/>
              </a:spcAft>
              <a:buSzPts val="3300"/>
              <a:buNone/>
              <a:defRPr sz="33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108350" tIns="108350" rIns="108350" bIns="1083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108350" tIns="108350" rIns="108350" bIns="108350" anchor="b" anchorCtr="0">
            <a:normAutofit/>
          </a:bodyPr>
          <a:lstStyle>
            <a:lvl1pPr lvl="0" algn="ctr">
              <a:spcBef>
                <a:spcPts val="0"/>
              </a:spcBef>
              <a:spcAft>
                <a:spcPts val="0"/>
              </a:spcAft>
              <a:buSzPts val="14200"/>
              <a:buNone/>
              <a:defRPr sz="14200"/>
            </a:lvl1pPr>
            <a:lvl2pPr lvl="1" algn="ctr">
              <a:spcBef>
                <a:spcPts val="0"/>
              </a:spcBef>
              <a:spcAft>
                <a:spcPts val="0"/>
              </a:spcAft>
              <a:buSzPts val="14200"/>
              <a:buNone/>
              <a:defRPr sz="14200"/>
            </a:lvl2pPr>
            <a:lvl3pPr lvl="2" algn="ctr">
              <a:spcBef>
                <a:spcPts val="0"/>
              </a:spcBef>
              <a:spcAft>
                <a:spcPts val="0"/>
              </a:spcAft>
              <a:buSzPts val="14200"/>
              <a:buNone/>
              <a:defRPr sz="14200"/>
            </a:lvl3pPr>
            <a:lvl4pPr lvl="3" algn="ctr">
              <a:spcBef>
                <a:spcPts val="0"/>
              </a:spcBef>
              <a:spcAft>
                <a:spcPts val="0"/>
              </a:spcAft>
              <a:buSzPts val="14200"/>
              <a:buNone/>
              <a:defRPr sz="14200"/>
            </a:lvl4pPr>
            <a:lvl5pPr lvl="4" algn="ctr">
              <a:spcBef>
                <a:spcPts val="0"/>
              </a:spcBef>
              <a:spcAft>
                <a:spcPts val="0"/>
              </a:spcAft>
              <a:buSzPts val="14200"/>
              <a:buNone/>
              <a:defRPr sz="14200"/>
            </a:lvl5pPr>
            <a:lvl6pPr lvl="5" algn="ctr">
              <a:spcBef>
                <a:spcPts val="0"/>
              </a:spcBef>
              <a:spcAft>
                <a:spcPts val="0"/>
              </a:spcAft>
              <a:buSzPts val="14200"/>
              <a:buNone/>
              <a:defRPr sz="14200"/>
            </a:lvl6pPr>
            <a:lvl7pPr lvl="6" algn="ctr">
              <a:spcBef>
                <a:spcPts val="0"/>
              </a:spcBef>
              <a:spcAft>
                <a:spcPts val="0"/>
              </a:spcAft>
              <a:buSzPts val="14200"/>
              <a:buNone/>
              <a:defRPr sz="14200"/>
            </a:lvl7pPr>
            <a:lvl8pPr lvl="7" algn="ctr">
              <a:spcBef>
                <a:spcPts val="0"/>
              </a:spcBef>
              <a:spcAft>
                <a:spcPts val="0"/>
              </a:spcAft>
              <a:buSzPts val="14200"/>
              <a:buNone/>
              <a:defRPr sz="14200"/>
            </a:lvl8pPr>
            <a:lvl9pPr lvl="8" algn="ctr">
              <a:spcBef>
                <a:spcPts val="0"/>
              </a:spcBef>
              <a:spcAft>
                <a:spcPts val="0"/>
              </a:spcAft>
              <a:buSzPts val="14200"/>
              <a:buNone/>
              <a:defRPr sz="142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108350" tIns="108350" rIns="108350" bIns="108350" anchor="t" anchorCtr="0">
            <a:normAutofit/>
          </a:bodyPr>
          <a:lstStyle>
            <a:lvl1pPr marL="457200" lvl="0" indent="-361950" algn="ctr">
              <a:spcBef>
                <a:spcPts val="0"/>
              </a:spcBef>
              <a:spcAft>
                <a:spcPts val="0"/>
              </a:spcAft>
              <a:buSzPts val="2100"/>
              <a:buChar char="●"/>
              <a:defRPr/>
            </a:lvl1pPr>
            <a:lvl2pPr marL="914400" lvl="1" indent="-336550" algn="ctr">
              <a:spcBef>
                <a:spcPts val="0"/>
              </a:spcBef>
              <a:spcAft>
                <a:spcPts val="0"/>
              </a:spcAft>
              <a:buSzPts val="1700"/>
              <a:buChar char="○"/>
              <a:defRPr/>
            </a:lvl2pPr>
            <a:lvl3pPr marL="1371600" lvl="2" indent="-336550" algn="ctr">
              <a:spcBef>
                <a:spcPts val="0"/>
              </a:spcBef>
              <a:spcAft>
                <a:spcPts val="0"/>
              </a:spcAft>
              <a:buSzPts val="1700"/>
              <a:buChar char="■"/>
              <a:defRPr/>
            </a:lvl3pPr>
            <a:lvl4pPr marL="1828800" lvl="3" indent="-336550" algn="ctr">
              <a:spcBef>
                <a:spcPts val="0"/>
              </a:spcBef>
              <a:spcAft>
                <a:spcPts val="0"/>
              </a:spcAft>
              <a:buSzPts val="1700"/>
              <a:buChar char="●"/>
              <a:defRPr/>
            </a:lvl4pPr>
            <a:lvl5pPr marL="2286000" lvl="4" indent="-336550" algn="ctr">
              <a:spcBef>
                <a:spcPts val="0"/>
              </a:spcBef>
              <a:spcAft>
                <a:spcPts val="0"/>
              </a:spcAft>
              <a:buSzPts val="1700"/>
              <a:buChar char="○"/>
              <a:defRPr/>
            </a:lvl5pPr>
            <a:lvl6pPr marL="2743200" lvl="5" indent="-336550" algn="ctr">
              <a:spcBef>
                <a:spcPts val="0"/>
              </a:spcBef>
              <a:spcAft>
                <a:spcPts val="0"/>
              </a:spcAft>
              <a:buSzPts val="1700"/>
              <a:buChar char="■"/>
              <a:defRPr/>
            </a:lvl6pPr>
            <a:lvl7pPr marL="3200400" lvl="6" indent="-336550" algn="ctr">
              <a:spcBef>
                <a:spcPts val="0"/>
              </a:spcBef>
              <a:spcAft>
                <a:spcPts val="0"/>
              </a:spcAft>
              <a:buSzPts val="1700"/>
              <a:buChar char="●"/>
              <a:defRPr/>
            </a:lvl7pPr>
            <a:lvl8pPr marL="3657600" lvl="7" indent="-336550" algn="ctr">
              <a:spcBef>
                <a:spcPts val="0"/>
              </a:spcBef>
              <a:spcAft>
                <a:spcPts val="0"/>
              </a:spcAft>
              <a:buSzPts val="1700"/>
              <a:buChar char="○"/>
              <a:defRPr/>
            </a:lvl8pPr>
            <a:lvl9pPr marL="4114800" lvl="8" indent="-336550" algn="ctr">
              <a:spcBef>
                <a:spcPts val="0"/>
              </a:spcBef>
              <a:spcAft>
                <a:spcPts val="0"/>
              </a:spcAft>
              <a:buSzPts val="17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108350" tIns="108350" rIns="108350" bIns="1083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108350" tIns="108350" rIns="108350" bIns="1083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719138" y="2130425"/>
            <a:ext cx="7772400" cy="1470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580"/>
              </a:spcBef>
              <a:spcAft>
                <a:spcPts val="0"/>
              </a:spcAft>
              <a:buClr>
                <a:srgbClr val="000066"/>
              </a:buClr>
              <a:buSzPts val="2900"/>
              <a:buFont typeface="Arial"/>
              <a:buNone/>
              <a:defRPr/>
            </a:lvl1pPr>
            <a:lvl2pPr lvl="1" algn="l">
              <a:lnSpc>
                <a:spcPct val="100000"/>
              </a:lnSpc>
              <a:spcBef>
                <a:spcPts val="360"/>
              </a:spcBef>
              <a:spcAft>
                <a:spcPts val="0"/>
              </a:spcAft>
              <a:buClr>
                <a:srgbClr val="000066"/>
              </a:buClr>
              <a:buSzPts val="1800"/>
              <a:buChar char="–"/>
              <a:defRPr/>
            </a:lvl2pPr>
            <a:lvl3pPr lvl="2" algn="l">
              <a:lnSpc>
                <a:spcPct val="100000"/>
              </a:lnSpc>
              <a:spcBef>
                <a:spcPts val="360"/>
              </a:spcBef>
              <a:spcAft>
                <a:spcPts val="0"/>
              </a:spcAft>
              <a:buClr>
                <a:srgbClr val="000066"/>
              </a:buClr>
              <a:buSzPts val="1800"/>
              <a:buChar char="•"/>
              <a:defRPr/>
            </a:lvl3pPr>
            <a:lvl4pPr lvl="3" algn="l">
              <a:lnSpc>
                <a:spcPct val="100000"/>
              </a:lnSpc>
              <a:spcBef>
                <a:spcPts val="360"/>
              </a:spcBef>
              <a:spcAft>
                <a:spcPts val="0"/>
              </a:spcAft>
              <a:buClr>
                <a:srgbClr val="000066"/>
              </a:buClr>
              <a:buSzPts val="1800"/>
              <a:buChar char="–"/>
              <a:defRPr/>
            </a:lvl4pPr>
            <a:lvl5pPr lvl="4" algn="l">
              <a:lnSpc>
                <a:spcPct val="100000"/>
              </a:lnSpc>
              <a:spcBef>
                <a:spcPts val="360"/>
              </a:spcBef>
              <a:spcAft>
                <a:spcPts val="0"/>
              </a:spcAft>
              <a:buClr>
                <a:srgbClr val="000066"/>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609600" y="6245225"/>
            <a:ext cx="19812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716713" y="6230938"/>
            <a:ext cx="2133600" cy="5493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1752600" y="282575"/>
            <a:ext cx="7086600" cy="9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633538"/>
            <a:ext cx="8229600" cy="46911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000066"/>
              </a:buClr>
              <a:buSzPts val="1800"/>
              <a:buChar char="•"/>
              <a:defRPr/>
            </a:lvl1pPr>
            <a:lvl2pPr marL="914400" lvl="1" indent="-342900" algn="l">
              <a:lnSpc>
                <a:spcPct val="100000"/>
              </a:lnSpc>
              <a:spcBef>
                <a:spcPts val="360"/>
              </a:spcBef>
              <a:spcAft>
                <a:spcPts val="0"/>
              </a:spcAft>
              <a:buClr>
                <a:srgbClr val="000066"/>
              </a:buClr>
              <a:buSzPts val="1800"/>
              <a:buChar char="–"/>
              <a:defRPr/>
            </a:lvl2pPr>
            <a:lvl3pPr marL="1371600" lvl="2" indent="-342900" algn="l">
              <a:lnSpc>
                <a:spcPct val="100000"/>
              </a:lnSpc>
              <a:spcBef>
                <a:spcPts val="360"/>
              </a:spcBef>
              <a:spcAft>
                <a:spcPts val="0"/>
              </a:spcAft>
              <a:buClr>
                <a:srgbClr val="000066"/>
              </a:buClr>
              <a:buSzPts val="1800"/>
              <a:buChar char="•"/>
              <a:defRPr/>
            </a:lvl3pPr>
            <a:lvl4pPr marL="1828800" lvl="3" indent="-342900" algn="l">
              <a:lnSpc>
                <a:spcPct val="100000"/>
              </a:lnSpc>
              <a:spcBef>
                <a:spcPts val="360"/>
              </a:spcBef>
              <a:spcAft>
                <a:spcPts val="0"/>
              </a:spcAft>
              <a:buClr>
                <a:srgbClr val="000066"/>
              </a:buClr>
              <a:buSzPts val="1800"/>
              <a:buChar char="–"/>
              <a:defRPr/>
            </a:lvl4pPr>
            <a:lvl5pPr marL="2286000" lvl="4" indent="-342900" algn="l">
              <a:lnSpc>
                <a:spcPct val="100000"/>
              </a:lnSpc>
              <a:spcBef>
                <a:spcPts val="360"/>
              </a:spcBef>
              <a:spcAft>
                <a:spcPts val="0"/>
              </a:spcAft>
              <a:buClr>
                <a:srgbClr val="00006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09600" y="6278563"/>
            <a:ext cx="19812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2719388" y="6283325"/>
            <a:ext cx="28956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705600" y="6226175"/>
            <a:ext cx="2133600" cy="554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1752600" y="282575"/>
            <a:ext cx="7086600" cy="9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609600" y="1633538"/>
            <a:ext cx="4038600" cy="46911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000066"/>
              </a:buClr>
              <a:buSzPts val="1800"/>
              <a:buChar char="•"/>
              <a:defRPr/>
            </a:lvl1pPr>
            <a:lvl2pPr marL="914400" lvl="1" indent="-342900" algn="l">
              <a:lnSpc>
                <a:spcPct val="100000"/>
              </a:lnSpc>
              <a:spcBef>
                <a:spcPts val="360"/>
              </a:spcBef>
              <a:spcAft>
                <a:spcPts val="0"/>
              </a:spcAft>
              <a:buClr>
                <a:srgbClr val="000066"/>
              </a:buClr>
              <a:buSzPts val="1800"/>
              <a:buChar char="–"/>
              <a:defRPr/>
            </a:lvl2pPr>
            <a:lvl3pPr marL="1371600" lvl="2" indent="-342900" algn="l">
              <a:lnSpc>
                <a:spcPct val="100000"/>
              </a:lnSpc>
              <a:spcBef>
                <a:spcPts val="360"/>
              </a:spcBef>
              <a:spcAft>
                <a:spcPts val="0"/>
              </a:spcAft>
              <a:buClr>
                <a:srgbClr val="000066"/>
              </a:buClr>
              <a:buSzPts val="1800"/>
              <a:buChar char="•"/>
              <a:defRPr/>
            </a:lvl3pPr>
            <a:lvl4pPr marL="1828800" lvl="3" indent="-342900" algn="l">
              <a:lnSpc>
                <a:spcPct val="100000"/>
              </a:lnSpc>
              <a:spcBef>
                <a:spcPts val="360"/>
              </a:spcBef>
              <a:spcAft>
                <a:spcPts val="0"/>
              </a:spcAft>
              <a:buClr>
                <a:srgbClr val="000066"/>
              </a:buClr>
              <a:buSzPts val="1800"/>
              <a:buChar char="–"/>
              <a:defRPr/>
            </a:lvl4pPr>
            <a:lvl5pPr marL="2286000" lvl="4" indent="-342900" algn="l">
              <a:lnSpc>
                <a:spcPct val="100000"/>
              </a:lnSpc>
              <a:spcBef>
                <a:spcPts val="360"/>
              </a:spcBef>
              <a:spcAft>
                <a:spcPts val="0"/>
              </a:spcAft>
              <a:buClr>
                <a:srgbClr val="00006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body" idx="2"/>
          </p:nvPr>
        </p:nvSpPr>
        <p:spPr>
          <a:xfrm>
            <a:off x="4800600" y="1633538"/>
            <a:ext cx="4038600" cy="46911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000066"/>
              </a:buClr>
              <a:buSzPts val="1800"/>
              <a:buChar char="•"/>
              <a:defRPr/>
            </a:lvl1pPr>
            <a:lvl2pPr marL="914400" lvl="1" indent="-342900" algn="l">
              <a:lnSpc>
                <a:spcPct val="100000"/>
              </a:lnSpc>
              <a:spcBef>
                <a:spcPts val="360"/>
              </a:spcBef>
              <a:spcAft>
                <a:spcPts val="0"/>
              </a:spcAft>
              <a:buClr>
                <a:srgbClr val="000066"/>
              </a:buClr>
              <a:buSzPts val="1800"/>
              <a:buChar char="–"/>
              <a:defRPr/>
            </a:lvl2pPr>
            <a:lvl3pPr marL="1371600" lvl="2" indent="-342900" algn="l">
              <a:lnSpc>
                <a:spcPct val="100000"/>
              </a:lnSpc>
              <a:spcBef>
                <a:spcPts val="360"/>
              </a:spcBef>
              <a:spcAft>
                <a:spcPts val="0"/>
              </a:spcAft>
              <a:buClr>
                <a:srgbClr val="000066"/>
              </a:buClr>
              <a:buSzPts val="1800"/>
              <a:buChar char="•"/>
              <a:defRPr/>
            </a:lvl3pPr>
            <a:lvl4pPr marL="1828800" lvl="3" indent="-342900" algn="l">
              <a:lnSpc>
                <a:spcPct val="100000"/>
              </a:lnSpc>
              <a:spcBef>
                <a:spcPts val="360"/>
              </a:spcBef>
              <a:spcAft>
                <a:spcPts val="0"/>
              </a:spcAft>
              <a:buClr>
                <a:srgbClr val="000066"/>
              </a:buClr>
              <a:buSzPts val="1800"/>
              <a:buChar char="–"/>
              <a:defRPr/>
            </a:lvl4pPr>
            <a:lvl5pPr marL="2286000" lvl="4" indent="-342900" algn="l">
              <a:lnSpc>
                <a:spcPct val="100000"/>
              </a:lnSpc>
              <a:spcBef>
                <a:spcPts val="360"/>
              </a:spcBef>
              <a:spcAft>
                <a:spcPts val="0"/>
              </a:spcAft>
              <a:buClr>
                <a:srgbClr val="00006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16"/>
          <p:cNvSpPr txBox="1">
            <a:spLocks noGrp="1"/>
          </p:cNvSpPr>
          <p:nvPr>
            <p:ph type="dt" idx="10"/>
          </p:nvPr>
        </p:nvSpPr>
        <p:spPr>
          <a:xfrm>
            <a:off x="609600" y="6278563"/>
            <a:ext cx="19812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6"/>
          <p:cNvSpPr txBox="1">
            <a:spLocks noGrp="1"/>
          </p:cNvSpPr>
          <p:nvPr>
            <p:ph type="ftr" idx="11"/>
          </p:nvPr>
        </p:nvSpPr>
        <p:spPr>
          <a:xfrm>
            <a:off x="2719388" y="6283325"/>
            <a:ext cx="28956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6"/>
          <p:cNvSpPr txBox="1">
            <a:spLocks noGrp="1"/>
          </p:cNvSpPr>
          <p:nvPr>
            <p:ph type="sldNum" idx="12"/>
          </p:nvPr>
        </p:nvSpPr>
        <p:spPr>
          <a:xfrm>
            <a:off x="6705600" y="6226175"/>
            <a:ext cx="2133600" cy="554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623888" y="1709738"/>
            <a:ext cx="7886700" cy="28527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7"/>
          <p:cNvSpPr txBox="1">
            <a:spLocks noGrp="1"/>
          </p:cNvSpPr>
          <p:nvPr>
            <p:ph type="body" idx="1"/>
          </p:nvPr>
        </p:nvSpPr>
        <p:spPr>
          <a:xfrm>
            <a:off x="623888" y="4589463"/>
            <a:ext cx="7886700" cy="15003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80"/>
              </a:spcBef>
              <a:spcAft>
                <a:spcPts val="0"/>
              </a:spcAft>
              <a:buClr>
                <a:srgbClr val="000066"/>
              </a:buClr>
              <a:buSzPts val="2400"/>
              <a:buFont typeface="Arial"/>
              <a:buNone/>
              <a:defRPr sz="2400"/>
            </a:lvl1pPr>
            <a:lvl2pPr marL="914400" lvl="1" indent="-228600" algn="l">
              <a:lnSpc>
                <a:spcPct val="100000"/>
              </a:lnSpc>
              <a:spcBef>
                <a:spcPts val="400"/>
              </a:spcBef>
              <a:spcAft>
                <a:spcPts val="0"/>
              </a:spcAft>
              <a:buClr>
                <a:srgbClr val="000066"/>
              </a:buClr>
              <a:buSzPts val="2000"/>
              <a:buFont typeface="Arial"/>
              <a:buNone/>
              <a:defRPr sz="2000"/>
            </a:lvl2pPr>
            <a:lvl3pPr marL="1371600" lvl="2" indent="-228600" algn="l">
              <a:lnSpc>
                <a:spcPct val="100000"/>
              </a:lnSpc>
              <a:spcBef>
                <a:spcPts val="360"/>
              </a:spcBef>
              <a:spcAft>
                <a:spcPts val="0"/>
              </a:spcAft>
              <a:buClr>
                <a:srgbClr val="000066"/>
              </a:buClr>
              <a:buSzPts val="1800"/>
              <a:buFont typeface="Arial"/>
              <a:buNone/>
              <a:defRPr sz="1800"/>
            </a:lvl3pPr>
            <a:lvl4pPr marL="1828800" lvl="3" indent="-228600" algn="l">
              <a:lnSpc>
                <a:spcPct val="100000"/>
              </a:lnSpc>
              <a:spcBef>
                <a:spcPts val="320"/>
              </a:spcBef>
              <a:spcAft>
                <a:spcPts val="0"/>
              </a:spcAft>
              <a:buClr>
                <a:srgbClr val="000066"/>
              </a:buClr>
              <a:buSzPts val="1600"/>
              <a:buFont typeface="Arial"/>
              <a:buNone/>
              <a:defRPr sz="1600"/>
            </a:lvl4pPr>
            <a:lvl5pPr marL="2286000" lvl="4" indent="-228600" algn="l">
              <a:lnSpc>
                <a:spcPct val="100000"/>
              </a:lnSpc>
              <a:spcBef>
                <a:spcPts val="320"/>
              </a:spcBef>
              <a:spcAft>
                <a:spcPts val="0"/>
              </a:spcAft>
              <a:buClr>
                <a:srgbClr val="000066"/>
              </a:buClr>
              <a:buSzPts val="1600"/>
              <a:buFont typeface="Arial"/>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78" name="Google Shape;78;p17"/>
          <p:cNvSpPr txBox="1">
            <a:spLocks noGrp="1"/>
          </p:cNvSpPr>
          <p:nvPr>
            <p:ph type="dt" idx="10"/>
          </p:nvPr>
        </p:nvSpPr>
        <p:spPr>
          <a:xfrm>
            <a:off x="609600" y="6278563"/>
            <a:ext cx="19812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2719388" y="6283325"/>
            <a:ext cx="28956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705600" y="6226175"/>
            <a:ext cx="2133600" cy="554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30238" y="365125"/>
            <a:ext cx="7886700" cy="1325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630238" y="1681163"/>
            <a:ext cx="3868800" cy="8238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000066"/>
              </a:buClr>
              <a:buSzPts val="2400"/>
              <a:buFont typeface="Arial"/>
              <a:buNone/>
              <a:defRPr sz="2400" b="1"/>
            </a:lvl1pPr>
            <a:lvl2pPr marL="914400" lvl="1" indent="-228600" algn="l">
              <a:lnSpc>
                <a:spcPct val="100000"/>
              </a:lnSpc>
              <a:spcBef>
                <a:spcPts val="400"/>
              </a:spcBef>
              <a:spcAft>
                <a:spcPts val="0"/>
              </a:spcAft>
              <a:buClr>
                <a:srgbClr val="000066"/>
              </a:buClr>
              <a:buSzPts val="2000"/>
              <a:buFont typeface="Arial"/>
              <a:buNone/>
              <a:defRPr sz="2000" b="1"/>
            </a:lvl2pPr>
            <a:lvl3pPr marL="1371600" lvl="2" indent="-228600" algn="l">
              <a:lnSpc>
                <a:spcPct val="100000"/>
              </a:lnSpc>
              <a:spcBef>
                <a:spcPts val="360"/>
              </a:spcBef>
              <a:spcAft>
                <a:spcPts val="0"/>
              </a:spcAft>
              <a:buClr>
                <a:srgbClr val="000066"/>
              </a:buClr>
              <a:buSzPts val="1800"/>
              <a:buFont typeface="Arial"/>
              <a:buNone/>
              <a:defRPr sz="1800" b="1"/>
            </a:lvl3pPr>
            <a:lvl4pPr marL="1828800" lvl="3" indent="-228600" algn="l">
              <a:lnSpc>
                <a:spcPct val="100000"/>
              </a:lnSpc>
              <a:spcBef>
                <a:spcPts val="320"/>
              </a:spcBef>
              <a:spcAft>
                <a:spcPts val="0"/>
              </a:spcAft>
              <a:buClr>
                <a:srgbClr val="000066"/>
              </a:buClr>
              <a:buSzPts val="1600"/>
              <a:buFont typeface="Arial"/>
              <a:buNone/>
              <a:defRPr sz="1600" b="1"/>
            </a:lvl4pPr>
            <a:lvl5pPr marL="2286000" lvl="4" indent="-228600" algn="l">
              <a:lnSpc>
                <a:spcPct val="100000"/>
              </a:lnSpc>
              <a:spcBef>
                <a:spcPts val="320"/>
              </a:spcBef>
              <a:spcAft>
                <a:spcPts val="0"/>
              </a:spcAft>
              <a:buClr>
                <a:srgbClr val="000066"/>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630238" y="2505075"/>
            <a:ext cx="38688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000066"/>
              </a:buClr>
              <a:buSzPts val="1800"/>
              <a:buChar char="•"/>
              <a:defRPr/>
            </a:lvl1pPr>
            <a:lvl2pPr marL="914400" lvl="1" indent="-342900" algn="l">
              <a:lnSpc>
                <a:spcPct val="100000"/>
              </a:lnSpc>
              <a:spcBef>
                <a:spcPts val="360"/>
              </a:spcBef>
              <a:spcAft>
                <a:spcPts val="0"/>
              </a:spcAft>
              <a:buClr>
                <a:srgbClr val="000066"/>
              </a:buClr>
              <a:buSzPts val="1800"/>
              <a:buChar char="–"/>
              <a:defRPr/>
            </a:lvl2pPr>
            <a:lvl3pPr marL="1371600" lvl="2" indent="-342900" algn="l">
              <a:lnSpc>
                <a:spcPct val="100000"/>
              </a:lnSpc>
              <a:spcBef>
                <a:spcPts val="360"/>
              </a:spcBef>
              <a:spcAft>
                <a:spcPts val="0"/>
              </a:spcAft>
              <a:buClr>
                <a:srgbClr val="000066"/>
              </a:buClr>
              <a:buSzPts val="1800"/>
              <a:buChar char="•"/>
              <a:defRPr/>
            </a:lvl3pPr>
            <a:lvl4pPr marL="1828800" lvl="3" indent="-342900" algn="l">
              <a:lnSpc>
                <a:spcPct val="100000"/>
              </a:lnSpc>
              <a:spcBef>
                <a:spcPts val="360"/>
              </a:spcBef>
              <a:spcAft>
                <a:spcPts val="0"/>
              </a:spcAft>
              <a:buClr>
                <a:srgbClr val="000066"/>
              </a:buClr>
              <a:buSzPts val="1800"/>
              <a:buChar char="–"/>
              <a:defRPr/>
            </a:lvl4pPr>
            <a:lvl5pPr marL="2286000" lvl="4" indent="-342900" algn="l">
              <a:lnSpc>
                <a:spcPct val="100000"/>
              </a:lnSpc>
              <a:spcBef>
                <a:spcPts val="360"/>
              </a:spcBef>
              <a:spcAft>
                <a:spcPts val="0"/>
              </a:spcAft>
              <a:buClr>
                <a:srgbClr val="00006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8"/>
          <p:cNvSpPr txBox="1">
            <a:spLocks noGrp="1"/>
          </p:cNvSpPr>
          <p:nvPr>
            <p:ph type="body" idx="3"/>
          </p:nvPr>
        </p:nvSpPr>
        <p:spPr>
          <a:xfrm>
            <a:off x="4629150" y="1681163"/>
            <a:ext cx="3887700" cy="8238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000066"/>
              </a:buClr>
              <a:buSzPts val="2400"/>
              <a:buFont typeface="Arial"/>
              <a:buNone/>
              <a:defRPr sz="2400" b="1"/>
            </a:lvl1pPr>
            <a:lvl2pPr marL="914400" lvl="1" indent="-228600" algn="l">
              <a:lnSpc>
                <a:spcPct val="100000"/>
              </a:lnSpc>
              <a:spcBef>
                <a:spcPts val="400"/>
              </a:spcBef>
              <a:spcAft>
                <a:spcPts val="0"/>
              </a:spcAft>
              <a:buClr>
                <a:srgbClr val="000066"/>
              </a:buClr>
              <a:buSzPts val="2000"/>
              <a:buFont typeface="Arial"/>
              <a:buNone/>
              <a:defRPr sz="2000" b="1"/>
            </a:lvl2pPr>
            <a:lvl3pPr marL="1371600" lvl="2" indent="-228600" algn="l">
              <a:lnSpc>
                <a:spcPct val="100000"/>
              </a:lnSpc>
              <a:spcBef>
                <a:spcPts val="360"/>
              </a:spcBef>
              <a:spcAft>
                <a:spcPts val="0"/>
              </a:spcAft>
              <a:buClr>
                <a:srgbClr val="000066"/>
              </a:buClr>
              <a:buSzPts val="1800"/>
              <a:buFont typeface="Arial"/>
              <a:buNone/>
              <a:defRPr sz="1800" b="1"/>
            </a:lvl3pPr>
            <a:lvl4pPr marL="1828800" lvl="3" indent="-228600" algn="l">
              <a:lnSpc>
                <a:spcPct val="100000"/>
              </a:lnSpc>
              <a:spcBef>
                <a:spcPts val="320"/>
              </a:spcBef>
              <a:spcAft>
                <a:spcPts val="0"/>
              </a:spcAft>
              <a:buClr>
                <a:srgbClr val="000066"/>
              </a:buClr>
              <a:buSzPts val="1600"/>
              <a:buFont typeface="Arial"/>
              <a:buNone/>
              <a:defRPr sz="1600" b="1"/>
            </a:lvl4pPr>
            <a:lvl5pPr marL="2286000" lvl="4" indent="-228600" algn="l">
              <a:lnSpc>
                <a:spcPct val="100000"/>
              </a:lnSpc>
              <a:spcBef>
                <a:spcPts val="320"/>
              </a:spcBef>
              <a:spcAft>
                <a:spcPts val="0"/>
              </a:spcAft>
              <a:buClr>
                <a:srgbClr val="000066"/>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29150" y="2505075"/>
            <a:ext cx="38877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000066"/>
              </a:buClr>
              <a:buSzPts val="1800"/>
              <a:buChar char="•"/>
              <a:defRPr/>
            </a:lvl1pPr>
            <a:lvl2pPr marL="914400" lvl="1" indent="-342900" algn="l">
              <a:lnSpc>
                <a:spcPct val="100000"/>
              </a:lnSpc>
              <a:spcBef>
                <a:spcPts val="360"/>
              </a:spcBef>
              <a:spcAft>
                <a:spcPts val="0"/>
              </a:spcAft>
              <a:buClr>
                <a:srgbClr val="000066"/>
              </a:buClr>
              <a:buSzPts val="1800"/>
              <a:buChar char="–"/>
              <a:defRPr/>
            </a:lvl2pPr>
            <a:lvl3pPr marL="1371600" lvl="2" indent="-342900" algn="l">
              <a:lnSpc>
                <a:spcPct val="100000"/>
              </a:lnSpc>
              <a:spcBef>
                <a:spcPts val="360"/>
              </a:spcBef>
              <a:spcAft>
                <a:spcPts val="0"/>
              </a:spcAft>
              <a:buClr>
                <a:srgbClr val="000066"/>
              </a:buClr>
              <a:buSzPts val="1800"/>
              <a:buChar char="•"/>
              <a:defRPr/>
            </a:lvl3pPr>
            <a:lvl4pPr marL="1828800" lvl="3" indent="-342900" algn="l">
              <a:lnSpc>
                <a:spcPct val="100000"/>
              </a:lnSpc>
              <a:spcBef>
                <a:spcPts val="360"/>
              </a:spcBef>
              <a:spcAft>
                <a:spcPts val="0"/>
              </a:spcAft>
              <a:buClr>
                <a:srgbClr val="000066"/>
              </a:buClr>
              <a:buSzPts val="1800"/>
              <a:buChar char="–"/>
              <a:defRPr/>
            </a:lvl4pPr>
            <a:lvl5pPr marL="2286000" lvl="4" indent="-342900" algn="l">
              <a:lnSpc>
                <a:spcPct val="100000"/>
              </a:lnSpc>
              <a:spcBef>
                <a:spcPts val="360"/>
              </a:spcBef>
              <a:spcAft>
                <a:spcPts val="0"/>
              </a:spcAft>
              <a:buClr>
                <a:srgbClr val="00006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18"/>
          <p:cNvSpPr txBox="1">
            <a:spLocks noGrp="1"/>
          </p:cNvSpPr>
          <p:nvPr>
            <p:ph type="dt" idx="10"/>
          </p:nvPr>
        </p:nvSpPr>
        <p:spPr>
          <a:xfrm>
            <a:off x="609600" y="6278563"/>
            <a:ext cx="19812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2719388" y="6283325"/>
            <a:ext cx="28956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705600" y="6226175"/>
            <a:ext cx="2133600" cy="554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752600" y="282575"/>
            <a:ext cx="7086600" cy="9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609600" y="6278563"/>
            <a:ext cx="19812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2719388" y="6283325"/>
            <a:ext cx="28956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705600" y="6226175"/>
            <a:ext cx="2133600" cy="554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09600" y="6278563"/>
            <a:ext cx="19812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2719388" y="6283325"/>
            <a:ext cx="28956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705600" y="6226175"/>
            <a:ext cx="2133600" cy="554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30238" y="457200"/>
            <a:ext cx="2949600" cy="1600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887788" y="987425"/>
            <a:ext cx="4629300" cy="4873500"/>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rgbClr val="000066"/>
              </a:buClr>
              <a:buSzPts val="3200"/>
              <a:buFont typeface="Arial"/>
              <a:buChar char="•"/>
              <a:defRPr sz="3200"/>
            </a:lvl1pPr>
            <a:lvl2pPr marL="914400" lvl="1" indent="-406400" algn="l">
              <a:lnSpc>
                <a:spcPct val="100000"/>
              </a:lnSpc>
              <a:spcBef>
                <a:spcPts val="560"/>
              </a:spcBef>
              <a:spcAft>
                <a:spcPts val="0"/>
              </a:spcAft>
              <a:buClr>
                <a:srgbClr val="000066"/>
              </a:buClr>
              <a:buSzPts val="2800"/>
              <a:buFont typeface="Arial"/>
              <a:buChar char="–"/>
              <a:defRPr sz="2800"/>
            </a:lvl2pPr>
            <a:lvl3pPr marL="1371600" lvl="2" indent="-381000" algn="l">
              <a:lnSpc>
                <a:spcPct val="100000"/>
              </a:lnSpc>
              <a:spcBef>
                <a:spcPts val="480"/>
              </a:spcBef>
              <a:spcAft>
                <a:spcPts val="0"/>
              </a:spcAft>
              <a:buClr>
                <a:srgbClr val="000066"/>
              </a:buClr>
              <a:buSzPts val="2400"/>
              <a:buFont typeface="Arial"/>
              <a:buChar char="•"/>
              <a:defRPr sz="2400"/>
            </a:lvl3pPr>
            <a:lvl4pPr marL="1828800" lvl="3" indent="-355600" algn="l">
              <a:lnSpc>
                <a:spcPct val="100000"/>
              </a:lnSpc>
              <a:spcBef>
                <a:spcPts val="400"/>
              </a:spcBef>
              <a:spcAft>
                <a:spcPts val="0"/>
              </a:spcAft>
              <a:buClr>
                <a:srgbClr val="000066"/>
              </a:buClr>
              <a:buSzPts val="2000"/>
              <a:buFont typeface="Arial"/>
              <a:buChar char="–"/>
              <a:defRPr sz="2000"/>
            </a:lvl4pPr>
            <a:lvl5pPr marL="2286000" lvl="4" indent="-355600" algn="l">
              <a:lnSpc>
                <a:spcPct val="100000"/>
              </a:lnSpc>
              <a:spcBef>
                <a:spcPts val="400"/>
              </a:spcBef>
              <a:spcAft>
                <a:spcPts val="0"/>
              </a:spcAft>
              <a:buClr>
                <a:srgbClr val="000066"/>
              </a:buClr>
              <a:buSzPts val="2000"/>
              <a:buFont typeface="Arial"/>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630238" y="2057400"/>
            <a:ext cx="29496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rgbClr val="000066"/>
              </a:buClr>
              <a:buSzPts val="1600"/>
              <a:buFont typeface="Arial"/>
              <a:buNone/>
              <a:defRPr sz="1600"/>
            </a:lvl1pPr>
            <a:lvl2pPr marL="914400" lvl="1" indent="-228600" algn="l">
              <a:lnSpc>
                <a:spcPct val="100000"/>
              </a:lnSpc>
              <a:spcBef>
                <a:spcPts val="280"/>
              </a:spcBef>
              <a:spcAft>
                <a:spcPts val="0"/>
              </a:spcAft>
              <a:buClr>
                <a:srgbClr val="000066"/>
              </a:buClr>
              <a:buSzPts val="1400"/>
              <a:buFont typeface="Arial"/>
              <a:buNone/>
              <a:defRPr sz="1400"/>
            </a:lvl2pPr>
            <a:lvl3pPr marL="1371600" lvl="2" indent="-228600" algn="l">
              <a:lnSpc>
                <a:spcPct val="100000"/>
              </a:lnSpc>
              <a:spcBef>
                <a:spcPts val="240"/>
              </a:spcBef>
              <a:spcAft>
                <a:spcPts val="0"/>
              </a:spcAft>
              <a:buClr>
                <a:srgbClr val="000066"/>
              </a:buClr>
              <a:buSzPts val="1200"/>
              <a:buFont typeface="Arial"/>
              <a:buNone/>
              <a:defRPr sz="1200"/>
            </a:lvl3pPr>
            <a:lvl4pPr marL="1828800" lvl="3" indent="-228600" algn="l">
              <a:lnSpc>
                <a:spcPct val="100000"/>
              </a:lnSpc>
              <a:spcBef>
                <a:spcPts val="200"/>
              </a:spcBef>
              <a:spcAft>
                <a:spcPts val="0"/>
              </a:spcAft>
              <a:buClr>
                <a:srgbClr val="000066"/>
              </a:buClr>
              <a:buSzPts val="1000"/>
              <a:buFont typeface="Arial"/>
              <a:buNone/>
              <a:defRPr sz="1000"/>
            </a:lvl4pPr>
            <a:lvl5pPr marL="2286000" lvl="4" indent="-228600" algn="l">
              <a:lnSpc>
                <a:spcPct val="100000"/>
              </a:lnSpc>
              <a:spcBef>
                <a:spcPts val="200"/>
              </a:spcBef>
              <a:spcAft>
                <a:spcPts val="0"/>
              </a:spcAft>
              <a:buClr>
                <a:srgbClr val="000066"/>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3" name="Google Shape;103;p21"/>
          <p:cNvSpPr txBox="1">
            <a:spLocks noGrp="1"/>
          </p:cNvSpPr>
          <p:nvPr>
            <p:ph type="dt" idx="10"/>
          </p:nvPr>
        </p:nvSpPr>
        <p:spPr>
          <a:xfrm>
            <a:off x="609600" y="6278563"/>
            <a:ext cx="19812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2719388" y="6283325"/>
            <a:ext cx="28956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705600" y="6226175"/>
            <a:ext cx="2133600" cy="554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108350" tIns="108350" rIns="108350" bIns="108350" anchor="ctr" anchorCtr="0">
            <a:normAutofit/>
          </a:bodyPr>
          <a:lstStyle>
            <a:lvl1pPr lvl="0" algn="ctr">
              <a:spcBef>
                <a:spcPts val="0"/>
              </a:spcBef>
              <a:spcAft>
                <a:spcPts val="0"/>
              </a:spcAft>
              <a:buSzPts val="4300"/>
              <a:buNone/>
              <a:defRPr sz="4300"/>
            </a:lvl1pPr>
            <a:lvl2pPr lvl="1" algn="ctr">
              <a:spcBef>
                <a:spcPts val="0"/>
              </a:spcBef>
              <a:spcAft>
                <a:spcPts val="0"/>
              </a:spcAft>
              <a:buSzPts val="4300"/>
              <a:buNone/>
              <a:defRPr sz="4300"/>
            </a:lvl2pPr>
            <a:lvl3pPr lvl="2" algn="ctr">
              <a:spcBef>
                <a:spcPts val="0"/>
              </a:spcBef>
              <a:spcAft>
                <a:spcPts val="0"/>
              </a:spcAft>
              <a:buSzPts val="4300"/>
              <a:buNone/>
              <a:defRPr sz="4300"/>
            </a:lvl3pPr>
            <a:lvl4pPr lvl="3" algn="ctr">
              <a:spcBef>
                <a:spcPts val="0"/>
              </a:spcBef>
              <a:spcAft>
                <a:spcPts val="0"/>
              </a:spcAft>
              <a:buSzPts val="4300"/>
              <a:buNone/>
              <a:defRPr sz="4300"/>
            </a:lvl4pPr>
            <a:lvl5pPr lvl="4" algn="ctr">
              <a:spcBef>
                <a:spcPts val="0"/>
              </a:spcBef>
              <a:spcAft>
                <a:spcPts val="0"/>
              </a:spcAft>
              <a:buSzPts val="4300"/>
              <a:buNone/>
              <a:defRPr sz="4300"/>
            </a:lvl5pPr>
            <a:lvl6pPr lvl="5" algn="ctr">
              <a:spcBef>
                <a:spcPts val="0"/>
              </a:spcBef>
              <a:spcAft>
                <a:spcPts val="0"/>
              </a:spcAft>
              <a:buSzPts val="4300"/>
              <a:buNone/>
              <a:defRPr sz="4300"/>
            </a:lvl6pPr>
            <a:lvl7pPr lvl="6" algn="ctr">
              <a:spcBef>
                <a:spcPts val="0"/>
              </a:spcBef>
              <a:spcAft>
                <a:spcPts val="0"/>
              </a:spcAft>
              <a:buSzPts val="4300"/>
              <a:buNone/>
              <a:defRPr sz="4300"/>
            </a:lvl7pPr>
            <a:lvl8pPr lvl="7" algn="ctr">
              <a:spcBef>
                <a:spcPts val="0"/>
              </a:spcBef>
              <a:spcAft>
                <a:spcPts val="0"/>
              </a:spcAft>
              <a:buSzPts val="4300"/>
              <a:buNone/>
              <a:defRPr sz="4300"/>
            </a:lvl8pPr>
            <a:lvl9pPr lvl="8" algn="ctr">
              <a:spcBef>
                <a:spcPts val="0"/>
              </a:spcBef>
              <a:spcAft>
                <a:spcPts val="0"/>
              </a:spcAft>
              <a:buSzPts val="4300"/>
              <a:buNone/>
              <a:defRPr sz="43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108350" tIns="108350" rIns="108350" bIns="1083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30238" y="457200"/>
            <a:ext cx="2949600" cy="1600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22"/>
          <p:cNvSpPr>
            <a:spLocks noGrp="1"/>
          </p:cNvSpPr>
          <p:nvPr>
            <p:ph type="pic" idx="2"/>
          </p:nvPr>
        </p:nvSpPr>
        <p:spPr>
          <a:xfrm>
            <a:off x="3887788" y="987425"/>
            <a:ext cx="4629300" cy="4873500"/>
          </a:xfrm>
          <a:prstGeom prst="rect">
            <a:avLst/>
          </a:prstGeom>
          <a:noFill/>
          <a:ln>
            <a:noFill/>
          </a:ln>
        </p:spPr>
      </p:sp>
      <p:sp>
        <p:nvSpPr>
          <p:cNvPr id="109" name="Google Shape;109;p22"/>
          <p:cNvSpPr txBox="1">
            <a:spLocks noGrp="1"/>
          </p:cNvSpPr>
          <p:nvPr>
            <p:ph type="body" idx="1"/>
          </p:nvPr>
        </p:nvSpPr>
        <p:spPr>
          <a:xfrm>
            <a:off x="630238" y="2057400"/>
            <a:ext cx="29496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rgbClr val="000066"/>
              </a:buClr>
              <a:buSzPts val="1600"/>
              <a:buFont typeface="Arial"/>
              <a:buNone/>
              <a:defRPr sz="1600"/>
            </a:lvl1pPr>
            <a:lvl2pPr marL="914400" lvl="1" indent="-228600" algn="l">
              <a:lnSpc>
                <a:spcPct val="100000"/>
              </a:lnSpc>
              <a:spcBef>
                <a:spcPts val="280"/>
              </a:spcBef>
              <a:spcAft>
                <a:spcPts val="0"/>
              </a:spcAft>
              <a:buClr>
                <a:srgbClr val="000066"/>
              </a:buClr>
              <a:buSzPts val="1400"/>
              <a:buFont typeface="Arial"/>
              <a:buNone/>
              <a:defRPr sz="1400"/>
            </a:lvl2pPr>
            <a:lvl3pPr marL="1371600" lvl="2" indent="-228600" algn="l">
              <a:lnSpc>
                <a:spcPct val="100000"/>
              </a:lnSpc>
              <a:spcBef>
                <a:spcPts val="240"/>
              </a:spcBef>
              <a:spcAft>
                <a:spcPts val="0"/>
              </a:spcAft>
              <a:buClr>
                <a:srgbClr val="000066"/>
              </a:buClr>
              <a:buSzPts val="1200"/>
              <a:buFont typeface="Arial"/>
              <a:buNone/>
              <a:defRPr sz="1200"/>
            </a:lvl3pPr>
            <a:lvl4pPr marL="1828800" lvl="3" indent="-228600" algn="l">
              <a:lnSpc>
                <a:spcPct val="100000"/>
              </a:lnSpc>
              <a:spcBef>
                <a:spcPts val="200"/>
              </a:spcBef>
              <a:spcAft>
                <a:spcPts val="0"/>
              </a:spcAft>
              <a:buClr>
                <a:srgbClr val="000066"/>
              </a:buClr>
              <a:buSzPts val="1000"/>
              <a:buFont typeface="Arial"/>
              <a:buNone/>
              <a:defRPr sz="1000"/>
            </a:lvl4pPr>
            <a:lvl5pPr marL="2286000" lvl="4" indent="-228600" algn="l">
              <a:lnSpc>
                <a:spcPct val="100000"/>
              </a:lnSpc>
              <a:spcBef>
                <a:spcPts val="200"/>
              </a:spcBef>
              <a:spcAft>
                <a:spcPts val="0"/>
              </a:spcAft>
              <a:buClr>
                <a:srgbClr val="000066"/>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0" name="Google Shape;110;p22"/>
          <p:cNvSpPr txBox="1">
            <a:spLocks noGrp="1"/>
          </p:cNvSpPr>
          <p:nvPr>
            <p:ph type="dt" idx="10"/>
          </p:nvPr>
        </p:nvSpPr>
        <p:spPr>
          <a:xfrm>
            <a:off x="609600" y="6278563"/>
            <a:ext cx="19812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2719388" y="6283325"/>
            <a:ext cx="28956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705600" y="6226175"/>
            <a:ext cx="2133600" cy="554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1752600" y="282575"/>
            <a:ext cx="7086600" cy="9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378850" y="-135712"/>
            <a:ext cx="4691100"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000066"/>
              </a:buClr>
              <a:buSzPts val="1800"/>
              <a:buChar char="•"/>
              <a:defRPr/>
            </a:lvl1pPr>
            <a:lvl2pPr marL="914400" lvl="1" indent="-342900" algn="l">
              <a:lnSpc>
                <a:spcPct val="100000"/>
              </a:lnSpc>
              <a:spcBef>
                <a:spcPts val="360"/>
              </a:spcBef>
              <a:spcAft>
                <a:spcPts val="0"/>
              </a:spcAft>
              <a:buClr>
                <a:srgbClr val="000066"/>
              </a:buClr>
              <a:buSzPts val="1800"/>
              <a:buChar char="–"/>
              <a:defRPr/>
            </a:lvl2pPr>
            <a:lvl3pPr marL="1371600" lvl="2" indent="-342900" algn="l">
              <a:lnSpc>
                <a:spcPct val="100000"/>
              </a:lnSpc>
              <a:spcBef>
                <a:spcPts val="360"/>
              </a:spcBef>
              <a:spcAft>
                <a:spcPts val="0"/>
              </a:spcAft>
              <a:buClr>
                <a:srgbClr val="000066"/>
              </a:buClr>
              <a:buSzPts val="1800"/>
              <a:buChar char="•"/>
              <a:defRPr/>
            </a:lvl3pPr>
            <a:lvl4pPr marL="1828800" lvl="3" indent="-342900" algn="l">
              <a:lnSpc>
                <a:spcPct val="100000"/>
              </a:lnSpc>
              <a:spcBef>
                <a:spcPts val="360"/>
              </a:spcBef>
              <a:spcAft>
                <a:spcPts val="0"/>
              </a:spcAft>
              <a:buClr>
                <a:srgbClr val="000066"/>
              </a:buClr>
              <a:buSzPts val="1800"/>
              <a:buChar char="–"/>
              <a:defRPr/>
            </a:lvl4pPr>
            <a:lvl5pPr marL="2286000" lvl="4" indent="-342900" algn="l">
              <a:lnSpc>
                <a:spcPct val="100000"/>
              </a:lnSpc>
              <a:spcBef>
                <a:spcPts val="360"/>
              </a:spcBef>
              <a:spcAft>
                <a:spcPts val="0"/>
              </a:spcAft>
              <a:buClr>
                <a:srgbClr val="00006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09600" y="6278563"/>
            <a:ext cx="19812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2719388" y="6283325"/>
            <a:ext cx="28956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705600" y="6226175"/>
            <a:ext cx="2133600" cy="554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789501" y="2274875"/>
            <a:ext cx="6042000" cy="2057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598501" y="293674"/>
            <a:ext cx="6042000"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000066"/>
              </a:buClr>
              <a:buSzPts val="1800"/>
              <a:buChar char="•"/>
              <a:defRPr/>
            </a:lvl1pPr>
            <a:lvl2pPr marL="914400" lvl="1" indent="-342900" algn="l">
              <a:lnSpc>
                <a:spcPct val="100000"/>
              </a:lnSpc>
              <a:spcBef>
                <a:spcPts val="360"/>
              </a:spcBef>
              <a:spcAft>
                <a:spcPts val="0"/>
              </a:spcAft>
              <a:buClr>
                <a:srgbClr val="000066"/>
              </a:buClr>
              <a:buSzPts val="1800"/>
              <a:buChar char="–"/>
              <a:defRPr/>
            </a:lvl2pPr>
            <a:lvl3pPr marL="1371600" lvl="2" indent="-342900" algn="l">
              <a:lnSpc>
                <a:spcPct val="100000"/>
              </a:lnSpc>
              <a:spcBef>
                <a:spcPts val="360"/>
              </a:spcBef>
              <a:spcAft>
                <a:spcPts val="0"/>
              </a:spcAft>
              <a:buClr>
                <a:srgbClr val="000066"/>
              </a:buClr>
              <a:buSzPts val="1800"/>
              <a:buChar char="•"/>
              <a:defRPr/>
            </a:lvl3pPr>
            <a:lvl4pPr marL="1828800" lvl="3" indent="-342900" algn="l">
              <a:lnSpc>
                <a:spcPct val="100000"/>
              </a:lnSpc>
              <a:spcBef>
                <a:spcPts val="360"/>
              </a:spcBef>
              <a:spcAft>
                <a:spcPts val="0"/>
              </a:spcAft>
              <a:buClr>
                <a:srgbClr val="000066"/>
              </a:buClr>
              <a:buSzPts val="1800"/>
              <a:buChar char="–"/>
              <a:defRPr/>
            </a:lvl4pPr>
            <a:lvl5pPr marL="2286000" lvl="4" indent="-342900" algn="l">
              <a:lnSpc>
                <a:spcPct val="100000"/>
              </a:lnSpc>
              <a:spcBef>
                <a:spcPts val="360"/>
              </a:spcBef>
              <a:spcAft>
                <a:spcPts val="0"/>
              </a:spcAft>
              <a:buClr>
                <a:srgbClr val="00006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09600" y="6278563"/>
            <a:ext cx="19812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2719388" y="6283325"/>
            <a:ext cx="28956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705600" y="6226175"/>
            <a:ext cx="2133600" cy="554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108350" tIns="108350" rIns="108350" bIns="108350" anchor="t" anchorCtr="0">
            <a:norm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108350" tIns="108350" rIns="108350" bIns="108350" anchor="t" anchorCtr="0">
            <a:normAutofit/>
          </a:bodyPr>
          <a:lstStyle>
            <a:lvl1pPr marL="457200" lvl="0" indent="-361950">
              <a:spcBef>
                <a:spcPts val="0"/>
              </a:spcBef>
              <a:spcAft>
                <a:spcPts val="0"/>
              </a:spcAft>
              <a:buSzPts val="2100"/>
              <a:buChar char="●"/>
              <a:defRPr/>
            </a:lvl1pPr>
            <a:lvl2pPr marL="914400" lvl="1" indent="-336550">
              <a:spcBef>
                <a:spcPts val="0"/>
              </a:spcBef>
              <a:spcAft>
                <a:spcPts val="0"/>
              </a:spcAft>
              <a:buSzPts val="1700"/>
              <a:buChar char="○"/>
              <a:defRPr/>
            </a:lvl2pPr>
            <a:lvl3pPr marL="1371600" lvl="2" indent="-336550">
              <a:spcBef>
                <a:spcPts val="0"/>
              </a:spcBef>
              <a:spcAft>
                <a:spcPts val="0"/>
              </a:spcAft>
              <a:buSzPts val="1700"/>
              <a:buChar char="■"/>
              <a:defRPr/>
            </a:lvl3pPr>
            <a:lvl4pPr marL="1828800" lvl="3" indent="-336550">
              <a:spcBef>
                <a:spcPts val="0"/>
              </a:spcBef>
              <a:spcAft>
                <a:spcPts val="0"/>
              </a:spcAft>
              <a:buSzPts val="1700"/>
              <a:buChar char="●"/>
              <a:defRPr/>
            </a:lvl4pPr>
            <a:lvl5pPr marL="2286000" lvl="4" indent="-336550">
              <a:spcBef>
                <a:spcPts val="0"/>
              </a:spcBef>
              <a:spcAft>
                <a:spcPts val="0"/>
              </a:spcAft>
              <a:buSzPts val="1700"/>
              <a:buChar char="○"/>
              <a:defRPr/>
            </a:lvl5pPr>
            <a:lvl6pPr marL="2743200" lvl="5" indent="-336550">
              <a:spcBef>
                <a:spcPts val="0"/>
              </a:spcBef>
              <a:spcAft>
                <a:spcPts val="0"/>
              </a:spcAft>
              <a:buSzPts val="1700"/>
              <a:buChar char="■"/>
              <a:defRPr/>
            </a:lvl6pPr>
            <a:lvl7pPr marL="3200400" lvl="6" indent="-336550">
              <a:spcBef>
                <a:spcPts val="0"/>
              </a:spcBef>
              <a:spcAft>
                <a:spcPts val="0"/>
              </a:spcAft>
              <a:buSzPts val="1700"/>
              <a:buChar char="●"/>
              <a:defRPr/>
            </a:lvl7pPr>
            <a:lvl8pPr marL="3657600" lvl="7" indent="-336550">
              <a:spcBef>
                <a:spcPts val="0"/>
              </a:spcBef>
              <a:spcAft>
                <a:spcPts val="0"/>
              </a:spcAft>
              <a:buSzPts val="1700"/>
              <a:buChar char="○"/>
              <a:defRPr/>
            </a:lvl8pPr>
            <a:lvl9pPr marL="4114800" lvl="8" indent="-336550">
              <a:spcBef>
                <a:spcPts val="0"/>
              </a:spcBef>
              <a:spcAft>
                <a:spcPts val="0"/>
              </a:spcAft>
              <a:buSzPts val="17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108350" tIns="108350" rIns="108350" bIns="1083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108350" tIns="108350" rIns="108350" bIns="108350" anchor="t" anchorCtr="0">
            <a:norm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108350" tIns="108350" rIns="108350" bIns="108350" anchor="t" anchorCtr="0">
            <a:normAutofit/>
          </a:bodyPr>
          <a:lstStyle>
            <a:lvl1pPr marL="457200" lvl="0" indent="-336550">
              <a:spcBef>
                <a:spcPts val="0"/>
              </a:spcBef>
              <a:spcAft>
                <a:spcPts val="0"/>
              </a:spcAft>
              <a:buSzPts val="1700"/>
              <a:buChar char="●"/>
              <a:defRPr sz="17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108350" tIns="108350" rIns="108350" bIns="108350" anchor="t" anchorCtr="0">
            <a:normAutofit/>
          </a:bodyPr>
          <a:lstStyle>
            <a:lvl1pPr marL="457200" lvl="0" indent="-336550">
              <a:spcBef>
                <a:spcPts val="0"/>
              </a:spcBef>
              <a:spcAft>
                <a:spcPts val="0"/>
              </a:spcAft>
              <a:buSzPts val="1700"/>
              <a:buChar char="●"/>
              <a:defRPr sz="17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108350" tIns="108350" rIns="108350" bIns="1083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108350" tIns="108350" rIns="108350" bIns="108350" anchor="t" anchorCtr="0">
            <a:norm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108350" tIns="108350" rIns="108350" bIns="1083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108350" tIns="108350" rIns="108350" bIns="108350" anchor="b" anchorCtr="0">
            <a:normAutofit/>
          </a:bodyPr>
          <a:lstStyle>
            <a:lvl1pPr lvl="0">
              <a:spcBef>
                <a:spcPts val="0"/>
              </a:spcBef>
              <a:spcAft>
                <a:spcPts val="0"/>
              </a:spcAft>
              <a:buSzPts val="2800"/>
              <a:buNone/>
              <a:defRPr sz="2800"/>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108350" tIns="108350" rIns="108350" bIns="108350" anchor="t" anchorCtr="0">
            <a:norm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108350" tIns="108350" rIns="108350" bIns="1083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108350" tIns="108350" rIns="108350" bIns="108350" anchor="ctr" anchorCtr="0">
            <a:normAutofit/>
          </a:bodyPr>
          <a:lstStyle>
            <a:lvl1pPr lvl="0">
              <a:spcBef>
                <a:spcPts val="0"/>
              </a:spcBef>
              <a:spcAft>
                <a:spcPts val="0"/>
              </a:spcAft>
              <a:buSzPts val="5700"/>
              <a:buNone/>
              <a:defRPr sz="5700"/>
            </a:lvl1pPr>
            <a:lvl2pPr lvl="1">
              <a:spcBef>
                <a:spcPts val="0"/>
              </a:spcBef>
              <a:spcAft>
                <a:spcPts val="0"/>
              </a:spcAft>
              <a:buSzPts val="5700"/>
              <a:buNone/>
              <a:defRPr sz="5700"/>
            </a:lvl2pPr>
            <a:lvl3pPr lvl="2">
              <a:spcBef>
                <a:spcPts val="0"/>
              </a:spcBef>
              <a:spcAft>
                <a:spcPts val="0"/>
              </a:spcAft>
              <a:buSzPts val="5700"/>
              <a:buNone/>
              <a:defRPr sz="5700"/>
            </a:lvl3pPr>
            <a:lvl4pPr lvl="3">
              <a:spcBef>
                <a:spcPts val="0"/>
              </a:spcBef>
              <a:spcAft>
                <a:spcPts val="0"/>
              </a:spcAft>
              <a:buSzPts val="5700"/>
              <a:buNone/>
              <a:defRPr sz="5700"/>
            </a:lvl4pPr>
            <a:lvl5pPr lvl="4">
              <a:spcBef>
                <a:spcPts val="0"/>
              </a:spcBef>
              <a:spcAft>
                <a:spcPts val="0"/>
              </a:spcAft>
              <a:buSzPts val="5700"/>
              <a:buNone/>
              <a:defRPr sz="5700"/>
            </a:lvl5pPr>
            <a:lvl6pPr lvl="5">
              <a:spcBef>
                <a:spcPts val="0"/>
              </a:spcBef>
              <a:spcAft>
                <a:spcPts val="0"/>
              </a:spcAft>
              <a:buSzPts val="5700"/>
              <a:buNone/>
              <a:defRPr sz="5700"/>
            </a:lvl6pPr>
            <a:lvl7pPr lvl="6">
              <a:spcBef>
                <a:spcPts val="0"/>
              </a:spcBef>
              <a:spcAft>
                <a:spcPts val="0"/>
              </a:spcAft>
              <a:buSzPts val="5700"/>
              <a:buNone/>
              <a:defRPr sz="5700"/>
            </a:lvl7pPr>
            <a:lvl8pPr lvl="7">
              <a:spcBef>
                <a:spcPts val="0"/>
              </a:spcBef>
              <a:spcAft>
                <a:spcPts val="0"/>
              </a:spcAft>
              <a:buSzPts val="5700"/>
              <a:buNone/>
              <a:defRPr sz="5700"/>
            </a:lvl8pPr>
            <a:lvl9pPr lvl="8">
              <a:spcBef>
                <a:spcPts val="0"/>
              </a:spcBef>
              <a:spcAft>
                <a:spcPts val="0"/>
              </a:spcAft>
              <a:buSzPts val="5700"/>
              <a:buNone/>
              <a:defRPr sz="57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108350" tIns="108350" rIns="108350" bIns="1083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108350" tIns="108350" rIns="108350" bIns="10835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108350" tIns="108350" rIns="108350" bIns="108350" anchor="b" anchorCtr="0">
            <a:norm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108350" tIns="108350" rIns="108350" bIns="108350" anchor="t" anchorCtr="0">
            <a:norm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108350" tIns="108350" rIns="108350" bIns="108350" anchor="ctr" anchorCtr="0">
            <a:normAutofit/>
          </a:bodyPr>
          <a:lstStyle>
            <a:lvl1pPr marL="457200" lvl="0" indent="-361950">
              <a:spcBef>
                <a:spcPts val="0"/>
              </a:spcBef>
              <a:spcAft>
                <a:spcPts val="0"/>
              </a:spcAft>
              <a:buSzPts val="2100"/>
              <a:buChar char="●"/>
              <a:defRPr/>
            </a:lvl1pPr>
            <a:lvl2pPr marL="914400" lvl="1" indent="-336550">
              <a:spcBef>
                <a:spcPts val="0"/>
              </a:spcBef>
              <a:spcAft>
                <a:spcPts val="0"/>
              </a:spcAft>
              <a:buSzPts val="1700"/>
              <a:buChar char="○"/>
              <a:defRPr/>
            </a:lvl2pPr>
            <a:lvl3pPr marL="1371600" lvl="2" indent="-336550">
              <a:spcBef>
                <a:spcPts val="0"/>
              </a:spcBef>
              <a:spcAft>
                <a:spcPts val="0"/>
              </a:spcAft>
              <a:buSzPts val="1700"/>
              <a:buChar char="■"/>
              <a:defRPr/>
            </a:lvl3pPr>
            <a:lvl4pPr marL="1828800" lvl="3" indent="-336550">
              <a:spcBef>
                <a:spcPts val="0"/>
              </a:spcBef>
              <a:spcAft>
                <a:spcPts val="0"/>
              </a:spcAft>
              <a:buSzPts val="1700"/>
              <a:buChar char="●"/>
              <a:defRPr/>
            </a:lvl4pPr>
            <a:lvl5pPr marL="2286000" lvl="4" indent="-336550">
              <a:spcBef>
                <a:spcPts val="0"/>
              </a:spcBef>
              <a:spcAft>
                <a:spcPts val="0"/>
              </a:spcAft>
              <a:buSzPts val="1700"/>
              <a:buChar char="○"/>
              <a:defRPr/>
            </a:lvl5pPr>
            <a:lvl6pPr marL="2743200" lvl="5" indent="-336550">
              <a:spcBef>
                <a:spcPts val="0"/>
              </a:spcBef>
              <a:spcAft>
                <a:spcPts val="0"/>
              </a:spcAft>
              <a:buSzPts val="1700"/>
              <a:buChar char="■"/>
              <a:defRPr/>
            </a:lvl6pPr>
            <a:lvl7pPr marL="3200400" lvl="6" indent="-336550">
              <a:spcBef>
                <a:spcPts val="0"/>
              </a:spcBef>
              <a:spcAft>
                <a:spcPts val="0"/>
              </a:spcAft>
              <a:buSzPts val="1700"/>
              <a:buChar char="●"/>
              <a:defRPr/>
            </a:lvl7pPr>
            <a:lvl8pPr marL="3657600" lvl="7" indent="-336550">
              <a:spcBef>
                <a:spcPts val="0"/>
              </a:spcBef>
              <a:spcAft>
                <a:spcPts val="0"/>
              </a:spcAft>
              <a:buSzPts val="1700"/>
              <a:buChar char="○"/>
              <a:defRPr/>
            </a:lvl8pPr>
            <a:lvl9pPr marL="4114800" lvl="8" indent="-336550">
              <a:spcBef>
                <a:spcPts val="0"/>
              </a:spcBef>
              <a:spcAft>
                <a:spcPts val="0"/>
              </a:spcAft>
              <a:buSzPts val="17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108350" tIns="108350" rIns="108350" bIns="1083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108350" tIns="108350" rIns="108350" bIns="108350" anchor="ctr" anchorCtr="0">
            <a:normAutofit/>
          </a:bodyPr>
          <a:lstStyle>
            <a:lvl1pPr marL="457200" lvl="0" indent="-228600">
              <a:lnSpc>
                <a:spcPct val="100000"/>
              </a:lnSpc>
              <a:spcBef>
                <a:spcPts val="0"/>
              </a:spcBef>
              <a:spcAft>
                <a:spcPts val="0"/>
              </a:spcAft>
              <a:buSzPts val="21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108350" tIns="108350" rIns="108350" bIns="1083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108350" tIns="108350" rIns="108350" bIns="108350" anchor="t" anchorCtr="0">
            <a:normAutofit/>
          </a:bodyPr>
          <a:lstStyle>
            <a:lvl1pPr lvl="0">
              <a:spcBef>
                <a:spcPts val="0"/>
              </a:spcBef>
              <a:spcAft>
                <a:spcPts val="0"/>
              </a:spcAft>
              <a:buClr>
                <a:schemeClr val="dk1"/>
              </a:buClr>
              <a:buSzPts val="3300"/>
              <a:buNone/>
              <a:defRPr sz="3300">
                <a:solidFill>
                  <a:schemeClr val="dk1"/>
                </a:solidFill>
              </a:defRPr>
            </a:lvl1pPr>
            <a:lvl2pPr lvl="1">
              <a:spcBef>
                <a:spcPts val="0"/>
              </a:spcBef>
              <a:spcAft>
                <a:spcPts val="0"/>
              </a:spcAft>
              <a:buClr>
                <a:schemeClr val="dk1"/>
              </a:buClr>
              <a:buSzPts val="3300"/>
              <a:buNone/>
              <a:defRPr sz="3300">
                <a:solidFill>
                  <a:schemeClr val="dk1"/>
                </a:solidFill>
              </a:defRPr>
            </a:lvl2pPr>
            <a:lvl3pPr lvl="2">
              <a:spcBef>
                <a:spcPts val="0"/>
              </a:spcBef>
              <a:spcAft>
                <a:spcPts val="0"/>
              </a:spcAft>
              <a:buClr>
                <a:schemeClr val="dk1"/>
              </a:buClr>
              <a:buSzPts val="3300"/>
              <a:buNone/>
              <a:defRPr sz="3300">
                <a:solidFill>
                  <a:schemeClr val="dk1"/>
                </a:solidFill>
              </a:defRPr>
            </a:lvl3pPr>
            <a:lvl4pPr lvl="3">
              <a:spcBef>
                <a:spcPts val="0"/>
              </a:spcBef>
              <a:spcAft>
                <a:spcPts val="0"/>
              </a:spcAft>
              <a:buClr>
                <a:schemeClr val="dk1"/>
              </a:buClr>
              <a:buSzPts val="3300"/>
              <a:buNone/>
              <a:defRPr sz="3300">
                <a:solidFill>
                  <a:schemeClr val="dk1"/>
                </a:solidFill>
              </a:defRPr>
            </a:lvl4pPr>
            <a:lvl5pPr lvl="4">
              <a:spcBef>
                <a:spcPts val="0"/>
              </a:spcBef>
              <a:spcAft>
                <a:spcPts val="0"/>
              </a:spcAft>
              <a:buClr>
                <a:schemeClr val="dk1"/>
              </a:buClr>
              <a:buSzPts val="3300"/>
              <a:buNone/>
              <a:defRPr sz="3300">
                <a:solidFill>
                  <a:schemeClr val="dk1"/>
                </a:solidFill>
              </a:defRPr>
            </a:lvl5pPr>
            <a:lvl6pPr lvl="5">
              <a:spcBef>
                <a:spcPts val="0"/>
              </a:spcBef>
              <a:spcAft>
                <a:spcPts val="0"/>
              </a:spcAft>
              <a:buClr>
                <a:schemeClr val="dk1"/>
              </a:buClr>
              <a:buSzPts val="3300"/>
              <a:buNone/>
              <a:defRPr sz="3300">
                <a:solidFill>
                  <a:schemeClr val="dk1"/>
                </a:solidFill>
              </a:defRPr>
            </a:lvl6pPr>
            <a:lvl7pPr lvl="6">
              <a:spcBef>
                <a:spcPts val="0"/>
              </a:spcBef>
              <a:spcAft>
                <a:spcPts val="0"/>
              </a:spcAft>
              <a:buClr>
                <a:schemeClr val="dk1"/>
              </a:buClr>
              <a:buSzPts val="3300"/>
              <a:buNone/>
              <a:defRPr sz="3300">
                <a:solidFill>
                  <a:schemeClr val="dk1"/>
                </a:solidFill>
              </a:defRPr>
            </a:lvl7pPr>
            <a:lvl8pPr lvl="7">
              <a:spcBef>
                <a:spcPts val="0"/>
              </a:spcBef>
              <a:spcAft>
                <a:spcPts val="0"/>
              </a:spcAft>
              <a:buClr>
                <a:schemeClr val="dk1"/>
              </a:buClr>
              <a:buSzPts val="3300"/>
              <a:buNone/>
              <a:defRPr sz="3300">
                <a:solidFill>
                  <a:schemeClr val="dk1"/>
                </a:solidFill>
              </a:defRPr>
            </a:lvl8pPr>
            <a:lvl9pPr lvl="8">
              <a:spcBef>
                <a:spcPts val="0"/>
              </a:spcBef>
              <a:spcAft>
                <a:spcPts val="0"/>
              </a:spcAft>
              <a:buClr>
                <a:schemeClr val="dk1"/>
              </a:buClr>
              <a:buSzPts val="3300"/>
              <a:buNone/>
              <a:defRPr sz="33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108350" tIns="108350" rIns="108350" bIns="108350" anchor="t" anchorCtr="0">
            <a:normAutofit/>
          </a:bodyPr>
          <a:lstStyle>
            <a:lvl1pPr marL="457200" lvl="0" indent="-361950">
              <a:lnSpc>
                <a:spcPct val="115000"/>
              </a:lnSpc>
              <a:spcBef>
                <a:spcPts val="0"/>
              </a:spcBef>
              <a:spcAft>
                <a:spcPts val="0"/>
              </a:spcAft>
              <a:buClr>
                <a:schemeClr val="dk2"/>
              </a:buClr>
              <a:buSzPts val="2100"/>
              <a:buChar char="●"/>
              <a:defRPr sz="2100">
                <a:solidFill>
                  <a:schemeClr val="dk2"/>
                </a:solidFill>
              </a:defRPr>
            </a:lvl1pPr>
            <a:lvl2pPr marL="914400" lvl="1" indent="-336550">
              <a:lnSpc>
                <a:spcPct val="115000"/>
              </a:lnSpc>
              <a:spcBef>
                <a:spcPts val="0"/>
              </a:spcBef>
              <a:spcAft>
                <a:spcPts val="0"/>
              </a:spcAft>
              <a:buClr>
                <a:schemeClr val="dk2"/>
              </a:buClr>
              <a:buSzPts val="1700"/>
              <a:buChar char="○"/>
              <a:defRPr sz="1700">
                <a:solidFill>
                  <a:schemeClr val="dk2"/>
                </a:solidFill>
              </a:defRPr>
            </a:lvl2pPr>
            <a:lvl3pPr marL="1371600" lvl="2" indent="-336550">
              <a:lnSpc>
                <a:spcPct val="115000"/>
              </a:lnSpc>
              <a:spcBef>
                <a:spcPts val="0"/>
              </a:spcBef>
              <a:spcAft>
                <a:spcPts val="0"/>
              </a:spcAft>
              <a:buClr>
                <a:schemeClr val="dk2"/>
              </a:buClr>
              <a:buSzPts val="1700"/>
              <a:buChar char="■"/>
              <a:defRPr sz="1700">
                <a:solidFill>
                  <a:schemeClr val="dk2"/>
                </a:solidFill>
              </a:defRPr>
            </a:lvl3pPr>
            <a:lvl4pPr marL="1828800" lvl="3" indent="-336550">
              <a:lnSpc>
                <a:spcPct val="115000"/>
              </a:lnSpc>
              <a:spcBef>
                <a:spcPts val="0"/>
              </a:spcBef>
              <a:spcAft>
                <a:spcPts val="0"/>
              </a:spcAft>
              <a:buClr>
                <a:schemeClr val="dk2"/>
              </a:buClr>
              <a:buSzPts val="1700"/>
              <a:buChar char="●"/>
              <a:defRPr sz="1700">
                <a:solidFill>
                  <a:schemeClr val="dk2"/>
                </a:solidFill>
              </a:defRPr>
            </a:lvl4pPr>
            <a:lvl5pPr marL="2286000" lvl="4" indent="-336550">
              <a:lnSpc>
                <a:spcPct val="115000"/>
              </a:lnSpc>
              <a:spcBef>
                <a:spcPts val="0"/>
              </a:spcBef>
              <a:spcAft>
                <a:spcPts val="0"/>
              </a:spcAft>
              <a:buClr>
                <a:schemeClr val="dk2"/>
              </a:buClr>
              <a:buSzPts val="1700"/>
              <a:buChar char="○"/>
              <a:defRPr sz="1700">
                <a:solidFill>
                  <a:schemeClr val="dk2"/>
                </a:solidFill>
              </a:defRPr>
            </a:lvl5pPr>
            <a:lvl6pPr marL="2743200" lvl="5" indent="-336550">
              <a:lnSpc>
                <a:spcPct val="115000"/>
              </a:lnSpc>
              <a:spcBef>
                <a:spcPts val="0"/>
              </a:spcBef>
              <a:spcAft>
                <a:spcPts val="0"/>
              </a:spcAft>
              <a:buClr>
                <a:schemeClr val="dk2"/>
              </a:buClr>
              <a:buSzPts val="1700"/>
              <a:buChar char="■"/>
              <a:defRPr sz="1700">
                <a:solidFill>
                  <a:schemeClr val="dk2"/>
                </a:solidFill>
              </a:defRPr>
            </a:lvl6pPr>
            <a:lvl7pPr marL="3200400" lvl="6" indent="-336550">
              <a:lnSpc>
                <a:spcPct val="115000"/>
              </a:lnSpc>
              <a:spcBef>
                <a:spcPts val="0"/>
              </a:spcBef>
              <a:spcAft>
                <a:spcPts val="0"/>
              </a:spcAft>
              <a:buClr>
                <a:schemeClr val="dk2"/>
              </a:buClr>
              <a:buSzPts val="1700"/>
              <a:buChar char="●"/>
              <a:defRPr sz="1700">
                <a:solidFill>
                  <a:schemeClr val="dk2"/>
                </a:solidFill>
              </a:defRPr>
            </a:lvl7pPr>
            <a:lvl8pPr marL="3657600" lvl="7" indent="-336550">
              <a:lnSpc>
                <a:spcPct val="115000"/>
              </a:lnSpc>
              <a:spcBef>
                <a:spcPts val="0"/>
              </a:spcBef>
              <a:spcAft>
                <a:spcPts val="0"/>
              </a:spcAft>
              <a:buClr>
                <a:schemeClr val="dk2"/>
              </a:buClr>
              <a:buSzPts val="1700"/>
              <a:buChar char="○"/>
              <a:defRPr sz="1700">
                <a:solidFill>
                  <a:schemeClr val="dk2"/>
                </a:solidFill>
              </a:defRPr>
            </a:lvl8pPr>
            <a:lvl9pPr marL="4114800" lvl="8" indent="-336550">
              <a:lnSpc>
                <a:spcPct val="115000"/>
              </a:lnSpc>
              <a:spcBef>
                <a:spcPts val="0"/>
              </a:spcBef>
              <a:spcAft>
                <a:spcPts val="0"/>
              </a:spcAft>
              <a:buClr>
                <a:schemeClr val="dk2"/>
              </a:buClr>
              <a:buSzPts val="1700"/>
              <a:buChar char="■"/>
              <a:defRPr sz="1700">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108350" tIns="108350" rIns="108350" bIns="108350" anchor="ctr" anchorCtr="0">
            <a:normAutofit/>
          </a:bodyPr>
          <a:lstStyle>
            <a:lvl1pPr lvl="0" algn="r">
              <a:buNone/>
              <a:defRPr sz="1200">
                <a:solidFill>
                  <a:schemeClr val="dk2"/>
                </a:solidFill>
              </a:defRPr>
            </a:lvl1pPr>
            <a:lvl2pPr lvl="1" algn="r">
              <a:buNone/>
              <a:defRPr sz="1200">
                <a:solidFill>
                  <a:schemeClr val="dk2"/>
                </a:solidFill>
              </a:defRPr>
            </a:lvl2pPr>
            <a:lvl3pPr lvl="2" algn="r">
              <a:buNone/>
              <a:defRPr sz="1200">
                <a:solidFill>
                  <a:schemeClr val="dk2"/>
                </a:solidFill>
              </a:defRPr>
            </a:lvl3pPr>
            <a:lvl4pPr lvl="3" algn="r">
              <a:buNone/>
              <a:defRPr sz="1200">
                <a:solidFill>
                  <a:schemeClr val="dk2"/>
                </a:solidFill>
              </a:defRPr>
            </a:lvl4pPr>
            <a:lvl5pPr lvl="4" algn="r">
              <a:buNone/>
              <a:defRPr sz="1200">
                <a:solidFill>
                  <a:schemeClr val="dk2"/>
                </a:solidFill>
              </a:defRPr>
            </a:lvl5pPr>
            <a:lvl6pPr lvl="5" algn="r">
              <a:buNone/>
              <a:defRPr sz="1200">
                <a:solidFill>
                  <a:schemeClr val="dk2"/>
                </a:solidFill>
              </a:defRPr>
            </a:lvl6pPr>
            <a:lvl7pPr lvl="6" algn="r">
              <a:buNone/>
              <a:defRPr sz="1200">
                <a:solidFill>
                  <a:schemeClr val="dk2"/>
                </a:solidFill>
              </a:defRPr>
            </a:lvl7pPr>
            <a:lvl8pPr lvl="7" algn="r">
              <a:buNone/>
              <a:defRPr sz="1200">
                <a:solidFill>
                  <a:schemeClr val="dk2"/>
                </a:solidFill>
              </a:defRPr>
            </a:lvl8pPr>
            <a:lvl9pPr lvl="8" algn="r">
              <a:buNone/>
              <a:defRPr sz="12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752600" y="282575"/>
            <a:ext cx="7086600" cy="9447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3200" b="1" i="0" u="none" strike="noStrike" cap="none">
                <a:solidFill>
                  <a:srgbClr val="996633"/>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3200" b="1" i="0" u="none" strike="noStrike" cap="none">
                <a:solidFill>
                  <a:srgbClr val="996633"/>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3200" b="1" i="0" u="none" strike="noStrike" cap="none">
                <a:solidFill>
                  <a:srgbClr val="996633"/>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3200" b="1" i="0" u="none" strike="noStrike" cap="none">
                <a:solidFill>
                  <a:srgbClr val="996633"/>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3200" b="1" i="0" u="none" strike="noStrike" cap="none">
                <a:solidFill>
                  <a:srgbClr val="996633"/>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3200" b="1" i="0" u="none" strike="noStrike" cap="none">
                <a:solidFill>
                  <a:srgbClr val="996633"/>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3200" b="1" i="0" u="none" strike="noStrike" cap="none">
                <a:solidFill>
                  <a:srgbClr val="996633"/>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3200" b="1" i="0" u="none" strike="noStrike" cap="none">
                <a:solidFill>
                  <a:srgbClr val="996633"/>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3200" b="1" i="0" u="none" strike="noStrike" cap="none">
                <a:solidFill>
                  <a:srgbClr val="996633"/>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609600" y="1633538"/>
            <a:ext cx="8229600" cy="4691100"/>
          </a:xfrm>
          <a:prstGeom prst="rect">
            <a:avLst/>
          </a:prstGeom>
          <a:noFill/>
          <a:ln>
            <a:noFill/>
          </a:ln>
        </p:spPr>
        <p:txBody>
          <a:bodyPr spcFirstLastPara="1" wrap="square" lIns="91425" tIns="45700" rIns="91425" bIns="45700" anchor="t" anchorCtr="0">
            <a:noAutofit/>
          </a:bodyPr>
          <a:lstStyle>
            <a:lvl1pPr marL="457200" marR="0" lvl="0" indent="-412750" algn="l">
              <a:lnSpc>
                <a:spcPct val="100000"/>
              </a:lnSpc>
              <a:spcBef>
                <a:spcPts val="580"/>
              </a:spcBef>
              <a:spcAft>
                <a:spcPts val="0"/>
              </a:spcAft>
              <a:buClr>
                <a:srgbClr val="000066"/>
              </a:buClr>
              <a:buSzPts val="2900"/>
              <a:buFont typeface="Arial"/>
              <a:buChar char="•"/>
              <a:defRPr sz="2900" b="0" i="0" u="none" strike="noStrike" cap="none">
                <a:solidFill>
                  <a:srgbClr val="000066"/>
                </a:solidFill>
                <a:latin typeface="Arial"/>
                <a:ea typeface="Arial"/>
                <a:cs typeface="Arial"/>
                <a:sym typeface="Arial"/>
              </a:defRPr>
            </a:lvl1pPr>
            <a:lvl2pPr marL="914400" marR="0" lvl="1" indent="-393700" algn="l">
              <a:lnSpc>
                <a:spcPct val="100000"/>
              </a:lnSpc>
              <a:spcBef>
                <a:spcPts val="520"/>
              </a:spcBef>
              <a:spcAft>
                <a:spcPts val="0"/>
              </a:spcAft>
              <a:buClr>
                <a:srgbClr val="000066"/>
              </a:buClr>
              <a:buSzPts val="2600"/>
              <a:buFont typeface="Arial"/>
              <a:buChar char="–"/>
              <a:defRPr sz="2600" b="0" i="0" u="none" strike="noStrike" cap="none">
                <a:solidFill>
                  <a:srgbClr val="000066"/>
                </a:solidFill>
                <a:latin typeface="Arial"/>
                <a:ea typeface="Arial"/>
                <a:cs typeface="Arial"/>
                <a:sym typeface="Arial"/>
              </a:defRPr>
            </a:lvl2pPr>
            <a:lvl3pPr marL="1371600" marR="0" lvl="2" indent="-368300" algn="l">
              <a:lnSpc>
                <a:spcPct val="100000"/>
              </a:lnSpc>
              <a:spcBef>
                <a:spcPts val="440"/>
              </a:spcBef>
              <a:spcAft>
                <a:spcPts val="0"/>
              </a:spcAft>
              <a:buClr>
                <a:srgbClr val="000066"/>
              </a:buClr>
              <a:buSzPts val="2200"/>
              <a:buFont typeface="Arial"/>
              <a:buChar char="•"/>
              <a:defRPr sz="2200" b="0" i="0" u="none" strike="noStrike" cap="none">
                <a:solidFill>
                  <a:srgbClr val="000066"/>
                </a:solidFill>
                <a:latin typeface="Arial"/>
                <a:ea typeface="Arial"/>
                <a:cs typeface="Arial"/>
                <a:sym typeface="Arial"/>
              </a:defRPr>
            </a:lvl3pPr>
            <a:lvl4pPr marL="1828800" marR="0" lvl="3" indent="-342900" algn="l">
              <a:lnSpc>
                <a:spcPct val="100000"/>
              </a:lnSpc>
              <a:spcBef>
                <a:spcPts val="360"/>
              </a:spcBef>
              <a:spcAft>
                <a:spcPts val="0"/>
              </a:spcAft>
              <a:buClr>
                <a:srgbClr val="000066"/>
              </a:buClr>
              <a:buSzPts val="1800"/>
              <a:buFont typeface="Arial"/>
              <a:buChar char="–"/>
              <a:defRPr sz="1800" b="0" i="0" u="none" strike="noStrike" cap="none">
                <a:solidFill>
                  <a:srgbClr val="000066"/>
                </a:solidFill>
                <a:latin typeface="Arial"/>
                <a:ea typeface="Arial"/>
                <a:cs typeface="Arial"/>
                <a:sym typeface="Arial"/>
              </a:defRPr>
            </a:lvl4pPr>
            <a:lvl5pPr marL="2286000" marR="0" lvl="4" indent="-342900" algn="l">
              <a:lnSpc>
                <a:spcPct val="100000"/>
              </a:lnSpc>
              <a:spcBef>
                <a:spcPts val="360"/>
              </a:spcBef>
              <a:spcAft>
                <a:spcPts val="0"/>
              </a:spcAft>
              <a:buClr>
                <a:srgbClr val="000066"/>
              </a:buClr>
              <a:buSzPts val="1800"/>
              <a:buFont typeface="Arial"/>
              <a:buChar char="»"/>
              <a:defRPr sz="1800" b="0" i="0" u="none" strike="noStrike" cap="none">
                <a:solidFill>
                  <a:srgbClr val="000066"/>
                </a:solidFill>
                <a:latin typeface="Arial"/>
                <a:ea typeface="Arial"/>
                <a:cs typeface="Arial"/>
                <a:sym typeface="Arial"/>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609600" y="6278563"/>
            <a:ext cx="1981200" cy="476400"/>
          </a:xfrm>
          <a:prstGeom prst="rect">
            <a:avLst/>
          </a:prstGeom>
          <a:noFill/>
          <a:ln>
            <a:noFill/>
          </a:ln>
        </p:spPr>
        <p:txBody>
          <a:bodyPr spcFirstLastPara="1" wrap="square" lIns="91425" tIns="45700" rIns="91425" bIns="45700" anchor="t" anchorCtr="0">
            <a:noAutofit/>
          </a:bodyPr>
          <a:lstStyle>
            <a:lvl1pPr marR="0" lvl="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2719388" y="6283325"/>
            <a:ext cx="2895600" cy="476400"/>
          </a:xfrm>
          <a:prstGeom prst="rect">
            <a:avLst/>
          </a:prstGeom>
          <a:noFill/>
          <a:ln>
            <a:noFill/>
          </a:ln>
        </p:spPr>
        <p:txBody>
          <a:bodyPr spcFirstLastPara="1" wrap="square" lIns="91425" tIns="45700" rIns="91425" bIns="45700" anchor="t" anchorCtr="0">
            <a:noAutofit/>
          </a:bodyPr>
          <a:lstStyle>
            <a:lvl1pPr marR="0" lvl="0" algn="ct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705600" y="6226175"/>
            <a:ext cx="2133600" cy="554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685800" y="2090100"/>
            <a:ext cx="7772400" cy="101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 sz="4400" dirty="0">
                <a:solidFill>
                  <a:schemeClr val="accent2">
                    <a:lumMod val="50000"/>
                  </a:schemeClr>
                </a:solidFill>
                <a:latin typeface="K2D" panose="00000800000000000000" pitchFamily="2" charset="-34"/>
                <a:cs typeface="K2D" panose="00000800000000000000" pitchFamily="2" charset="-34"/>
              </a:rPr>
              <a:t>QUẢN TRỊ DỮ LIỆU – CT467</a:t>
            </a:r>
            <a:endParaRPr lang="en-US" sz="4400" dirty="0">
              <a:solidFill>
                <a:schemeClr val="accent2">
                  <a:lumMod val="50000"/>
                </a:schemeClr>
              </a:solidFill>
              <a:latin typeface="K2D" panose="00000800000000000000" pitchFamily="2" charset="-34"/>
              <a:cs typeface="K2D" panose="00000800000000000000" pitchFamily="2" charset="-34"/>
            </a:endParaRPr>
          </a:p>
          <a:p>
            <a:pPr marL="0" lvl="0" indent="0" algn="ctr" rtl="0">
              <a:spcBef>
                <a:spcPts val="0"/>
              </a:spcBef>
              <a:spcAft>
                <a:spcPts val="0"/>
              </a:spcAft>
              <a:buClr>
                <a:schemeClr val="dk1"/>
              </a:buClr>
              <a:buSzPts val="1100"/>
              <a:buFont typeface="Arial"/>
              <a:buNone/>
            </a:pPr>
            <a:endParaRPr lang="en-US" dirty="0">
              <a:latin typeface="K2D" panose="00000800000000000000" pitchFamily="2" charset="-34"/>
              <a:cs typeface="K2D" panose="00000800000000000000" pitchFamily="2" charset="-34"/>
            </a:endParaRPr>
          </a:p>
          <a:p>
            <a:pPr marL="0" lvl="0" indent="0" algn="ctr" rtl="0">
              <a:lnSpc>
                <a:spcPct val="100000"/>
              </a:lnSpc>
              <a:spcBef>
                <a:spcPts val="0"/>
              </a:spcBef>
              <a:spcAft>
                <a:spcPts val="0"/>
              </a:spcAft>
              <a:buSzPts val="1400"/>
              <a:buNone/>
            </a:pPr>
            <a:endParaRPr lang="en-US" dirty="0">
              <a:latin typeface="K2D" panose="00000800000000000000" pitchFamily="2" charset="-34"/>
              <a:cs typeface="K2D" panose="00000800000000000000" pitchFamily="2" charset="-34"/>
            </a:endParaRPr>
          </a:p>
        </p:txBody>
      </p:sp>
      <p:sp>
        <p:nvSpPr>
          <p:cNvPr id="130" name="Google Shape;130;p25"/>
          <p:cNvSpPr txBox="1">
            <a:spLocks noGrp="1"/>
          </p:cNvSpPr>
          <p:nvPr>
            <p:ph type="subTitle" idx="1"/>
          </p:nvPr>
        </p:nvSpPr>
        <p:spPr>
          <a:xfrm>
            <a:off x="4572000" y="4168575"/>
            <a:ext cx="4518900" cy="28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66"/>
              </a:buClr>
              <a:buSzPts val="2000"/>
              <a:buFont typeface="Arial"/>
              <a:buNone/>
            </a:pPr>
            <a:r>
              <a:rPr lang="en" sz="2000" b="1" u="sng">
                <a:latin typeface="K2D" panose="00000800000000000000" pitchFamily="2" charset="-34"/>
                <a:cs typeface="K2D" panose="00000800000000000000" pitchFamily="2" charset="-34"/>
              </a:rPr>
              <a:t>Sinh viên:</a:t>
            </a:r>
            <a:endParaRPr sz="2000" b="1" u="sng">
              <a:latin typeface="K2D" panose="00000800000000000000" pitchFamily="2" charset="-34"/>
              <a:cs typeface="K2D" panose="00000800000000000000" pitchFamily="2" charset="-34"/>
            </a:endParaRPr>
          </a:p>
          <a:p>
            <a:pPr marL="0" lvl="0" indent="0" algn="l" rtl="0">
              <a:lnSpc>
                <a:spcPct val="100000"/>
              </a:lnSpc>
              <a:spcBef>
                <a:spcPts val="400"/>
              </a:spcBef>
              <a:spcAft>
                <a:spcPts val="0"/>
              </a:spcAft>
              <a:buClr>
                <a:srgbClr val="000066"/>
              </a:buClr>
              <a:buSzPts val="2000"/>
              <a:buFont typeface="Arial"/>
              <a:buNone/>
            </a:pPr>
            <a:r>
              <a:rPr lang="en" sz="2000" b="1">
                <a:latin typeface="K2D" panose="00000800000000000000" pitchFamily="2" charset="-34"/>
                <a:cs typeface="K2D" panose="00000800000000000000" pitchFamily="2" charset="-34"/>
              </a:rPr>
              <a:t>Huỳnh Long Gil B2113330</a:t>
            </a:r>
            <a:endParaRPr sz="2000" b="1">
              <a:latin typeface="K2D" panose="00000800000000000000" pitchFamily="2" charset="-34"/>
              <a:cs typeface="K2D" panose="00000800000000000000" pitchFamily="2" charset="-34"/>
            </a:endParaRPr>
          </a:p>
          <a:p>
            <a:pPr marL="0" lvl="0" indent="0" algn="l" rtl="0">
              <a:spcBef>
                <a:spcPts val="400"/>
              </a:spcBef>
              <a:spcAft>
                <a:spcPts val="0"/>
              </a:spcAft>
              <a:buClr>
                <a:schemeClr val="dk1"/>
              </a:buClr>
              <a:buSzPts val="1100"/>
              <a:buFont typeface="Arial"/>
              <a:buNone/>
            </a:pPr>
            <a:r>
              <a:rPr lang="en" sz="2000" b="1">
                <a:latin typeface="K2D" panose="00000800000000000000" pitchFamily="2" charset="-34"/>
                <a:cs typeface="K2D" panose="00000800000000000000" pitchFamily="2" charset="-34"/>
              </a:rPr>
              <a:t>Huỳnh Thanh Phong B2207555</a:t>
            </a:r>
            <a:endParaRPr sz="2000" b="1">
              <a:latin typeface="K2D" panose="00000800000000000000" pitchFamily="2" charset="-34"/>
              <a:cs typeface="K2D" panose="00000800000000000000" pitchFamily="2" charset="-34"/>
            </a:endParaRPr>
          </a:p>
          <a:p>
            <a:pPr marL="0" lvl="0" indent="0" algn="l" rtl="0">
              <a:spcBef>
                <a:spcPts val="400"/>
              </a:spcBef>
              <a:spcAft>
                <a:spcPts val="0"/>
              </a:spcAft>
              <a:buClr>
                <a:schemeClr val="dk1"/>
              </a:buClr>
              <a:buSzPts val="1100"/>
              <a:buFont typeface="Arial"/>
              <a:buNone/>
            </a:pPr>
            <a:r>
              <a:rPr lang="en" sz="2000" b="1">
                <a:latin typeface="K2D" panose="00000800000000000000" pitchFamily="2" charset="-34"/>
                <a:cs typeface="K2D" panose="00000800000000000000" pitchFamily="2" charset="-34"/>
              </a:rPr>
              <a:t>Phan Anh Quí B2016999</a:t>
            </a:r>
            <a:endParaRPr sz="2000" b="1">
              <a:latin typeface="K2D" panose="00000800000000000000" pitchFamily="2" charset="-34"/>
              <a:cs typeface="K2D" panose="00000800000000000000" pitchFamily="2" charset="-34"/>
            </a:endParaRPr>
          </a:p>
          <a:p>
            <a:pPr marL="0" lvl="0" indent="0" algn="l" rtl="0">
              <a:spcBef>
                <a:spcPts val="400"/>
              </a:spcBef>
              <a:spcAft>
                <a:spcPts val="0"/>
              </a:spcAft>
              <a:buClr>
                <a:schemeClr val="dk1"/>
              </a:buClr>
              <a:buSzPts val="1100"/>
              <a:buFont typeface="Arial"/>
              <a:buNone/>
            </a:pPr>
            <a:r>
              <a:rPr lang="en" sz="2000" b="1">
                <a:latin typeface="K2D" panose="00000800000000000000" pitchFamily="2" charset="-34"/>
                <a:cs typeface="K2D" panose="00000800000000000000" pitchFamily="2" charset="-34"/>
              </a:rPr>
              <a:t>Nguyễn Minh Hòa B2016965</a:t>
            </a:r>
            <a:endParaRPr sz="2000" b="1">
              <a:latin typeface="K2D" panose="00000800000000000000" pitchFamily="2" charset="-34"/>
              <a:cs typeface="K2D" panose="00000800000000000000" pitchFamily="2" charset="-34"/>
            </a:endParaRPr>
          </a:p>
          <a:p>
            <a:pPr marL="0" lvl="0" indent="0" algn="l" rtl="0">
              <a:spcBef>
                <a:spcPts val="400"/>
              </a:spcBef>
              <a:spcAft>
                <a:spcPts val="0"/>
              </a:spcAft>
              <a:buClr>
                <a:schemeClr val="dk1"/>
              </a:buClr>
              <a:buSzPts val="1100"/>
              <a:buFont typeface="Arial"/>
              <a:buNone/>
            </a:pPr>
            <a:endParaRPr sz="2000" b="1">
              <a:latin typeface="K2D" panose="00000800000000000000" pitchFamily="2" charset="-34"/>
              <a:cs typeface="K2D" panose="00000800000000000000" pitchFamily="2" charset="-34"/>
            </a:endParaRPr>
          </a:p>
          <a:p>
            <a:pPr marL="0" lvl="0" indent="0" algn="l" rtl="0">
              <a:spcBef>
                <a:spcPts val="400"/>
              </a:spcBef>
              <a:spcAft>
                <a:spcPts val="0"/>
              </a:spcAft>
              <a:buClr>
                <a:schemeClr val="dk1"/>
              </a:buClr>
              <a:buSzPts val="1100"/>
              <a:buFont typeface="Arial"/>
              <a:buNone/>
            </a:pPr>
            <a:endParaRPr sz="2000" b="1">
              <a:latin typeface="K2D" panose="00000800000000000000" pitchFamily="2" charset="-34"/>
              <a:cs typeface="K2D" panose="00000800000000000000" pitchFamily="2" charset="-34"/>
            </a:endParaRPr>
          </a:p>
          <a:p>
            <a:pPr marL="0" lvl="0" indent="0" algn="l" rtl="0">
              <a:spcBef>
                <a:spcPts val="400"/>
              </a:spcBef>
              <a:spcAft>
                <a:spcPts val="0"/>
              </a:spcAft>
              <a:buClr>
                <a:schemeClr val="dk1"/>
              </a:buClr>
              <a:buSzPts val="1100"/>
              <a:buFont typeface="Arial"/>
              <a:buNone/>
            </a:pPr>
            <a:endParaRPr sz="2000" b="1">
              <a:latin typeface="K2D" panose="00000800000000000000" pitchFamily="2" charset="-34"/>
              <a:cs typeface="K2D" panose="00000800000000000000" pitchFamily="2" charset="-34"/>
            </a:endParaRPr>
          </a:p>
          <a:p>
            <a:pPr marL="0" lvl="0" indent="0" algn="l" rtl="0">
              <a:spcBef>
                <a:spcPts val="400"/>
              </a:spcBef>
              <a:spcAft>
                <a:spcPts val="0"/>
              </a:spcAft>
              <a:buClr>
                <a:schemeClr val="dk1"/>
              </a:buClr>
              <a:buSzPts val="1100"/>
              <a:buFont typeface="Arial"/>
              <a:buNone/>
            </a:pPr>
            <a:endParaRPr sz="2000" b="1">
              <a:latin typeface="K2D" panose="00000800000000000000" pitchFamily="2" charset="-34"/>
              <a:cs typeface="K2D" panose="00000800000000000000" pitchFamily="2" charset="-34"/>
            </a:endParaRPr>
          </a:p>
          <a:p>
            <a:pPr marL="0" lvl="0" indent="0" algn="l" rtl="0">
              <a:spcBef>
                <a:spcPts val="400"/>
              </a:spcBef>
              <a:spcAft>
                <a:spcPts val="0"/>
              </a:spcAft>
              <a:buClr>
                <a:schemeClr val="dk1"/>
              </a:buClr>
              <a:buSzPts val="1100"/>
              <a:buFont typeface="Arial"/>
              <a:buNone/>
            </a:pPr>
            <a:endParaRPr sz="2000" b="1">
              <a:latin typeface="K2D" panose="00000800000000000000" pitchFamily="2" charset="-34"/>
              <a:cs typeface="K2D" panose="00000800000000000000" pitchFamily="2" charset="-34"/>
            </a:endParaRPr>
          </a:p>
          <a:p>
            <a:pPr marL="0" lvl="0" indent="0" algn="l" rtl="0">
              <a:lnSpc>
                <a:spcPct val="100000"/>
              </a:lnSpc>
              <a:spcBef>
                <a:spcPts val="400"/>
              </a:spcBef>
              <a:spcAft>
                <a:spcPts val="0"/>
              </a:spcAft>
              <a:buClr>
                <a:srgbClr val="000066"/>
              </a:buClr>
              <a:buSzPts val="2000"/>
              <a:buFont typeface="Arial"/>
              <a:buNone/>
            </a:pPr>
            <a:endParaRPr sz="2000" b="1">
              <a:latin typeface="K2D" panose="00000800000000000000" pitchFamily="2" charset="-34"/>
              <a:cs typeface="K2D" panose="00000800000000000000" pitchFamily="2" charset="-34"/>
            </a:endParaRPr>
          </a:p>
        </p:txBody>
      </p:sp>
      <p:sp>
        <p:nvSpPr>
          <p:cNvPr id="131" name="Google Shape;131;p25"/>
          <p:cNvSpPr txBox="1"/>
          <p:nvPr/>
        </p:nvSpPr>
        <p:spPr>
          <a:xfrm>
            <a:off x="334650" y="2365500"/>
            <a:ext cx="8474700" cy="1524351"/>
          </a:xfrm>
          <a:prstGeom prst="rect">
            <a:avLst/>
          </a:prstGeom>
          <a:noFill/>
          <a:ln>
            <a:noFill/>
          </a:ln>
        </p:spPr>
        <p:txBody>
          <a:bodyPr spcFirstLastPara="1" wrap="square" lIns="91425" tIns="45700" rIns="91425" bIns="45700" anchor="t" anchorCtr="0">
            <a:spAutoFit/>
          </a:bodyPr>
          <a:lstStyle/>
          <a:p>
            <a:pPr marL="0" marR="0" lvl="0" indent="0" algn="ctr" rtl="0">
              <a:lnSpc>
                <a:spcPct val="98750"/>
              </a:lnSpc>
              <a:spcBef>
                <a:spcPts val="0"/>
              </a:spcBef>
              <a:spcAft>
                <a:spcPts val="0"/>
              </a:spcAft>
              <a:buClr>
                <a:srgbClr val="000000"/>
              </a:buClr>
              <a:buSzPts val="1100"/>
              <a:buFont typeface="Arial"/>
              <a:buNone/>
            </a:pPr>
            <a:r>
              <a:rPr lang="en" sz="3400" b="1" dirty="0">
                <a:solidFill>
                  <a:srgbClr val="002060"/>
                </a:solidFill>
                <a:latin typeface="K2D" panose="00000800000000000000" pitchFamily="2" charset="-34"/>
                <a:cs typeface="K2D" panose="00000800000000000000" pitchFamily="2" charset="-34"/>
              </a:rPr>
              <a:t>Báo cáo đề tài:</a:t>
            </a:r>
            <a:endParaRPr sz="3400" b="1" dirty="0">
              <a:solidFill>
                <a:srgbClr val="002060"/>
              </a:solidFill>
              <a:latin typeface="K2D" panose="00000800000000000000" pitchFamily="2" charset="-34"/>
              <a:cs typeface="K2D" panose="00000800000000000000" pitchFamily="2" charset="-34"/>
            </a:endParaRPr>
          </a:p>
          <a:p>
            <a:pPr marL="0" marR="0" lvl="0" indent="0" algn="ctr" rtl="0">
              <a:lnSpc>
                <a:spcPct val="98750"/>
              </a:lnSpc>
              <a:spcBef>
                <a:spcPts val="0"/>
              </a:spcBef>
              <a:spcAft>
                <a:spcPts val="0"/>
              </a:spcAft>
              <a:buClr>
                <a:srgbClr val="000000"/>
              </a:buClr>
              <a:buSzPts val="1100"/>
              <a:buFont typeface="Arial"/>
              <a:buNone/>
            </a:pPr>
            <a:r>
              <a:rPr lang="en" sz="3000" b="1" dirty="0">
                <a:solidFill>
                  <a:srgbClr val="FF0000"/>
                </a:solidFill>
                <a:latin typeface="K2D" panose="00000800000000000000" pitchFamily="2" charset="-34"/>
                <a:cs typeface="K2D" panose="00000800000000000000" pitchFamily="2" charset="-34"/>
              </a:rPr>
              <a:t>XÂY DỰNG HỆ THỐNG</a:t>
            </a:r>
          </a:p>
          <a:p>
            <a:pPr marL="0" marR="0" lvl="0" indent="0" algn="ctr" rtl="0">
              <a:lnSpc>
                <a:spcPct val="98750"/>
              </a:lnSpc>
              <a:spcBef>
                <a:spcPts val="0"/>
              </a:spcBef>
              <a:spcAft>
                <a:spcPts val="0"/>
              </a:spcAft>
              <a:buClr>
                <a:srgbClr val="000000"/>
              </a:buClr>
              <a:buSzPts val="1100"/>
              <a:buFont typeface="Arial"/>
              <a:buNone/>
            </a:pPr>
            <a:r>
              <a:rPr lang="en" sz="3000" b="1" dirty="0">
                <a:solidFill>
                  <a:srgbClr val="FF0000"/>
                </a:solidFill>
                <a:latin typeface="K2D" panose="00000800000000000000" pitchFamily="2" charset="-34"/>
                <a:cs typeface="K2D" panose="00000800000000000000" pitchFamily="2" charset="-34"/>
              </a:rPr>
              <a:t> QUẢN LÝ CỬA HÀNG BÁN MÁY TÍNH</a:t>
            </a:r>
            <a:endParaRPr sz="3000" b="1" dirty="0">
              <a:solidFill>
                <a:srgbClr val="FF0000"/>
              </a:solidFill>
              <a:latin typeface="K2D" panose="00000800000000000000" pitchFamily="2" charset="-34"/>
              <a:cs typeface="K2D" panose="00000800000000000000" pitchFamily="2" charset="-34"/>
            </a:endParaRPr>
          </a:p>
        </p:txBody>
      </p:sp>
      <p:sp>
        <p:nvSpPr>
          <p:cNvPr id="132" name="Google Shape;132;p25"/>
          <p:cNvSpPr txBox="1">
            <a:spLocks noGrp="1"/>
          </p:cNvSpPr>
          <p:nvPr>
            <p:ph type="subTitle" idx="1"/>
          </p:nvPr>
        </p:nvSpPr>
        <p:spPr>
          <a:xfrm>
            <a:off x="685803" y="4168575"/>
            <a:ext cx="3853800" cy="1385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66"/>
              </a:buClr>
              <a:buSzPts val="2000"/>
              <a:buFont typeface="Arial"/>
              <a:buNone/>
            </a:pPr>
            <a:r>
              <a:rPr lang="en" sz="2000" b="1" u="sng" dirty="0">
                <a:latin typeface="K2D" panose="00000800000000000000" pitchFamily="2" charset="-34"/>
                <a:cs typeface="K2D" panose="00000800000000000000" pitchFamily="2" charset="-34"/>
              </a:rPr>
              <a:t>GV hướng dẫn:</a:t>
            </a:r>
            <a:endParaRPr sz="2000" b="1" u="sng" dirty="0">
              <a:latin typeface="K2D" panose="00000800000000000000" pitchFamily="2" charset="-34"/>
              <a:cs typeface="K2D" panose="00000800000000000000" pitchFamily="2" charset="-34"/>
              <a:sym typeface="Arial"/>
            </a:endParaRPr>
          </a:p>
          <a:p>
            <a:pPr marL="0" lvl="0" indent="0" algn="l" rtl="0">
              <a:spcBef>
                <a:spcPts val="400"/>
              </a:spcBef>
              <a:spcAft>
                <a:spcPts val="0"/>
              </a:spcAft>
              <a:buClr>
                <a:schemeClr val="dk1"/>
              </a:buClr>
              <a:buSzPts val="1100"/>
              <a:buFont typeface="Arial"/>
              <a:buNone/>
            </a:pPr>
            <a:r>
              <a:rPr lang="en" sz="2000" b="1" i="1" dirty="0">
                <a:latin typeface="K2D" panose="00000800000000000000" pitchFamily="2" charset="-34"/>
                <a:cs typeface="K2D" panose="00000800000000000000" pitchFamily="2" charset="-34"/>
              </a:rPr>
              <a:t>Ths. Nguyễn Thị Kim Yến</a:t>
            </a:r>
            <a:endParaRPr sz="2000" b="1" i="1" dirty="0">
              <a:latin typeface="K2D" panose="00000800000000000000" pitchFamily="2" charset="-34"/>
              <a:cs typeface="K2D" panose="00000800000000000000" pitchFamily="2" charset="-34"/>
            </a:endParaRPr>
          </a:p>
          <a:p>
            <a:pPr marL="0" lvl="0" indent="0" algn="l" rtl="0">
              <a:spcBef>
                <a:spcPts val="400"/>
              </a:spcBef>
              <a:spcAft>
                <a:spcPts val="0"/>
              </a:spcAft>
              <a:buClr>
                <a:schemeClr val="dk1"/>
              </a:buClr>
              <a:buSzPts val="1100"/>
              <a:buFont typeface="Arial"/>
              <a:buNone/>
            </a:pPr>
            <a:endParaRPr sz="2000" b="1" dirty="0">
              <a:latin typeface="K2D" panose="00000800000000000000" pitchFamily="2" charset="-34"/>
              <a:cs typeface="K2D" panose="00000800000000000000" pitchFamily="2" charset="-34"/>
            </a:endParaRPr>
          </a:p>
          <a:p>
            <a:pPr marL="0" lvl="0" indent="0" algn="l" rtl="0">
              <a:lnSpc>
                <a:spcPct val="100000"/>
              </a:lnSpc>
              <a:spcBef>
                <a:spcPts val="400"/>
              </a:spcBef>
              <a:spcAft>
                <a:spcPts val="0"/>
              </a:spcAft>
              <a:buClr>
                <a:srgbClr val="000066"/>
              </a:buClr>
              <a:buSzPts val="2000"/>
              <a:buFont typeface="Arial"/>
              <a:buNone/>
            </a:pPr>
            <a:endParaRPr sz="2000" b="1" dirty="0">
              <a:latin typeface="K2D" panose="00000800000000000000" pitchFamily="2" charset="-34"/>
              <a:cs typeface="K2D" panose="00000800000000000000" pitchFamily="2" charset="-34"/>
            </a:endParaRPr>
          </a:p>
          <a:p>
            <a:pPr marL="0" lvl="0" indent="0" algn="l" rtl="0">
              <a:lnSpc>
                <a:spcPct val="100000"/>
              </a:lnSpc>
              <a:spcBef>
                <a:spcPts val="400"/>
              </a:spcBef>
              <a:spcAft>
                <a:spcPts val="0"/>
              </a:spcAft>
              <a:buClr>
                <a:srgbClr val="000066"/>
              </a:buClr>
              <a:buSzPts val="2000"/>
              <a:buFont typeface="Arial"/>
              <a:buNone/>
            </a:pPr>
            <a:endParaRPr sz="2000" b="1" dirty="0">
              <a:latin typeface="K2D" panose="00000800000000000000" pitchFamily="2" charset="-34"/>
              <a:cs typeface="K2D" panose="00000800000000000000" pitchFamily="2" charset="-34"/>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xfrm>
            <a:off x="1752600" y="282575"/>
            <a:ext cx="7086600" cy="94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sz="3000" dirty="0">
                <a:solidFill>
                  <a:srgbClr val="FF0000"/>
                </a:solidFill>
                <a:latin typeface="K2D" panose="00000800000000000000" pitchFamily="2" charset="-34"/>
                <a:cs typeface="K2D" panose="00000800000000000000" pitchFamily="2" charset="-34"/>
              </a:rPr>
              <a:t>3.b CẬP NHẬT DỮ LIỆU</a:t>
            </a:r>
            <a:endParaRPr sz="3000" dirty="0">
              <a:solidFill>
                <a:srgbClr val="FF0000"/>
              </a:solidFill>
              <a:latin typeface="K2D" panose="00000800000000000000" pitchFamily="2" charset="-34"/>
              <a:cs typeface="K2D" panose="00000800000000000000" pitchFamily="2" charset="-34"/>
            </a:endParaRPr>
          </a:p>
        </p:txBody>
      </p:sp>
      <p:pic>
        <p:nvPicPr>
          <p:cNvPr id="192" name="Google Shape;192;p34"/>
          <p:cNvPicPr preferRelativeResize="0"/>
          <p:nvPr/>
        </p:nvPicPr>
        <p:blipFill rotWithShape="1">
          <a:blip r:embed="rId3">
            <a:alphaModFix/>
          </a:blip>
          <a:srcRect/>
          <a:stretch/>
        </p:blipFill>
        <p:spPr>
          <a:xfrm>
            <a:off x="2309187" y="3645151"/>
            <a:ext cx="4525625" cy="2740150"/>
          </a:xfrm>
          <a:prstGeom prst="rect">
            <a:avLst/>
          </a:prstGeom>
          <a:noFill/>
          <a:ln>
            <a:noFill/>
          </a:ln>
        </p:spPr>
      </p:pic>
      <p:sp>
        <p:nvSpPr>
          <p:cNvPr id="193" name="Google Shape;193;p34"/>
          <p:cNvSpPr txBox="1"/>
          <p:nvPr/>
        </p:nvSpPr>
        <p:spPr>
          <a:xfrm>
            <a:off x="463350" y="1359450"/>
            <a:ext cx="8217300" cy="185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262672"/>
                </a:solidFill>
                <a:latin typeface="K2D" panose="00000800000000000000" pitchFamily="2" charset="-34"/>
                <a:cs typeface="K2D" panose="00000800000000000000" pitchFamily="2" charset="-34"/>
              </a:rPr>
              <a:t>	Trigger là một loại thủ tục tự động được kích hoạt (hoặc thực thi) khi có một hành động cụ thể xảy ra trên một bảng dữ liệu.</a:t>
            </a:r>
            <a:endParaRPr sz="2400" dirty="0">
              <a:solidFill>
                <a:srgbClr val="262672"/>
              </a:solidFill>
              <a:latin typeface="K2D" panose="00000800000000000000" pitchFamily="2" charset="-34"/>
              <a:cs typeface="K2D" panose="00000800000000000000" pitchFamily="2" charset="-34"/>
            </a:endParaRPr>
          </a:p>
          <a:p>
            <a:pPr marL="0" lvl="0" indent="0" algn="l" rtl="0">
              <a:spcBef>
                <a:spcPts val="0"/>
              </a:spcBef>
              <a:spcAft>
                <a:spcPts val="0"/>
              </a:spcAft>
              <a:buNone/>
            </a:pPr>
            <a:r>
              <a:rPr lang="en" sz="2400" dirty="0">
                <a:solidFill>
                  <a:srgbClr val="262672"/>
                </a:solidFill>
                <a:latin typeface="K2D" panose="00000800000000000000" pitchFamily="2" charset="-34"/>
                <a:cs typeface="K2D" panose="00000800000000000000" pitchFamily="2" charset="-34"/>
              </a:rPr>
              <a:t>	Triggers được sử dụng để kiểm tra, ràng buộc dữ liệu, cập nhật các bảng liên quan, hoặc thực hiện các thao tác kiểm soát tính nhất quán và toàn vẹn của dữ liệu.</a:t>
            </a:r>
            <a:endParaRPr sz="2400" dirty="0">
              <a:solidFill>
                <a:srgbClr val="262672"/>
              </a:solidFill>
              <a:latin typeface="K2D" panose="00000800000000000000" pitchFamily="2" charset="-34"/>
              <a:cs typeface="K2D" panose="00000800000000000000" pitchFamily="2" charset="-3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3">
                                            <p:txEl>
                                              <p:pRg st="0" end="0"/>
                                            </p:txEl>
                                          </p:spTgt>
                                        </p:tgtEl>
                                        <p:attrNameLst>
                                          <p:attrName>style.visibility</p:attrName>
                                        </p:attrNameLst>
                                      </p:cBhvr>
                                      <p:to>
                                        <p:strVal val="visible"/>
                                      </p:to>
                                    </p:set>
                                    <p:animEffect transition="in" filter="fade">
                                      <p:cBhvr>
                                        <p:cTn id="7" dur="1500"/>
                                        <p:tgtEl>
                                          <p:spTgt spid="193">
                                            <p:txEl>
                                              <p:pRg st="0" end="0"/>
                                            </p:txEl>
                                          </p:spTgt>
                                        </p:tgtEl>
                                      </p:cBhvr>
                                    </p:animEffect>
                                  </p:childTnLst>
                                </p:cTn>
                              </p:par>
                              <p:par>
                                <p:cTn id="8" presetID="10" presetClass="entr" presetSubtype="0" fill="hold" nodeType="withEffect">
                                  <p:stCondLst>
                                    <p:cond delay="1500"/>
                                  </p:stCondLst>
                                  <p:childTnLst>
                                    <p:set>
                                      <p:cBhvr>
                                        <p:cTn id="9" dur="1" fill="hold">
                                          <p:stCondLst>
                                            <p:cond delay="0"/>
                                          </p:stCondLst>
                                        </p:cTn>
                                        <p:tgtEl>
                                          <p:spTgt spid="193">
                                            <p:txEl>
                                              <p:pRg st="1" end="1"/>
                                            </p:txEl>
                                          </p:spTgt>
                                        </p:tgtEl>
                                        <p:attrNameLst>
                                          <p:attrName>style.visibility</p:attrName>
                                        </p:attrNameLst>
                                      </p:cBhvr>
                                      <p:to>
                                        <p:strVal val="visible"/>
                                      </p:to>
                                    </p:set>
                                    <p:animEffect transition="in" filter="fade">
                                      <p:cBhvr>
                                        <p:cTn id="10" dur="1500"/>
                                        <p:tgtEl>
                                          <p:spTgt spid="193">
                                            <p:txEl>
                                              <p:pRg st="1" end="1"/>
                                            </p:txEl>
                                          </p:spTgt>
                                        </p:tgtEl>
                                      </p:cBhvr>
                                    </p:animEffect>
                                  </p:childTnLst>
                                </p:cTn>
                              </p:par>
                              <p:par>
                                <p:cTn id="11" presetID="10" presetClass="entr" presetSubtype="0" fill="hold" nodeType="withEffect">
                                  <p:stCondLst>
                                    <p:cond delay="3000"/>
                                  </p:stCondLst>
                                  <p:childTnLst>
                                    <p:set>
                                      <p:cBhvr>
                                        <p:cTn id="12" dur="1" fill="hold">
                                          <p:stCondLst>
                                            <p:cond delay="0"/>
                                          </p:stCondLst>
                                        </p:cTn>
                                        <p:tgtEl>
                                          <p:spTgt spid="192"/>
                                        </p:tgtEl>
                                        <p:attrNameLst>
                                          <p:attrName>style.visibility</p:attrName>
                                        </p:attrNameLst>
                                      </p:cBhvr>
                                      <p:to>
                                        <p:strVal val="visible"/>
                                      </p:to>
                                    </p:set>
                                    <p:animEffect transition="in" filter="fade">
                                      <p:cBhvr>
                                        <p:cTn id="13" dur="15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a:spLocks noGrp="1"/>
          </p:cNvSpPr>
          <p:nvPr>
            <p:ph type="title"/>
          </p:nvPr>
        </p:nvSpPr>
        <p:spPr>
          <a:xfrm>
            <a:off x="1752600" y="282575"/>
            <a:ext cx="7086600" cy="94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sz="3000" dirty="0">
                <a:solidFill>
                  <a:srgbClr val="FF0000"/>
                </a:solidFill>
                <a:latin typeface="K2D" panose="00000800000000000000" pitchFamily="2" charset="-34"/>
                <a:cs typeface="K2D" panose="00000800000000000000" pitchFamily="2" charset="-34"/>
              </a:rPr>
              <a:t>3.b CẬP NHẬT DỮ LIỆU</a:t>
            </a:r>
            <a:endParaRPr sz="3000" dirty="0">
              <a:solidFill>
                <a:srgbClr val="FF0000"/>
              </a:solidFill>
              <a:latin typeface="K2D" panose="00000800000000000000" pitchFamily="2" charset="-34"/>
              <a:cs typeface="K2D" panose="00000800000000000000" pitchFamily="2" charset="-34"/>
            </a:endParaRPr>
          </a:p>
        </p:txBody>
      </p:sp>
      <p:sp>
        <p:nvSpPr>
          <p:cNvPr id="199" name="Google Shape;199;p35"/>
          <p:cNvSpPr txBox="1">
            <a:spLocks noGrp="1"/>
          </p:cNvSpPr>
          <p:nvPr>
            <p:ph type="body" idx="1"/>
          </p:nvPr>
        </p:nvSpPr>
        <p:spPr>
          <a:xfrm>
            <a:off x="609600" y="1925600"/>
            <a:ext cx="8229600" cy="834300"/>
          </a:xfrm>
          <a:prstGeom prst="rect">
            <a:avLst/>
          </a:prstGeom>
        </p:spPr>
        <p:txBody>
          <a:bodyPr spcFirstLastPara="1" wrap="square" lIns="91425" tIns="45700" rIns="91425" bIns="45700" anchor="t" anchorCtr="0">
            <a:noAutofit/>
          </a:bodyPr>
          <a:lstStyle/>
          <a:p>
            <a:pPr marL="0" lvl="0" indent="0" algn="ctr" rtl="0">
              <a:spcBef>
                <a:spcPts val="360"/>
              </a:spcBef>
              <a:spcAft>
                <a:spcPts val="0"/>
              </a:spcAft>
              <a:buNone/>
            </a:pPr>
            <a:r>
              <a:rPr lang="en" sz="2400" dirty="0">
                <a:latin typeface="K2D" panose="00000800000000000000" pitchFamily="2" charset="-34"/>
                <a:cs typeface="K2D" panose="00000800000000000000" pitchFamily="2" charset="-34"/>
              </a:rPr>
              <a:t>Cài đặt chức năng Thêm:</a:t>
            </a:r>
            <a:endParaRPr sz="2400" dirty="0">
              <a:latin typeface="K2D" panose="00000800000000000000" pitchFamily="2" charset="-34"/>
              <a:cs typeface="K2D" panose="00000800000000000000" pitchFamily="2" charset="-34"/>
            </a:endParaRPr>
          </a:p>
        </p:txBody>
      </p:sp>
      <p:pic>
        <p:nvPicPr>
          <p:cNvPr id="200" name="Google Shape;200;p35"/>
          <p:cNvPicPr preferRelativeResize="0"/>
          <p:nvPr/>
        </p:nvPicPr>
        <p:blipFill>
          <a:blip r:embed="rId3">
            <a:alphaModFix/>
          </a:blip>
          <a:stretch>
            <a:fillRect/>
          </a:stretch>
        </p:blipFill>
        <p:spPr>
          <a:xfrm>
            <a:off x="895350" y="2759900"/>
            <a:ext cx="7658100" cy="3200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animEffect transition="in" filter="fade">
                                      <p:cBhvr>
                                        <p:cTn id="7" dur="1500"/>
                                        <p:tgtEl>
                                          <p:spTgt spid="1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0"/>
                                        </p:tgtEl>
                                        <p:attrNameLst>
                                          <p:attrName>style.visibility</p:attrName>
                                        </p:attrNameLst>
                                      </p:cBhvr>
                                      <p:to>
                                        <p:strVal val="visible"/>
                                      </p:to>
                                    </p:set>
                                    <p:animEffect transition="in" filter="fade">
                                      <p:cBhvr>
                                        <p:cTn id="10" dur="15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6"/>
          <p:cNvSpPr txBox="1">
            <a:spLocks noGrp="1"/>
          </p:cNvSpPr>
          <p:nvPr>
            <p:ph type="title"/>
          </p:nvPr>
        </p:nvSpPr>
        <p:spPr>
          <a:xfrm>
            <a:off x="1752600" y="282575"/>
            <a:ext cx="7086600" cy="94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sz="3000" dirty="0">
                <a:solidFill>
                  <a:srgbClr val="FF0000"/>
                </a:solidFill>
                <a:latin typeface="K2D" panose="00000800000000000000" pitchFamily="2" charset="-34"/>
                <a:cs typeface="K2D" panose="00000800000000000000" pitchFamily="2" charset="-34"/>
              </a:rPr>
              <a:t>3.b CẬP NHẬT DỮ LIỆU</a:t>
            </a:r>
            <a:endParaRPr sz="3000" dirty="0">
              <a:solidFill>
                <a:srgbClr val="FF0000"/>
              </a:solidFill>
              <a:latin typeface="K2D" panose="00000800000000000000" pitchFamily="2" charset="-34"/>
              <a:cs typeface="K2D" panose="00000800000000000000" pitchFamily="2" charset="-34"/>
            </a:endParaRPr>
          </a:p>
        </p:txBody>
      </p:sp>
      <p:sp>
        <p:nvSpPr>
          <p:cNvPr id="206" name="Google Shape;206;p36"/>
          <p:cNvSpPr txBox="1">
            <a:spLocks noGrp="1"/>
          </p:cNvSpPr>
          <p:nvPr>
            <p:ph type="body" idx="1"/>
          </p:nvPr>
        </p:nvSpPr>
        <p:spPr>
          <a:xfrm>
            <a:off x="609600" y="1925600"/>
            <a:ext cx="8229600" cy="834300"/>
          </a:xfrm>
          <a:prstGeom prst="rect">
            <a:avLst/>
          </a:prstGeom>
        </p:spPr>
        <p:txBody>
          <a:bodyPr spcFirstLastPara="1" wrap="square" lIns="91425" tIns="45700" rIns="91425" bIns="45700" anchor="t" anchorCtr="0">
            <a:noAutofit/>
          </a:bodyPr>
          <a:lstStyle/>
          <a:p>
            <a:pPr marL="0" lvl="0" indent="0" algn="ctr" rtl="0">
              <a:spcBef>
                <a:spcPts val="360"/>
              </a:spcBef>
              <a:spcAft>
                <a:spcPts val="0"/>
              </a:spcAft>
              <a:buNone/>
            </a:pPr>
            <a:r>
              <a:rPr lang="en" sz="2400" dirty="0">
                <a:latin typeface="K2D" panose="00000800000000000000" pitchFamily="2" charset="-34"/>
                <a:cs typeface="K2D" panose="00000800000000000000" pitchFamily="2" charset="-34"/>
              </a:rPr>
              <a:t>Cài đặt chức năng Sửa:</a:t>
            </a:r>
            <a:endParaRPr sz="2400" dirty="0">
              <a:latin typeface="K2D" panose="00000800000000000000" pitchFamily="2" charset="-34"/>
              <a:cs typeface="K2D" panose="00000800000000000000" pitchFamily="2" charset="-34"/>
            </a:endParaRPr>
          </a:p>
        </p:txBody>
      </p:sp>
      <p:pic>
        <p:nvPicPr>
          <p:cNvPr id="207" name="Google Shape;207;p36"/>
          <p:cNvPicPr preferRelativeResize="0"/>
          <p:nvPr/>
        </p:nvPicPr>
        <p:blipFill>
          <a:blip r:embed="rId3">
            <a:alphaModFix/>
          </a:blip>
          <a:stretch>
            <a:fillRect/>
          </a:stretch>
        </p:blipFill>
        <p:spPr>
          <a:xfrm>
            <a:off x="1084600" y="2759900"/>
            <a:ext cx="6974801" cy="3034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6">
                                            <p:txEl>
                                              <p:pRg st="0" end="0"/>
                                            </p:txEl>
                                          </p:spTgt>
                                        </p:tgtEl>
                                        <p:attrNameLst>
                                          <p:attrName>style.visibility</p:attrName>
                                        </p:attrNameLst>
                                      </p:cBhvr>
                                      <p:to>
                                        <p:strVal val="visible"/>
                                      </p:to>
                                    </p:set>
                                    <p:animEffect transition="in" filter="fade">
                                      <p:cBhvr>
                                        <p:cTn id="7" dur="1500"/>
                                        <p:tgtEl>
                                          <p:spTgt spid="20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7"/>
                                        </p:tgtEl>
                                        <p:attrNameLst>
                                          <p:attrName>style.visibility</p:attrName>
                                        </p:attrNameLst>
                                      </p:cBhvr>
                                      <p:to>
                                        <p:strVal val="visible"/>
                                      </p:to>
                                    </p:set>
                                    <p:animEffect transition="in" filter="fade">
                                      <p:cBhvr>
                                        <p:cTn id="10" dur="1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title"/>
          </p:nvPr>
        </p:nvSpPr>
        <p:spPr>
          <a:xfrm>
            <a:off x="1752600" y="282575"/>
            <a:ext cx="7086600" cy="94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sz="3000" dirty="0">
                <a:solidFill>
                  <a:srgbClr val="FF0000"/>
                </a:solidFill>
                <a:latin typeface="K2D" panose="00000800000000000000" pitchFamily="2" charset="-34"/>
                <a:cs typeface="K2D" panose="00000800000000000000" pitchFamily="2" charset="-34"/>
              </a:rPr>
              <a:t>3.b CẬP NHẬT DỮ LIỆU</a:t>
            </a:r>
            <a:endParaRPr sz="3000" dirty="0">
              <a:solidFill>
                <a:srgbClr val="FF0000"/>
              </a:solidFill>
              <a:latin typeface="K2D" panose="00000800000000000000" pitchFamily="2" charset="-34"/>
              <a:cs typeface="K2D" panose="00000800000000000000" pitchFamily="2" charset="-34"/>
            </a:endParaRPr>
          </a:p>
        </p:txBody>
      </p:sp>
      <p:sp>
        <p:nvSpPr>
          <p:cNvPr id="213" name="Google Shape;213;p37"/>
          <p:cNvSpPr txBox="1">
            <a:spLocks noGrp="1"/>
          </p:cNvSpPr>
          <p:nvPr>
            <p:ph type="body" idx="1"/>
          </p:nvPr>
        </p:nvSpPr>
        <p:spPr>
          <a:xfrm>
            <a:off x="609600" y="1925600"/>
            <a:ext cx="8229600" cy="834300"/>
          </a:xfrm>
          <a:prstGeom prst="rect">
            <a:avLst/>
          </a:prstGeom>
        </p:spPr>
        <p:txBody>
          <a:bodyPr spcFirstLastPara="1" wrap="square" lIns="91425" tIns="45700" rIns="91425" bIns="45700" anchor="t" anchorCtr="0">
            <a:noAutofit/>
          </a:bodyPr>
          <a:lstStyle/>
          <a:p>
            <a:pPr marL="0" lvl="0" indent="0" algn="ctr" rtl="0">
              <a:spcBef>
                <a:spcPts val="360"/>
              </a:spcBef>
              <a:spcAft>
                <a:spcPts val="0"/>
              </a:spcAft>
              <a:buNone/>
            </a:pPr>
            <a:r>
              <a:rPr lang="en" sz="2400" dirty="0">
                <a:latin typeface="K2D" panose="00000800000000000000" pitchFamily="2" charset="-34"/>
                <a:cs typeface="K2D" panose="00000800000000000000" pitchFamily="2" charset="-34"/>
              </a:rPr>
              <a:t>Cài đặt chức năng Xóa:</a:t>
            </a:r>
            <a:endParaRPr sz="2400" dirty="0">
              <a:latin typeface="K2D" panose="00000800000000000000" pitchFamily="2" charset="-34"/>
              <a:cs typeface="K2D" panose="00000800000000000000" pitchFamily="2" charset="-34"/>
            </a:endParaRPr>
          </a:p>
        </p:txBody>
      </p:sp>
      <p:pic>
        <p:nvPicPr>
          <p:cNvPr id="214" name="Google Shape;214;p37"/>
          <p:cNvPicPr preferRelativeResize="0"/>
          <p:nvPr/>
        </p:nvPicPr>
        <p:blipFill>
          <a:blip r:embed="rId3">
            <a:alphaModFix/>
          </a:blip>
          <a:stretch>
            <a:fillRect/>
          </a:stretch>
        </p:blipFill>
        <p:spPr>
          <a:xfrm>
            <a:off x="1509700" y="2759900"/>
            <a:ext cx="6124575" cy="2952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3">
                                            <p:txEl>
                                              <p:pRg st="0" end="0"/>
                                            </p:txEl>
                                          </p:spTgt>
                                        </p:tgtEl>
                                        <p:attrNameLst>
                                          <p:attrName>style.visibility</p:attrName>
                                        </p:attrNameLst>
                                      </p:cBhvr>
                                      <p:to>
                                        <p:strVal val="visible"/>
                                      </p:to>
                                    </p:set>
                                    <p:animEffect transition="in" filter="fade">
                                      <p:cBhvr>
                                        <p:cTn id="7" dur="1500"/>
                                        <p:tgtEl>
                                          <p:spTgt spid="2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4"/>
                                        </p:tgtEl>
                                        <p:attrNameLst>
                                          <p:attrName>style.visibility</p:attrName>
                                        </p:attrNameLst>
                                      </p:cBhvr>
                                      <p:to>
                                        <p:strVal val="visible"/>
                                      </p:to>
                                    </p:set>
                                    <p:animEffect transition="in" filter="fade">
                                      <p:cBhvr>
                                        <p:cTn id="10" dur="1500"/>
                                        <p:tgtEl>
                                          <p:spTgt spid="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8"/>
          <p:cNvSpPr txBox="1">
            <a:spLocks noGrp="1"/>
          </p:cNvSpPr>
          <p:nvPr>
            <p:ph type="title"/>
          </p:nvPr>
        </p:nvSpPr>
        <p:spPr>
          <a:xfrm>
            <a:off x="1854200" y="282575"/>
            <a:ext cx="7380000" cy="94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sz="3000" dirty="0">
                <a:solidFill>
                  <a:srgbClr val="FF0000"/>
                </a:solidFill>
                <a:latin typeface="K2D" panose="00000800000000000000" pitchFamily="2" charset="-34"/>
                <a:cs typeface="K2D" panose="00000800000000000000" pitchFamily="2" charset="-34"/>
              </a:rPr>
              <a:t>3.c THỐNG KÊ DỮ LIỆU</a:t>
            </a:r>
            <a:endParaRPr sz="3000" dirty="0">
              <a:solidFill>
                <a:srgbClr val="FF0000"/>
              </a:solidFill>
              <a:latin typeface="K2D" panose="00000800000000000000" pitchFamily="2" charset="-34"/>
              <a:cs typeface="K2D" panose="00000800000000000000" pitchFamily="2" charset="-34"/>
            </a:endParaRPr>
          </a:p>
        </p:txBody>
      </p:sp>
      <p:pic>
        <p:nvPicPr>
          <p:cNvPr id="220" name="Google Shape;220;p38"/>
          <p:cNvPicPr preferRelativeResize="0"/>
          <p:nvPr/>
        </p:nvPicPr>
        <p:blipFill>
          <a:blip r:embed="rId3">
            <a:alphaModFix/>
          </a:blip>
          <a:stretch>
            <a:fillRect/>
          </a:stretch>
        </p:blipFill>
        <p:spPr>
          <a:xfrm>
            <a:off x="152400" y="1592000"/>
            <a:ext cx="8839199" cy="4760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0"/>
                                        </p:tgtEl>
                                        <p:attrNameLst>
                                          <p:attrName>style.visibility</p:attrName>
                                        </p:attrNameLst>
                                      </p:cBhvr>
                                      <p:to>
                                        <p:strVal val="visible"/>
                                      </p:to>
                                    </p:set>
                                    <p:animEffect transition="in" filter="fade">
                                      <p:cBhvr>
                                        <p:cTn id="7" dur="1500"/>
                                        <p:tgtEl>
                                          <p:spTgt spid="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9"/>
          <p:cNvSpPr txBox="1">
            <a:spLocks noGrp="1"/>
          </p:cNvSpPr>
          <p:nvPr>
            <p:ph type="title"/>
          </p:nvPr>
        </p:nvSpPr>
        <p:spPr>
          <a:xfrm>
            <a:off x="1854200" y="282575"/>
            <a:ext cx="7380000" cy="94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sz="3000" dirty="0">
                <a:solidFill>
                  <a:srgbClr val="FF0000"/>
                </a:solidFill>
                <a:latin typeface="K2D" panose="00000800000000000000" pitchFamily="2" charset="-34"/>
                <a:cs typeface="K2D" panose="00000800000000000000" pitchFamily="2" charset="-34"/>
              </a:rPr>
              <a:t>3.c THỐNG KÊ DỮ LIỆU</a:t>
            </a:r>
            <a:endParaRPr sz="3000" dirty="0">
              <a:solidFill>
                <a:srgbClr val="FF0000"/>
              </a:solidFill>
              <a:latin typeface="K2D" panose="00000800000000000000" pitchFamily="2" charset="-34"/>
              <a:cs typeface="K2D" panose="00000800000000000000" pitchFamily="2" charset="-34"/>
            </a:endParaRPr>
          </a:p>
        </p:txBody>
      </p:sp>
      <p:sp>
        <p:nvSpPr>
          <p:cNvPr id="226" name="Google Shape;226;p39"/>
          <p:cNvSpPr txBox="1">
            <a:spLocks noGrp="1"/>
          </p:cNvSpPr>
          <p:nvPr>
            <p:ph type="body" idx="1"/>
          </p:nvPr>
        </p:nvSpPr>
        <p:spPr>
          <a:xfrm>
            <a:off x="533400" y="1405725"/>
            <a:ext cx="8237700" cy="2362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 sz="2400" dirty="0">
                <a:solidFill>
                  <a:srgbClr val="262672"/>
                </a:solidFill>
                <a:latin typeface="K2D" panose="00000800000000000000" pitchFamily="2" charset="-34"/>
                <a:cs typeface="K2D" panose="00000800000000000000" pitchFamily="2" charset="-34"/>
              </a:rPr>
              <a:t>	Ví dụ chức năng: Lọc thiết bị theo nhà sản xuất - sử dụng Stored Procedure.</a:t>
            </a:r>
            <a:endParaRPr sz="2400" dirty="0">
              <a:solidFill>
                <a:srgbClr val="262672"/>
              </a:solidFill>
              <a:latin typeface="K2D" panose="00000800000000000000" pitchFamily="2" charset="-34"/>
              <a:cs typeface="K2D" panose="00000800000000000000" pitchFamily="2" charset="-34"/>
            </a:endParaRPr>
          </a:p>
          <a:p>
            <a:pPr marL="0" lvl="0" indent="0" algn="l" rtl="0">
              <a:lnSpc>
                <a:spcPct val="100000"/>
              </a:lnSpc>
              <a:spcBef>
                <a:spcPts val="0"/>
              </a:spcBef>
              <a:spcAft>
                <a:spcPts val="0"/>
              </a:spcAft>
              <a:buSzPts val="1800"/>
              <a:buNone/>
            </a:pPr>
            <a:r>
              <a:rPr lang="en" sz="2400" dirty="0">
                <a:solidFill>
                  <a:srgbClr val="262672"/>
                </a:solidFill>
                <a:latin typeface="K2D" panose="00000800000000000000" pitchFamily="2" charset="-34"/>
                <a:cs typeface="K2D" panose="00000800000000000000" pitchFamily="2" charset="-34"/>
              </a:rPr>
              <a:t>	Khái niệm: Stored Procedure là một tập hợp các câu lệnh SQL được lưu trữ trong cơ sở dữ liệu và có thể được gọi để thực thi.</a:t>
            </a:r>
            <a:endParaRPr sz="2400" dirty="0">
              <a:solidFill>
                <a:srgbClr val="262672"/>
              </a:solidFill>
              <a:latin typeface="K2D" panose="00000800000000000000" pitchFamily="2" charset="-34"/>
              <a:cs typeface="K2D" panose="00000800000000000000" pitchFamily="2" charset="-34"/>
            </a:endParaRPr>
          </a:p>
          <a:p>
            <a:pPr marL="0" lvl="0" indent="0" algn="l" rtl="0">
              <a:lnSpc>
                <a:spcPct val="100000"/>
              </a:lnSpc>
              <a:spcBef>
                <a:spcPts val="0"/>
              </a:spcBef>
              <a:spcAft>
                <a:spcPts val="0"/>
              </a:spcAft>
              <a:buNone/>
            </a:pPr>
            <a:r>
              <a:rPr lang="en" sz="2400" dirty="0">
                <a:solidFill>
                  <a:srgbClr val="262672"/>
                </a:solidFill>
                <a:latin typeface="K2D" panose="00000800000000000000" pitchFamily="2" charset="-34"/>
                <a:cs typeface="K2D" panose="00000800000000000000" pitchFamily="2" charset="-34"/>
              </a:rPr>
              <a:t>Cài đặt:</a:t>
            </a:r>
            <a:endParaRPr sz="2400" b="1" dirty="0">
              <a:solidFill>
                <a:srgbClr val="262672"/>
              </a:solidFill>
              <a:latin typeface="K2D" panose="00000800000000000000" pitchFamily="2" charset="-34"/>
              <a:cs typeface="K2D" panose="00000800000000000000" pitchFamily="2" charset="-34"/>
            </a:endParaRPr>
          </a:p>
        </p:txBody>
      </p:sp>
      <p:pic>
        <p:nvPicPr>
          <p:cNvPr id="227" name="Google Shape;227;p39"/>
          <p:cNvPicPr preferRelativeResize="0"/>
          <p:nvPr/>
        </p:nvPicPr>
        <p:blipFill rotWithShape="1">
          <a:blip r:embed="rId3">
            <a:alphaModFix/>
          </a:blip>
          <a:srcRect t="7713" r="5123" b="9792"/>
          <a:stretch/>
        </p:blipFill>
        <p:spPr>
          <a:xfrm>
            <a:off x="1527925" y="3837077"/>
            <a:ext cx="6088125" cy="2436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animEffect transition="in" filter="fade">
                                      <p:cBhvr>
                                        <p:cTn id="7" dur="1500"/>
                                        <p:tgtEl>
                                          <p:spTgt spid="226">
                                            <p:txEl>
                                              <p:pRg st="0" end="0"/>
                                            </p:txEl>
                                          </p:spTgt>
                                        </p:tgtEl>
                                      </p:cBhvr>
                                    </p:animEffect>
                                  </p:childTnLst>
                                </p:cTn>
                              </p:par>
                              <p:par>
                                <p:cTn id="8" presetID="10" presetClass="entr" presetSubtype="0" fill="hold" nodeType="withEffect">
                                  <p:stCondLst>
                                    <p:cond delay="1500"/>
                                  </p:stCondLst>
                                  <p:childTnLst>
                                    <p:set>
                                      <p:cBhvr>
                                        <p:cTn id="9" dur="1" fill="hold">
                                          <p:stCondLst>
                                            <p:cond delay="0"/>
                                          </p:stCondLst>
                                        </p:cTn>
                                        <p:tgtEl>
                                          <p:spTgt spid="226">
                                            <p:txEl>
                                              <p:pRg st="1" end="1"/>
                                            </p:txEl>
                                          </p:spTgt>
                                        </p:tgtEl>
                                        <p:attrNameLst>
                                          <p:attrName>style.visibility</p:attrName>
                                        </p:attrNameLst>
                                      </p:cBhvr>
                                      <p:to>
                                        <p:strVal val="visible"/>
                                      </p:to>
                                    </p:set>
                                    <p:animEffect transition="in" filter="fade">
                                      <p:cBhvr>
                                        <p:cTn id="10" dur="1500"/>
                                        <p:tgtEl>
                                          <p:spTgt spid="226">
                                            <p:txEl>
                                              <p:pRg st="1" end="1"/>
                                            </p:txEl>
                                          </p:spTgt>
                                        </p:tgtEl>
                                      </p:cBhvr>
                                    </p:animEffect>
                                  </p:childTnLst>
                                </p:cTn>
                              </p:par>
                              <p:par>
                                <p:cTn id="11" presetID="10" presetClass="entr" presetSubtype="0" fill="hold" nodeType="withEffect">
                                  <p:stCondLst>
                                    <p:cond delay="1500"/>
                                  </p:stCondLst>
                                  <p:childTnLst>
                                    <p:set>
                                      <p:cBhvr>
                                        <p:cTn id="12" dur="1" fill="hold">
                                          <p:stCondLst>
                                            <p:cond delay="0"/>
                                          </p:stCondLst>
                                        </p:cTn>
                                        <p:tgtEl>
                                          <p:spTgt spid="226">
                                            <p:txEl>
                                              <p:pRg st="2" end="2"/>
                                            </p:txEl>
                                          </p:spTgt>
                                        </p:tgtEl>
                                        <p:attrNameLst>
                                          <p:attrName>style.visibility</p:attrName>
                                        </p:attrNameLst>
                                      </p:cBhvr>
                                      <p:to>
                                        <p:strVal val="visible"/>
                                      </p:to>
                                    </p:set>
                                    <p:animEffect transition="in" filter="fade">
                                      <p:cBhvr>
                                        <p:cTn id="13" dur="1500"/>
                                        <p:tgtEl>
                                          <p:spTgt spid="226">
                                            <p:txEl>
                                              <p:pRg st="2" end="2"/>
                                            </p:txEl>
                                          </p:spTgt>
                                        </p:tgtEl>
                                      </p:cBhvr>
                                    </p:animEffect>
                                  </p:childTnLst>
                                </p:cTn>
                              </p:par>
                              <p:par>
                                <p:cTn id="14" presetID="10" presetClass="entr" presetSubtype="0" fill="hold" nodeType="withEffect">
                                  <p:stCondLst>
                                    <p:cond delay="3000"/>
                                  </p:stCondLst>
                                  <p:childTnLst>
                                    <p:set>
                                      <p:cBhvr>
                                        <p:cTn id="15" dur="1" fill="hold">
                                          <p:stCondLst>
                                            <p:cond delay="0"/>
                                          </p:stCondLst>
                                        </p:cTn>
                                        <p:tgtEl>
                                          <p:spTgt spid="227"/>
                                        </p:tgtEl>
                                        <p:attrNameLst>
                                          <p:attrName>style.visibility</p:attrName>
                                        </p:attrNameLst>
                                      </p:cBhvr>
                                      <p:to>
                                        <p:strVal val="visible"/>
                                      </p:to>
                                    </p:set>
                                    <p:animEffect transition="in" filter="fade">
                                      <p:cBhvr>
                                        <p:cTn id="16" dur="15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0"/>
          <p:cNvSpPr txBox="1">
            <a:spLocks noGrp="1"/>
          </p:cNvSpPr>
          <p:nvPr>
            <p:ph type="title"/>
          </p:nvPr>
        </p:nvSpPr>
        <p:spPr>
          <a:xfrm>
            <a:off x="1854200" y="282575"/>
            <a:ext cx="7380000" cy="94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sz="3000" dirty="0">
                <a:solidFill>
                  <a:srgbClr val="FF0000"/>
                </a:solidFill>
                <a:latin typeface="K2D" panose="00000800000000000000" pitchFamily="2" charset="-34"/>
                <a:cs typeface="K2D" panose="00000800000000000000" pitchFamily="2" charset="-34"/>
              </a:rPr>
              <a:t>3.d BÁO CÁO</a:t>
            </a:r>
            <a:endParaRPr sz="3000" dirty="0">
              <a:solidFill>
                <a:srgbClr val="FF0000"/>
              </a:solidFill>
              <a:latin typeface="K2D" panose="00000800000000000000" pitchFamily="2" charset="-34"/>
              <a:cs typeface="K2D" panose="00000800000000000000" pitchFamily="2" charset="-34"/>
            </a:endParaRPr>
          </a:p>
        </p:txBody>
      </p:sp>
      <p:sp>
        <p:nvSpPr>
          <p:cNvPr id="233" name="Google Shape;233;p40"/>
          <p:cNvSpPr txBox="1">
            <a:spLocks noGrp="1"/>
          </p:cNvSpPr>
          <p:nvPr>
            <p:ph type="body" idx="1"/>
          </p:nvPr>
        </p:nvSpPr>
        <p:spPr>
          <a:xfrm>
            <a:off x="533400" y="1405725"/>
            <a:ext cx="8077200" cy="681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800"/>
              <a:buNone/>
            </a:pPr>
            <a:r>
              <a:rPr lang="en" sz="2400" dirty="0">
                <a:solidFill>
                  <a:srgbClr val="262672"/>
                </a:solidFill>
                <a:latin typeface="K2D" panose="00000800000000000000" pitchFamily="2" charset="-34"/>
                <a:cs typeface="K2D" panose="00000800000000000000" pitchFamily="2" charset="-34"/>
              </a:rPr>
              <a:t>Chức năng quản lý kho</a:t>
            </a:r>
            <a:endParaRPr sz="2400" dirty="0">
              <a:solidFill>
                <a:srgbClr val="262672"/>
              </a:solidFill>
              <a:latin typeface="K2D" panose="00000800000000000000" pitchFamily="2" charset="-34"/>
              <a:cs typeface="K2D" panose="00000800000000000000" pitchFamily="2" charset="-34"/>
            </a:endParaRPr>
          </a:p>
          <a:p>
            <a:pPr marL="457200" lvl="0" indent="0" algn="ctr" rtl="0">
              <a:spcBef>
                <a:spcPts val="580"/>
              </a:spcBef>
              <a:spcAft>
                <a:spcPts val="0"/>
              </a:spcAft>
              <a:buNone/>
            </a:pPr>
            <a:endParaRPr sz="2400" dirty="0">
              <a:solidFill>
                <a:srgbClr val="262672"/>
              </a:solidFill>
              <a:latin typeface="K2D" panose="00000800000000000000" pitchFamily="2" charset="-34"/>
              <a:cs typeface="K2D" panose="00000800000000000000" pitchFamily="2" charset="-34"/>
            </a:endParaRPr>
          </a:p>
          <a:p>
            <a:pPr marL="457200" lvl="0" indent="0" algn="ctr" rtl="0">
              <a:spcBef>
                <a:spcPts val="580"/>
              </a:spcBef>
              <a:spcAft>
                <a:spcPts val="0"/>
              </a:spcAft>
              <a:buNone/>
            </a:pPr>
            <a:endParaRPr sz="2400" dirty="0">
              <a:solidFill>
                <a:srgbClr val="262672"/>
              </a:solidFill>
              <a:latin typeface="K2D" panose="00000800000000000000" pitchFamily="2" charset="-34"/>
              <a:cs typeface="K2D" panose="00000800000000000000" pitchFamily="2" charset="-34"/>
            </a:endParaRPr>
          </a:p>
          <a:p>
            <a:pPr marL="457200" lvl="0" indent="0" algn="ctr" rtl="0">
              <a:spcBef>
                <a:spcPts val="580"/>
              </a:spcBef>
              <a:spcAft>
                <a:spcPts val="0"/>
              </a:spcAft>
              <a:buNone/>
            </a:pPr>
            <a:endParaRPr sz="2400" dirty="0">
              <a:solidFill>
                <a:srgbClr val="262672"/>
              </a:solidFill>
              <a:latin typeface="K2D" panose="00000800000000000000" pitchFamily="2" charset="-34"/>
              <a:cs typeface="K2D" panose="00000800000000000000" pitchFamily="2" charset="-34"/>
            </a:endParaRPr>
          </a:p>
          <a:p>
            <a:pPr marL="0" lvl="0" indent="0" algn="ctr" rtl="0">
              <a:spcBef>
                <a:spcPts val="580"/>
              </a:spcBef>
              <a:spcAft>
                <a:spcPts val="0"/>
              </a:spcAft>
              <a:buNone/>
            </a:pPr>
            <a:endParaRPr sz="2400" dirty="0">
              <a:solidFill>
                <a:srgbClr val="262672"/>
              </a:solidFill>
              <a:latin typeface="K2D" panose="00000800000000000000" pitchFamily="2" charset="-34"/>
              <a:cs typeface="K2D" panose="00000800000000000000" pitchFamily="2" charset="-34"/>
            </a:endParaRPr>
          </a:p>
          <a:p>
            <a:pPr marL="0" lvl="0" indent="0" algn="ctr" rtl="0">
              <a:spcBef>
                <a:spcPts val="580"/>
              </a:spcBef>
              <a:spcAft>
                <a:spcPts val="0"/>
              </a:spcAft>
              <a:buNone/>
            </a:pPr>
            <a:endParaRPr sz="2400" b="1" dirty="0">
              <a:solidFill>
                <a:srgbClr val="262672"/>
              </a:solidFill>
              <a:latin typeface="K2D" panose="00000800000000000000" pitchFamily="2" charset="-34"/>
              <a:cs typeface="K2D" panose="00000800000000000000" pitchFamily="2" charset="-34"/>
            </a:endParaRPr>
          </a:p>
          <a:p>
            <a:pPr marL="457200" lvl="0" indent="0" algn="ctr" rtl="0">
              <a:lnSpc>
                <a:spcPct val="100000"/>
              </a:lnSpc>
              <a:spcBef>
                <a:spcPts val="580"/>
              </a:spcBef>
              <a:spcAft>
                <a:spcPts val="0"/>
              </a:spcAft>
              <a:buNone/>
            </a:pPr>
            <a:endParaRPr sz="2400" b="1" dirty="0">
              <a:solidFill>
                <a:srgbClr val="262672"/>
              </a:solidFill>
              <a:latin typeface="K2D" panose="00000800000000000000" pitchFamily="2" charset="-34"/>
              <a:cs typeface="K2D" panose="00000800000000000000" pitchFamily="2" charset="-34"/>
            </a:endParaRPr>
          </a:p>
        </p:txBody>
      </p:sp>
      <p:pic>
        <p:nvPicPr>
          <p:cNvPr id="234" name="Google Shape;234;p40"/>
          <p:cNvPicPr preferRelativeResize="0"/>
          <p:nvPr/>
        </p:nvPicPr>
        <p:blipFill>
          <a:blip r:embed="rId3">
            <a:alphaModFix/>
          </a:blip>
          <a:stretch>
            <a:fillRect/>
          </a:stretch>
        </p:blipFill>
        <p:spPr>
          <a:xfrm>
            <a:off x="152400" y="1915300"/>
            <a:ext cx="8839202" cy="44587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1500"/>
                                        <p:tgtEl>
                                          <p:spTgt spid="2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3">
                                            <p:txEl>
                                              <p:pRg st="0" end="0"/>
                                            </p:txEl>
                                          </p:spTgt>
                                        </p:tgtEl>
                                        <p:attrNameLst>
                                          <p:attrName>style.visibility</p:attrName>
                                        </p:attrNameLst>
                                      </p:cBhvr>
                                      <p:to>
                                        <p:strVal val="visible"/>
                                      </p:to>
                                    </p:set>
                                    <p:animEffect transition="in" filter="fade">
                                      <p:cBhvr>
                                        <p:cTn id="10" dur="1500"/>
                                        <p:tgtEl>
                                          <p:spTgt spid="2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1"/>
          <p:cNvSpPr txBox="1">
            <a:spLocks noGrp="1"/>
          </p:cNvSpPr>
          <p:nvPr>
            <p:ph type="title"/>
          </p:nvPr>
        </p:nvSpPr>
        <p:spPr>
          <a:xfrm>
            <a:off x="1854200" y="282575"/>
            <a:ext cx="7380000" cy="94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sz="3000" dirty="0">
                <a:solidFill>
                  <a:srgbClr val="FF0000"/>
                </a:solidFill>
                <a:latin typeface="K2D" panose="00000800000000000000" pitchFamily="2" charset="-34"/>
                <a:cs typeface="K2D" panose="00000800000000000000" pitchFamily="2" charset="-34"/>
              </a:rPr>
              <a:t>3.d BÁO CÁO</a:t>
            </a:r>
            <a:endParaRPr sz="3000" dirty="0">
              <a:solidFill>
                <a:srgbClr val="FF0000"/>
              </a:solidFill>
              <a:latin typeface="K2D" panose="00000800000000000000" pitchFamily="2" charset="-34"/>
              <a:cs typeface="K2D" panose="00000800000000000000" pitchFamily="2" charset="-34"/>
            </a:endParaRPr>
          </a:p>
        </p:txBody>
      </p:sp>
      <p:sp>
        <p:nvSpPr>
          <p:cNvPr id="240" name="Google Shape;240;p41"/>
          <p:cNvSpPr txBox="1">
            <a:spLocks noGrp="1"/>
          </p:cNvSpPr>
          <p:nvPr>
            <p:ph type="body" idx="1"/>
          </p:nvPr>
        </p:nvSpPr>
        <p:spPr>
          <a:xfrm>
            <a:off x="533400" y="1405725"/>
            <a:ext cx="8237700" cy="5031900"/>
          </a:xfrm>
          <a:prstGeom prst="rect">
            <a:avLst/>
          </a:prstGeom>
          <a:noFill/>
          <a:ln>
            <a:noFill/>
          </a:ln>
        </p:spPr>
        <p:txBody>
          <a:bodyPr spcFirstLastPara="1" wrap="square" lIns="91425" tIns="45700" rIns="91425" bIns="45700" anchor="t" anchorCtr="0">
            <a:noAutofit/>
          </a:bodyPr>
          <a:lstStyle/>
          <a:p>
            <a:pPr marL="0" lvl="0" indent="457200" algn="l" rtl="0">
              <a:lnSpc>
                <a:spcPct val="100000"/>
              </a:lnSpc>
              <a:spcBef>
                <a:spcPts val="0"/>
              </a:spcBef>
              <a:spcAft>
                <a:spcPts val="0"/>
              </a:spcAft>
              <a:buSzPts val="1800"/>
              <a:buNone/>
            </a:pPr>
            <a:r>
              <a:rPr lang="en" sz="2400" dirty="0">
                <a:solidFill>
                  <a:srgbClr val="262672"/>
                </a:solidFill>
                <a:latin typeface="K2D" panose="00000800000000000000" pitchFamily="2" charset="-34"/>
                <a:cs typeface="K2D" panose="00000800000000000000" pitchFamily="2" charset="-34"/>
              </a:rPr>
              <a:t>Chức năng quản lý kho - sử dụng view để tạo bảng lọc 10 tỉnh có số lượng khách nhiều nhất</a:t>
            </a:r>
            <a:endParaRPr sz="2400" dirty="0">
              <a:solidFill>
                <a:srgbClr val="262672"/>
              </a:solidFill>
              <a:latin typeface="K2D" panose="00000800000000000000" pitchFamily="2" charset="-34"/>
              <a:cs typeface="K2D" panose="00000800000000000000" pitchFamily="2" charset="-34"/>
            </a:endParaRPr>
          </a:p>
          <a:p>
            <a:pPr marL="0" lvl="0" indent="457200" algn="l" rtl="0">
              <a:lnSpc>
                <a:spcPct val="100000"/>
              </a:lnSpc>
              <a:spcBef>
                <a:spcPts val="0"/>
              </a:spcBef>
              <a:spcAft>
                <a:spcPts val="0"/>
              </a:spcAft>
              <a:buNone/>
            </a:pPr>
            <a:r>
              <a:rPr lang="en" sz="2400" dirty="0">
                <a:solidFill>
                  <a:srgbClr val="262672"/>
                </a:solidFill>
                <a:latin typeface="K2D" panose="00000800000000000000" pitchFamily="2" charset="-34"/>
                <a:cs typeface="K2D" panose="00000800000000000000" pitchFamily="2" charset="-34"/>
              </a:rPr>
              <a:t>Khái niệm: View là một bảng ảo được tạo dựa trên một truy vấn SQL,không chứa dữ liệu thực tế, mà chỉ lưu trữ câu truy vấn và hiển thị dữ liệu dựa trên kết quả.</a:t>
            </a:r>
            <a:endParaRPr sz="2400" dirty="0">
              <a:solidFill>
                <a:srgbClr val="262672"/>
              </a:solidFill>
              <a:latin typeface="K2D" panose="00000800000000000000" pitchFamily="2" charset="-34"/>
              <a:cs typeface="K2D" panose="00000800000000000000" pitchFamily="2" charset="-34"/>
            </a:endParaRPr>
          </a:p>
          <a:p>
            <a:pPr marL="914400" lvl="0" indent="0" algn="l" rtl="0">
              <a:spcBef>
                <a:spcPts val="580"/>
              </a:spcBef>
              <a:spcAft>
                <a:spcPts val="0"/>
              </a:spcAft>
              <a:buNone/>
            </a:pPr>
            <a:endParaRPr sz="2400" dirty="0">
              <a:solidFill>
                <a:srgbClr val="262672"/>
              </a:solidFill>
              <a:latin typeface="K2D" panose="00000800000000000000" pitchFamily="2" charset="-34"/>
              <a:cs typeface="K2D" panose="00000800000000000000" pitchFamily="2" charset="-34"/>
            </a:endParaRPr>
          </a:p>
          <a:p>
            <a:pPr marL="457200" lvl="0" indent="0" algn="l" rtl="0">
              <a:spcBef>
                <a:spcPts val="580"/>
              </a:spcBef>
              <a:spcAft>
                <a:spcPts val="0"/>
              </a:spcAft>
              <a:buNone/>
            </a:pPr>
            <a:endParaRPr sz="2400" dirty="0">
              <a:solidFill>
                <a:srgbClr val="262672"/>
              </a:solidFill>
              <a:latin typeface="K2D" panose="00000800000000000000" pitchFamily="2" charset="-34"/>
              <a:cs typeface="K2D" panose="00000800000000000000" pitchFamily="2" charset="-34"/>
            </a:endParaRPr>
          </a:p>
          <a:p>
            <a:pPr marL="457200" lvl="0" indent="0" algn="l" rtl="0">
              <a:spcBef>
                <a:spcPts val="580"/>
              </a:spcBef>
              <a:spcAft>
                <a:spcPts val="0"/>
              </a:spcAft>
              <a:buNone/>
            </a:pPr>
            <a:endParaRPr sz="2400" dirty="0">
              <a:solidFill>
                <a:srgbClr val="262672"/>
              </a:solidFill>
              <a:latin typeface="K2D" panose="00000800000000000000" pitchFamily="2" charset="-34"/>
              <a:cs typeface="K2D" panose="00000800000000000000" pitchFamily="2" charset="-34"/>
            </a:endParaRPr>
          </a:p>
          <a:p>
            <a:pPr marL="0" lvl="0" indent="0" algn="l" rtl="0">
              <a:spcBef>
                <a:spcPts val="580"/>
              </a:spcBef>
              <a:spcAft>
                <a:spcPts val="0"/>
              </a:spcAft>
              <a:buNone/>
            </a:pPr>
            <a:endParaRPr sz="2400" dirty="0">
              <a:solidFill>
                <a:srgbClr val="262672"/>
              </a:solidFill>
              <a:latin typeface="K2D" panose="00000800000000000000" pitchFamily="2" charset="-34"/>
              <a:cs typeface="K2D" panose="00000800000000000000" pitchFamily="2" charset="-34"/>
            </a:endParaRPr>
          </a:p>
          <a:p>
            <a:pPr marL="0" lvl="0" indent="0" algn="l" rtl="0">
              <a:spcBef>
                <a:spcPts val="580"/>
              </a:spcBef>
              <a:spcAft>
                <a:spcPts val="0"/>
              </a:spcAft>
              <a:buNone/>
            </a:pPr>
            <a:endParaRPr sz="2400" b="1" dirty="0">
              <a:solidFill>
                <a:srgbClr val="262672"/>
              </a:solidFill>
              <a:latin typeface="K2D" panose="00000800000000000000" pitchFamily="2" charset="-34"/>
              <a:cs typeface="K2D" panose="00000800000000000000" pitchFamily="2" charset="-34"/>
            </a:endParaRPr>
          </a:p>
          <a:p>
            <a:pPr marL="457200" lvl="0" indent="0" algn="l" rtl="0">
              <a:lnSpc>
                <a:spcPct val="100000"/>
              </a:lnSpc>
              <a:spcBef>
                <a:spcPts val="580"/>
              </a:spcBef>
              <a:spcAft>
                <a:spcPts val="0"/>
              </a:spcAft>
              <a:buNone/>
            </a:pPr>
            <a:endParaRPr sz="2400" b="1" dirty="0">
              <a:solidFill>
                <a:srgbClr val="262672"/>
              </a:solidFill>
              <a:latin typeface="K2D" panose="00000800000000000000" pitchFamily="2" charset="-34"/>
              <a:cs typeface="K2D" panose="00000800000000000000" pitchFamily="2" charset="-34"/>
            </a:endParaRPr>
          </a:p>
        </p:txBody>
      </p:sp>
      <p:pic>
        <p:nvPicPr>
          <p:cNvPr id="241" name="Google Shape;241;p41"/>
          <p:cNvPicPr preferRelativeResize="0"/>
          <p:nvPr/>
        </p:nvPicPr>
        <p:blipFill>
          <a:blip r:embed="rId3">
            <a:alphaModFix/>
          </a:blip>
          <a:stretch>
            <a:fillRect/>
          </a:stretch>
        </p:blipFill>
        <p:spPr>
          <a:xfrm>
            <a:off x="1854200" y="3359100"/>
            <a:ext cx="5345675" cy="3317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animEffect transition="in" filter="fade">
                                      <p:cBhvr>
                                        <p:cTn id="7" dur="1500"/>
                                        <p:tgtEl>
                                          <p:spTgt spid="240">
                                            <p:txEl>
                                              <p:pRg st="0" end="0"/>
                                            </p:txEl>
                                          </p:spTgt>
                                        </p:tgtEl>
                                      </p:cBhvr>
                                    </p:animEffect>
                                  </p:childTnLst>
                                </p:cTn>
                              </p:par>
                              <p:par>
                                <p:cTn id="8" presetID="10" presetClass="entr" presetSubtype="0" fill="hold" nodeType="withEffect">
                                  <p:stCondLst>
                                    <p:cond delay="1500"/>
                                  </p:stCondLst>
                                  <p:childTnLst>
                                    <p:set>
                                      <p:cBhvr>
                                        <p:cTn id="9" dur="1" fill="hold">
                                          <p:stCondLst>
                                            <p:cond delay="0"/>
                                          </p:stCondLst>
                                        </p:cTn>
                                        <p:tgtEl>
                                          <p:spTgt spid="240">
                                            <p:txEl>
                                              <p:pRg st="1" end="1"/>
                                            </p:txEl>
                                          </p:spTgt>
                                        </p:tgtEl>
                                        <p:attrNameLst>
                                          <p:attrName>style.visibility</p:attrName>
                                        </p:attrNameLst>
                                      </p:cBhvr>
                                      <p:to>
                                        <p:strVal val="visible"/>
                                      </p:to>
                                    </p:set>
                                    <p:animEffect transition="in" filter="fade">
                                      <p:cBhvr>
                                        <p:cTn id="10" dur="1500"/>
                                        <p:tgtEl>
                                          <p:spTgt spid="240">
                                            <p:txEl>
                                              <p:pRg st="1" end="1"/>
                                            </p:txEl>
                                          </p:spTgt>
                                        </p:tgtEl>
                                      </p:cBhvr>
                                    </p:animEffect>
                                  </p:childTnLst>
                                </p:cTn>
                              </p:par>
                              <p:par>
                                <p:cTn id="11" presetID="10" presetClass="entr" presetSubtype="0" fill="hold" nodeType="withEffect">
                                  <p:stCondLst>
                                    <p:cond delay="3000"/>
                                  </p:stCondLst>
                                  <p:childTnLst>
                                    <p:set>
                                      <p:cBhvr>
                                        <p:cTn id="12" dur="1" fill="hold">
                                          <p:stCondLst>
                                            <p:cond delay="0"/>
                                          </p:stCondLst>
                                        </p:cTn>
                                        <p:tgtEl>
                                          <p:spTgt spid="241"/>
                                        </p:tgtEl>
                                        <p:attrNameLst>
                                          <p:attrName>style.visibility</p:attrName>
                                        </p:attrNameLst>
                                      </p:cBhvr>
                                      <p:to>
                                        <p:strVal val="visible"/>
                                      </p:to>
                                    </p:set>
                                    <p:animEffect transition="in" filter="fade">
                                      <p:cBhvr>
                                        <p:cTn id="13" dur="15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2"/>
          <p:cNvSpPr txBox="1">
            <a:spLocks noGrp="1"/>
          </p:cNvSpPr>
          <p:nvPr>
            <p:ph type="title"/>
          </p:nvPr>
        </p:nvSpPr>
        <p:spPr>
          <a:xfrm>
            <a:off x="1854200" y="282575"/>
            <a:ext cx="7380000" cy="94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sz="3000" dirty="0">
                <a:solidFill>
                  <a:srgbClr val="FF0000"/>
                </a:solidFill>
                <a:latin typeface="K2D" panose="00000800000000000000" pitchFamily="2" charset="-34"/>
                <a:cs typeface="K2D" panose="00000800000000000000" pitchFamily="2" charset="-34"/>
              </a:rPr>
              <a:t>3.d BÁO CÁO</a:t>
            </a:r>
            <a:endParaRPr sz="3000" dirty="0">
              <a:solidFill>
                <a:srgbClr val="FF0000"/>
              </a:solidFill>
              <a:latin typeface="K2D" panose="00000800000000000000" pitchFamily="2" charset="-34"/>
              <a:cs typeface="K2D" panose="00000800000000000000" pitchFamily="2" charset="-34"/>
            </a:endParaRPr>
          </a:p>
        </p:txBody>
      </p:sp>
      <p:pic>
        <p:nvPicPr>
          <p:cNvPr id="247" name="Google Shape;247;p42"/>
          <p:cNvPicPr preferRelativeResize="0"/>
          <p:nvPr/>
        </p:nvPicPr>
        <p:blipFill>
          <a:blip r:embed="rId3">
            <a:alphaModFix/>
          </a:blip>
          <a:stretch>
            <a:fillRect/>
          </a:stretch>
        </p:blipFill>
        <p:spPr>
          <a:xfrm>
            <a:off x="131175" y="1846775"/>
            <a:ext cx="5179050" cy="4569750"/>
          </a:xfrm>
          <a:prstGeom prst="rect">
            <a:avLst/>
          </a:prstGeom>
          <a:noFill/>
          <a:ln>
            <a:noFill/>
          </a:ln>
        </p:spPr>
      </p:pic>
      <p:pic>
        <p:nvPicPr>
          <p:cNvPr id="248" name="Google Shape;248;p42"/>
          <p:cNvPicPr preferRelativeResize="0"/>
          <p:nvPr/>
        </p:nvPicPr>
        <p:blipFill>
          <a:blip r:embed="rId4">
            <a:alphaModFix/>
          </a:blip>
          <a:stretch>
            <a:fillRect/>
          </a:stretch>
        </p:blipFill>
        <p:spPr>
          <a:xfrm>
            <a:off x="5437625" y="3226875"/>
            <a:ext cx="3588225" cy="3189650"/>
          </a:xfrm>
          <a:prstGeom prst="rect">
            <a:avLst/>
          </a:prstGeom>
          <a:noFill/>
          <a:ln>
            <a:noFill/>
          </a:ln>
        </p:spPr>
      </p:pic>
      <p:pic>
        <p:nvPicPr>
          <p:cNvPr id="249" name="Google Shape;249;p42"/>
          <p:cNvPicPr preferRelativeResize="0"/>
          <p:nvPr/>
        </p:nvPicPr>
        <p:blipFill>
          <a:blip r:embed="rId5">
            <a:alphaModFix/>
          </a:blip>
          <a:stretch>
            <a:fillRect/>
          </a:stretch>
        </p:blipFill>
        <p:spPr>
          <a:xfrm>
            <a:off x="5437650" y="1846775"/>
            <a:ext cx="3588200" cy="1257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fade">
                                      <p:cBhvr>
                                        <p:cTn id="7" dur="1500"/>
                                        <p:tgtEl>
                                          <p:spTgt spid="247"/>
                                        </p:tgtEl>
                                      </p:cBhvr>
                                    </p:animEffect>
                                  </p:childTnLst>
                                </p:cTn>
                              </p:par>
                              <p:par>
                                <p:cTn id="8" presetID="10" presetClass="entr" presetSubtype="0" fill="hold" nodeType="withEffect">
                                  <p:stCondLst>
                                    <p:cond delay="1500"/>
                                  </p:stCondLst>
                                  <p:childTnLst>
                                    <p:set>
                                      <p:cBhvr>
                                        <p:cTn id="9" dur="1" fill="hold">
                                          <p:stCondLst>
                                            <p:cond delay="0"/>
                                          </p:stCondLst>
                                        </p:cTn>
                                        <p:tgtEl>
                                          <p:spTgt spid="249"/>
                                        </p:tgtEl>
                                        <p:attrNameLst>
                                          <p:attrName>style.visibility</p:attrName>
                                        </p:attrNameLst>
                                      </p:cBhvr>
                                      <p:to>
                                        <p:strVal val="visible"/>
                                      </p:to>
                                    </p:set>
                                    <p:animEffect transition="in" filter="fade">
                                      <p:cBhvr>
                                        <p:cTn id="10" dur="1500"/>
                                        <p:tgtEl>
                                          <p:spTgt spid="249"/>
                                        </p:tgtEl>
                                      </p:cBhvr>
                                    </p:animEffect>
                                  </p:childTnLst>
                                </p:cTn>
                              </p:par>
                              <p:par>
                                <p:cTn id="11" presetID="10" presetClass="entr" presetSubtype="0" fill="hold" nodeType="withEffect">
                                  <p:stCondLst>
                                    <p:cond delay="3000"/>
                                  </p:stCondLst>
                                  <p:childTnLst>
                                    <p:set>
                                      <p:cBhvr>
                                        <p:cTn id="12" dur="1" fill="hold">
                                          <p:stCondLst>
                                            <p:cond delay="0"/>
                                          </p:stCondLst>
                                        </p:cTn>
                                        <p:tgtEl>
                                          <p:spTgt spid="248"/>
                                        </p:tgtEl>
                                        <p:attrNameLst>
                                          <p:attrName>style.visibility</p:attrName>
                                        </p:attrNameLst>
                                      </p:cBhvr>
                                      <p:to>
                                        <p:strVal val="visible"/>
                                      </p:to>
                                    </p:set>
                                    <p:animEffect transition="in" filter="fade">
                                      <p:cBhvr>
                                        <p:cTn id="13" dur="1500"/>
                                        <p:tgtEl>
                                          <p:spTgt spid="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3"/>
          <p:cNvSpPr txBox="1">
            <a:spLocks noGrp="1"/>
          </p:cNvSpPr>
          <p:nvPr>
            <p:ph type="title"/>
          </p:nvPr>
        </p:nvSpPr>
        <p:spPr>
          <a:xfrm>
            <a:off x="1854200" y="282575"/>
            <a:ext cx="7380000" cy="94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sz="3000" dirty="0">
                <a:solidFill>
                  <a:srgbClr val="FF0000"/>
                </a:solidFill>
                <a:latin typeface="K2D" panose="00000800000000000000" pitchFamily="2" charset="-34"/>
                <a:cs typeface="K2D" panose="00000800000000000000" pitchFamily="2" charset="-34"/>
              </a:rPr>
              <a:t>3.d BÁO CÁO</a:t>
            </a:r>
            <a:endParaRPr sz="3000" dirty="0">
              <a:solidFill>
                <a:srgbClr val="FF0000"/>
              </a:solidFill>
              <a:latin typeface="K2D" panose="00000800000000000000" pitchFamily="2" charset="-34"/>
              <a:cs typeface="K2D" panose="00000800000000000000" pitchFamily="2" charset="-34"/>
            </a:endParaRPr>
          </a:p>
        </p:txBody>
      </p:sp>
      <p:sp>
        <p:nvSpPr>
          <p:cNvPr id="255" name="Google Shape;255;p43"/>
          <p:cNvSpPr txBox="1">
            <a:spLocks noGrp="1"/>
          </p:cNvSpPr>
          <p:nvPr>
            <p:ph type="body" idx="1"/>
          </p:nvPr>
        </p:nvSpPr>
        <p:spPr>
          <a:xfrm>
            <a:off x="533400" y="1405725"/>
            <a:ext cx="8237700" cy="5031900"/>
          </a:xfrm>
          <a:prstGeom prst="rect">
            <a:avLst/>
          </a:prstGeom>
          <a:noFill/>
          <a:ln>
            <a:noFill/>
          </a:ln>
        </p:spPr>
        <p:txBody>
          <a:bodyPr spcFirstLastPara="1" wrap="square" lIns="91425" tIns="45700" rIns="91425" bIns="45700" anchor="t" anchorCtr="0">
            <a:noAutofit/>
          </a:bodyPr>
          <a:lstStyle/>
          <a:p>
            <a:pPr marL="0" lvl="0" indent="457200" algn="l" rtl="0">
              <a:lnSpc>
                <a:spcPct val="100000"/>
              </a:lnSpc>
              <a:spcBef>
                <a:spcPts val="0"/>
              </a:spcBef>
              <a:spcAft>
                <a:spcPts val="0"/>
              </a:spcAft>
              <a:buSzPts val="1800"/>
              <a:buNone/>
            </a:pPr>
            <a:r>
              <a:rPr lang="en" sz="2400" dirty="0">
                <a:solidFill>
                  <a:srgbClr val="262672"/>
                </a:solidFill>
                <a:latin typeface="K2D" panose="00000800000000000000" pitchFamily="2" charset="-34"/>
                <a:cs typeface="K2D" panose="00000800000000000000" pitchFamily="2" charset="-34"/>
              </a:rPr>
              <a:t>Sử dụng function tính giá trị mỗi điểm trên biểu đồ</a:t>
            </a:r>
            <a:endParaRPr sz="2400" dirty="0">
              <a:solidFill>
                <a:srgbClr val="262672"/>
              </a:solidFill>
              <a:latin typeface="K2D" panose="00000800000000000000" pitchFamily="2" charset="-34"/>
              <a:cs typeface="K2D" panose="00000800000000000000" pitchFamily="2" charset="-34"/>
            </a:endParaRPr>
          </a:p>
          <a:p>
            <a:pPr marL="0" lvl="0" indent="457200" algn="l" rtl="0">
              <a:lnSpc>
                <a:spcPct val="100000"/>
              </a:lnSpc>
              <a:spcBef>
                <a:spcPts val="0"/>
              </a:spcBef>
              <a:spcAft>
                <a:spcPts val="0"/>
              </a:spcAft>
              <a:buSzPts val="1800"/>
              <a:buNone/>
            </a:pPr>
            <a:r>
              <a:rPr lang="en" sz="2400" dirty="0">
                <a:solidFill>
                  <a:srgbClr val="262672"/>
                </a:solidFill>
                <a:latin typeface="K2D" panose="00000800000000000000" pitchFamily="2" charset="-34"/>
                <a:cs typeface="K2D" panose="00000800000000000000" pitchFamily="2" charset="-34"/>
              </a:rPr>
              <a:t>Khái niệm: là một khối mã có thể thực thi các phép tính và trả về một giá trị duy nhất.</a:t>
            </a:r>
            <a:endParaRPr sz="2400" dirty="0">
              <a:solidFill>
                <a:srgbClr val="262672"/>
              </a:solidFill>
              <a:latin typeface="K2D" panose="00000800000000000000" pitchFamily="2" charset="-34"/>
              <a:cs typeface="K2D" panose="00000800000000000000" pitchFamily="2" charset="-34"/>
            </a:endParaRPr>
          </a:p>
          <a:p>
            <a:pPr marL="457200" lvl="0" indent="0" algn="l" rtl="0">
              <a:spcBef>
                <a:spcPts val="580"/>
              </a:spcBef>
              <a:spcAft>
                <a:spcPts val="0"/>
              </a:spcAft>
              <a:buNone/>
            </a:pPr>
            <a:endParaRPr sz="2400" dirty="0">
              <a:solidFill>
                <a:srgbClr val="262672"/>
              </a:solidFill>
              <a:latin typeface="K2D" panose="00000800000000000000" pitchFamily="2" charset="-34"/>
              <a:cs typeface="K2D" panose="00000800000000000000" pitchFamily="2" charset="-34"/>
            </a:endParaRPr>
          </a:p>
          <a:p>
            <a:pPr marL="457200" lvl="0" indent="0" algn="l" rtl="0">
              <a:spcBef>
                <a:spcPts val="580"/>
              </a:spcBef>
              <a:spcAft>
                <a:spcPts val="0"/>
              </a:spcAft>
              <a:buNone/>
            </a:pPr>
            <a:endParaRPr sz="2400" dirty="0">
              <a:solidFill>
                <a:srgbClr val="262672"/>
              </a:solidFill>
              <a:latin typeface="K2D" panose="00000800000000000000" pitchFamily="2" charset="-34"/>
              <a:cs typeface="K2D" panose="00000800000000000000" pitchFamily="2" charset="-34"/>
            </a:endParaRPr>
          </a:p>
          <a:p>
            <a:pPr marL="0" lvl="0" indent="0" algn="l" rtl="0">
              <a:spcBef>
                <a:spcPts val="580"/>
              </a:spcBef>
              <a:spcAft>
                <a:spcPts val="0"/>
              </a:spcAft>
              <a:buNone/>
            </a:pPr>
            <a:endParaRPr sz="2400" dirty="0">
              <a:solidFill>
                <a:srgbClr val="262672"/>
              </a:solidFill>
              <a:latin typeface="K2D" panose="00000800000000000000" pitchFamily="2" charset="-34"/>
              <a:cs typeface="K2D" panose="00000800000000000000" pitchFamily="2" charset="-34"/>
            </a:endParaRPr>
          </a:p>
          <a:p>
            <a:pPr marL="0" lvl="0" indent="0" algn="l" rtl="0">
              <a:spcBef>
                <a:spcPts val="580"/>
              </a:spcBef>
              <a:spcAft>
                <a:spcPts val="0"/>
              </a:spcAft>
              <a:buNone/>
            </a:pPr>
            <a:endParaRPr sz="2400" b="1" dirty="0">
              <a:solidFill>
                <a:srgbClr val="262672"/>
              </a:solidFill>
              <a:latin typeface="K2D" panose="00000800000000000000" pitchFamily="2" charset="-34"/>
              <a:cs typeface="K2D" panose="00000800000000000000" pitchFamily="2" charset="-34"/>
            </a:endParaRPr>
          </a:p>
          <a:p>
            <a:pPr marL="457200" lvl="0" indent="0" algn="l" rtl="0">
              <a:lnSpc>
                <a:spcPct val="100000"/>
              </a:lnSpc>
              <a:spcBef>
                <a:spcPts val="580"/>
              </a:spcBef>
              <a:spcAft>
                <a:spcPts val="0"/>
              </a:spcAft>
              <a:buNone/>
            </a:pPr>
            <a:endParaRPr sz="2400" b="1" dirty="0">
              <a:solidFill>
                <a:srgbClr val="262672"/>
              </a:solidFill>
              <a:latin typeface="K2D" panose="00000800000000000000" pitchFamily="2" charset="-34"/>
              <a:cs typeface="K2D" panose="00000800000000000000" pitchFamily="2" charset="-34"/>
            </a:endParaRPr>
          </a:p>
        </p:txBody>
      </p:sp>
      <p:pic>
        <p:nvPicPr>
          <p:cNvPr id="256" name="Google Shape;256;p43"/>
          <p:cNvPicPr preferRelativeResize="0"/>
          <p:nvPr/>
        </p:nvPicPr>
        <p:blipFill>
          <a:blip r:embed="rId3">
            <a:alphaModFix/>
          </a:blip>
          <a:stretch>
            <a:fillRect/>
          </a:stretch>
        </p:blipFill>
        <p:spPr>
          <a:xfrm>
            <a:off x="1559975" y="2719451"/>
            <a:ext cx="6024050" cy="3891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5">
                                            <p:txEl>
                                              <p:pRg st="0" end="0"/>
                                            </p:txEl>
                                          </p:spTgt>
                                        </p:tgtEl>
                                        <p:attrNameLst>
                                          <p:attrName>style.visibility</p:attrName>
                                        </p:attrNameLst>
                                      </p:cBhvr>
                                      <p:to>
                                        <p:strVal val="visible"/>
                                      </p:to>
                                    </p:set>
                                    <p:animEffect transition="in" filter="fade">
                                      <p:cBhvr>
                                        <p:cTn id="7" dur="1500"/>
                                        <p:tgtEl>
                                          <p:spTgt spid="25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55">
                                            <p:txEl>
                                              <p:pRg st="1" end="1"/>
                                            </p:txEl>
                                          </p:spTgt>
                                        </p:tgtEl>
                                        <p:attrNameLst>
                                          <p:attrName>style.visibility</p:attrName>
                                        </p:attrNameLst>
                                      </p:cBhvr>
                                      <p:to>
                                        <p:strVal val="visible"/>
                                      </p:to>
                                    </p:set>
                                    <p:animEffect transition="in" filter="fade">
                                      <p:cBhvr>
                                        <p:cTn id="10" dur="1500"/>
                                        <p:tgtEl>
                                          <p:spTgt spid="255">
                                            <p:txEl>
                                              <p:pRg st="1" end="1"/>
                                            </p:txEl>
                                          </p:spTgt>
                                        </p:tgtEl>
                                      </p:cBhvr>
                                    </p:animEffect>
                                  </p:childTnLst>
                                </p:cTn>
                              </p:par>
                              <p:par>
                                <p:cTn id="11" presetID="10" presetClass="entr" presetSubtype="0" fill="hold" nodeType="withEffect">
                                  <p:stCondLst>
                                    <p:cond delay="1500"/>
                                  </p:stCondLst>
                                  <p:childTnLst>
                                    <p:set>
                                      <p:cBhvr>
                                        <p:cTn id="12" dur="1" fill="hold">
                                          <p:stCondLst>
                                            <p:cond delay="0"/>
                                          </p:stCondLst>
                                        </p:cTn>
                                        <p:tgtEl>
                                          <p:spTgt spid="256"/>
                                        </p:tgtEl>
                                        <p:attrNameLst>
                                          <p:attrName>style.visibility</p:attrName>
                                        </p:attrNameLst>
                                      </p:cBhvr>
                                      <p:to>
                                        <p:strVal val="visible"/>
                                      </p:to>
                                    </p:set>
                                    <p:animEffect transition="in" filter="fade">
                                      <p:cBhvr>
                                        <p:cTn id="13" dur="15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1833875" y="323250"/>
            <a:ext cx="7086600" cy="94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sz="3000" dirty="0">
                <a:solidFill>
                  <a:srgbClr val="FF0000"/>
                </a:solidFill>
                <a:latin typeface="K2D" panose="00000800000000000000" pitchFamily="2" charset="-34"/>
                <a:cs typeface="K2D" panose="00000800000000000000" pitchFamily="2" charset="-34"/>
              </a:rPr>
              <a:t>TỔNG QUAN NỘI DUNG</a:t>
            </a:r>
            <a:endParaRPr sz="3000" dirty="0">
              <a:solidFill>
                <a:srgbClr val="FF0000"/>
              </a:solidFill>
              <a:latin typeface="K2D" panose="00000800000000000000" pitchFamily="2" charset="-34"/>
              <a:cs typeface="K2D" panose="00000800000000000000" pitchFamily="2" charset="-34"/>
            </a:endParaRPr>
          </a:p>
        </p:txBody>
      </p:sp>
      <p:sp>
        <p:nvSpPr>
          <p:cNvPr id="138" name="Google Shape;138;p26"/>
          <p:cNvSpPr txBox="1">
            <a:spLocks noGrp="1"/>
          </p:cNvSpPr>
          <p:nvPr>
            <p:ph type="body" idx="1"/>
          </p:nvPr>
        </p:nvSpPr>
        <p:spPr>
          <a:xfrm>
            <a:off x="758300" y="1752500"/>
            <a:ext cx="7848900" cy="47751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580"/>
              </a:spcBef>
              <a:spcAft>
                <a:spcPts val="0"/>
              </a:spcAft>
              <a:buSzPts val="1800"/>
              <a:buAutoNum type="arabicPeriod"/>
            </a:pPr>
            <a:r>
              <a:rPr lang="en" sz="2400" b="1" dirty="0">
                <a:latin typeface="K2D" panose="00000800000000000000" pitchFamily="2" charset="-34"/>
                <a:cs typeface="K2D" panose="00000800000000000000" pitchFamily="2" charset="-34"/>
              </a:rPr>
              <a:t>Giới thiệu đề tài</a:t>
            </a:r>
            <a:endParaRPr sz="2400" b="1" dirty="0">
              <a:latin typeface="K2D" panose="00000800000000000000" pitchFamily="2" charset="-34"/>
              <a:cs typeface="K2D" panose="00000800000000000000" pitchFamily="2" charset="-34"/>
            </a:endParaRPr>
          </a:p>
          <a:p>
            <a:pPr marL="457200" lvl="0" indent="-342900" algn="l" rtl="0">
              <a:lnSpc>
                <a:spcPct val="150000"/>
              </a:lnSpc>
              <a:spcBef>
                <a:spcPts val="0"/>
              </a:spcBef>
              <a:spcAft>
                <a:spcPts val="0"/>
              </a:spcAft>
              <a:buSzPts val="1800"/>
              <a:buAutoNum type="arabicPeriod"/>
            </a:pPr>
            <a:r>
              <a:rPr lang="en" sz="2400" b="1" dirty="0">
                <a:latin typeface="K2D" panose="00000800000000000000" pitchFamily="2" charset="-34"/>
                <a:cs typeface="K2D" panose="00000800000000000000" pitchFamily="2" charset="-34"/>
              </a:rPr>
              <a:t>Phân tích Cơ sở dữ liệu</a:t>
            </a:r>
            <a:endParaRPr sz="2400" b="1" dirty="0">
              <a:latin typeface="K2D" panose="00000800000000000000" pitchFamily="2" charset="-34"/>
              <a:cs typeface="K2D" panose="00000800000000000000" pitchFamily="2" charset="-34"/>
            </a:endParaRPr>
          </a:p>
          <a:p>
            <a:pPr marL="457200" lvl="0" indent="-342900" algn="l" rtl="0">
              <a:lnSpc>
                <a:spcPct val="150000"/>
              </a:lnSpc>
              <a:spcBef>
                <a:spcPts val="0"/>
              </a:spcBef>
              <a:spcAft>
                <a:spcPts val="0"/>
              </a:spcAft>
              <a:buSzPts val="1800"/>
              <a:buAutoNum type="arabicPeriod"/>
            </a:pPr>
            <a:r>
              <a:rPr lang="en" sz="2400" b="1" dirty="0">
                <a:latin typeface="K2D" panose="00000800000000000000" pitchFamily="2" charset="-34"/>
                <a:cs typeface="K2D" panose="00000800000000000000" pitchFamily="2" charset="-34"/>
              </a:rPr>
              <a:t>Xây dựng chức năng</a:t>
            </a:r>
            <a:endParaRPr sz="2400" b="1" dirty="0">
              <a:latin typeface="K2D" panose="00000800000000000000" pitchFamily="2" charset="-34"/>
              <a:cs typeface="K2D" panose="00000800000000000000" pitchFamily="2" charset="-34"/>
            </a:endParaRPr>
          </a:p>
          <a:p>
            <a:pPr marL="457200" lvl="0" indent="-342900" algn="l" rtl="0">
              <a:lnSpc>
                <a:spcPct val="150000"/>
              </a:lnSpc>
              <a:spcBef>
                <a:spcPts val="0"/>
              </a:spcBef>
              <a:spcAft>
                <a:spcPts val="0"/>
              </a:spcAft>
              <a:buSzPts val="1800"/>
              <a:buAutoNum type="arabicPeriod"/>
            </a:pPr>
            <a:r>
              <a:rPr lang="en" sz="2400" b="1" dirty="0">
                <a:latin typeface="K2D" panose="00000800000000000000" pitchFamily="2" charset="-34"/>
                <a:cs typeface="K2D" panose="00000800000000000000" pitchFamily="2" charset="-34"/>
              </a:rPr>
              <a:t>Triển khai giao diện</a:t>
            </a:r>
            <a:endParaRPr sz="2400" b="1" dirty="0">
              <a:latin typeface="K2D" panose="00000800000000000000" pitchFamily="2" charset="-34"/>
              <a:cs typeface="K2D" panose="00000800000000000000" pitchFamily="2" charset="-34"/>
            </a:endParaRPr>
          </a:p>
          <a:p>
            <a:pPr marL="457200" lvl="0" indent="-342900" algn="l" rtl="0">
              <a:lnSpc>
                <a:spcPct val="150000"/>
              </a:lnSpc>
              <a:spcBef>
                <a:spcPts val="0"/>
              </a:spcBef>
              <a:spcAft>
                <a:spcPts val="0"/>
              </a:spcAft>
              <a:buSzPts val="1800"/>
              <a:buAutoNum type="arabicPeriod"/>
            </a:pPr>
            <a:r>
              <a:rPr lang="en" sz="2400" b="1" dirty="0">
                <a:latin typeface="K2D" panose="00000800000000000000" pitchFamily="2" charset="-34"/>
                <a:cs typeface="K2D" panose="00000800000000000000" pitchFamily="2" charset="-34"/>
              </a:rPr>
              <a:t>Kết luận và hướng phát triển</a:t>
            </a:r>
            <a:endParaRPr sz="2400" b="1" dirty="0">
              <a:latin typeface="K2D" panose="00000800000000000000" pitchFamily="2" charset="-34"/>
              <a:cs typeface="K2D" panose="00000800000000000000" pitchFamily="2" charset="-3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animEffect transition="in" filter="fade">
                                      <p:cBhvr>
                                        <p:cTn id="7" dur="1750"/>
                                        <p:tgtEl>
                                          <p:spTgt spid="13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8">
                                            <p:txEl>
                                              <p:pRg st="1" end="1"/>
                                            </p:txEl>
                                          </p:spTgt>
                                        </p:tgtEl>
                                        <p:attrNameLst>
                                          <p:attrName>style.visibility</p:attrName>
                                        </p:attrNameLst>
                                      </p:cBhvr>
                                      <p:to>
                                        <p:strVal val="visible"/>
                                      </p:to>
                                    </p:set>
                                    <p:animEffect transition="in" filter="fade">
                                      <p:cBhvr>
                                        <p:cTn id="10" dur="1750"/>
                                        <p:tgtEl>
                                          <p:spTgt spid="13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8">
                                            <p:txEl>
                                              <p:pRg st="2" end="2"/>
                                            </p:txEl>
                                          </p:spTgt>
                                        </p:tgtEl>
                                        <p:attrNameLst>
                                          <p:attrName>style.visibility</p:attrName>
                                        </p:attrNameLst>
                                      </p:cBhvr>
                                      <p:to>
                                        <p:strVal val="visible"/>
                                      </p:to>
                                    </p:set>
                                    <p:animEffect transition="in" filter="fade">
                                      <p:cBhvr>
                                        <p:cTn id="13" dur="1750"/>
                                        <p:tgtEl>
                                          <p:spTgt spid="13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38">
                                            <p:txEl>
                                              <p:pRg st="3" end="3"/>
                                            </p:txEl>
                                          </p:spTgt>
                                        </p:tgtEl>
                                        <p:attrNameLst>
                                          <p:attrName>style.visibility</p:attrName>
                                        </p:attrNameLst>
                                      </p:cBhvr>
                                      <p:to>
                                        <p:strVal val="visible"/>
                                      </p:to>
                                    </p:set>
                                    <p:animEffect transition="in" filter="fade">
                                      <p:cBhvr>
                                        <p:cTn id="16" dur="1750"/>
                                        <p:tgtEl>
                                          <p:spTgt spid="138">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38">
                                            <p:txEl>
                                              <p:pRg st="4" end="4"/>
                                            </p:txEl>
                                          </p:spTgt>
                                        </p:tgtEl>
                                        <p:attrNameLst>
                                          <p:attrName>style.visibility</p:attrName>
                                        </p:attrNameLst>
                                      </p:cBhvr>
                                      <p:to>
                                        <p:strVal val="visible"/>
                                      </p:to>
                                    </p:set>
                                    <p:animEffect transition="in" filter="fade">
                                      <p:cBhvr>
                                        <p:cTn id="19" dur="1750"/>
                                        <p:tgtEl>
                                          <p:spTgt spid="1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4"/>
          <p:cNvSpPr txBox="1">
            <a:spLocks noGrp="1"/>
          </p:cNvSpPr>
          <p:nvPr>
            <p:ph type="title"/>
          </p:nvPr>
        </p:nvSpPr>
        <p:spPr>
          <a:xfrm>
            <a:off x="1854200" y="282575"/>
            <a:ext cx="7380000" cy="94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sz="3000" dirty="0">
                <a:solidFill>
                  <a:srgbClr val="FF0000"/>
                </a:solidFill>
                <a:latin typeface="K2D" panose="00000800000000000000" pitchFamily="2" charset="-34"/>
                <a:cs typeface="K2D" panose="00000800000000000000" pitchFamily="2" charset="-34"/>
              </a:rPr>
              <a:t>3.d BÁO CÁO</a:t>
            </a:r>
            <a:endParaRPr sz="3000" dirty="0">
              <a:solidFill>
                <a:srgbClr val="FF0000"/>
              </a:solidFill>
              <a:latin typeface="K2D" panose="00000800000000000000" pitchFamily="2" charset="-34"/>
              <a:cs typeface="K2D" panose="00000800000000000000" pitchFamily="2" charset="-34"/>
            </a:endParaRPr>
          </a:p>
        </p:txBody>
      </p:sp>
      <p:sp>
        <p:nvSpPr>
          <p:cNvPr id="262" name="Google Shape;262;p44"/>
          <p:cNvSpPr txBox="1">
            <a:spLocks noGrp="1"/>
          </p:cNvSpPr>
          <p:nvPr>
            <p:ph type="body" idx="1"/>
          </p:nvPr>
        </p:nvSpPr>
        <p:spPr>
          <a:xfrm>
            <a:off x="533400" y="1596825"/>
            <a:ext cx="8237700" cy="4840800"/>
          </a:xfrm>
          <a:prstGeom prst="rect">
            <a:avLst/>
          </a:prstGeom>
          <a:noFill/>
          <a:ln>
            <a:noFill/>
          </a:ln>
        </p:spPr>
        <p:txBody>
          <a:bodyPr spcFirstLastPara="1" wrap="square" lIns="91425" tIns="45700" rIns="91425" bIns="45700" anchor="t" anchorCtr="0">
            <a:noAutofit/>
          </a:bodyPr>
          <a:lstStyle/>
          <a:p>
            <a:pPr marL="0" lvl="0" indent="457200" algn="ctr" rtl="0">
              <a:lnSpc>
                <a:spcPct val="100000"/>
              </a:lnSpc>
              <a:spcBef>
                <a:spcPts val="0"/>
              </a:spcBef>
              <a:spcAft>
                <a:spcPts val="0"/>
              </a:spcAft>
              <a:buSzPts val="1800"/>
              <a:buNone/>
            </a:pPr>
            <a:r>
              <a:rPr lang="en" sz="2400" dirty="0">
                <a:solidFill>
                  <a:srgbClr val="262672"/>
                </a:solidFill>
                <a:latin typeface="K2D" panose="00000800000000000000" pitchFamily="2" charset="-34"/>
                <a:cs typeface="K2D" panose="00000800000000000000" pitchFamily="2" charset="-34"/>
              </a:rPr>
              <a:t>Cài đặt function: </a:t>
            </a:r>
            <a:endParaRPr sz="2400" dirty="0">
              <a:solidFill>
                <a:srgbClr val="262672"/>
              </a:solidFill>
              <a:latin typeface="K2D" panose="00000800000000000000" pitchFamily="2" charset="-34"/>
              <a:cs typeface="K2D" panose="00000800000000000000" pitchFamily="2" charset="-34"/>
            </a:endParaRPr>
          </a:p>
          <a:p>
            <a:pPr marL="457200" lvl="0" indent="0" algn="ctr" rtl="0">
              <a:spcBef>
                <a:spcPts val="580"/>
              </a:spcBef>
              <a:spcAft>
                <a:spcPts val="0"/>
              </a:spcAft>
              <a:buNone/>
            </a:pPr>
            <a:endParaRPr sz="2400" dirty="0">
              <a:solidFill>
                <a:srgbClr val="262672"/>
              </a:solidFill>
              <a:latin typeface="K2D" panose="00000800000000000000" pitchFamily="2" charset="-34"/>
              <a:cs typeface="K2D" panose="00000800000000000000" pitchFamily="2" charset="-34"/>
            </a:endParaRPr>
          </a:p>
          <a:p>
            <a:pPr marL="457200" lvl="0" indent="0" algn="ctr" rtl="0">
              <a:spcBef>
                <a:spcPts val="580"/>
              </a:spcBef>
              <a:spcAft>
                <a:spcPts val="0"/>
              </a:spcAft>
              <a:buNone/>
            </a:pPr>
            <a:endParaRPr sz="2400" dirty="0">
              <a:solidFill>
                <a:srgbClr val="262672"/>
              </a:solidFill>
              <a:latin typeface="K2D" panose="00000800000000000000" pitchFamily="2" charset="-34"/>
              <a:cs typeface="K2D" panose="00000800000000000000" pitchFamily="2" charset="-34"/>
            </a:endParaRPr>
          </a:p>
          <a:p>
            <a:pPr marL="0" lvl="0" indent="0" algn="ctr" rtl="0">
              <a:spcBef>
                <a:spcPts val="580"/>
              </a:spcBef>
              <a:spcAft>
                <a:spcPts val="0"/>
              </a:spcAft>
              <a:buNone/>
            </a:pPr>
            <a:endParaRPr sz="2400" dirty="0">
              <a:solidFill>
                <a:srgbClr val="262672"/>
              </a:solidFill>
              <a:latin typeface="K2D" panose="00000800000000000000" pitchFamily="2" charset="-34"/>
              <a:cs typeface="K2D" panose="00000800000000000000" pitchFamily="2" charset="-34"/>
            </a:endParaRPr>
          </a:p>
          <a:p>
            <a:pPr marL="0" lvl="0" indent="0" algn="ctr" rtl="0">
              <a:spcBef>
                <a:spcPts val="580"/>
              </a:spcBef>
              <a:spcAft>
                <a:spcPts val="0"/>
              </a:spcAft>
              <a:buNone/>
            </a:pPr>
            <a:endParaRPr sz="2400" b="1" dirty="0">
              <a:solidFill>
                <a:srgbClr val="262672"/>
              </a:solidFill>
              <a:latin typeface="K2D" panose="00000800000000000000" pitchFamily="2" charset="-34"/>
              <a:cs typeface="K2D" panose="00000800000000000000" pitchFamily="2" charset="-34"/>
            </a:endParaRPr>
          </a:p>
          <a:p>
            <a:pPr marL="457200" lvl="0" indent="0" algn="ctr" rtl="0">
              <a:lnSpc>
                <a:spcPct val="100000"/>
              </a:lnSpc>
              <a:spcBef>
                <a:spcPts val="580"/>
              </a:spcBef>
              <a:spcAft>
                <a:spcPts val="0"/>
              </a:spcAft>
              <a:buNone/>
            </a:pPr>
            <a:endParaRPr sz="2400" b="1" dirty="0">
              <a:solidFill>
                <a:srgbClr val="262672"/>
              </a:solidFill>
              <a:latin typeface="K2D" panose="00000800000000000000" pitchFamily="2" charset="-34"/>
              <a:cs typeface="K2D" panose="00000800000000000000" pitchFamily="2" charset="-34"/>
            </a:endParaRPr>
          </a:p>
        </p:txBody>
      </p:sp>
      <p:pic>
        <p:nvPicPr>
          <p:cNvPr id="263" name="Google Shape;263;p44"/>
          <p:cNvPicPr preferRelativeResize="0"/>
          <p:nvPr/>
        </p:nvPicPr>
        <p:blipFill>
          <a:blip r:embed="rId3">
            <a:alphaModFix/>
          </a:blip>
          <a:stretch>
            <a:fillRect/>
          </a:stretch>
        </p:blipFill>
        <p:spPr>
          <a:xfrm>
            <a:off x="1191338" y="2212497"/>
            <a:ext cx="6761324" cy="341836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3"/>
                                        </p:tgtEl>
                                        <p:attrNameLst>
                                          <p:attrName>style.visibility</p:attrName>
                                        </p:attrNameLst>
                                      </p:cBhvr>
                                      <p:to>
                                        <p:strVal val="visible"/>
                                      </p:to>
                                    </p:set>
                                    <p:animEffect transition="in" filter="fade">
                                      <p:cBhvr>
                                        <p:cTn id="7" dur="1500"/>
                                        <p:tgtEl>
                                          <p:spTgt spid="26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2">
                                            <p:txEl>
                                              <p:pRg st="0" end="0"/>
                                            </p:txEl>
                                          </p:spTgt>
                                        </p:tgtEl>
                                        <p:attrNameLst>
                                          <p:attrName>style.visibility</p:attrName>
                                        </p:attrNameLst>
                                      </p:cBhvr>
                                      <p:to>
                                        <p:strVal val="visible"/>
                                      </p:to>
                                    </p:set>
                                    <p:animEffect transition="in" filter="fade">
                                      <p:cBhvr>
                                        <p:cTn id="10" dur="1500"/>
                                        <p:tgtEl>
                                          <p:spTgt spid="2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5"/>
          <p:cNvSpPr txBox="1">
            <a:spLocks noGrp="1"/>
          </p:cNvSpPr>
          <p:nvPr>
            <p:ph type="title"/>
          </p:nvPr>
        </p:nvSpPr>
        <p:spPr>
          <a:xfrm>
            <a:off x="1854200" y="282575"/>
            <a:ext cx="7380000" cy="94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sz="3000" dirty="0">
                <a:solidFill>
                  <a:srgbClr val="FF0000"/>
                </a:solidFill>
                <a:latin typeface="K2D" panose="00000800000000000000" pitchFamily="2" charset="-34"/>
                <a:cs typeface="K2D" panose="00000800000000000000" pitchFamily="2" charset="-34"/>
              </a:rPr>
              <a:t>3.d XUẤT HÓA ĐƠN</a:t>
            </a:r>
            <a:endParaRPr sz="3000" dirty="0">
              <a:solidFill>
                <a:srgbClr val="FF0000"/>
              </a:solidFill>
              <a:latin typeface="K2D" panose="00000800000000000000" pitchFamily="2" charset="-34"/>
              <a:cs typeface="K2D" panose="00000800000000000000" pitchFamily="2" charset="-34"/>
            </a:endParaRPr>
          </a:p>
        </p:txBody>
      </p:sp>
      <p:sp>
        <p:nvSpPr>
          <p:cNvPr id="269" name="Google Shape;269;p45"/>
          <p:cNvSpPr txBox="1">
            <a:spLocks noGrp="1"/>
          </p:cNvSpPr>
          <p:nvPr>
            <p:ph type="body" idx="1"/>
          </p:nvPr>
        </p:nvSpPr>
        <p:spPr>
          <a:xfrm>
            <a:off x="533400" y="1405725"/>
            <a:ext cx="8077200" cy="34234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800"/>
              <a:buNone/>
            </a:pPr>
            <a:r>
              <a:rPr lang="en" sz="2400" dirty="0">
                <a:solidFill>
                  <a:srgbClr val="262672"/>
                </a:solidFill>
                <a:latin typeface="K2D" panose="00000800000000000000" pitchFamily="2" charset="-34"/>
                <a:cs typeface="K2D" panose="00000800000000000000" pitchFamily="2" charset="-34"/>
              </a:rPr>
              <a:t>Chức năng tạo hóa đơn theo SĐT và Ngày</a:t>
            </a:r>
            <a:endParaRPr sz="2400" dirty="0">
              <a:solidFill>
                <a:srgbClr val="262672"/>
              </a:solidFill>
              <a:latin typeface="K2D" panose="00000800000000000000" pitchFamily="2" charset="-34"/>
              <a:cs typeface="K2D" panose="00000800000000000000" pitchFamily="2" charset="-34"/>
            </a:endParaRPr>
          </a:p>
          <a:p>
            <a:pPr marL="457200" lvl="0" indent="0" algn="ctr" rtl="0">
              <a:spcBef>
                <a:spcPts val="580"/>
              </a:spcBef>
              <a:spcAft>
                <a:spcPts val="0"/>
              </a:spcAft>
              <a:buClr>
                <a:schemeClr val="dk1"/>
              </a:buClr>
              <a:buSzPts val="1100"/>
              <a:buFont typeface="Arial"/>
              <a:buNone/>
            </a:pPr>
            <a:r>
              <a:rPr lang="en" sz="2400" b="1" dirty="0">
                <a:solidFill>
                  <a:srgbClr val="262672"/>
                </a:solidFill>
                <a:latin typeface="K2D" panose="00000800000000000000" pitchFamily="2" charset="-34"/>
                <a:cs typeface="K2D" panose="00000800000000000000" pitchFamily="2" charset="-34"/>
              </a:rPr>
              <a:t>Dựa trên thao tác các bảng:</a:t>
            </a:r>
            <a:endParaRPr sz="2400" b="1" dirty="0">
              <a:solidFill>
                <a:srgbClr val="262672"/>
              </a:solidFill>
              <a:latin typeface="K2D" panose="00000800000000000000" pitchFamily="2" charset="-34"/>
              <a:cs typeface="K2D" panose="00000800000000000000" pitchFamily="2" charset="-34"/>
            </a:endParaRPr>
          </a:p>
          <a:p>
            <a:pPr marL="457200" lvl="0" indent="-387350" algn="ctr" rtl="0">
              <a:spcBef>
                <a:spcPts val="580"/>
              </a:spcBef>
              <a:spcAft>
                <a:spcPts val="0"/>
              </a:spcAft>
              <a:buClr>
                <a:srgbClr val="262672"/>
              </a:buClr>
              <a:buSzPts val="2500"/>
              <a:buChar char="-"/>
            </a:pPr>
            <a:r>
              <a:rPr lang="en" sz="2400" b="1" dirty="0">
                <a:solidFill>
                  <a:srgbClr val="262672"/>
                </a:solidFill>
                <a:latin typeface="K2D" panose="00000800000000000000" pitchFamily="2" charset="-34"/>
                <a:cs typeface="K2D" panose="00000800000000000000" pitchFamily="2" charset="-34"/>
              </a:rPr>
              <a:t>Khách Hàng</a:t>
            </a:r>
            <a:endParaRPr sz="2400" b="1" dirty="0">
              <a:solidFill>
                <a:srgbClr val="262672"/>
              </a:solidFill>
              <a:latin typeface="K2D" panose="00000800000000000000" pitchFamily="2" charset="-34"/>
              <a:cs typeface="K2D" panose="00000800000000000000" pitchFamily="2" charset="-34"/>
            </a:endParaRPr>
          </a:p>
          <a:p>
            <a:pPr marL="457200" lvl="0" indent="-387350" algn="ctr" rtl="0">
              <a:spcBef>
                <a:spcPts val="0"/>
              </a:spcBef>
              <a:spcAft>
                <a:spcPts val="0"/>
              </a:spcAft>
              <a:buClr>
                <a:srgbClr val="262672"/>
              </a:buClr>
              <a:buSzPts val="2500"/>
              <a:buChar char="-"/>
            </a:pPr>
            <a:r>
              <a:rPr lang="en" sz="2400" b="1" dirty="0">
                <a:solidFill>
                  <a:srgbClr val="262672"/>
                </a:solidFill>
                <a:latin typeface="K2D" panose="00000800000000000000" pitchFamily="2" charset="-34"/>
                <a:cs typeface="K2D" panose="00000800000000000000" pitchFamily="2" charset="-34"/>
              </a:rPr>
              <a:t>Nhân Viên</a:t>
            </a:r>
            <a:endParaRPr sz="2400" b="1" dirty="0">
              <a:solidFill>
                <a:srgbClr val="262672"/>
              </a:solidFill>
              <a:latin typeface="K2D" panose="00000800000000000000" pitchFamily="2" charset="-34"/>
              <a:cs typeface="K2D" panose="00000800000000000000" pitchFamily="2" charset="-34"/>
            </a:endParaRPr>
          </a:p>
          <a:p>
            <a:pPr marL="457200" lvl="0" indent="-387350" algn="ctr" rtl="0">
              <a:spcBef>
                <a:spcPts val="0"/>
              </a:spcBef>
              <a:spcAft>
                <a:spcPts val="0"/>
              </a:spcAft>
              <a:buClr>
                <a:srgbClr val="262672"/>
              </a:buClr>
              <a:buSzPts val="2500"/>
              <a:buChar char="-"/>
            </a:pPr>
            <a:r>
              <a:rPr lang="en" sz="2400" b="1" dirty="0">
                <a:solidFill>
                  <a:srgbClr val="262672"/>
                </a:solidFill>
                <a:latin typeface="K2D" panose="00000800000000000000" pitchFamily="2" charset="-34"/>
                <a:cs typeface="K2D" panose="00000800000000000000" pitchFamily="2" charset="-34"/>
              </a:rPr>
              <a:t>Phiếu Xuất</a:t>
            </a:r>
            <a:endParaRPr sz="2400" b="1" dirty="0">
              <a:solidFill>
                <a:srgbClr val="262672"/>
              </a:solidFill>
              <a:latin typeface="K2D" panose="00000800000000000000" pitchFamily="2" charset="-34"/>
              <a:cs typeface="K2D" panose="00000800000000000000" pitchFamily="2" charset="-34"/>
            </a:endParaRPr>
          </a:p>
          <a:p>
            <a:pPr marL="457200" lvl="0" indent="-387350" algn="ctr" rtl="0">
              <a:spcBef>
                <a:spcPts val="0"/>
              </a:spcBef>
              <a:spcAft>
                <a:spcPts val="0"/>
              </a:spcAft>
              <a:buClr>
                <a:srgbClr val="262672"/>
              </a:buClr>
              <a:buSzPts val="2500"/>
              <a:buChar char="-"/>
            </a:pPr>
            <a:r>
              <a:rPr lang="en" sz="2400" b="1" dirty="0">
                <a:solidFill>
                  <a:srgbClr val="262672"/>
                </a:solidFill>
                <a:latin typeface="K2D" panose="00000800000000000000" pitchFamily="2" charset="-34"/>
                <a:cs typeface="K2D" panose="00000800000000000000" pitchFamily="2" charset="-34"/>
              </a:rPr>
              <a:t>Chi Tiết Phiếu Xuất</a:t>
            </a:r>
            <a:endParaRPr sz="2400" b="1" dirty="0">
              <a:solidFill>
                <a:srgbClr val="262672"/>
              </a:solidFill>
              <a:latin typeface="K2D" panose="00000800000000000000" pitchFamily="2" charset="-34"/>
              <a:cs typeface="K2D" panose="00000800000000000000" pitchFamily="2" charset="-34"/>
            </a:endParaRPr>
          </a:p>
          <a:p>
            <a:pPr marL="457200" lvl="0" indent="-387350" algn="ctr" rtl="0">
              <a:spcBef>
                <a:spcPts val="0"/>
              </a:spcBef>
              <a:spcAft>
                <a:spcPts val="0"/>
              </a:spcAft>
              <a:buClr>
                <a:srgbClr val="262672"/>
              </a:buClr>
              <a:buSzPts val="2500"/>
              <a:buChar char="-"/>
            </a:pPr>
            <a:r>
              <a:rPr lang="en" sz="2400" b="1" dirty="0">
                <a:solidFill>
                  <a:srgbClr val="262672"/>
                </a:solidFill>
                <a:latin typeface="K2D" panose="00000800000000000000" pitchFamily="2" charset="-34"/>
                <a:cs typeface="K2D" panose="00000800000000000000" pitchFamily="2" charset="-34"/>
              </a:rPr>
              <a:t>Thiết Bị</a:t>
            </a:r>
            <a:endParaRPr sz="2400" dirty="0">
              <a:solidFill>
                <a:srgbClr val="262672"/>
              </a:solidFill>
              <a:latin typeface="K2D" panose="00000800000000000000" pitchFamily="2" charset="-34"/>
              <a:cs typeface="K2D" panose="00000800000000000000" pitchFamily="2" charset="-34"/>
            </a:endParaRPr>
          </a:p>
          <a:p>
            <a:pPr marL="457200" lvl="0" indent="0" algn="ctr" rtl="0">
              <a:spcBef>
                <a:spcPts val="580"/>
              </a:spcBef>
              <a:spcAft>
                <a:spcPts val="0"/>
              </a:spcAft>
              <a:buNone/>
            </a:pPr>
            <a:endParaRPr sz="2400" dirty="0">
              <a:solidFill>
                <a:srgbClr val="262672"/>
              </a:solidFill>
              <a:latin typeface="K2D" panose="00000800000000000000" pitchFamily="2" charset="-34"/>
              <a:cs typeface="K2D" panose="00000800000000000000" pitchFamily="2" charset="-34"/>
            </a:endParaRPr>
          </a:p>
          <a:p>
            <a:pPr marL="457200" lvl="0" indent="0" algn="ctr" rtl="0">
              <a:spcBef>
                <a:spcPts val="580"/>
              </a:spcBef>
              <a:spcAft>
                <a:spcPts val="0"/>
              </a:spcAft>
              <a:buNone/>
            </a:pPr>
            <a:endParaRPr sz="2400" dirty="0">
              <a:solidFill>
                <a:srgbClr val="262672"/>
              </a:solidFill>
              <a:latin typeface="K2D" panose="00000800000000000000" pitchFamily="2" charset="-34"/>
              <a:cs typeface="K2D" panose="00000800000000000000" pitchFamily="2" charset="-34"/>
            </a:endParaRPr>
          </a:p>
          <a:p>
            <a:pPr marL="457200" lvl="0" indent="0" algn="ctr" rtl="0">
              <a:spcBef>
                <a:spcPts val="580"/>
              </a:spcBef>
              <a:spcAft>
                <a:spcPts val="0"/>
              </a:spcAft>
              <a:buNone/>
            </a:pPr>
            <a:endParaRPr sz="2400" dirty="0">
              <a:solidFill>
                <a:srgbClr val="262672"/>
              </a:solidFill>
              <a:latin typeface="K2D" panose="00000800000000000000" pitchFamily="2" charset="-34"/>
              <a:cs typeface="K2D" panose="00000800000000000000" pitchFamily="2" charset="-34"/>
            </a:endParaRPr>
          </a:p>
          <a:p>
            <a:pPr marL="0" lvl="0" indent="0" algn="ctr" rtl="0">
              <a:spcBef>
                <a:spcPts val="580"/>
              </a:spcBef>
              <a:spcAft>
                <a:spcPts val="0"/>
              </a:spcAft>
              <a:buNone/>
            </a:pPr>
            <a:endParaRPr sz="2400" dirty="0">
              <a:solidFill>
                <a:srgbClr val="262672"/>
              </a:solidFill>
              <a:latin typeface="K2D" panose="00000800000000000000" pitchFamily="2" charset="-34"/>
              <a:cs typeface="K2D" panose="00000800000000000000" pitchFamily="2" charset="-34"/>
            </a:endParaRPr>
          </a:p>
          <a:p>
            <a:pPr marL="0" lvl="0" indent="0" algn="ctr" rtl="0">
              <a:spcBef>
                <a:spcPts val="580"/>
              </a:spcBef>
              <a:spcAft>
                <a:spcPts val="0"/>
              </a:spcAft>
              <a:buNone/>
            </a:pPr>
            <a:endParaRPr sz="2400" b="1" dirty="0">
              <a:solidFill>
                <a:srgbClr val="262672"/>
              </a:solidFill>
              <a:latin typeface="K2D" panose="00000800000000000000" pitchFamily="2" charset="-34"/>
              <a:cs typeface="K2D" panose="00000800000000000000" pitchFamily="2" charset="-34"/>
            </a:endParaRPr>
          </a:p>
          <a:p>
            <a:pPr marL="457200" lvl="0" indent="0" algn="ctr" rtl="0">
              <a:lnSpc>
                <a:spcPct val="100000"/>
              </a:lnSpc>
              <a:spcBef>
                <a:spcPts val="580"/>
              </a:spcBef>
              <a:spcAft>
                <a:spcPts val="0"/>
              </a:spcAft>
              <a:buNone/>
            </a:pPr>
            <a:endParaRPr sz="2400" b="1" dirty="0">
              <a:solidFill>
                <a:srgbClr val="262672"/>
              </a:solidFill>
              <a:latin typeface="K2D" panose="00000800000000000000" pitchFamily="2" charset="-34"/>
              <a:cs typeface="K2D" panose="00000800000000000000" pitchFamily="2" charset="-34"/>
            </a:endParaRPr>
          </a:p>
        </p:txBody>
      </p:sp>
      <p:pic>
        <p:nvPicPr>
          <p:cNvPr id="270" name="Google Shape;270;p45"/>
          <p:cNvPicPr preferRelativeResize="0"/>
          <p:nvPr/>
        </p:nvPicPr>
        <p:blipFill>
          <a:blip r:embed="rId3">
            <a:alphaModFix/>
          </a:blip>
          <a:stretch>
            <a:fillRect/>
          </a:stretch>
        </p:blipFill>
        <p:spPr>
          <a:xfrm>
            <a:off x="0" y="1916650"/>
            <a:ext cx="9143999" cy="44574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animEffect transition="in" filter="fade">
                                      <p:cBhvr>
                                        <p:cTn id="7" dur="1500"/>
                                        <p:tgtEl>
                                          <p:spTgt spid="26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9">
                                            <p:txEl>
                                              <p:pRg st="1" end="1"/>
                                            </p:txEl>
                                          </p:spTgt>
                                        </p:tgtEl>
                                        <p:attrNameLst>
                                          <p:attrName>style.visibility</p:attrName>
                                        </p:attrNameLst>
                                      </p:cBhvr>
                                      <p:to>
                                        <p:strVal val="visible"/>
                                      </p:to>
                                    </p:set>
                                    <p:animEffect transition="in" filter="fade">
                                      <p:cBhvr>
                                        <p:cTn id="10" dur="1500"/>
                                        <p:tgtEl>
                                          <p:spTgt spid="26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9">
                                            <p:txEl>
                                              <p:pRg st="2" end="2"/>
                                            </p:txEl>
                                          </p:spTgt>
                                        </p:tgtEl>
                                        <p:attrNameLst>
                                          <p:attrName>style.visibility</p:attrName>
                                        </p:attrNameLst>
                                      </p:cBhvr>
                                      <p:to>
                                        <p:strVal val="visible"/>
                                      </p:to>
                                    </p:set>
                                    <p:animEffect transition="in" filter="fade">
                                      <p:cBhvr>
                                        <p:cTn id="13" dur="1500"/>
                                        <p:tgtEl>
                                          <p:spTgt spid="26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9">
                                            <p:txEl>
                                              <p:pRg st="3" end="3"/>
                                            </p:txEl>
                                          </p:spTgt>
                                        </p:tgtEl>
                                        <p:attrNameLst>
                                          <p:attrName>style.visibility</p:attrName>
                                        </p:attrNameLst>
                                      </p:cBhvr>
                                      <p:to>
                                        <p:strVal val="visible"/>
                                      </p:to>
                                    </p:set>
                                    <p:animEffect transition="in" filter="fade">
                                      <p:cBhvr>
                                        <p:cTn id="16" dur="1500"/>
                                        <p:tgtEl>
                                          <p:spTgt spid="26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9">
                                            <p:txEl>
                                              <p:pRg st="4" end="4"/>
                                            </p:txEl>
                                          </p:spTgt>
                                        </p:tgtEl>
                                        <p:attrNameLst>
                                          <p:attrName>style.visibility</p:attrName>
                                        </p:attrNameLst>
                                      </p:cBhvr>
                                      <p:to>
                                        <p:strVal val="visible"/>
                                      </p:to>
                                    </p:set>
                                    <p:animEffect transition="in" filter="fade">
                                      <p:cBhvr>
                                        <p:cTn id="19" dur="1500"/>
                                        <p:tgtEl>
                                          <p:spTgt spid="26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9">
                                            <p:txEl>
                                              <p:pRg st="5" end="5"/>
                                            </p:txEl>
                                          </p:spTgt>
                                        </p:tgtEl>
                                        <p:attrNameLst>
                                          <p:attrName>style.visibility</p:attrName>
                                        </p:attrNameLst>
                                      </p:cBhvr>
                                      <p:to>
                                        <p:strVal val="visible"/>
                                      </p:to>
                                    </p:set>
                                    <p:animEffect transition="in" filter="fade">
                                      <p:cBhvr>
                                        <p:cTn id="22" dur="1500"/>
                                        <p:tgtEl>
                                          <p:spTgt spid="26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9">
                                            <p:txEl>
                                              <p:pRg st="6" end="6"/>
                                            </p:txEl>
                                          </p:spTgt>
                                        </p:tgtEl>
                                        <p:attrNameLst>
                                          <p:attrName>style.visibility</p:attrName>
                                        </p:attrNameLst>
                                      </p:cBhvr>
                                      <p:to>
                                        <p:strVal val="visible"/>
                                      </p:to>
                                    </p:set>
                                    <p:animEffect transition="in" filter="fade">
                                      <p:cBhvr>
                                        <p:cTn id="25" dur="1500"/>
                                        <p:tgtEl>
                                          <p:spTgt spid="269">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70"/>
                                        </p:tgtEl>
                                        <p:attrNameLst>
                                          <p:attrName>style.visibility</p:attrName>
                                        </p:attrNameLst>
                                      </p:cBhvr>
                                      <p:to>
                                        <p:strVal val="visible"/>
                                      </p:to>
                                    </p:set>
                                    <p:animEffect transition="in" filter="fade">
                                      <p:cBhvr>
                                        <p:cTn id="30" dur="5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6"/>
          <p:cNvSpPr txBox="1">
            <a:spLocks noGrp="1"/>
          </p:cNvSpPr>
          <p:nvPr>
            <p:ph type="title"/>
          </p:nvPr>
        </p:nvSpPr>
        <p:spPr>
          <a:xfrm>
            <a:off x="1854200" y="282575"/>
            <a:ext cx="7380000" cy="94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sz="3000" dirty="0">
                <a:solidFill>
                  <a:srgbClr val="FF0000"/>
                </a:solidFill>
                <a:latin typeface="K2D" panose="00000800000000000000" pitchFamily="2" charset="-34"/>
                <a:cs typeface="K2D" panose="00000800000000000000" pitchFamily="2" charset="-34"/>
              </a:rPr>
              <a:t>3.d XUẤT HÓA ĐƠN</a:t>
            </a:r>
            <a:endParaRPr sz="3000" dirty="0">
              <a:solidFill>
                <a:srgbClr val="FF0000"/>
              </a:solidFill>
              <a:latin typeface="K2D" panose="00000800000000000000" pitchFamily="2" charset="-34"/>
              <a:cs typeface="K2D" panose="00000800000000000000" pitchFamily="2" charset="-34"/>
            </a:endParaRPr>
          </a:p>
        </p:txBody>
      </p:sp>
      <p:sp>
        <p:nvSpPr>
          <p:cNvPr id="276" name="Google Shape;276;p46"/>
          <p:cNvSpPr txBox="1">
            <a:spLocks noGrp="1"/>
          </p:cNvSpPr>
          <p:nvPr>
            <p:ph type="body" idx="1"/>
          </p:nvPr>
        </p:nvSpPr>
        <p:spPr>
          <a:xfrm>
            <a:off x="533400" y="1405725"/>
            <a:ext cx="8077200" cy="4798500"/>
          </a:xfrm>
          <a:prstGeom prst="rect">
            <a:avLst/>
          </a:prstGeom>
          <a:noFill/>
          <a:ln>
            <a:noFill/>
          </a:ln>
        </p:spPr>
        <p:txBody>
          <a:bodyPr spcFirstLastPara="1" wrap="square" lIns="91425" tIns="45700" rIns="91425" bIns="45700" anchor="t" anchorCtr="0">
            <a:noAutofit/>
          </a:bodyPr>
          <a:lstStyle/>
          <a:p>
            <a:pPr marL="457200" lvl="0" indent="0" algn="ctr" rtl="0">
              <a:lnSpc>
                <a:spcPct val="100000"/>
              </a:lnSpc>
              <a:spcBef>
                <a:spcPts val="580"/>
              </a:spcBef>
              <a:spcAft>
                <a:spcPts val="0"/>
              </a:spcAft>
              <a:buNone/>
            </a:pPr>
            <a:r>
              <a:rPr lang="en" sz="2400" dirty="0">
                <a:solidFill>
                  <a:srgbClr val="262672"/>
                </a:solidFill>
                <a:latin typeface="K2D" panose="00000800000000000000" pitchFamily="2" charset="-34"/>
                <a:cs typeface="K2D" panose="00000800000000000000" pitchFamily="2" charset="-34"/>
              </a:rPr>
              <a:t>Khái niệm: Transaction là một tập hợp các thao tác thực hiện trên dữ liệu được xử lý như một đơn vị logic duy nhất, đảm bảo tính toàn vẹn, nhất quán và an toàn cho dữ liệu khi có nhiều thao tác đồng thời hoặc khi xảy ra sự cố.</a:t>
            </a:r>
            <a:endParaRPr sz="2400" b="1" dirty="0">
              <a:solidFill>
                <a:srgbClr val="262672"/>
              </a:solidFill>
              <a:latin typeface="K2D" panose="00000800000000000000" pitchFamily="2" charset="-34"/>
              <a:cs typeface="K2D" panose="00000800000000000000" pitchFamily="2" charset="-34"/>
            </a:endParaRPr>
          </a:p>
        </p:txBody>
      </p:sp>
      <p:pic>
        <p:nvPicPr>
          <p:cNvPr id="277" name="Google Shape;277;p46"/>
          <p:cNvPicPr preferRelativeResize="0"/>
          <p:nvPr/>
        </p:nvPicPr>
        <p:blipFill>
          <a:blip r:embed="rId3">
            <a:alphaModFix/>
          </a:blip>
          <a:stretch>
            <a:fillRect/>
          </a:stretch>
        </p:blipFill>
        <p:spPr>
          <a:xfrm>
            <a:off x="1482265" y="3367976"/>
            <a:ext cx="6179463" cy="28362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6">
                                            <p:txEl>
                                              <p:pRg st="0" end="0"/>
                                            </p:txEl>
                                          </p:spTgt>
                                        </p:tgtEl>
                                        <p:attrNameLst>
                                          <p:attrName>style.visibility</p:attrName>
                                        </p:attrNameLst>
                                      </p:cBhvr>
                                      <p:to>
                                        <p:strVal val="visible"/>
                                      </p:to>
                                    </p:set>
                                    <p:animEffect transition="in" filter="fade">
                                      <p:cBhvr>
                                        <p:cTn id="7" dur="1500"/>
                                        <p:tgtEl>
                                          <p:spTgt spid="276">
                                            <p:txEl>
                                              <p:pRg st="0" end="0"/>
                                            </p:txEl>
                                          </p:spTgt>
                                        </p:tgtEl>
                                      </p:cBhvr>
                                    </p:animEffect>
                                  </p:childTnLst>
                                </p:cTn>
                              </p:par>
                              <p:par>
                                <p:cTn id="8" presetID="10" presetClass="entr" presetSubtype="0" fill="hold" nodeType="withEffect">
                                  <p:stCondLst>
                                    <p:cond delay="1500"/>
                                  </p:stCondLst>
                                  <p:childTnLst>
                                    <p:set>
                                      <p:cBhvr>
                                        <p:cTn id="9" dur="1" fill="hold">
                                          <p:stCondLst>
                                            <p:cond delay="0"/>
                                          </p:stCondLst>
                                        </p:cTn>
                                        <p:tgtEl>
                                          <p:spTgt spid="277"/>
                                        </p:tgtEl>
                                        <p:attrNameLst>
                                          <p:attrName>style.visibility</p:attrName>
                                        </p:attrNameLst>
                                      </p:cBhvr>
                                      <p:to>
                                        <p:strVal val="visible"/>
                                      </p:to>
                                    </p:set>
                                    <p:animEffect transition="in" filter="fade">
                                      <p:cBhvr>
                                        <p:cTn id="10" dur="15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7"/>
          <p:cNvSpPr txBox="1">
            <a:spLocks noGrp="1"/>
          </p:cNvSpPr>
          <p:nvPr>
            <p:ph type="title"/>
          </p:nvPr>
        </p:nvSpPr>
        <p:spPr>
          <a:xfrm>
            <a:off x="1854200" y="282575"/>
            <a:ext cx="7380000" cy="94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sz="3000" dirty="0">
                <a:solidFill>
                  <a:srgbClr val="FF0000"/>
                </a:solidFill>
                <a:latin typeface="K2D" panose="00000800000000000000" pitchFamily="2" charset="-34"/>
                <a:cs typeface="K2D" panose="00000800000000000000" pitchFamily="2" charset="-34"/>
              </a:rPr>
              <a:t>3.d XUẤT HÓA ĐƠN</a:t>
            </a:r>
            <a:endParaRPr sz="3000" dirty="0">
              <a:solidFill>
                <a:srgbClr val="FF0000"/>
              </a:solidFill>
              <a:latin typeface="K2D" panose="00000800000000000000" pitchFamily="2" charset="-34"/>
              <a:cs typeface="K2D" panose="00000800000000000000" pitchFamily="2" charset="-34"/>
            </a:endParaRPr>
          </a:p>
        </p:txBody>
      </p:sp>
      <p:pic>
        <p:nvPicPr>
          <p:cNvPr id="283" name="Google Shape;283;p47"/>
          <p:cNvPicPr preferRelativeResize="0"/>
          <p:nvPr/>
        </p:nvPicPr>
        <p:blipFill>
          <a:blip r:embed="rId3">
            <a:alphaModFix/>
          </a:blip>
          <a:stretch>
            <a:fillRect/>
          </a:stretch>
        </p:blipFill>
        <p:spPr>
          <a:xfrm>
            <a:off x="1536675" y="1981975"/>
            <a:ext cx="6070650" cy="4094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1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8"/>
          <p:cNvSpPr txBox="1">
            <a:spLocks noGrp="1"/>
          </p:cNvSpPr>
          <p:nvPr>
            <p:ph type="title"/>
          </p:nvPr>
        </p:nvSpPr>
        <p:spPr>
          <a:xfrm>
            <a:off x="1854200" y="282575"/>
            <a:ext cx="7380000" cy="94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sz="3000" dirty="0">
                <a:solidFill>
                  <a:srgbClr val="FF0000"/>
                </a:solidFill>
                <a:latin typeface="K2D" panose="00000800000000000000" pitchFamily="2" charset="-34"/>
                <a:cs typeface="K2D" panose="00000800000000000000" pitchFamily="2" charset="-34"/>
              </a:rPr>
              <a:t>3.d XUẤT HÓA ĐƠN</a:t>
            </a:r>
            <a:endParaRPr sz="3000" dirty="0">
              <a:solidFill>
                <a:srgbClr val="FF0000"/>
              </a:solidFill>
              <a:latin typeface="K2D" panose="00000800000000000000" pitchFamily="2" charset="-34"/>
              <a:cs typeface="K2D" panose="00000800000000000000" pitchFamily="2" charset="-34"/>
            </a:endParaRPr>
          </a:p>
        </p:txBody>
      </p:sp>
      <p:sp>
        <p:nvSpPr>
          <p:cNvPr id="289" name="Google Shape;289;p48"/>
          <p:cNvSpPr txBox="1">
            <a:spLocks noGrp="1"/>
          </p:cNvSpPr>
          <p:nvPr>
            <p:ph type="body" idx="1"/>
          </p:nvPr>
        </p:nvSpPr>
        <p:spPr>
          <a:xfrm>
            <a:off x="533400" y="1405725"/>
            <a:ext cx="8077200" cy="4798500"/>
          </a:xfrm>
          <a:prstGeom prst="rect">
            <a:avLst/>
          </a:prstGeom>
          <a:noFill/>
          <a:ln>
            <a:noFill/>
          </a:ln>
        </p:spPr>
        <p:txBody>
          <a:bodyPr spcFirstLastPara="1" wrap="square" lIns="91425" tIns="45700" rIns="91425" bIns="45700" anchor="t" anchorCtr="0">
            <a:noAutofit/>
          </a:bodyPr>
          <a:lstStyle/>
          <a:p>
            <a:pPr marL="457200" lvl="0" indent="0" algn="ctr" rtl="0">
              <a:lnSpc>
                <a:spcPct val="100000"/>
              </a:lnSpc>
              <a:spcBef>
                <a:spcPts val="580"/>
              </a:spcBef>
              <a:spcAft>
                <a:spcPts val="0"/>
              </a:spcAft>
              <a:buNone/>
            </a:pPr>
            <a:r>
              <a:rPr lang="en" sz="2400" b="1" dirty="0">
                <a:solidFill>
                  <a:srgbClr val="262672"/>
                </a:solidFill>
                <a:latin typeface="K2D" panose="00000800000000000000" pitchFamily="2" charset="-34"/>
                <a:cs typeface="K2D" panose="00000800000000000000" pitchFamily="2" charset="-34"/>
              </a:rPr>
              <a:t>START TRANSACTION</a:t>
            </a:r>
            <a:endParaRPr sz="2400" b="1" dirty="0">
              <a:solidFill>
                <a:srgbClr val="262672"/>
              </a:solidFill>
              <a:latin typeface="K2D" panose="00000800000000000000" pitchFamily="2" charset="-34"/>
              <a:cs typeface="K2D" panose="00000800000000000000" pitchFamily="2" charset="-34"/>
            </a:endParaRPr>
          </a:p>
          <a:p>
            <a:pPr marL="0" lvl="0" indent="457200" algn="l" rtl="0">
              <a:lnSpc>
                <a:spcPct val="100000"/>
              </a:lnSpc>
              <a:spcBef>
                <a:spcPts val="580"/>
              </a:spcBef>
              <a:spcAft>
                <a:spcPts val="0"/>
              </a:spcAft>
              <a:buNone/>
            </a:pPr>
            <a:r>
              <a:rPr lang="en" sz="2400" b="1" dirty="0">
                <a:solidFill>
                  <a:srgbClr val="262672"/>
                </a:solidFill>
                <a:latin typeface="K2D" panose="00000800000000000000" pitchFamily="2" charset="-34"/>
                <a:cs typeface="K2D" panose="00000800000000000000" pitchFamily="2" charset="-34"/>
              </a:rPr>
              <a:t>Điều kiện xét: Kiểm tra xem truy vấn có lấy được kết quả nào không trên bảng kết quả.</a:t>
            </a:r>
            <a:endParaRPr sz="2400" b="1" dirty="0">
              <a:solidFill>
                <a:srgbClr val="262672"/>
              </a:solidFill>
              <a:latin typeface="K2D" panose="00000800000000000000" pitchFamily="2" charset="-34"/>
              <a:cs typeface="K2D" panose="00000800000000000000" pitchFamily="2" charset="-34"/>
            </a:endParaRPr>
          </a:p>
          <a:p>
            <a:pPr marL="457200" lvl="0" indent="-387350" algn="l" rtl="0">
              <a:lnSpc>
                <a:spcPct val="100000"/>
              </a:lnSpc>
              <a:spcBef>
                <a:spcPts val="580"/>
              </a:spcBef>
              <a:spcAft>
                <a:spcPts val="0"/>
              </a:spcAft>
              <a:buClr>
                <a:srgbClr val="262672"/>
              </a:buClr>
              <a:buSzPts val="2500"/>
              <a:buChar char="-"/>
            </a:pPr>
            <a:r>
              <a:rPr lang="en" sz="2400" b="1" dirty="0">
                <a:solidFill>
                  <a:srgbClr val="262672"/>
                </a:solidFill>
                <a:latin typeface="K2D" panose="00000800000000000000" pitchFamily="2" charset="-34"/>
                <a:cs typeface="K2D" panose="00000800000000000000" pitchFamily="2" charset="-34"/>
              </a:rPr>
              <a:t>IF: không khớp “Số điện thoại” và “Ngày xuất”, nó thực hiện một lệnh ROLLBACK.</a:t>
            </a:r>
            <a:endParaRPr sz="2400" b="1" dirty="0">
              <a:solidFill>
                <a:srgbClr val="262672"/>
              </a:solidFill>
              <a:latin typeface="K2D" panose="00000800000000000000" pitchFamily="2" charset="-34"/>
              <a:cs typeface="K2D" panose="00000800000000000000" pitchFamily="2" charset="-34"/>
            </a:endParaRPr>
          </a:p>
          <a:p>
            <a:pPr marL="457200" lvl="0" indent="-387350" algn="l" rtl="0">
              <a:lnSpc>
                <a:spcPct val="100000"/>
              </a:lnSpc>
              <a:spcBef>
                <a:spcPts val="0"/>
              </a:spcBef>
              <a:spcAft>
                <a:spcPts val="0"/>
              </a:spcAft>
              <a:buClr>
                <a:srgbClr val="262672"/>
              </a:buClr>
              <a:buSzPts val="2500"/>
              <a:buChar char="-"/>
            </a:pPr>
            <a:r>
              <a:rPr lang="en" sz="2400" b="1" dirty="0">
                <a:solidFill>
                  <a:srgbClr val="262672"/>
                </a:solidFill>
                <a:latin typeface="K2D" panose="00000800000000000000" pitchFamily="2" charset="-34"/>
                <a:cs typeface="K2D" panose="00000800000000000000" pitchFamily="2" charset="-34"/>
              </a:rPr>
              <a:t>THEN: COMMIT lưu tất cả các thay đổi vào CSDL kể từ khi giao dịch thành công và đáp ứng các điều kiện mong muốn.</a:t>
            </a:r>
            <a:endParaRPr sz="2400" b="1" dirty="0">
              <a:solidFill>
                <a:srgbClr val="262672"/>
              </a:solidFill>
              <a:latin typeface="K2D" panose="00000800000000000000" pitchFamily="2" charset="-34"/>
              <a:cs typeface="K2D" panose="00000800000000000000" pitchFamily="2" charset="-3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289">
                                            <p:txEl>
                                              <p:pRg st="0" end="0"/>
                                            </p:txEl>
                                          </p:spTgt>
                                        </p:tgtEl>
                                        <p:attrNameLst>
                                          <p:attrName>style.visibility</p:attrName>
                                        </p:attrNameLst>
                                      </p:cBhvr>
                                      <p:to>
                                        <p:strVal val="visible"/>
                                      </p:to>
                                    </p:set>
                                    <p:animEffect transition="in" filter="fade">
                                      <p:cBhvr>
                                        <p:cTn id="7" dur="1000"/>
                                        <p:tgtEl>
                                          <p:spTgt spid="289">
                                            <p:txEl>
                                              <p:pRg st="0" end="0"/>
                                            </p:txEl>
                                          </p:spTgt>
                                        </p:tgtEl>
                                      </p:cBhvr>
                                    </p:animEffect>
                                  </p:childTnLst>
                                </p:cTn>
                              </p:par>
                              <p:par>
                                <p:cTn id="8" presetID="10" presetClass="entr" presetSubtype="0" fill="hold" nodeType="withEffect">
                                  <p:stCondLst>
                                    <p:cond delay="2000"/>
                                  </p:stCondLst>
                                  <p:childTnLst>
                                    <p:set>
                                      <p:cBhvr>
                                        <p:cTn id="9" dur="1" fill="hold">
                                          <p:stCondLst>
                                            <p:cond delay="0"/>
                                          </p:stCondLst>
                                        </p:cTn>
                                        <p:tgtEl>
                                          <p:spTgt spid="289">
                                            <p:txEl>
                                              <p:pRg st="1" end="1"/>
                                            </p:txEl>
                                          </p:spTgt>
                                        </p:tgtEl>
                                        <p:attrNameLst>
                                          <p:attrName>style.visibility</p:attrName>
                                        </p:attrNameLst>
                                      </p:cBhvr>
                                      <p:to>
                                        <p:strVal val="visible"/>
                                      </p:to>
                                    </p:set>
                                    <p:animEffect transition="in" filter="fade">
                                      <p:cBhvr>
                                        <p:cTn id="10" dur="1000"/>
                                        <p:tgtEl>
                                          <p:spTgt spid="289">
                                            <p:txEl>
                                              <p:pRg st="1" end="1"/>
                                            </p:txEl>
                                          </p:spTgt>
                                        </p:tgtEl>
                                      </p:cBhvr>
                                    </p:animEffect>
                                  </p:childTnLst>
                                </p:cTn>
                              </p:par>
                              <p:par>
                                <p:cTn id="11" presetID="10" presetClass="entr" presetSubtype="0" fill="hold" nodeType="withEffect">
                                  <p:stCondLst>
                                    <p:cond delay="3000"/>
                                  </p:stCondLst>
                                  <p:childTnLst>
                                    <p:set>
                                      <p:cBhvr>
                                        <p:cTn id="12" dur="1" fill="hold">
                                          <p:stCondLst>
                                            <p:cond delay="0"/>
                                          </p:stCondLst>
                                        </p:cTn>
                                        <p:tgtEl>
                                          <p:spTgt spid="289">
                                            <p:txEl>
                                              <p:pRg st="2" end="2"/>
                                            </p:txEl>
                                          </p:spTgt>
                                        </p:tgtEl>
                                        <p:attrNameLst>
                                          <p:attrName>style.visibility</p:attrName>
                                        </p:attrNameLst>
                                      </p:cBhvr>
                                      <p:to>
                                        <p:strVal val="visible"/>
                                      </p:to>
                                    </p:set>
                                    <p:animEffect transition="in" filter="fade">
                                      <p:cBhvr>
                                        <p:cTn id="13" dur="1000"/>
                                        <p:tgtEl>
                                          <p:spTgt spid="289">
                                            <p:txEl>
                                              <p:pRg st="2" end="2"/>
                                            </p:txEl>
                                          </p:spTgt>
                                        </p:tgtEl>
                                      </p:cBhvr>
                                    </p:animEffect>
                                  </p:childTnLst>
                                </p:cTn>
                              </p:par>
                              <p:par>
                                <p:cTn id="14" presetID="10" presetClass="entr" presetSubtype="0" fill="hold" nodeType="withEffect">
                                  <p:stCondLst>
                                    <p:cond delay="4000"/>
                                  </p:stCondLst>
                                  <p:childTnLst>
                                    <p:set>
                                      <p:cBhvr>
                                        <p:cTn id="15" dur="1" fill="hold">
                                          <p:stCondLst>
                                            <p:cond delay="0"/>
                                          </p:stCondLst>
                                        </p:cTn>
                                        <p:tgtEl>
                                          <p:spTgt spid="289">
                                            <p:txEl>
                                              <p:pRg st="3" end="3"/>
                                            </p:txEl>
                                          </p:spTgt>
                                        </p:tgtEl>
                                        <p:attrNameLst>
                                          <p:attrName>style.visibility</p:attrName>
                                        </p:attrNameLst>
                                      </p:cBhvr>
                                      <p:to>
                                        <p:strVal val="visible"/>
                                      </p:to>
                                    </p:set>
                                    <p:animEffect transition="in" filter="fade">
                                      <p:cBhvr>
                                        <p:cTn id="16" dur="1000"/>
                                        <p:tgtEl>
                                          <p:spTgt spid="28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9"/>
          <p:cNvSpPr txBox="1">
            <a:spLocks noGrp="1"/>
          </p:cNvSpPr>
          <p:nvPr>
            <p:ph type="title"/>
          </p:nvPr>
        </p:nvSpPr>
        <p:spPr>
          <a:xfrm>
            <a:off x="1885950" y="282575"/>
            <a:ext cx="6953250" cy="94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dirty="0">
                <a:solidFill>
                  <a:srgbClr val="FF0000"/>
                </a:solidFill>
                <a:latin typeface="K2D" panose="00000800000000000000" pitchFamily="2" charset="-34"/>
                <a:cs typeface="K2D" panose="00000800000000000000" pitchFamily="2" charset="-34"/>
              </a:rPr>
              <a:t>SO SÁNH CÁC CHỨC NĂNG </a:t>
            </a:r>
            <a:br>
              <a:rPr lang="en" dirty="0">
                <a:solidFill>
                  <a:srgbClr val="FF0000"/>
                </a:solidFill>
                <a:latin typeface="K2D" panose="00000800000000000000" pitchFamily="2" charset="-34"/>
                <a:cs typeface="K2D" panose="00000800000000000000" pitchFamily="2" charset="-34"/>
              </a:rPr>
            </a:br>
            <a:r>
              <a:rPr lang="en" dirty="0">
                <a:solidFill>
                  <a:srgbClr val="FF0000"/>
                </a:solidFill>
                <a:latin typeface="K2D" panose="00000800000000000000" pitchFamily="2" charset="-34"/>
                <a:cs typeface="K2D" panose="00000800000000000000" pitchFamily="2" charset="-34"/>
              </a:rPr>
              <a:t>TRONG SQL</a:t>
            </a:r>
            <a:endParaRPr dirty="0">
              <a:solidFill>
                <a:srgbClr val="FF0000"/>
              </a:solidFill>
              <a:latin typeface="K2D" panose="00000800000000000000" pitchFamily="2" charset="-34"/>
              <a:cs typeface="K2D" panose="00000800000000000000" pitchFamily="2" charset="-34"/>
            </a:endParaRPr>
          </a:p>
        </p:txBody>
      </p:sp>
      <p:graphicFrame>
        <p:nvGraphicFramePr>
          <p:cNvPr id="295" name="Google Shape;295;p49"/>
          <p:cNvGraphicFramePr/>
          <p:nvPr>
            <p:extLst>
              <p:ext uri="{D42A27DB-BD31-4B8C-83A1-F6EECF244321}">
                <p14:modId xmlns:p14="http://schemas.microsoft.com/office/powerpoint/2010/main" val="3445563349"/>
              </p:ext>
            </p:extLst>
          </p:nvPr>
        </p:nvGraphicFramePr>
        <p:xfrm>
          <a:off x="152400" y="1726875"/>
          <a:ext cx="8846700" cy="4815750"/>
        </p:xfrm>
        <a:graphic>
          <a:graphicData uri="http://schemas.openxmlformats.org/drawingml/2006/table">
            <a:tbl>
              <a:tblPr>
                <a:noFill/>
                <a:tableStyleId>{09C05CAC-76F3-45D4-8F1F-061AF034E6D0}</a:tableStyleId>
              </a:tblPr>
              <a:tblGrid>
                <a:gridCol w="931850">
                  <a:extLst>
                    <a:ext uri="{9D8B030D-6E8A-4147-A177-3AD203B41FA5}">
                      <a16:colId xmlns:a16="http://schemas.microsoft.com/office/drawing/2014/main" val="20000"/>
                    </a:ext>
                  </a:extLst>
                </a:gridCol>
                <a:gridCol w="1656100">
                  <a:extLst>
                    <a:ext uri="{9D8B030D-6E8A-4147-A177-3AD203B41FA5}">
                      <a16:colId xmlns:a16="http://schemas.microsoft.com/office/drawing/2014/main" val="20001"/>
                    </a:ext>
                  </a:extLst>
                </a:gridCol>
                <a:gridCol w="1686775">
                  <a:extLst>
                    <a:ext uri="{9D8B030D-6E8A-4147-A177-3AD203B41FA5}">
                      <a16:colId xmlns:a16="http://schemas.microsoft.com/office/drawing/2014/main" val="20002"/>
                    </a:ext>
                  </a:extLst>
                </a:gridCol>
                <a:gridCol w="1389500">
                  <a:extLst>
                    <a:ext uri="{9D8B030D-6E8A-4147-A177-3AD203B41FA5}">
                      <a16:colId xmlns:a16="http://schemas.microsoft.com/office/drawing/2014/main" val="20003"/>
                    </a:ext>
                  </a:extLst>
                </a:gridCol>
                <a:gridCol w="1474450">
                  <a:extLst>
                    <a:ext uri="{9D8B030D-6E8A-4147-A177-3AD203B41FA5}">
                      <a16:colId xmlns:a16="http://schemas.microsoft.com/office/drawing/2014/main" val="20004"/>
                    </a:ext>
                  </a:extLst>
                </a:gridCol>
                <a:gridCol w="1708025">
                  <a:extLst>
                    <a:ext uri="{9D8B030D-6E8A-4147-A177-3AD203B41FA5}">
                      <a16:colId xmlns:a16="http://schemas.microsoft.com/office/drawing/2014/main" val="20005"/>
                    </a:ext>
                  </a:extLst>
                </a:gridCol>
              </a:tblGrid>
              <a:tr h="737800">
                <a:tc>
                  <a:txBody>
                    <a:bodyPr/>
                    <a:lstStyle/>
                    <a:p>
                      <a:pPr marL="0" lvl="0" indent="0" algn="ctr" rtl="0">
                        <a:spcBef>
                          <a:spcPts val="0"/>
                        </a:spcBef>
                        <a:spcAft>
                          <a:spcPts val="0"/>
                        </a:spcAft>
                        <a:buNone/>
                      </a:pPr>
                      <a:r>
                        <a:rPr lang="en" sz="2000" b="1" dirty="0"/>
                        <a:t>Tiêu chí</a:t>
                      </a:r>
                      <a:endParaRPr sz="2000" b="1" dirty="0"/>
                    </a:p>
                  </a:txBody>
                  <a:tcPr marL="91425" marR="91425" marT="91425" marB="91425" anchor="ctr"/>
                </a:tc>
                <a:tc>
                  <a:txBody>
                    <a:bodyPr/>
                    <a:lstStyle/>
                    <a:p>
                      <a:pPr marL="0" lvl="0" indent="0" algn="ctr" rtl="0">
                        <a:spcBef>
                          <a:spcPts val="0"/>
                        </a:spcBef>
                        <a:spcAft>
                          <a:spcPts val="0"/>
                        </a:spcAft>
                        <a:buNone/>
                      </a:pPr>
                      <a:r>
                        <a:rPr lang="en" sz="2000" b="1" dirty="0"/>
                        <a:t>Trigger</a:t>
                      </a:r>
                      <a:endParaRPr sz="2000" b="1" dirty="0"/>
                    </a:p>
                  </a:txBody>
                  <a:tcPr marL="91425" marR="91425" marT="91425" marB="91425" anchor="ctr"/>
                </a:tc>
                <a:tc>
                  <a:txBody>
                    <a:bodyPr/>
                    <a:lstStyle/>
                    <a:p>
                      <a:pPr marL="0" lvl="0" indent="0" algn="ctr" rtl="0">
                        <a:spcBef>
                          <a:spcPts val="0"/>
                        </a:spcBef>
                        <a:spcAft>
                          <a:spcPts val="0"/>
                        </a:spcAft>
                        <a:buNone/>
                      </a:pPr>
                      <a:r>
                        <a:rPr lang="en" sz="2000" b="1" dirty="0"/>
                        <a:t>Stored Procedure</a:t>
                      </a:r>
                      <a:endParaRPr sz="2000" b="1" dirty="0"/>
                    </a:p>
                  </a:txBody>
                  <a:tcPr marL="91425" marR="91425" marT="91425" marB="91425" anchor="ctr"/>
                </a:tc>
                <a:tc>
                  <a:txBody>
                    <a:bodyPr/>
                    <a:lstStyle/>
                    <a:p>
                      <a:pPr marL="0" lvl="0" indent="0" algn="ctr" rtl="0">
                        <a:spcBef>
                          <a:spcPts val="0"/>
                        </a:spcBef>
                        <a:spcAft>
                          <a:spcPts val="0"/>
                        </a:spcAft>
                        <a:buNone/>
                      </a:pPr>
                      <a:r>
                        <a:rPr lang="en" sz="2000" b="1"/>
                        <a:t>View</a:t>
                      </a:r>
                      <a:endParaRPr sz="2000" b="1"/>
                    </a:p>
                  </a:txBody>
                  <a:tcPr marL="91425" marR="91425" marT="91425" marB="91425" anchor="ctr"/>
                </a:tc>
                <a:tc>
                  <a:txBody>
                    <a:bodyPr/>
                    <a:lstStyle/>
                    <a:p>
                      <a:pPr marL="0" lvl="0" indent="0" algn="ctr" rtl="0">
                        <a:spcBef>
                          <a:spcPts val="0"/>
                        </a:spcBef>
                        <a:spcAft>
                          <a:spcPts val="0"/>
                        </a:spcAft>
                        <a:buNone/>
                      </a:pPr>
                      <a:r>
                        <a:rPr lang="en" sz="2000" b="1" dirty="0"/>
                        <a:t>Function</a:t>
                      </a:r>
                      <a:endParaRPr sz="2000" b="1" dirty="0"/>
                    </a:p>
                  </a:txBody>
                  <a:tcPr marL="91425" marR="91425" marT="91425" marB="91425" anchor="ctr"/>
                </a:tc>
                <a:tc>
                  <a:txBody>
                    <a:bodyPr/>
                    <a:lstStyle/>
                    <a:p>
                      <a:pPr marL="0" lvl="0" indent="0" algn="ctr" rtl="0">
                        <a:spcBef>
                          <a:spcPts val="0"/>
                        </a:spcBef>
                        <a:spcAft>
                          <a:spcPts val="0"/>
                        </a:spcAft>
                        <a:buNone/>
                      </a:pPr>
                      <a:r>
                        <a:rPr lang="en" sz="2000" b="1" dirty="0"/>
                        <a:t>Transaction</a:t>
                      </a:r>
                      <a:endParaRPr sz="2000" b="1" dirty="0"/>
                    </a:p>
                  </a:txBody>
                  <a:tcPr marL="91425" marR="91425" marT="91425" marB="91425" anchor="ctr"/>
                </a:tc>
                <a:extLst>
                  <a:ext uri="{0D108BD9-81ED-4DB2-BD59-A6C34878D82A}">
                    <a16:rowId xmlns:a16="http://schemas.microsoft.com/office/drawing/2014/main" val="10000"/>
                  </a:ext>
                </a:extLst>
              </a:tr>
              <a:tr h="1328425">
                <a:tc>
                  <a:txBody>
                    <a:bodyPr/>
                    <a:lstStyle/>
                    <a:p>
                      <a:pPr marL="0" lvl="0" indent="0" algn="ctr" rtl="0">
                        <a:spcBef>
                          <a:spcPts val="0"/>
                        </a:spcBef>
                        <a:spcAft>
                          <a:spcPts val="0"/>
                        </a:spcAft>
                        <a:buNone/>
                      </a:pPr>
                      <a:r>
                        <a:rPr lang="en" sz="2000" b="1"/>
                        <a:t>Cách thực thi</a:t>
                      </a:r>
                      <a:endParaRPr sz="2000" b="1"/>
                    </a:p>
                  </a:txBody>
                  <a:tcPr marL="91425" marR="91425" marT="91425" marB="91425" anchor="ctr"/>
                </a:tc>
                <a:tc>
                  <a:txBody>
                    <a:bodyPr/>
                    <a:lstStyle/>
                    <a:p>
                      <a:pPr marL="0" lvl="0" indent="0" algn="l" rtl="0">
                        <a:spcBef>
                          <a:spcPts val="0"/>
                        </a:spcBef>
                        <a:spcAft>
                          <a:spcPts val="0"/>
                        </a:spcAft>
                        <a:buNone/>
                      </a:pPr>
                      <a:r>
                        <a:rPr lang="en" sz="2000"/>
                        <a:t>Tự động chạy khi một sự kiện nhất định xảy ra </a:t>
                      </a:r>
                      <a:endParaRPr sz="2000"/>
                    </a:p>
                  </a:txBody>
                  <a:tcPr marL="91425" marR="91425" marT="91425" marB="91425" anchor="ctr"/>
                </a:tc>
                <a:tc>
                  <a:txBody>
                    <a:bodyPr/>
                    <a:lstStyle/>
                    <a:p>
                      <a:pPr marL="0" lvl="0" indent="0" algn="l" rtl="0">
                        <a:spcBef>
                          <a:spcPts val="0"/>
                        </a:spcBef>
                        <a:spcAft>
                          <a:spcPts val="0"/>
                        </a:spcAft>
                        <a:buNone/>
                      </a:pPr>
                      <a:r>
                        <a:rPr lang="en" sz="2000" dirty="0"/>
                        <a:t>Lưu trữ và có thể được gọi để thực hiện một công việc</a:t>
                      </a:r>
                      <a:endParaRPr sz="2000" dirty="0"/>
                    </a:p>
                  </a:txBody>
                  <a:tcPr marL="91425" marR="91425" marT="91425" marB="91425" anchor="ctr"/>
                </a:tc>
                <a:tc>
                  <a:txBody>
                    <a:bodyPr/>
                    <a:lstStyle/>
                    <a:p>
                      <a:pPr marL="0" lvl="0" indent="0" algn="l" rtl="0">
                        <a:spcBef>
                          <a:spcPts val="0"/>
                        </a:spcBef>
                        <a:spcAft>
                          <a:spcPts val="0"/>
                        </a:spcAft>
                        <a:buNone/>
                      </a:pPr>
                      <a:r>
                        <a:rPr lang="en" sz="2000" dirty="0"/>
                        <a:t>Bảng ảo giúp tạo ra kết quả từ các câu truy vấn SQL</a:t>
                      </a:r>
                      <a:endParaRPr sz="2000" dirty="0"/>
                    </a:p>
                  </a:txBody>
                  <a:tcPr marL="91425" marR="91425" marT="91425" marB="91425" anchor="ctr"/>
                </a:tc>
                <a:tc>
                  <a:txBody>
                    <a:bodyPr/>
                    <a:lstStyle/>
                    <a:p>
                      <a:pPr marL="0" lvl="0" indent="0" algn="l" rtl="0">
                        <a:spcBef>
                          <a:spcPts val="0"/>
                        </a:spcBef>
                        <a:spcAft>
                          <a:spcPts val="0"/>
                        </a:spcAft>
                        <a:buNone/>
                      </a:pPr>
                      <a:r>
                        <a:rPr lang="en" sz="2000" dirty="0"/>
                        <a:t>Trả về một giá trị, có thể sử dụng trong các câu truy vấn</a:t>
                      </a:r>
                      <a:endParaRPr sz="2000" dirty="0"/>
                    </a:p>
                  </a:txBody>
                  <a:tcPr marL="91425" marR="91425" marT="91425" marB="91425" anchor="ctr"/>
                </a:tc>
                <a:tc>
                  <a:txBody>
                    <a:bodyPr/>
                    <a:lstStyle/>
                    <a:p>
                      <a:pPr marL="0" lvl="0" indent="0" algn="l" rtl="0">
                        <a:spcBef>
                          <a:spcPts val="0"/>
                        </a:spcBef>
                        <a:spcAft>
                          <a:spcPts val="0"/>
                        </a:spcAft>
                        <a:buNone/>
                      </a:pPr>
                      <a:r>
                        <a:rPr lang="en" sz="2000"/>
                        <a:t>Tập hợp các câu lệnh SQL được thực thi dưới dạng một đơn vị</a:t>
                      </a:r>
                      <a:endParaRPr sz="2000"/>
                    </a:p>
                  </a:txBody>
                  <a:tcPr marL="91425" marR="91425" marT="91425" marB="91425" anchor="ctr"/>
                </a:tc>
                <a:extLst>
                  <a:ext uri="{0D108BD9-81ED-4DB2-BD59-A6C34878D82A}">
                    <a16:rowId xmlns:a16="http://schemas.microsoft.com/office/drawing/2014/main" val="10001"/>
                  </a:ext>
                </a:extLst>
              </a:tr>
              <a:tr h="978750">
                <a:tc>
                  <a:txBody>
                    <a:bodyPr/>
                    <a:lstStyle/>
                    <a:p>
                      <a:pPr marL="0" lvl="0" indent="0" algn="ctr" rtl="0">
                        <a:spcBef>
                          <a:spcPts val="0"/>
                        </a:spcBef>
                        <a:spcAft>
                          <a:spcPts val="0"/>
                        </a:spcAft>
                        <a:buNone/>
                      </a:pPr>
                      <a:r>
                        <a:rPr lang="en" sz="2000" b="1"/>
                        <a:t>Ưu điểm</a:t>
                      </a:r>
                      <a:endParaRPr sz="2000" b="1"/>
                    </a:p>
                  </a:txBody>
                  <a:tcPr marL="91425" marR="91425" marT="91425" marB="91425" anchor="ctr"/>
                </a:tc>
                <a:tc>
                  <a:txBody>
                    <a:bodyPr/>
                    <a:lstStyle/>
                    <a:p>
                      <a:pPr marL="0" lvl="0" indent="0" algn="l" rtl="0">
                        <a:spcBef>
                          <a:spcPts val="0"/>
                        </a:spcBef>
                        <a:spcAft>
                          <a:spcPts val="0"/>
                        </a:spcAft>
                        <a:buNone/>
                      </a:pPr>
                      <a:r>
                        <a:rPr lang="en" sz="2000"/>
                        <a:t>Đảm bảo tính toàn vẹn dữ liệu, kiểm tra tự động, ghi log</a:t>
                      </a:r>
                      <a:endParaRPr sz="2000"/>
                    </a:p>
                  </a:txBody>
                  <a:tcPr marL="91425" marR="91425" marT="91425" marB="91425" anchor="ctr"/>
                </a:tc>
                <a:tc>
                  <a:txBody>
                    <a:bodyPr/>
                    <a:lstStyle/>
                    <a:p>
                      <a:pPr marL="0" lvl="0" indent="0" algn="l" rtl="0">
                        <a:spcBef>
                          <a:spcPts val="0"/>
                        </a:spcBef>
                        <a:spcAft>
                          <a:spcPts val="0"/>
                        </a:spcAft>
                        <a:buNone/>
                      </a:pPr>
                      <a:r>
                        <a:rPr lang="en" sz="2000"/>
                        <a:t>Thực hiện các tác vụ phức tạp, tối ưu hóa mã SQL</a:t>
                      </a:r>
                      <a:endParaRPr sz="2000"/>
                    </a:p>
                  </a:txBody>
                  <a:tcPr marL="91425" marR="91425" marT="91425" marB="91425" anchor="ctr"/>
                </a:tc>
                <a:tc>
                  <a:txBody>
                    <a:bodyPr/>
                    <a:lstStyle/>
                    <a:p>
                      <a:pPr marL="0" lvl="0" indent="0" algn="l" rtl="0">
                        <a:spcBef>
                          <a:spcPts val="0"/>
                        </a:spcBef>
                        <a:spcAft>
                          <a:spcPts val="0"/>
                        </a:spcAft>
                        <a:buNone/>
                      </a:pPr>
                      <a:r>
                        <a:rPr lang="en" sz="2000" dirty="0"/>
                        <a:t>Đơn giản hóa truy vấn, tăng hiệu suất, bảo mật dữ liệu</a:t>
                      </a:r>
                      <a:endParaRPr sz="2000" dirty="0"/>
                    </a:p>
                  </a:txBody>
                  <a:tcPr marL="91425" marR="91425" marT="91425" marB="91425" anchor="ctr"/>
                </a:tc>
                <a:tc>
                  <a:txBody>
                    <a:bodyPr/>
                    <a:lstStyle/>
                    <a:p>
                      <a:pPr marL="0" lvl="0" indent="0" algn="l" rtl="0">
                        <a:spcBef>
                          <a:spcPts val="0"/>
                        </a:spcBef>
                        <a:spcAft>
                          <a:spcPts val="0"/>
                        </a:spcAft>
                        <a:buNone/>
                      </a:pPr>
                      <a:r>
                        <a:rPr lang="en" sz="2000"/>
                        <a:t>Tính toán và trả về kết quả.</a:t>
                      </a:r>
                      <a:endParaRPr sz="2000"/>
                    </a:p>
                  </a:txBody>
                  <a:tcPr marL="91425" marR="91425" marT="91425" marB="91425" anchor="ctr"/>
                </a:tc>
                <a:tc>
                  <a:txBody>
                    <a:bodyPr/>
                    <a:lstStyle/>
                    <a:p>
                      <a:pPr marL="0" lvl="0" indent="0" algn="l" rtl="0">
                        <a:spcBef>
                          <a:spcPts val="0"/>
                        </a:spcBef>
                        <a:spcAft>
                          <a:spcPts val="0"/>
                        </a:spcAft>
                        <a:buNone/>
                      </a:pPr>
                      <a:r>
                        <a:rPr lang="en" sz="2000" dirty="0"/>
                        <a:t>Đảm bảo các thay đổi dữ liệu.</a:t>
                      </a:r>
                      <a:endParaRPr sz="2000" dirty="0"/>
                    </a:p>
                  </a:txBody>
                  <a:tcPr marL="91425" marR="91425" marT="91425" marB="91425" anchor="ct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5"/>
                                        </p:tgtEl>
                                        <p:attrNameLst>
                                          <p:attrName>style.visibility</p:attrName>
                                        </p:attrNameLst>
                                      </p:cBhvr>
                                      <p:to>
                                        <p:strVal val="visible"/>
                                      </p:to>
                                    </p:set>
                                    <p:animEffect transition="in" filter="fade">
                                      <p:cBhvr>
                                        <p:cTn id="7" dur="100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0"/>
          <p:cNvSpPr txBox="1">
            <a:spLocks noGrp="1"/>
          </p:cNvSpPr>
          <p:nvPr>
            <p:ph type="title"/>
          </p:nvPr>
        </p:nvSpPr>
        <p:spPr>
          <a:xfrm>
            <a:off x="1752600" y="282575"/>
            <a:ext cx="7086600" cy="944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sz="3000" dirty="0">
                <a:solidFill>
                  <a:srgbClr val="FF0000"/>
                </a:solidFill>
                <a:latin typeface="K2D" panose="00000800000000000000" pitchFamily="2" charset="-34"/>
                <a:cs typeface="K2D" panose="00000800000000000000" pitchFamily="2" charset="-34"/>
              </a:rPr>
              <a:t>SO SÁNH CÁC CHỨC NĂNG</a:t>
            </a:r>
            <a:br>
              <a:rPr lang="en" sz="3000" dirty="0">
                <a:solidFill>
                  <a:srgbClr val="FF0000"/>
                </a:solidFill>
                <a:latin typeface="K2D" panose="00000800000000000000" pitchFamily="2" charset="-34"/>
                <a:cs typeface="K2D" panose="00000800000000000000" pitchFamily="2" charset="-34"/>
              </a:rPr>
            </a:br>
            <a:r>
              <a:rPr lang="en" sz="3000" dirty="0">
                <a:solidFill>
                  <a:srgbClr val="FF0000"/>
                </a:solidFill>
                <a:latin typeface="K2D" panose="00000800000000000000" pitchFamily="2" charset="-34"/>
                <a:cs typeface="K2D" panose="00000800000000000000" pitchFamily="2" charset="-34"/>
              </a:rPr>
              <a:t>TRONG SQL</a:t>
            </a:r>
            <a:endParaRPr sz="3000" dirty="0">
              <a:solidFill>
                <a:srgbClr val="FF0000"/>
              </a:solidFill>
              <a:latin typeface="K2D" panose="00000800000000000000" pitchFamily="2" charset="-34"/>
              <a:cs typeface="K2D" panose="00000800000000000000" pitchFamily="2" charset="-34"/>
            </a:endParaRPr>
          </a:p>
        </p:txBody>
      </p:sp>
      <p:graphicFrame>
        <p:nvGraphicFramePr>
          <p:cNvPr id="301" name="Google Shape;301;p50"/>
          <p:cNvGraphicFramePr/>
          <p:nvPr/>
        </p:nvGraphicFramePr>
        <p:xfrm>
          <a:off x="152400" y="1726875"/>
          <a:ext cx="8846700" cy="2804100"/>
        </p:xfrm>
        <a:graphic>
          <a:graphicData uri="http://schemas.openxmlformats.org/drawingml/2006/table">
            <a:tbl>
              <a:tblPr>
                <a:noFill/>
                <a:tableStyleId>{09C05CAC-76F3-45D4-8F1F-061AF034E6D0}</a:tableStyleId>
              </a:tblPr>
              <a:tblGrid>
                <a:gridCol w="931850">
                  <a:extLst>
                    <a:ext uri="{9D8B030D-6E8A-4147-A177-3AD203B41FA5}">
                      <a16:colId xmlns:a16="http://schemas.microsoft.com/office/drawing/2014/main" val="20000"/>
                    </a:ext>
                  </a:extLst>
                </a:gridCol>
                <a:gridCol w="1656100">
                  <a:extLst>
                    <a:ext uri="{9D8B030D-6E8A-4147-A177-3AD203B41FA5}">
                      <a16:colId xmlns:a16="http://schemas.microsoft.com/office/drawing/2014/main" val="20001"/>
                    </a:ext>
                  </a:extLst>
                </a:gridCol>
                <a:gridCol w="1686775">
                  <a:extLst>
                    <a:ext uri="{9D8B030D-6E8A-4147-A177-3AD203B41FA5}">
                      <a16:colId xmlns:a16="http://schemas.microsoft.com/office/drawing/2014/main" val="20002"/>
                    </a:ext>
                  </a:extLst>
                </a:gridCol>
                <a:gridCol w="1389500">
                  <a:extLst>
                    <a:ext uri="{9D8B030D-6E8A-4147-A177-3AD203B41FA5}">
                      <a16:colId xmlns:a16="http://schemas.microsoft.com/office/drawing/2014/main" val="20003"/>
                    </a:ext>
                  </a:extLst>
                </a:gridCol>
                <a:gridCol w="1474450">
                  <a:extLst>
                    <a:ext uri="{9D8B030D-6E8A-4147-A177-3AD203B41FA5}">
                      <a16:colId xmlns:a16="http://schemas.microsoft.com/office/drawing/2014/main" val="20004"/>
                    </a:ext>
                  </a:extLst>
                </a:gridCol>
                <a:gridCol w="1708025">
                  <a:extLst>
                    <a:ext uri="{9D8B030D-6E8A-4147-A177-3AD203B41FA5}">
                      <a16:colId xmlns:a16="http://schemas.microsoft.com/office/drawing/2014/main" val="20005"/>
                    </a:ext>
                  </a:extLst>
                </a:gridCol>
              </a:tblGrid>
              <a:tr h="737800">
                <a:tc>
                  <a:txBody>
                    <a:bodyPr/>
                    <a:lstStyle/>
                    <a:p>
                      <a:pPr marL="0" lvl="0" indent="0" algn="ctr" rtl="0">
                        <a:spcBef>
                          <a:spcPts val="0"/>
                        </a:spcBef>
                        <a:spcAft>
                          <a:spcPts val="0"/>
                        </a:spcAft>
                        <a:buNone/>
                      </a:pPr>
                      <a:r>
                        <a:rPr lang="en" sz="2000" b="1"/>
                        <a:t>Tiêu chí</a:t>
                      </a:r>
                      <a:endParaRPr sz="2000" b="1"/>
                    </a:p>
                  </a:txBody>
                  <a:tcPr marL="91425" marR="91425" marT="91425" marB="91425" anchor="ctr"/>
                </a:tc>
                <a:tc>
                  <a:txBody>
                    <a:bodyPr/>
                    <a:lstStyle/>
                    <a:p>
                      <a:pPr marL="0" lvl="0" indent="0" algn="ctr" rtl="0">
                        <a:spcBef>
                          <a:spcPts val="0"/>
                        </a:spcBef>
                        <a:spcAft>
                          <a:spcPts val="0"/>
                        </a:spcAft>
                        <a:buNone/>
                      </a:pPr>
                      <a:r>
                        <a:rPr lang="en" sz="2000" b="1"/>
                        <a:t>Trigger</a:t>
                      </a:r>
                      <a:endParaRPr sz="2000" b="1"/>
                    </a:p>
                  </a:txBody>
                  <a:tcPr marL="91425" marR="91425" marT="91425" marB="91425" anchor="ctr"/>
                </a:tc>
                <a:tc>
                  <a:txBody>
                    <a:bodyPr/>
                    <a:lstStyle/>
                    <a:p>
                      <a:pPr marL="0" lvl="0" indent="0" algn="ctr" rtl="0">
                        <a:spcBef>
                          <a:spcPts val="0"/>
                        </a:spcBef>
                        <a:spcAft>
                          <a:spcPts val="0"/>
                        </a:spcAft>
                        <a:buNone/>
                      </a:pPr>
                      <a:r>
                        <a:rPr lang="en" sz="2000" b="1"/>
                        <a:t>Stored Procedure</a:t>
                      </a:r>
                      <a:endParaRPr sz="2000" b="1"/>
                    </a:p>
                  </a:txBody>
                  <a:tcPr marL="91425" marR="91425" marT="91425" marB="91425" anchor="ctr"/>
                </a:tc>
                <a:tc>
                  <a:txBody>
                    <a:bodyPr/>
                    <a:lstStyle/>
                    <a:p>
                      <a:pPr marL="0" lvl="0" indent="0" algn="ctr" rtl="0">
                        <a:spcBef>
                          <a:spcPts val="0"/>
                        </a:spcBef>
                        <a:spcAft>
                          <a:spcPts val="0"/>
                        </a:spcAft>
                        <a:buNone/>
                      </a:pPr>
                      <a:r>
                        <a:rPr lang="en" sz="2000" b="1"/>
                        <a:t>View</a:t>
                      </a:r>
                      <a:endParaRPr sz="2000" b="1"/>
                    </a:p>
                  </a:txBody>
                  <a:tcPr marL="91425" marR="91425" marT="91425" marB="91425" anchor="ctr"/>
                </a:tc>
                <a:tc>
                  <a:txBody>
                    <a:bodyPr/>
                    <a:lstStyle/>
                    <a:p>
                      <a:pPr marL="0" lvl="0" indent="0" algn="ctr" rtl="0">
                        <a:spcBef>
                          <a:spcPts val="0"/>
                        </a:spcBef>
                        <a:spcAft>
                          <a:spcPts val="0"/>
                        </a:spcAft>
                        <a:buNone/>
                      </a:pPr>
                      <a:r>
                        <a:rPr lang="en" sz="2000" b="1"/>
                        <a:t>Function</a:t>
                      </a:r>
                      <a:endParaRPr sz="2000" b="1"/>
                    </a:p>
                  </a:txBody>
                  <a:tcPr marL="91425" marR="91425" marT="91425" marB="91425" anchor="ctr"/>
                </a:tc>
                <a:tc>
                  <a:txBody>
                    <a:bodyPr/>
                    <a:lstStyle/>
                    <a:p>
                      <a:pPr marL="0" lvl="0" indent="0" algn="ctr" rtl="0">
                        <a:spcBef>
                          <a:spcPts val="0"/>
                        </a:spcBef>
                        <a:spcAft>
                          <a:spcPts val="0"/>
                        </a:spcAft>
                        <a:buNone/>
                      </a:pPr>
                      <a:r>
                        <a:rPr lang="en" sz="2000" b="1"/>
                        <a:t>Transaction</a:t>
                      </a:r>
                      <a:endParaRPr sz="2000" b="1"/>
                    </a:p>
                  </a:txBody>
                  <a:tcPr marL="91425" marR="91425" marT="91425" marB="91425" anchor="ctr"/>
                </a:tc>
                <a:extLst>
                  <a:ext uri="{0D108BD9-81ED-4DB2-BD59-A6C34878D82A}">
                    <a16:rowId xmlns:a16="http://schemas.microsoft.com/office/drawing/2014/main" val="10000"/>
                  </a:ext>
                </a:extLst>
              </a:tr>
              <a:tr h="631525">
                <a:tc>
                  <a:txBody>
                    <a:bodyPr/>
                    <a:lstStyle/>
                    <a:p>
                      <a:pPr marL="0" lvl="0" indent="0" algn="ctr" rtl="0">
                        <a:spcBef>
                          <a:spcPts val="0"/>
                        </a:spcBef>
                        <a:spcAft>
                          <a:spcPts val="0"/>
                        </a:spcAft>
                        <a:buNone/>
                      </a:pPr>
                      <a:r>
                        <a:rPr lang="en" sz="2000" b="1"/>
                        <a:t>Hạn chế</a:t>
                      </a:r>
                      <a:endParaRPr sz="2000" b="1"/>
                    </a:p>
                  </a:txBody>
                  <a:tcPr marL="91425" marR="91425" marT="91425" marB="91425" anchor="ctr"/>
                </a:tc>
                <a:tc>
                  <a:txBody>
                    <a:bodyPr/>
                    <a:lstStyle/>
                    <a:p>
                      <a:pPr marL="0" lvl="0" indent="0" algn="l" rtl="0">
                        <a:spcBef>
                          <a:spcPts val="0"/>
                        </a:spcBef>
                        <a:spcAft>
                          <a:spcPts val="0"/>
                        </a:spcAft>
                        <a:buNone/>
                      </a:pPr>
                      <a:r>
                        <a:rPr lang="en" sz="2000"/>
                        <a:t>Khó kiểm soát, có thể làm chậm hiệu suất</a:t>
                      </a:r>
                      <a:endParaRPr sz="2000"/>
                    </a:p>
                  </a:txBody>
                  <a:tcPr marL="91425" marR="91425" marT="91425" marB="91425" anchor="ctr"/>
                </a:tc>
                <a:tc>
                  <a:txBody>
                    <a:bodyPr/>
                    <a:lstStyle/>
                    <a:p>
                      <a:pPr marL="0" lvl="0" indent="0" algn="l" rtl="0">
                        <a:spcBef>
                          <a:spcPts val="0"/>
                        </a:spcBef>
                        <a:spcAft>
                          <a:spcPts val="0"/>
                        </a:spcAft>
                        <a:buNone/>
                      </a:pPr>
                      <a:r>
                        <a:rPr lang="en" sz="2000" dirty="0"/>
                        <a:t>Tốn tài nguyên nếu không được quản lý tốt</a:t>
                      </a:r>
                      <a:endParaRPr sz="2000" dirty="0"/>
                    </a:p>
                  </a:txBody>
                  <a:tcPr marL="91425" marR="91425" marT="91425" marB="91425" anchor="ctr"/>
                </a:tc>
                <a:tc>
                  <a:txBody>
                    <a:bodyPr/>
                    <a:lstStyle/>
                    <a:p>
                      <a:pPr marL="0" lvl="0" indent="0" algn="l" rtl="0">
                        <a:spcBef>
                          <a:spcPts val="0"/>
                        </a:spcBef>
                        <a:spcAft>
                          <a:spcPts val="0"/>
                        </a:spcAft>
                        <a:buNone/>
                      </a:pPr>
                      <a:r>
                        <a:rPr lang="en" sz="2000"/>
                        <a:t>Không thể cập nhật dữ liệu trực tiếp</a:t>
                      </a:r>
                      <a:endParaRPr sz="2000"/>
                    </a:p>
                  </a:txBody>
                  <a:tcPr marL="91425" marR="91425" marT="91425" marB="91425" anchor="ctr"/>
                </a:tc>
                <a:tc>
                  <a:txBody>
                    <a:bodyPr/>
                    <a:lstStyle/>
                    <a:p>
                      <a:pPr marL="0" lvl="0" indent="0" algn="l" rtl="0">
                        <a:spcBef>
                          <a:spcPts val="0"/>
                        </a:spcBef>
                        <a:spcAft>
                          <a:spcPts val="0"/>
                        </a:spcAft>
                        <a:buNone/>
                      </a:pPr>
                      <a:r>
                        <a:rPr lang="en" sz="2000"/>
                        <a:t>Chỉ trả về một giá trị duy nhất, hạn chế việc xử lý phức tạp</a:t>
                      </a:r>
                      <a:endParaRPr sz="2000"/>
                    </a:p>
                  </a:txBody>
                  <a:tcPr marL="91425" marR="91425" marT="91425" marB="91425" anchor="ctr"/>
                </a:tc>
                <a:tc>
                  <a:txBody>
                    <a:bodyPr/>
                    <a:lstStyle/>
                    <a:p>
                      <a:pPr marL="0" lvl="0" indent="0" algn="l" rtl="0">
                        <a:spcBef>
                          <a:spcPts val="0"/>
                        </a:spcBef>
                        <a:spcAft>
                          <a:spcPts val="0"/>
                        </a:spcAft>
                        <a:buNone/>
                      </a:pPr>
                      <a:r>
                        <a:rPr lang="en" sz="2000" dirty="0"/>
                        <a:t>Có thể khóa dữ liệu nếu không được quản lý đúng cách</a:t>
                      </a:r>
                      <a:endParaRPr sz="2000" dirty="0"/>
                    </a:p>
                  </a:txBody>
                  <a:tcPr marL="91425" marR="91425" marT="91425" marB="91425" anchor="ct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1"/>
                                        </p:tgtEl>
                                        <p:attrNameLst>
                                          <p:attrName>style.visibility</p:attrName>
                                        </p:attrNameLst>
                                      </p:cBhvr>
                                      <p:to>
                                        <p:strVal val="visible"/>
                                      </p:to>
                                    </p:set>
                                    <p:animEffect transition="in" filter="fade">
                                      <p:cBhvr>
                                        <p:cTn id="7" dur="1000"/>
                                        <p:tgtEl>
                                          <p:spTgt spid="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1"/>
          <p:cNvSpPr txBox="1">
            <a:spLocks noGrp="1"/>
          </p:cNvSpPr>
          <p:nvPr>
            <p:ph type="title"/>
          </p:nvPr>
        </p:nvSpPr>
        <p:spPr>
          <a:xfrm>
            <a:off x="1728788" y="240100"/>
            <a:ext cx="7415212" cy="9447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r>
              <a:rPr lang="en" sz="3000" dirty="0">
                <a:solidFill>
                  <a:srgbClr val="FF0000"/>
                </a:solidFill>
                <a:latin typeface="K2D" panose="00000800000000000000" pitchFamily="2" charset="-34"/>
                <a:cs typeface="K2D" panose="00000800000000000000" pitchFamily="2" charset="-34"/>
              </a:rPr>
              <a:t>4. ĐÁNH GIÁ VÀ HƯỚNG PHÁT TRIỂN</a:t>
            </a:r>
            <a:endParaRPr sz="3000" dirty="0">
              <a:solidFill>
                <a:srgbClr val="FF0000"/>
              </a:solidFill>
              <a:latin typeface="K2D" panose="00000800000000000000" pitchFamily="2" charset="-34"/>
              <a:cs typeface="K2D" panose="00000800000000000000" pitchFamily="2" charset="-34"/>
            </a:endParaRPr>
          </a:p>
        </p:txBody>
      </p:sp>
      <p:sp>
        <p:nvSpPr>
          <p:cNvPr id="307" name="Google Shape;307;p51"/>
          <p:cNvSpPr txBox="1">
            <a:spLocks noGrp="1"/>
          </p:cNvSpPr>
          <p:nvPr>
            <p:ph type="body" idx="1"/>
          </p:nvPr>
        </p:nvSpPr>
        <p:spPr>
          <a:xfrm>
            <a:off x="266250" y="1914525"/>
            <a:ext cx="8611500" cy="41309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80"/>
              </a:spcBef>
              <a:spcAft>
                <a:spcPts val="0"/>
              </a:spcAft>
              <a:buClr>
                <a:srgbClr val="000066"/>
              </a:buClr>
              <a:buSzPts val="2900"/>
              <a:buFont typeface="Arial"/>
              <a:buNone/>
            </a:pPr>
            <a:r>
              <a:rPr lang="en" sz="2400" dirty="0">
                <a:solidFill>
                  <a:srgbClr val="C00000"/>
                </a:solidFill>
                <a:latin typeface="K2D" panose="00000800000000000000" pitchFamily="2" charset="-34"/>
                <a:cs typeface="K2D" panose="00000800000000000000" pitchFamily="2" charset="-34"/>
              </a:rPr>
              <a:t>Đánh giá: </a:t>
            </a:r>
            <a:endParaRPr sz="2400" dirty="0">
              <a:solidFill>
                <a:srgbClr val="C00000"/>
              </a:solidFill>
              <a:latin typeface="K2D" panose="00000800000000000000" pitchFamily="2" charset="-34"/>
              <a:cs typeface="K2D" panose="00000800000000000000" pitchFamily="2" charset="-34"/>
            </a:endParaRPr>
          </a:p>
          <a:p>
            <a:pPr marL="457200" lvl="0" indent="-387350" algn="l" rtl="0">
              <a:lnSpc>
                <a:spcPct val="100000"/>
              </a:lnSpc>
              <a:spcBef>
                <a:spcPts val="580"/>
              </a:spcBef>
              <a:spcAft>
                <a:spcPts val="0"/>
              </a:spcAft>
              <a:buSzPts val="2500"/>
              <a:buChar char="-"/>
            </a:pPr>
            <a:r>
              <a:rPr lang="en" sz="2400" dirty="0">
                <a:latin typeface="K2D" panose="00000800000000000000" pitchFamily="2" charset="-34"/>
                <a:cs typeface="K2D" panose="00000800000000000000" pitchFamily="2" charset="-34"/>
              </a:rPr>
              <a:t>Hệ thống đã đáp ứng được các yêu cầu quan trọng như quản lý thiết bị, kiểm soát kho, thống kê dữ liệu,...</a:t>
            </a:r>
            <a:endParaRPr sz="2400" dirty="0">
              <a:latin typeface="K2D" panose="00000800000000000000" pitchFamily="2" charset="-34"/>
              <a:cs typeface="K2D" panose="00000800000000000000" pitchFamily="2" charset="-34"/>
            </a:endParaRPr>
          </a:p>
          <a:p>
            <a:pPr marL="0" lvl="0" indent="0" algn="l" rtl="0">
              <a:lnSpc>
                <a:spcPct val="100000"/>
              </a:lnSpc>
              <a:spcBef>
                <a:spcPts val="580"/>
              </a:spcBef>
              <a:spcAft>
                <a:spcPts val="0"/>
              </a:spcAft>
              <a:buClr>
                <a:srgbClr val="000066"/>
              </a:buClr>
              <a:buSzPts val="2900"/>
              <a:buFont typeface="Arial"/>
              <a:buNone/>
            </a:pPr>
            <a:endParaRPr sz="2400" dirty="0">
              <a:latin typeface="K2D" panose="00000800000000000000" pitchFamily="2" charset="-34"/>
              <a:cs typeface="K2D" panose="00000800000000000000" pitchFamily="2" charset="-34"/>
            </a:endParaRPr>
          </a:p>
          <a:p>
            <a:pPr marL="0" lvl="0" indent="0" algn="l" rtl="0">
              <a:lnSpc>
                <a:spcPct val="100000"/>
              </a:lnSpc>
              <a:spcBef>
                <a:spcPts val="580"/>
              </a:spcBef>
              <a:spcAft>
                <a:spcPts val="0"/>
              </a:spcAft>
              <a:buClr>
                <a:srgbClr val="000066"/>
              </a:buClr>
              <a:buSzPts val="2900"/>
              <a:buFont typeface="Arial"/>
              <a:buNone/>
            </a:pPr>
            <a:r>
              <a:rPr lang="en" sz="2400" dirty="0">
                <a:solidFill>
                  <a:srgbClr val="C00000"/>
                </a:solidFill>
                <a:latin typeface="K2D" panose="00000800000000000000" pitchFamily="2" charset="-34"/>
                <a:cs typeface="K2D" panose="00000800000000000000" pitchFamily="2" charset="-34"/>
              </a:rPr>
              <a:t>Hướng phát triển:</a:t>
            </a:r>
            <a:endParaRPr sz="2400" dirty="0">
              <a:solidFill>
                <a:srgbClr val="C00000"/>
              </a:solidFill>
              <a:latin typeface="K2D" panose="00000800000000000000" pitchFamily="2" charset="-34"/>
              <a:cs typeface="K2D" panose="00000800000000000000" pitchFamily="2" charset="-34"/>
            </a:endParaRPr>
          </a:p>
          <a:p>
            <a:pPr marL="457200" lvl="0" indent="-387350" algn="l" rtl="0">
              <a:lnSpc>
                <a:spcPct val="100000"/>
              </a:lnSpc>
              <a:spcBef>
                <a:spcPts val="580"/>
              </a:spcBef>
              <a:spcAft>
                <a:spcPts val="0"/>
              </a:spcAft>
              <a:buSzPts val="2500"/>
              <a:buChar char="-"/>
            </a:pPr>
            <a:r>
              <a:rPr lang="en" sz="2400" dirty="0">
                <a:latin typeface="K2D" panose="00000800000000000000" pitchFamily="2" charset="-34"/>
                <a:cs typeface="K2D" panose="00000800000000000000" pitchFamily="2" charset="-34"/>
              </a:rPr>
              <a:t>Tích hợp chức năng bán hàng trực tuyến.</a:t>
            </a:r>
            <a:endParaRPr sz="2400" dirty="0">
              <a:latin typeface="K2D" panose="00000800000000000000" pitchFamily="2" charset="-34"/>
              <a:cs typeface="K2D" panose="00000800000000000000" pitchFamily="2" charset="-34"/>
            </a:endParaRPr>
          </a:p>
          <a:p>
            <a:pPr marL="457200" lvl="0" indent="-387350" algn="l" rtl="0">
              <a:lnSpc>
                <a:spcPct val="100000"/>
              </a:lnSpc>
              <a:spcBef>
                <a:spcPts val="0"/>
              </a:spcBef>
              <a:spcAft>
                <a:spcPts val="0"/>
              </a:spcAft>
              <a:buSzPts val="2500"/>
              <a:buChar char="-"/>
            </a:pPr>
            <a:r>
              <a:rPr lang="en" sz="2400" dirty="0">
                <a:latin typeface="K2D" panose="00000800000000000000" pitchFamily="2" charset="-34"/>
                <a:cs typeface="K2D" panose="00000800000000000000" pitchFamily="2" charset="-34"/>
              </a:rPr>
              <a:t>Mở rộng để có thể quản lý được nhiều chi nhánh trong cùng một hệ thống.</a:t>
            </a:r>
            <a:endParaRPr sz="2400" dirty="0">
              <a:latin typeface="K2D" panose="00000800000000000000" pitchFamily="2" charset="-34"/>
              <a:cs typeface="K2D" panose="00000800000000000000" pitchFamily="2" charset="-3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7">
                                            <p:txEl>
                                              <p:pRg st="0" end="0"/>
                                            </p:txEl>
                                          </p:spTgt>
                                        </p:tgtEl>
                                        <p:attrNameLst>
                                          <p:attrName>style.visibility</p:attrName>
                                        </p:attrNameLst>
                                      </p:cBhvr>
                                      <p:to>
                                        <p:strVal val="visible"/>
                                      </p:to>
                                    </p:set>
                                    <p:animEffect transition="in" filter="fade">
                                      <p:cBhvr>
                                        <p:cTn id="7" dur="1500"/>
                                        <p:tgtEl>
                                          <p:spTgt spid="30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
                                            <p:txEl>
                                              <p:pRg st="1" end="1"/>
                                            </p:txEl>
                                          </p:spTgt>
                                        </p:tgtEl>
                                        <p:attrNameLst>
                                          <p:attrName>style.visibility</p:attrName>
                                        </p:attrNameLst>
                                      </p:cBhvr>
                                      <p:to>
                                        <p:strVal val="visible"/>
                                      </p:to>
                                    </p:set>
                                    <p:animEffect transition="in" filter="fade">
                                      <p:cBhvr>
                                        <p:cTn id="10" dur="1500"/>
                                        <p:tgtEl>
                                          <p:spTgt spid="307">
                                            <p:txEl>
                                              <p:pRg st="1" end="1"/>
                                            </p:txEl>
                                          </p:spTgt>
                                        </p:tgtEl>
                                      </p:cBhvr>
                                    </p:animEffect>
                                  </p:childTnLst>
                                </p:cTn>
                              </p:par>
                              <p:par>
                                <p:cTn id="11" presetID="10" presetClass="entr" presetSubtype="0" fill="hold" nodeType="withEffect">
                                  <p:stCondLst>
                                    <p:cond delay="1500"/>
                                  </p:stCondLst>
                                  <p:childTnLst>
                                    <p:set>
                                      <p:cBhvr>
                                        <p:cTn id="12" dur="1" fill="hold">
                                          <p:stCondLst>
                                            <p:cond delay="0"/>
                                          </p:stCondLst>
                                        </p:cTn>
                                        <p:tgtEl>
                                          <p:spTgt spid="307">
                                            <p:txEl>
                                              <p:pRg st="3" end="3"/>
                                            </p:txEl>
                                          </p:spTgt>
                                        </p:tgtEl>
                                        <p:attrNameLst>
                                          <p:attrName>style.visibility</p:attrName>
                                        </p:attrNameLst>
                                      </p:cBhvr>
                                      <p:to>
                                        <p:strVal val="visible"/>
                                      </p:to>
                                    </p:set>
                                    <p:animEffect transition="in" filter="fade">
                                      <p:cBhvr>
                                        <p:cTn id="13" dur="1500"/>
                                        <p:tgtEl>
                                          <p:spTgt spid="307">
                                            <p:txEl>
                                              <p:pRg st="3" end="3"/>
                                            </p:txEl>
                                          </p:spTgt>
                                        </p:tgtEl>
                                      </p:cBhvr>
                                    </p:animEffect>
                                  </p:childTnLst>
                                </p:cTn>
                              </p:par>
                              <p:par>
                                <p:cTn id="14" presetID="10" presetClass="entr" presetSubtype="0" fill="hold" nodeType="withEffect">
                                  <p:stCondLst>
                                    <p:cond delay="1500"/>
                                  </p:stCondLst>
                                  <p:childTnLst>
                                    <p:set>
                                      <p:cBhvr>
                                        <p:cTn id="15" dur="1" fill="hold">
                                          <p:stCondLst>
                                            <p:cond delay="0"/>
                                          </p:stCondLst>
                                        </p:cTn>
                                        <p:tgtEl>
                                          <p:spTgt spid="307">
                                            <p:txEl>
                                              <p:pRg st="4" end="4"/>
                                            </p:txEl>
                                          </p:spTgt>
                                        </p:tgtEl>
                                        <p:attrNameLst>
                                          <p:attrName>style.visibility</p:attrName>
                                        </p:attrNameLst>
                                      </p:cBhvr>
                                      <p:to>
                                        <p:strVal val="visible"/>
                                      </p:to>
                                    </p:set>
                                    <p:animEffect transition="in" filter="fade">
                                      <p:cBhvr>
                                        <p:cTn id="16" dur="1500"/>
                                        <p:tgtEl>
                                          <p:spTgt spid="307">
                                            <p:txEl>
                                              <p:pRg st="4" end="4"/>
                                            </p:txEl>
                                          </p:spTgt>
                                        </p:tgtEl>
                                      </p:cBhvr>
                                    </p:animEffect>
                                  </p:childTnLst>
                                </p:cTn>
                              </p:par>
                              <p:par>
                                <p:cTn id="17" presetID="10" presetClass="entr" presetSubtype="0" fill="hold" nodeType="withEffect">
                                  <p:stCondLst>
                                    <p:cond delay="1500"/>
                                  </p:stCondLst>
                                  <p:childTnLst>
                                    <p:set>
                                      <p:cBhvr>
                                        <p:cTn id="18" dur="1" fill="hold">
                                          <p:stCondLst>
                                            <p:cond delay="0"/>
                                          </p:stCondLst>
                                        </p:cTn>
                                        <p:tgtEl>
                                          <p:spTgt spid="307">
                                            <p:txEl>
                                              <p:pRg st="5" end="5"/>
                                            </p:txEl>
                                          </p:spTgt>
                                        </p:tgtEl>
                                        <p:attrNameLst>
                                          <p:attrName>style.visibility</p:attrName>
                                        </p:attrNameLst>
                                      </p:cBhvr>
                                      <p:to>
                                        <p:strVal val="visible"/>
                                      </p:to>
                                    </p:set>
                                    <p:animEffect transition="in" filter="fade">
                                      <p:cBhvr>
                                        <p:cTn id="19" dur="1500"/>
                                        <p:tgtEl>
                                          <p:spTgt spid="3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311"/>
        <p:cNvGrpSpPr/>
        <p:nvPr/>
      </p:nvGrpSpPr>
      <p:grpSpPr>
        <a:xfrm>
          <a:off x="0" y="0"/>
          <a:ext cx="0" cy="0"/>
          <a:chOff x="0" y="0"/>
          <a:chExt cx="0" cy="0"/>
        </a:xfrm>
      </p:grpSpPr>
      <p:sp>
        <p:nvSpPr>
          <p:cNvPr id="312" name="Google Shape;312;p52"/>
          <p:cNvSpPr txBox="1">
            <a:spLocks noGrp="1"/>
          </p:cNvSpPr>
          <p:nvPr>
            <p:ph type="ctrTitle"/>
          </p:nvPr>
        </p:nvSpPr>
        <p:spPr>
          <a:xfrm>
            <a:off x="914400" y="1557381"/>
            <a:ext cx="7772400" cy="374323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sz="7200" dirty="0">
                <a:solidFill>
                  <a:srgbClr val="002060"/>
                </a:solidFill>
                <a:latin typeface="Amazone" panose="03020702060507090A04" pitchFamily="66" charset="0"/>
                <a:cs typeface="K2D" panose="00000800000000000000" pitchFamily="2" charset="-34"/>
              </a:rPr>
              <a:t>Cảm ơn cô và các bạn </a:t>
            </a:r>
            <a:br>
              <a:rPr lang="en" sz="7200" dirty="0">
                <a:solidFill>
                  <a:srgbClr val="002060"/>
                </a:solidFill>
                <a:latin typeface="Amazone" panose="03020702060507090A04" pitchFamily="66" charset="0"/>
                <a:cs typeface="K2D" panose="00000800000000000000" pitchFamily="2" charset="-34"/>
              </a:rPr>
            </a:br>
            <a:r>
              <a:rPr lang="en" sz="7200" dirty="0">
                <a:solidFill>
                  <a:srgbClr val="002060"/>
                </a:solidFill>
                <a:latin typeface="Amazone" panose="03020702060507090A04" pitchFamily="66" charset="0"/>
                <a:cs typeface="K2D" panose="00000800000000000000" pitchFamily="2" charset="-34"/>
              </a:rPr>
              <a:t>đã theo dõi!</a:t>
            </a:r>
            <a:br>
              <a:rPr lang="en" sz="7200" dirty="0">
                <a:solidFill>
                  <a:srgbClr val="002060"/>
                </a:solidFill>
                <a:latin typeface="K2D" panose="00000800000000000000" pitchFamily="2" charset="-34"/>
                <a:cs typeface="K2D" panose="00000800000000000000" pitchFamily="2" charset="-34"/>
              </a:rPr>
            </a:br>
            <a:r>
              <a:rPr lang="en" sz="7200" dirty="0">
                <a:solidFill>
                  <a:srgbClr val="FF0000"/>
                </a:solidFill>
                <a:latin typeface="Amazone" panose="03020702060507090A04" pitchFamily="66" charset="0"/>
                <a:cs typeface="K2D" panose="00000800000000000000" pitchFamily="2" charset="-34"/>
              </a:rPr>
              <a:t>Thank you!</a:t>
            </a:r>
            <a:endParaRPr sz="7200" dirty="0">
              <a:solidFill>
                <a:srgbClr val="FF0000"/>
              </a:solidFill>
              <a:latin typeface="Amazone" panose="03020702060507090A04" pitchFamily="66" charset="0"/>
              <a:cs typeface="K2D" panose="00000800000000000000" pitchFamily="2" charset="-3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2"/>
                                        </p:tgtEl>
                                        <p:attrNameLst>
                                          <p:attrName>style.visibility</p:attrName>
                                        </p:attrNameLst>
                                      </p:cBhvr>
                                      <p:to>
                                        <p:strVal val="visible"/>
                                      </p:to>
                                    </p:set>
                                    <p:animEffect transition="in" filter="fade">
                                      <p:cBhvr>
                                        <p:cTn id="7" dur="1500"/>
                                        <p:tgtEl>
                                          <p:spTgt spid="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1833875" y="323250"/>
            <a:ext cx="7086600" cy="94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sz="3000" dirty="0">
                <a:solidFill>
                  <a:srgbClr val="FF0000"/>
                </a:solidFill>
                <a:latin typeface="K2D" panose="00000800000000000000" pitchFamily="2" charset="-34"/>
                <a:cs typeface="K2D" panose="00000800000000000000" pitchFamily="2" charset="-34"/>
              </a:rPr>
              <a:t>1. GIỚI THIỆU ĐỀ TÀI</a:t>
            </a:r>
            <a:endParaRPr sz="3000" b="0" dirty="0">
              <a:solidFill>
                <a:srgbClr val="FF0000"/>
              </a:solidFill>
              <a:latin typeface="K2D" panose="00000800000000000000" pitchFamily="2" charset="-34"/>
              <a:cs typeface="K2D" panose="00000800000000000000" pitchFamily="2" charset="-34"/>
            </a:endParaRPr>
          </a:p>
        </p:txBody>
      </p:sp>
      <p:sp>
        <p:nvSpPr>
          <p:cNvPr id="144" name="Google Shape;144;p27"/>
          <p:cNvSpPr txBox="1">
            <a:spLocks noGrp="1"/>
          </p:cNvSpPr>
          <p:nvPr>
            <p:ph type="body" idx="1"/>
          </p:nvPr>
        </p:nvSpPr>
        <p:spPr>
          <a:xfrm>
            <a:off x="533400" y="1582800"/>
            <a:ext cx="8077200" cy="4749000"/>
          </a:xfrm>
          <a:prstGeom prst="rect">
            <a:avLst/>
          </a:prstGeom>
          <a:noFill/>
          <a:ln>
            <a:noFill/>
          </a:ln>
        </p:spPr>
        <p:txBody>
          <a:bodyPr spcFirstLastPara="1" wrap="square" lIns="91425" tIns="45700" rIns="91425" bIns="45700" anchor="t" anchorCtr="0">
            <a:noAutofit/>
          </a:bodyPr>
          <a:lstStyle/>
          <a:p>
            <a:pPr marL="457200" lvl="0" indent="-368300" algn="l" rtl="0">
              <a:lnSpc>
                <a:spcPct val="100000"/>
              </a:lnSpc>
              <a:spcBef>
                <a:spcPts val="580"/>
              </a:spcBef>
              <a:spcAft>
                <a:spcPts val="0"/>
              </a:spcAft>
              <a:buClr>
                <a:srgbClr val="262672"/>
              </a:buClr>
              <a:buSzPts val="2200"/>
              <a:buChar char="-"/>
            </a:pPr>
            <a:r>
              <a:rPr lang="en" sz="2400" b="1" dirty="0">
                <a:solidFill>
                  <a:srgbClr val="C00000"/>
                </a:solidFill>
                <a:latin typeface="K2D" panose="00000800000000000000" pitchFamily="2" charset="-34"/>
                <a:cs typeface="K2D" panose="00000800000000000000" pitchFamily="2" charset="-34"/>
              </a:rPr>
              <a:t>Đặt vấn đề: </a:t>
            </a:r>
            <a:r>
              <a:rPr lang="en" sz="2400" b="1" dirty="0">
                <a:solidFill>
                  <a:srgbClr val="262672"/>
                </a:solidFill>
                <a:latin typeface="K2D" panose="00000800000000000000" pitchFamily="2" charset="-34"/>
                <a:cs typeface="K2D" panose="00000800000000000000" pitchFamily="2" charset="-34"/>
              </a:rPr>
              <a:t>Quản lý cửa hàng theo cách thủ công thường gặp nhiều khó khăn như khó kiểm soát hàng hóa, dễ sai sót khi tính toán và mất nhiều thời gian trong quá trình nhập liệu.</a:t>
            </a:r>
            <a:endParaRPr sz="2400" b="1" dirty="0">
              <a:solidFill>
                <a:srgbClr val="262672"/>
              </a:solidFill>
              <a:latin typeface="K2D" panose="00000800000000000000" pitchFamily="2" charset="-34"/>
              <a:cs typeface="K2D" panose="00000800000000000000" pitchFamily="2" charset="-34"/>
            </a:endParaRPr>
          </a:p>
          <a:p>
            <a:pPr marL="457200" lvl="0" indent="-368300" algn="l" rtl="0">
              <a:lnSpc>
                <a:spcPct val="100000"/>
              </a:lnSpc>
              <a:spcBef>
                <a:spcPts val="580"/>
              </a:spcBef>
              <a:spcAft>
                <a:spcPts val="0"/>
              </a:spcAft>
              <a:buClr>
                <a:srgbClr val="262672"/>
              </a:buClr>
              <a:buSzPts val="2200"/>
              <a:buChar char="-"/>
            </a:pPr>
            <a:r>
              <a:rPr lang="en" sz="2400" b="1" dirty="0">
                <a:solidFill>
                  <a:srgbClr val="C00000"/>
                </a:solidFill>
                <a:latin typeface="K2D" panose="00000800000000000000" pitchFamily="2" charset="-34"/>
                <a:cs typeface="K2D" panose="00000800000000000000" pitchFamily="2" charset="-34"/>
              </a:rPr>
              <a:t>Mục tiêu đề tài: </a:t>
            </a:r>
            <a:r>
              <a:rPr lang="en" sz="2400" b="1" dirty="0">
                <a:solidFill>
                  <a:srgbClr val="262672"/>
                </a:solidFill>
                <a:latin typeface="K2D" panose="00000800000000000000" pitchFamily="2" charset="-34"/>
                <a:cs typeface="K2D" panose="00000800000000000000" pitchFamily="2" charset="-34"/>
              </a:rPr>
              <a:t>Xây dựng một hệ thống quản lý cửa hàng bán máy tính giúp tối ưu hóa các quy trình quản lý</a:t>
            </a:r>
            <a:endParaRPr lang="en-US" sz="2400" b="1" dirty="0">
              <a:solidFill>
                <a:srgbClr val="262672"/>
              </a:solidFill>
              <a:latin typeface="K2D" panose="00000800000000000000" pitchFamily="2" charset="-34"/>
              <a:cs typeface="K2D" panose="00000800000000000000" pitchFamily="2" charset="-34"/>
            </a:endParaRPr>
          </a:p>
          <a:p>
            <a:pPr marL="457200" lvl="0" indent="-368300" algn="l" rtl="0">
              <a:lnSpc>
                <a:spcPct val="100000"/>
              </a:lnSpc>
              <a:spcBef>
                <a:spcPts val="580"/>
              </a:spcBef>
              <a:spcAft>
                <a:spcPts val="0"/>
              </a:spcAft>
              <a:buClr>
                <a:srgbClr val="262672"/>
              </a:buClr>
              <a:buSzPts val="2200"/>
              <a:buChar char="-"/>
            </a:pPr>
            <a:r>
              <a:rPr lang="en" sz="2400" b="1" dirty="0">
                <a:solidFill>
                  <a:srgbClr val="C00000"/>
                </a:solidFill>
                <a:latin typeface="K2D" panose="00000800000000000000" pitchFamily="2" charset="-34"/>
                <a:cs typeface="K2D" panose="00000800000000000000" pitchFamily="2" charset="-34"/>
              </a:rPr>
              <a:t>Phạm vi đề tài:</a:t>
            </a:r>
            <a:endParaRPr sz="2400" b="1" dirty="0">
              <a:solidFill>
                <a:srgbClr val="C00000"/>
              </a:solidFill>
              <a:latin typeface="K2D" panose="00000800000000000000" pitchFamily="2" charset="-34"/>
              <a:cs typeface="K2D" panose="00000800000000000000" pitchFamily="2" charset="-34"/>
            </a:endParaRPr>
          </a:p>
          <a:p>
            <a:pPr marL="914400" lvl="0" indent="-368300" algn="l" rtl="0">
              <a:lnSpc>
                <a:spcPct val="100000"/>
              </a:lnSpc>
              <a:spcBef>
                <a:spcPts val="0"/>
              </a:spcBef>
              <a:spcAft>
                <a:spcPts val="0"/>
              </a:spcAft>
              <a:buClr>
                <a:srgbClr val="262672"/>
              </a:buClr>
              <a:buSzPts val="2200"/>
              <a:buChar char="+"/>
            </a:pPr>
            <a:r>
              <a:rPr lang="en" sz="2400" b="1" dirty="0">
                <a:solidFill>
                  <a:srgbClr val="262672"/>
                </a:solidFill>
                <a:latin typeface="K2D" panose="00000800000000000000" pitchFamily="2" charset="-34"/>
                <a:cs typeface="K2D" panose="00000800000000000000" pitchFamily="2" charset="-34"/>
              </a:rPr>
              <a:t>Quản lý thiết bị</a:t>
            </a:r>
            <a:endParaRPr sz="2400" b="1" dirty="0">
              <a:solidFill>
                <a:srgbClr val="262672"/>
              </a:solidFill>
              <a:latin typeface="K2D" panose="00000800000000000000" pitchFamily="2" charset="-34"/>
              <a:cs typeface="K2D" panose="00000800000000000000" pitchFamily="2" charset="-34"/>
            </a:endParaRPr>
          </a:p>
          <a:p>
            <a:pPr marL="914400" lvl="0" indent="-368300" algn="l" rtl="0">
              <a:lnSpc>
                <a:spcPct val="100000"/>
              </a:lnSpc>
              <a:spcBef>
                <a:spcPts val="0"/>
              </a:spcBef>
              <a:spcAft>
                <a:spcPts val="0"/>
              </a:spcAft>
              <a:buClr>
                <a:srgbClr val="262672"/>
              </a:buClr>
              <a:buSzPts val="2200"/>
              <a:buChar char="+"/>
            </a:pPr>
            <a:r>
              <a:rPr lang="en" sz="2400" b="1" dirty="0">
                <a:solidFill>
                  <a:srgbClr val="262672"/>
                </a:solidFill>
                <a:latin typeface="K2D" panose="00000800000000000000" pitchFamily="2" charset="-34"/>
                <a:cs typeface="K2D" panose="00000800000000000000" pitchFamily="2" charset="-34"/>
              </a:rPr>
              <a:t>Quản lý khách hàng</a:t>
            </a:r>
            <a:endParaRPr sz="2400" b="1" dirty="0">
              <a:solidFill>
                <a:srgbClr val="262672"/>
              </a:solidFill>
              <a:latin typeface="K2D" panose="00000800000000000000" pitchFamily="2" charset="-34"/>
              <a:cs typeface="K2D" panose="00000800000000000000" pitchFamily="2" charset="-34"/>
            </a:endParaRPr>
          </a:p>
          <a:p>
            <a:pPr marL="914400" lvl="0" indent="-368300" algn="l" rtl="0">
              <a:lnSpc>
                <a:spcPct val="100000"/>
              </a:lnSpc>
              <a:spcBef>
                <a:spcPts val="0"/>
              </a:spcBef>
              <a:spcAft>
                <a:spcPts val="0"/>
              </a:spcAft>
              <a:buClr>
                <a:srgbClr val="262672"/>
              </a:buClr>
              <a:buSzPts val="2200"/>
              <a:buChar char="+"/>
            </a:pPr>
            <a:r>
              <a:rPr lang="en" sz="2400" b="1" dirty="0">
                <a:solidFill>
                  <a:srgbClr val="262672"/>
                </a:solidFill>
                <a:latin typeface="K2D" panose="00000800000000000000" pitchFamily="2" charset="-34"/>
                <a:cs typeface="K2D" panose="00000800000000000000" pitchFamily="2" charset="-34"/>
              </a:rPr>
              <a:t>Báo cáo, thống kê</a:t>
            </a:r>
            <a:endParaRPr sz="2400" b="1" dirty="0">
              <a:solidFill>
                <a:srgbClr val="262672"/>
              </a:solidFill>
              <a:latin typeface="K2D" panose="00000800000000000000" pitchFamily="2" charset="-34"/>
              <a:cs typeface="K2D" panose="00000800000000000000" pitchFamily="2" charset="-3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animEffect transition="in" filter="fade">
                                      <p:cBhvr>
                                        <p:cTn id="7" dur="1500"/>
                                        <p:tgtEl>
                                          <p:spTgt spid="144">
                                            <p:txEl>
                                              <p:pRg st="0" end="0"/>
                                            </p:txEl>
                                          </p:spTgt>
                                        </p:tgtEl>
                                      </p:cBhvr>
                                    </p:animEffect>
                                  </p:childTnLst>
                                </p:cTn>
                              </p:par>
                              <p:par>
                                <p:cTn id="8" presetID="10" presetClass="entr" presetSubtype="0" fill="hold" nodeType="withEffect">
                                  <p:stCondLst>
                                    <p:cond delay="1500"/>
                                  </p:stCondLst>
                                  <p:childTnLst>
                                    <p:set>
                                      <p:cBhvr>
                                        <p:cTn id="9" dur="1" fill="hold">
                                          <p:stCondLst>
                                            <p:cond delay="0"/>
                                          </p:stCondLst>
                                        </p:cTn>
                                        <p:tgtEl>
                                          <p:spTgt spid="144">
                                            <p:txEl>
                                              <p:pRg st="1" end="1"/>
                                            </p:txEl>
                                          </p:spTgt>
                                        </p:tgtEl>
                                        <p:attrNameLst>
                                          <p:attrName>style.visibility</p:attrName>
                                        </p:attrNameLst>
                                      </p:cBhvr>
                                      <p:to>
                                        <p:strVal val="visible"/>
                                      </p:to>
                                    </p:set>
                                    <p:animEffect transition="in" filter="fade">
                                      <p:cBhvr>
                                        <p:cTn id="10" dur="1500"/>
                                        <p:tgtEl>
                                          <p:spTgt spid="144">
                                            <p:txEl>
                                              <p:pRg st="1" end="1"/>
                                            </p:txEl>
                                          </p:spTgt>
                                        </p:tgtEl>
                                      </p:cBhvr>
                                    </p:animEffect>
                                  </p:childTnLst>
                                </p:cTn>
                              </p:par>
                              <p:par>
                                <p:cTn id="11" presetID="10" presetClass="entr" presetSubtype="0" fill="hold" nodeType="withEffect">
                                  <p:stCondLst>
                                    <p:cond delay="3000"/>
                                  </p:stCondLst>
                                  <p:childTnLst>
                                    <p:set>
                                      <p:cBhvr>
                                        <p:cTn id="12" dur="1" fill="hold">
                                          <p:stCondLst>
                                            <p:cond delay="0"/>
                                          </p:stCondLst>
                                        </p:cTn>
                                        <p:tgtEl>
                                          <p:spTgt spid="144">
                                            <p:txEl>
                                              <p:pRg st="2" end="2"/>
                                            </p:txEl>
                                          </p:spTgt>
                                        </p:tgtEl>
                                        <p:attrNameLst>
                                          <p:attrName>style.visibility</p:attrName>
                                        </p:attrNameLst>
                                      </p:cBhvr>
                                      <p:to>
                                        <p:strVal val="visible"/>
                                      </p:to>
                                    </p:set>
                                    <p:animEffect transition="in" filter="fade">
                                      <p:cBhvr>
                                        <p:cTn id="13" dur="1500"/>
                                        <p:tgtEl>
                                          <p:spTgt spid="144">
                                            <p:txEl>
                                              <p:pRg st="2" end="2"/>
                                            </p:txEl>
                                          </p:spTgt>
                                        </p:tgtEl>
                                      </p:cBhvr>
                                    </p:animEffect>
                                  </p:childTnLst>
                                </p:cTn>
                              </p:par>
                              <p:par>
                                <p:cTn id="14" presetID="10" presetClass="entr" presetSubtype="0" fill="hold" nodeType="withEffect">
                                  <p:stCondLst>
                                    <p:cond delay="3000"/>
                                  </p:stCondLst>
                                  <p:childTnLst>
                                    <p:set>
                                      <p:cBhvr>
                                        <p:cTn id="15" dur="1" fill="hold">
                                          <p:stCondLst>
                                            <p:cond delay="0"/>
                                          </p:stCondLst>
                                        </p:cTn>
                                        <p:tgtEl>
                                          <p:spTgt spid="144">
                                            <p:txEl>
                                              <p:pRg st="3" end="3"/>
                                            </p:txEl>
                                          </p:spTgt>
                                        </p:tgtEl>
                                        <p:attrNameLst>
                                          <p:attrName>style.visibility</p:attrName>
                                        </p:attrNameLst>
                                      </p:cBhvr>
                                      <p:to>
                                        <p:strVal val="visible"/>
                                      </p:to>
                                    </p:set>
                                    <p:animEffect transition="in" filter="fade">
                                      <p:cBhvr>
                                        <p:cTn id="16" dur="1500"/>
                                        <p:tgtEl>
                                          <p:spTgt spid="144">
                                            <p:txEl>
                                              <p:pRg st="3" end="3"/>
                                            </p:txEl>
                                          </p:spTgt>
                                        </p:tgtEl>
                                      </p:cBhvr>
                                    </p:animEffect>
                                  </p:childTnLst>
                                </p:cTn>
                              </p:par>
                              <p:par>
                                <p:cTn id="17" presetID="10" presetClass="entr" presetSubtype="0" fill="hold" nodeType="withEffect">
                                  <p:stCondLst>
                                    <p:cond delay="3000"/>
                                  </p:stCondLst>
                                  <p:childTnLst>
                                    <p:set>
                                      <p:cBhvr>
                                        <p:cTn id="18" dur="1" fill="hold">
                                          <p:stCondLst>
                                            <p:cond delay="0"/>
                                          </p:stCondLst>
                                        </p:cTn>
                                        <p:tgtEl>
                                          <p:spTgt spid="144">
                                            <p:txEl>
                                              <p:pRg st="4" end="4"/>
                                            </p:txEl>
                                          </p:spTgt>
                                        </p:tgtEl>
                                        <p:attrNameLst>
                                          <p:attrName>style.visibility</p:attrName>
                                        </p:attrNameLst>
                                      </p:cBhvr>
                                      <p:to>
                                        <p:strVal val="visible"/>
                                      </p:to>
                                    </p:set>
                                    <p:animEffect transition="in" filter="fade">
                                      <p:cBhvr>
                                        <p:cTn id="19" dur="1500"/>
                                        <p:tgtEl>
                                          <p:spTgt spid="144">
                                            <p:txEl>
                                              <p:pRg st="4" end="4"/>
                                            </p:txEl>
                                          </p:spTgt>
                                        </p:tgtEl>
                                      </p:cBhvr>
                                    </p:animEffect>
                                  </p:childTnLst>
                                </p:cTn>
                              </p:par>
                              <p:par>
                                <p:cTn id="20" presetID="10" presetClass="entr" presetSubtype="0" fill="hold" nodeType="withEffect">
                                  <p:stCondLst>
                                    <p:cond delay="3000"/>
                                  </p:stCondLst>
                                  <p:childTnLst>
                                    <p:set>
                                      <p:cBhvr>
                                        <p:cTn id="21" dur="1" fill="hold">
                                          <p:stCondLst>
                                            <p:cond delay="0"/>
                                          </p:stCondLst>
                                        </p:cTn>
                                        <p:tgtEl>
                                          <p:spTgt spid="144">
                                            <p:txEl>
                                              <p:pRg st="5" end="5"/>
                                            </p:txEl>
                                          </p:spTgt>
                                        </p:tgtEl>
                                        <p:attrNameLst>
                                          <p:attrName>style.visibility</p:attrName>
                                        </p:attrNameLst>
                                      </p:cBhvr>
                                      <p:to>
                                        <p:strVal val="visible"/>
                                      </p:to>
                                    </p:set>
                                    <p:animEffect transition="in" filter="fade">
                                      <p:cBhvr>
                                        <p:cTn id="22" dur="1500"/>
                                        <p:tgtEl>
                                          <p:spTgt spid="14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1854200" y="282575"/>
            <a:ext cx="7380000" cy="94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sz="3000" dirty="0">
                <a:solidFill>
                  <a:srgbClr val="FF0000"/>
                </a:solidFill>
                <a:latin typeface="K2D" panose="00000800000000000000" pitchFamily="2" charset="-34"/>
                <a:cs typeface="K2D" panose="00000800000000000000" pitchFamily="2" charset="-34"/>
              </a:rPr>
              <a:t>2. PHÂN TÍCH CƠ SỞ DỮ LIỆU</a:t>
            </a:r>
            <a:endParaRPr sz="3000" dirty="0">
              <a:solidFill>
                <a:srgbClr val="FF0000"/>
              </a:solidFill>
              <a:latin typeface="K2D" panose="00000800000000000000" pitchFamily="2" charset="-34"/>
              <a:cs typeface="K2D" panose="00000800000000000000" pitchFamily="2" charset="-34"/>
            </a:endParaRPr>
          </a:p>
        </p:txBody>
      </p:sp>
      <p:pic>
        <p:nvPicPr>
          <p:cNvPr id="150" name="Google Shape;150;p28"/>
          <p:cNvPicPr preferRelativeResize="0"/>
          <p:nvPr/>
        </p:nvPicPr>
        <p:blipFill>
          <a:blip r:embed="rId3">
            <a:alphaModFix/>
          </a:blip>
          <a:stretch>
            <a:fillRect/>
          </a:stretch>
        </p:blipFill>
        <p:spPr>
          <a:xfrm>
            <a:off x="152400" y="1490650"/>
            <a:ext cx="8839199" cy="48834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10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1854200" y="282575"/>
            <a:ext cx="7380000" cy="94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sz="3000" dirty="0">
                <a:solidFill>
                  <a:srgbClr val="FF0000"/>
                </a:solidFill>
                <a:latin typeface="K2D" panose="00000800000000000000" pitchFamily="2" charset="-34"/>
                <a:cs typeface="K2D" panose="00000800000000000000" pitchFamily="2" charset="-34"/>
              </a:rPr>
              <a:t>2. PHÂN TÍCH CƠ SỞ DỮ LIỆU</a:t>
            </a:r>
            <a:endParaRPr sz="3000" dirty="0">
              <a:solidFill>
                <a:srgbClr val="FF0000"/>
              </a:solidFill>
              <a:latin typeface="K2D" panose="00000800000000000000" pitchFamily="2" charset="-34"/>
              <a:cs typeface="K2D" panose="00000800000000000000" pitchFamily="2" charset="-34"/>
            </a:endParaRPr>
          </a:p>
        </p:txBody>
      </p:sp>
      <p:sp>
        <p:nvSpPr>
          <p:cNvPr id="156" name="Google Shape;156;p29"/>
          <p:cNvSpPr txBox="1">
            <a:spLocks noGrp="1"/>
          </p:cNvSpPr>
          <p:nvPr>
            <p:ph type="body" idx="1"/>
          </p:nvPr>
        </p:nvSpPr>
        <p:spPr>
          <a:xfrm>
            <a:off x="533400" y="1661650"/>
            <a:ext cx="8301300" cy="47124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580"/>
              </a:spcBef>
              <a:spcAft>
                <a:spcPts val="0"/>
              </a:spcAft>
              <a:buClr>
                <a:srgbClr val="262672"/>
              </a:buClr>
              <a:buSzPts val="2400"/>
              <a:buChar char="-"/>
            </a:pPr>
            <a:r>
              <a:rPr lang="en" sz="2400" b="1" dirty="0">
                <a:solidFill>
                  <a:srgbClr val="C00000"/>
                </a:solidFill>
                <a:latin typeface="K2D" panose="00000800000000000000" pitchFamily="2" charset="-34"/>
                <a:cs typeface="K2D" panose="00000800000000000000" pitchFamily="2" charset="-34"/>
              </a:rPr>
              <a:t>Quan hệ 1 - N:</a:t>
            </a:r>
            <a:endParaRPr sz="2400" b="1" dirty="0">
              <a:solidFill>
                <a:srgbClr val="C00000"/>
              </a:solidFill>
              <a:latin typeface="K2D" panose="00000800000000000000" pitchFamily="2" charset="-34"/>
              <a:cs typeface="K2D" panose="00000800000000000000" pitchFamily="2" charset="-34"/>
            </a:endParaRPr>
          </a:p>
          <a:p>
            <a:pPr marL="914400" lvl="0" indent="-381000" algn="l" rtl="0">
              <a:lnSpc>
                <a:spcPct val="100000"/>
              </a:lnSpc>
              <a:spcBef>
                <a:spcPts val="0"/>
              </a:spcBef>
              <a:spcAft>
                <a:spcPts val="0"/>
              </a:spcAft>
              <a:buClr>
                <a:srgbClr val="262672"/>
              </a:buClr>
              <a:buSzPts val="2400"/>
              <a:buChar char="+"/>
            </a:pPr>
            <a:r>
              <a:rPr lang="en" sz="2400" b="1" dirty="0">
                <a:solidFill>
                  <a:srgbClr val="262672"/>
                </a:solidFill>
                <a:latin typeface="K2D" panose="00000800000000000000" pitchFamily="2" charset="-34"/>
                <a:cs typeface="K2D" panose="00000800000000000000" pitchFamily="2" charset="-34"/>
              </a:rPr>
              <a:t>Thiết bị - Nhà sản xuất</a:t>
            </a:r>
            <a:endParaRPr sz="2400" b="1" dirty="0">
              <a:solidFill>
                <a:srgbClr val="262672"/>
              </a:solidFill>
              <a:latin typeface="K2D" panose="00000800000000000000" pitchFamily="2" charset="-34"/>
              <a:cs typeface="K2D" panose="00000800000000000000" pitchFamily="2" charset="-34"/>
            </a:endParaRPr>
          </a:p>
          <a:p>
            <a:pPr marL="914400" lvl="0" indent="-381000" algn="l" rtl="0">
              <a:lnSpc>
                <a:spcPct val="100000"/>
              </a:lnSpc>
              <a:spcBef>
                <a:spcPts val="0"/>
              </a:spcBef>
              <a:spcAft>
                <a:spcPts val="0"/>
              </a:spcAft>
              <a:buClr>
                <a:srgbClr val="262672"/>
              </a:buClr>
              <a:buSzPts val="2400"/>
              <a:buChar char="+"/>
            </a:pPr>
            <a:r>
              <a:rPr lang="en" sz="2400" b="1" dirty="0">
                <a:solidFill>
                  <a:srgbClr val="262672"/>
                </a:solidFill>
                <a:latin typeface="K2D" panose="00000800000000000000" pitchFamily="2" charset="-34"/>
                <a:cs typeface="K2D" panose="00000800000000000000" pitchFamily="2" charset="-34"/>
              </a:rPr>
              <a:t>Thiết bị - Nhà cung cấp</a:t>
            </a:r>
            <a:endParaRPr sz="2400" b="1" dirty="0">
              <a:solidFill>
                <a:srgbClr val="262672"/>
              </a:solidFill>
              <a:latin typeface="K2D" panose="00000800000000000000" pitchFamily="2" charset="-34"/>
              <a:cs typeface="K2D" panose="00000800000000000000" pitchFamily="2" charset="-34"/>
            </a:endParaRPr>
          </a:p>
          <a:p>
            <a:pPr marL="914400" lvl="0" indent="-381000" algn="l" rtl="0">
              <a:lnSpc>
                <a:spcPct val="100000"/>
              </a:lnSpc>
              <a:spcBef>
                <a:spcPts val="0"/>
              </a:spcBef>
              <a:spcAft>
                <a:spcPts val="0"/>
              </a:spcAft>
              <a:buClr>
                <a:srgbClr val="262672"/>
              </a:buClr>
              <a:buSzPts val="2400"/>
              <a:buChar char="+"/>
            </a:pPr>
            <a:r>
              <a:rPr lang="en" sz="2400" b="1" dirty="0">
                <a:solidFill>
                  <a:srgbClr val="262672"/>
                </a:solidFill>
                <a:latin typeface="K2D" panose="00000800000000000000" pitchFamily="2" charset="-34"/>
                <a:cs typeface="K2D" panose="00000800000000000000" pitchFamily="2" charset="-34"/>
              </a:rPr>
              <a:t>Phiếu nhập và Chi tiết Phiếu nhập</a:t>
            </a:r>
            <a:endParaRPr sz="2400" b="1" dirty="0">
              <a:solidFill>
                <a:srgbClr val="262672"/>
              </a:solidFill>
              <a:latin typeface="K2D" panose="00000800000000000000" pitchFamily="2" charset="-34"/>
              <a:cs typeface="K2D" panose="00000800000000000000" pitchFamily="2" charset="-34"/>
            </a:endParaRPr>
          </a:p>
          <a:p>
            <a:pPr marL="914400" lvl="0" indent="-381000" algn="l" rtl="0">
              <a:lnSpc>
                <a:spcPct val="100000"/>
              </a:lnSpc>
              <a:spcBef>
                <a:spcPts val="0"/>
              </a:spcBef>
              <a:spcAft>
                <a:spcPts val="0"/>
              </a:spcAft>
              <a:buClr>
                <a:srgbClr val="262672"/>
              </a:buClr>
              <a:buSzPts val="2400"/>
              <a:buChar char="+"/>
            </a:pPr>
            <a:r>
              <a:rPr lang="en" sz="2400" b="1" dirty="0">
                <a:solidFill>
                  <a:srgbClr val="262672"/>
                </a:solidFill>
                <a:latin typeface="K2D" panose="00000800000000000000" pitchFamily="2" charset="-34"/>
                <a:cs typeface="K2D" panose="00000800000000000000" pitchFamily="2" charset="-34"/>
              </a:rPr>
              <a:t>Phiếu xuất và Chi tiết Phiếu xuất</a:t>
            </a:r>
            <a:endParaRPr sz="2400" b="1" dirty="0">
              <a:solidFill>
                <a:srgbClr val="262672"/>
              </a:solidFill>
              <a:latin typeface="K2D" panose="00000800000000000000" pitchFamily="2" charset="-34"/>
              <a:cs typeface="K2D" panose="00000800000000000000" pitchFamily="2" charset="-34"/>
            </a:endParaRPr>
          </a:p>
          <a:p>
            <a:pPr marL="457200" lvl="0" indent="-381000" algn="l" rtl="0">
              <a:lnSpc>
                <a:spcPct val="100000"/>
              </a:lnSpc>
              <a:spcBef>
                <a:spcPts val="0"/>
              </a:spcBef>
              <a:spcAft>
                <a:spcPts val="0"/>
              </a:spcAft>
              <a:buClr>
                <a:srgbClr val="262672"/>
              </a:buClr>
              <a:buSzPts val="2400"/>
              <a:buChar char="-"/>
            </a:pPr>
            <a:r>
              <a:rPr lang="en" sz="2400" b="1" dirty="0">
                <a:solidFill>
                  <a:srgbClr val="C00000"/>
                </a:solidFill>
                <a:latin typeface="K2D" panose="00000800000000000000" pitchFamily="2" charset="-34"/>
                <a:cs typeface="K2D" panose="00000800000000000000" pitchFamily="2" charset="-34"/>
              </a:rPr>
              <a:t>Quan hệ N - N:</a:t>
            </a:r>
            <a:endParaRPr sz="2400" b="1" dirty="0">
              <a:solidFill>
                <a:srgbClr val="C00000"/>
              </a:solidFill>
              <a:latin typeface="K2D" panose="00000800000000000000" pitchFamily="2" charset="-34"/>
              <a:cs typeface="K2D" panose="00000800000000000000" pitchFamily="2" charset="-34"/>
            </a:endParaRPr>
          </a:p>
          <a:p>
            <a:pPr marL="914400" lvl="0" indent="-381000" algn="l" rtl="0">
              <a:lnSpc>
                <a:spcPct val="100000"/>
              </a:lnSpc>
              <a:spcBef>
                <a:spcPts val="0"/>
              </a:spcBef>
              <a:spcAft>
                <a:spcPts val="0"/>
              </a:spcAft>
              <a:buClr>
                <a:srgbClr val="262672"/>
              </a:buClr>
              <a:buSzPts val="2400"/>
              <a:buChar char="+"/>
            </a:pPr>
            <a:r>
              <a:rPr lang="en" sz="2400" b="1" dirty="0">
                <a:solidFill>
                  <a:srgbClr val="262672"/>
                </a:solidFill>
                <a:latin typeface="K2D" panose="00000800000000000000" pitchFamily="2" charset="-34"/>
                <a:cs typeface="K2D" panose="00000800000000000000" pitchFamily="2" charset="-34"/>
              </a:rPr>
              <a:t>Thiết bị - Phiếu nhập (thông qua Chi tiết Phiếu nhập)</a:t>
            </a:r>
            <a:endParaRPr sz="2400" b="1" dirty="0">
              <a:solidFill>
                <a:srgbClr val="262672"/>
              </a:solidFill>
              <a:latin typeface="K2D" panose="00000800000000000000" pitchFamily="2" charset="-34"/>
              <a:cs typeface="K2D" panose="00000800000000000000" pitchFamily="2" charset="-34"/>
            </a:endParaRPr>
          </a:p>
          <a:p>
            <a:pPr marL="914400" lvl="0" indent="-381000" algn="l" rtl="0">
              <a:lnSpc>
                <a:spcPct val="100000"/>
              </a:lnSpc>
              <a:spcBef>
                <a:spcPts val="0"/>
              </a:spcBef>
              <a:spcAft>
                <a:spcPts val="0"/>
              </a:spcAft>
              <a:buClr>
                <a:srgbClr val="262672"/>
              </a:buClr>
              <a:buSzPts val="2400"/>
              <a:buChar char="+"/>
            </a:pPr>
            <a:r>
              <a:rPr lang="en" sz="2400" b="1" dirty="0">
                <a:solidFill>
                  <a:srgbClr val="262672"/>
                </a:solidFill>
                <a:latin typeface="K2D" panose="00000800000000000000" pitchFamily="2" charset="-34"/>
                <a:cs typeface="K2D" panose="00000800000000000000" pitchFamily="2" charset="-34"/>
              </a:rPr>
              <a:t>Thiết bị - Phiếu xuất (thông qua Chi tiết Phiếu xuất)</a:t>
            </a:r>
            <a:endParaRPr sz="2400" b="1" dirty="0">
              <a:solidFill>
                <a:srgbClr val="262672"/>
              </a:solidFill>
              <a:latin typeface="K2D" panose="00000800000000000000" pitchFamily="2" charset="-34"/>
              <a:cs typeface="K2D" panose="00000800000000000000" pitchFamily="2" charset="-34"/>
            </a:endParaRPr>
          </a:p>
          <a:p>
            <a:pPr marL="0" lvl="0" indent="0" algn="l" rtl="0">
              <a:lnSpc>
                <a:spcPct val="100000"/>
              </a:lnSpc>
              <a:spcBef>
                <a:spcPts val="580"/>
              </a:spcBef>
              <a:spcAft>
                <a:spcPts val="0"/>
              </a:spcAft>
              <a:buNone/>
            </a:pPr>
            <a:r>
              <a:rPr lang="en" sz="2400" b="1" dirty="0">
                <a:solidFill>
                  <a:srgbClr val="262672"/>
                </a:solidFill>
                <a:latin typeface="K2D" panose="00000800000000000000" pitchFamily="2" charset="-34"/>
                <a:cs typeface="K2D" panose="00000800000000000000" pitchFamily="2" charset="-34"/>
              </a:rPr>
              <a:t>→ </a:t>
            </a:r>
            <a:r>
              <a:rPr lang="en" sz="2400" b="1" i="1" dirty="0">
                <a:solidFill>
                  <a:srgbClr val="262672"/>
                </a:solidFill>
                <a:latin typeface="K2D" panose="00000800000000000000" pitchFamily="2" charset="-34"/>
                <a:cs typeface="K2D" panose="00000800000000000000" pitchFamily="2" charset="-34"/>
              </a:rPr>
              <a:t>Đảm bảo tính nhất quán, tối ưu hóa các thao tác truy vấn dữ liệu</a:t>
            </a:r>
            <a:endParaRPr sz="2400" b="1" i="1" dirty="0">
              <a:solidFill>
                <a:srgbClr val="262672"/>
              </a:solidFill>
              <a:latin typeface="K2D" panose="00000800000000000000" pitchFamily="2" charset="-34"/>
              <a:cs typeface="K2D" panose="00000800000000000000" pitchFamily="2" charset="-3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6">
                                            <p:txEl>
                                              <p:pRg st="0" end="0"/>
                                            </p:txEl>
                                          </p:spTgt>
                                        </p:tgtEl>
                                        <p:attrNameLst>
                                          <p:attrName>style.visibility</p:attrName>
                                        </p:attrNameLst>
                                      </p:cBhvr>
                                      <p:to>
                                        <p:strVal val="visible"/>
                                      </p:to>
                                    </p:set>
                                    <p:animEffect transition="in" filter="fade">
                                      <p:cBhvr>
                                        <p:cTn id="7" dur="1500"/>
                                        <p:tgtEl>
                                          <p:spTgt spid="1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6">
                                            <p:txEl>
                                              <p:pRg st="1" end="1"/>
                                            </p:txEl>
                                          </p:spTgt>
                                        </p:tgtEl>
                                        <p:attrNameLst>
                                          <p:attrName>style.visibility</p:attrName>
                                        </p:attrNameLst>
                                      </p:cBhvr>
                                      <p:to>
                                        <p:strVal val="visible"/>
                                      </p:to>
                                    </p:set>
                                    <p:animEffect transition="in" filter="fade">
                                      <p:cBhvr>
                                        <p:cTn id="10" dur="1500"/>
                                        <p:tgtEl>
                                          <p:spTgt spid="15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6">
                                            <p:txEl>
                                              <p:pRg st="2" end="2"/>
                                            </p:txEl>
                                          </p:spTgt>
                                        </p:tgtEl>
                                        <p:attrNameLst>
                                          <p:attrName>style.visibility</p:attrName>
                                        </p:attrNameLst>
                                      </p:cBhvr>
                                      <p:to>
                                        <p:strVal val="visible"/>
                                      </p:to>
                                    </p:set>
                                    <p:animEffect transition="in" filter="fade">
                                      <p:cBhvr>
                                        <p:cTn id="13" dur="1500"/>
                                        <p:tgtEl>
                                          <p:spTgt spid="15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56">
                                            <p:txEl>
                                              <p:pRg st="3" end="3"/>
                                            </p:txEl>
                                          </p:spTgt>
                                        </p:tgtEl>
                                        <p:attrNameLst>
                                          <p:attrName>style.visibility</p:attrName>
                                        </p:attrNameLst>
                                      </p:cBhvr>
                                      <p:to>
                                        <p:strVal val="visible"/>
                                      </p:to>
                                    </p:set>
                                    <p:animEffect transition="in" filter="fade">
                                      <p:cBhvr>
                                        <p:cTn id="16" dur="1500"/>
                                        <p:tgtEl>
                                          <p:spTgt spid="15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56">
                                            <p:txEl>
                                              <p:pRg st="4" end="4"/>
                                            </p:txEl>
                                          </p:spTgt>
                                        </p:tgtEl>
                                        <p:attrNameLst>
                                          <p:attrName>style.visibility</p:attrName>
                                        </p:attrNameLst>
                                      </p:cBhvr>
                                      <p:to>
                                        <p:strVal val="visible"/>
                                      </p:to>
                                    </p:set>
                                    <p:animEffect transition="in" filter="fade">
                                      <p:cBhvr>
                                        <p:cTn id="19" dur="1500"/>
                                        <p:tgtEl>
                                          <p:spTgt spid="156">
                                            <p:txEl>
                                              <p:pRg st="4" end="4"/>
                                            </p:txEl>
                                          </p:spTgt>
                                        </p:tgtEl>
                                      </p:cBhvr>
                                    </p:animEffect>
                                  </p:childTnLst>
                                </p:cTn>
                              </p:par>
                              <p:par>
                                <p:cTn id="20" presetID="10" presetClass="entr" presetSubtype="0" fill="hold" nodeType="withEffect">
                                  <p:stCondLst>
                                    <p:cond delay="1500"/>
                                  </p:stCondLst>
                                  <p:childTnLst>
                                    <p:set>
                                      <p:cBhvr>
                                        <p:cTn id="21" dur="1" fill="hold">
                                          <p:stCondLst>
                                            <p:cond delay="0"/>
                                          </p:stCondLst>
                                        </p:cTn>
                                        <p:tgtEl>
                                          <p:spTgt spid="156">
                                            <p:txEl>
                                              <p:pRg st="5" end="5"/>
                                            </p:txEl>
                                          </p:spTgt>
                                        </p:tgtEl>
                                        <p:attrNameLst>
                                          <p:attrName>style.visibility</p:attrName>
                                        </p:attrNameLst>
                                      </p:cBhvr>
                                      <p:to>
                                        <p:strVal val="visible"/>
                                      </p:to>
                                    </p:set>
                                    <p:animEffect transition="in" filter="fade">
                                      <p:cBhvr>
                                        <p:cTn id="22" dur="1500"/>
                                        <p:tgtEl>
                                          <p:spTgt spid="156">
                                            <p:txEl>
                                              <p:pRg st="5" end="5"/>
                                            </p:txEl>
                                          </p:spTgt>
                                        </p:tgtEl>
                                      </p:cBhvr>
                                    </p:animEffect>
                                  </p:childTnLst>
                                </p:cTn>
                              </p:par>
                              <p:par>
                                <p:cTn id="23" presetID="10" presetClass="entr" presetSubtype="0" fill="hold" nodeType="withEffect">
                                  <p:stCondLst>
                                    <p:cond delay="1500"/>
                                  </p:stCondLst>
                                  <p:childTnLst>
                                    <p:set>
                                      <p:cBhvr>
                                        <p:cTn id="24" dur="1" fill="hold">
                                          <p:stCondLst>
                                            <p:cond delay="0"/>
                                          </p:stCondLst>
                                        </p:cTn>
                                        <p:tgtEl>
                                          <p:spTgt spid="156">
                                            <p:txEl>
                                              <p:pRg st="6" end="6"/>
                                            </p:txEl>
                                          </p:spTgt>
                                        </p:tgtEl>
                                        <p:attrNameLst>
                                          <p:attrName>style.visibility</p:attrName>
                                        </p:attrNameLst>
                                      </p:cBhvr>
                                      <p:to>
                                        <p:strVal val="visible"/>
                                      </p:to>
                                    </p:set>
                                    <p:animEffect transition="in" filter="fade">
                                      <p:cBhvr>
                                        <p:cTn id="25" dur="1500"/>
                                        <p:tgtEl>
                                          <p:spTgt spid="156">
                                            <p:txEl>
                                              <p:pRg st="6" end="6"/>
                                            </p:txEl>
                                          </p:spTgt>
                                        </p:tgtEl>
                                      </p:cBhvr>
                                    </p:animEffect>
                                  </p:childTnLst>
                                </p:cTn>
                              </p:par>
                              <p:par>
                                <p:cTn id="26" presetID="10" presetClass="entr" presetSubtype="0" fill="hold" nodeType="withEffect">
                                  <p:stCondLst>
                                    <p:cond delay="1500"/>
                                  </p:stCondLst>
                                  <p:childTnLst>
                                    <p:set>
                                      <p:cBhvr>
                                        <p:cTn id="27" dur="1" fill="hold">
                                          <p:stCondLst>
                                            <p:cond delay="0"/>
                                          </p:stCondLst>
                                        </p:cTn>
                                        <p:tgtEl>
                                          <p:spTgt spid="156">
                                            <p:txEl>
                                              <p:pRg st="7" end="7"/>
                                            </p:txEl>
                                          </p:spTgt>
                                        </p:tgtEl>
                                        <p:attrNameLst>
                                          <p:attrName>style.visibility</p:attrName>
                                        </p:attrNameLst>
                                      </p:cBhvr>
                                      <p:to>
                                        <p:strVal val="visible"/>
                                      </p:to>
                                    </p:set>
                                    <p:animEffect transition="in" filter="fade">
                                      <p:cBhvr>
                                        <p:cTn id="28" dur="1500"/>
                                        <p:tgtEl>
                                          <p:spTgt spid="156">
                                            <p:txEl>
                                              <p:pRg st="7" end="7"/>
                                            </p:txEl>
                                          </p:spTgt>
                                        </p:tgtEl>
                                      </p:cBhvr>
                                    </p:animEffect>
                                  </p:childTnLst>
                                </p:cTn>
                              </p:par>
                              <p:par>
                                <p:cTn id="29" presetID="10" presetClass="entr" presetSubtype="0" fill="hold" nodeType="withEffect">
                                  <p:stCondLst>
                                    <p:cond delay="3000"/>
                                  </p:stCondLst>
                                  <p:childTnLst>
                                    <p:set>
                                      <p:cBhvr>
                                        <p:cTn id="30" dur="1" fill="hold">
                                          <p:stCondLst>
                                            <p:cond delay="0"/>
                                          </p:stCondLst>
                                        </p:cTn>
                                        <p:tgtEl>
                                          <p:spTgt spid="156">
                                            <p:txEl>
                                              <p:pRg st="8" end="8"/>
                                            </p:txEl>
                                          </p:spTgt>
                                        </p:tgtEl>
                                        <p:attrNameLst>
                                          <p:attrName>style.visibility</p:attrName>
                                        </p:attrNameLst>
                                      </p:cBhvr>
                                      <p:to>
                                        <p:strVal val="visible"/>
                                      </p:to>
                                    </p:set>
                                    <p:animEffect transition="in" filter="fade">
                                      <p:cBhvr>
                                        <p:cTn id="31" dur="1500"/>
                                        <p:tgtEl>
                                          <p:spTgt spid="15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1854200" y="282575"/>
            <a:ext cx="7380000" cy="94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sz="3000" dirty="0">
                <a:solidFill>
                  <a:srgbClr val="FF0000"/>
                </a:solidFill>
                <a:latin typeface="K2D" panose="00000800000000000000" pitchFamily="2" charset="-34"/>
                <a:cs typeface="K2D" panose="00000800000000000000" pitchFamily="2" charset="-34"/>
              </a:rPr>
              <a:t>3. XÂY DỰNG CHỨC NĂNG</a:t>
            </a:r>
            <a:endParaRPr sz="3000" dirty="0">
              <a:solidFill>
                <a:srgbClr val="FF0000"/>
              </a:solidFill>
              <a:latin typeface="K2D" panose="00000800000000000000" pitchFamily="2" charset="-34"/>
              <a:cs typeface="K2D" panose="00000800000000000000" pitchFamily="2" charset="-34"/>
            </a:endParaRPr>
          </a:p>
        </p:txBody>
      </p:sp>
      <p:sp>
        <p:nvSpPr>
          <p:cNvPr id="162" name="Google Shape;162;p30"/>
          <p:cNvSpPr txBox="1">
            <a:spLocks noGrp="1"/>
          </p:cNvSpPr>
          <p:nvPr>
            <p:ph type="body" idx="1"/>
          </p:nvPr>
        </p:nvSpPr>
        <p:spPr>
          <a:xfrm>
            <a:off x="533400" y="1426949"/>
            <a:ext cx="8077200" cy="5148475"/>
          </a:xfrm>
          <a:prstGeom prst="rect">
            <a:avLst/>
          </a:prstGeom>
          <a:noFill/>
          <a:ln>
            <a:noFill/>
          </a:ln>
        </p:spPr>
        <p:txBody>
          <a:bodyPr spcFirstLastPara="1" wrap="square" lIns="91425" tIns="45700" rIns="91425" bIns="45700" anchor="t" anchorCtr="0">
            <a:noAutofit/>
          </a:bodyPr>
          <a:lstStyle/>
          <a:p>
            <a:pPr marL="0" lvl="0" indent="0" algn="l" rtl="0">
              <a:spcBef>
                <a:spcPts val="580"/>
              </a:spcBef>
              <a:spcAft>
                <a:spcPts val="0"/>
              </a:spcAft>
              <a:buNone/>
            </a:pPr>
            <a:r>
              <a:rPr lang="en" sz="2400" b="1" dirty="0">
                <a:solidFill>
                  <a:srgbClr val="C00000"/>
                </a:solidFill>
                <a:latin typeface="K2D" panose="00000800000000000000" pitchFamily="2" charset="-34"/>
                <a:cs typeface="K2D" panose="00000800000000000000" pitchFamily="2" charset="-34"/>
              </a:rPr>
              <a:t>Các chức năng chính:</a:t>
            </a:r>
            <a:endParaRPr sz="2400" b="1" dirty="0">
              <a:solidFill>
                <a:srgbClr val="C00000"/>
              </a:solidFill>
              <a:latin typeface="K2D" panose="00000800000000000000" pitchFamily="2" charset="-34"/>
              <a:cs typeface="K2D" panose="00000800000000000000" pitchFamily="2" charset="-34"/>
            </a:endParaRPr>
          </a:p>
          <a:p>
            <a:pPr marL="457200" lvl="0" indent="-374650" algn="l" rtl="0">
              <a:spcBef>
                <a:spcPts val="580"/>
              </a:spcBef>
              <a:spcAft>
                <a:spcPts val="0"/>
              </a:spcAft>
              <a:buClr>
                <a:srgbClr val="262672"/>
              </a:buClr>
              <a:buSzPts val="2300"/>
              <a:buFont typeface="Arial" panose="020B0604020202020204" pitchFamily="34" charset="0"/>
              <a:buChar char="•"/>
            </a:pPr>
            <a:r>
              <a:rPr lang="en" sz="2400" dirty="0">
                <a:solidFill>
                  <a:srgbClr val="262672"/>
                </a:solidFill>
                <a:latin typeface="K2D" panose="00000800000000000000" pitchFamily="2" charset="-34"/>
                <a:cs typeface="K2D" panose="00000800000000000000" pitchFamily="2" charset="-34"/>
              </a:rPr>
              <a:t>Đăng ký, Đăng nhập</a:t>
            </a:r>
            <a:endParaRPr sz="2400" dirty="0">
              <a:solidFill>
                <a:srgbClr val="262672"/>
              </a:solidFill>
              <a:latin typeface="K2D" panose="00000800000000000000" pitchFamily="2" charset="-34"/>
              <a:cs typeface="K2D" panose="00000800000000000000" pitchFamily="2" charset="-34"/>
            </a:endParaRPr>
          </a:p>
          <a:p>
            <a:pPr marL="457200" lvl="0" indent="-374650" algn="l" rtl="0">
              <a:spcBef>
                <a:spcPts val="0"/>
              </a:spcBef>
              <a:spcAft>
                <a:spcPts val="0"/>
              </a:spcAft>
              <a:buClr>
                <a:srgbClr val="262672"/>
              </a:buClr>
              <a:buSzPts val="2300"/>
              <a:buFont typeface="Arial" panose="020B0604020202020204" pitchFamily="34" charset="0"/>
              <a:buChar char="•"/>
            </a:pPr>
            <a:r>
              <a:rPr lang="en" sz="2400" dirty="0">
                <a:solidFill>
                  <a:srgbClr val="262672"/>
                </a:solidFill>
                <a:latin typeface="K2D" panose="00000800000000000000" pitchFamily="2" charset="-34"/>
                <a:cs typeface="K2D" panose="00000800000000000000" pitchFamily="2" charset="-34"/>
              </a:rPr>
              <a:t>Cập nhật dữ liệu: Thêm, sửa, xóa…</a:t>
            </a:r>
            <a:endParaRPr sz="2400" dirty="0">
              <a:solidFill>
                <a:srgbClr val="262672"/>
              </a:solidFill>
              <a:latin typeface="K2D" panose="00000800000000000000" pitchFamily="2" charset="-34"/>
              <a:cs typeface="K2D" panose="00000800000000000000" pitchFamily="2" charset="-34"/>
            </a:endParaRPr>
          </a:p>
          <a:p>
            <a:pPr marL="457200" lvl="0" indent="-374650" algn="l" rtl="0">
              <a:spcBef>
                <a:spcPts val="0"/>
              </a:spcBef>
              <a:spcAft>
                <a:spcPts val="0"/>
              </a:spcAft>
              <a:buClr>
                <a:srgbClr val="262672"/>
              </a:buClr>
              <a:buSzPts val="2300"/>
              <a:buFont typeface="Arial" panose="020B0604020202020204" pitchFamily="34" charset="0"/>
              <a:buChar char="•"/>
            </a:pPr>
            <a:r>
              <a:rPr lang="en" sz="2400" dirty="0">
                <a:solidFill>
                  <a:srgbClr val="262672"/>
                </a:solidFill>
                <a:latin typeface="K2D" panose="00000800000000000000" pitchFamily="2" charset="-34"/>
                <a:cs typeface="K2D" panose="00000800000000000000" pitchFamily="2" charset="-34"/>
              </a:rPr>
              <a:t>Thống kê dữ liệu: Tìm kiếm, lọc, sắp xếp…</a:t>
            </a:r>
            <a:endParaRPr sz="2400" dirty="0">
              <a:solidFill>
                <a:srgbClr val="262672"/>
              </a:solidFill>
              <a:latin typeface="K2D" panose="00000800000000000000" pitchFamily="2" charset="-34"/>
              <a:cs typeface="K2D" panose="00000800000000000000" pitchFamily="2" charset="-34"/>
            </a:endParaRPr>
          </a:p>
          <a:p>
            <a:pPr marL="457200" lvl="0" indent="-374650" algn="l" rtl="0">
              <a:spcBef>
                <a:spcPts val="0"/>
              </a:spcBef>
              <a:spcAft>
                <a:spcPts val="0"/>
              </a:spcAft>
              <a:buClr>
                <a:srgbClr val="262672"/>
              </a:buClr>
              <a:buSzPts val="2300"/>
              <a:buFont typeface="Arial" panose="020B0604020202020204" pitchFamily="34" charset="0"/>
              <a:buChar char="•"/>
            </a:pPr>
            <a:r>
              <a:rPr lang="en" sz="2400" dirty="0">
                <a:solidFill>
                  <a:srgbClr val="262672"/>
                </a:solidFill>
                <a:latin typeface="K2D" panose="00000800000000000000" pitchFamily="2" charset="-34"/>
                <a:cs typeface="K2D" panose="00000800000000000000" pitchFamily="2" charset="-34"/>
              </a:rPr>
              <a:t>Quản lý kho: Báo cáo doanh thu, lợi nhuận, tồn kho…</a:t>
            </a:r>
            <a:endParaRPr sz="2400" dirty="0">
              <a:solidFill>
                <a:srgbClr val="262672"/>
              </a:solidFill>
              <a:latin typeface="K2D" panose="00000800000000000000" pitchFamily="2" charset="-34"/>
              <a:cs typeface="K2D" panose="00000800000000000000" pitchFamily="2" charset="-34"/>
            </a:endParaRPr>
          </a:p>
          <a:p>
            <a:pPr marL="457200" lvl="0" indent="-374650" algn="l" rtl="0">
              <a:spcBef>
                <a:spcPts val="0"/>
              </a:spcBef>
              <a:spcAft>
                <a:spcPts val="0"/>
              </a:spcAft>
              <a:buClr>
                <a:srgbClr val="262672"/>
              </a:buClr>
              <a:buSzPts val="2300"/>
              <a:buFont typeface="Arial" panose="020B0604020202020204" pitchFamily="34" charset="0"/>
              <a:buChar char="•"/>
            </a:pPr>
            <a:r>
              <a:rPr lang="en" sz="2400" dirty="0">
                <a:solidFill>
                  <a:srgbClr val="262672"/>
                </a:solidFill>
                <a:latin typeface="K2D" panose="00000800000000000000" pitchFamily="2" charset="-34"/>
                <a:cs typeface="K2D" panose="00000800000000000000" pitchFamily="2" charset="-34"/>
              </a:rPr>
              <a:t>Xuất hóa đơn.</a:t>
            </a:r>
          </a:p>
          <a:p>
            <a:pPr marL="82550" lvl="0" indent="0" algn="l" rtl="0">
              <a:spcBef>
                <a:spcPts val="0"/>
              </a:spcBef>
              <a:spcAft>
                <a:spcPts val="0"/>
              </a:spcAft>
              <a:buClr>
                <a:srgbClr val="262672"/>
              </a:buClr>
              <a:buSzPts val="2300"/>
              <a:buNone/>
            </a:pPr>
            <a:endParaRPr sz="2400" dirty="0">
              <a:solidFill>
                <a:srgbClr val="262672"/>
              </a:solidFill>
              <a:latin typeface="K2D" panose="00000800000000000000" pitchFamily="2" charset="-34"/>
              <a:cs typeface="K2D" panose="00000800000000000000" pitchFamily="2" charset="-34"/>
            </a:endParaRPr>
          </a:p>
          <a:p>
            <a:pPr marL="0" lvl="0" indent="0" algn="l" rtl="0">
              <a:spcBef>
                <a:spcPts val="580"/>
              </a:spcBef>
              <a:spcAft>
                <a:spcPts val="0"/>
              </a:spcAft>
              <a:buNone/>
            </a:pPr>
            <a:r>
              <a:rPr lang="en" sz="2400" b="1" dirty="0">
                <a:solidFill>
                  <a:srgbClr val="C00000"/>
                </a:solidFill>
                <a:latin typeface="K2D" panose="00000800000000000000" pitchFamily="2" charset="-34"/>
                <a:cs typeface="K2D" panose="00000800000000000000" pitchFamily="2" charset="-34"/>
              </a:rPr>
              <a:t>Xây dựng dựa trên các khái niệm:</a:t>
            </a:r>
            <a:endParaRPr sz="2400" b="1" dirty="0">
              <a:solidFill>
                <a:srgbClr val="C00000"/>
              </a:solidFill>
              <a:latin typeface="K2D" panose="00000800000000000000" pitchFamily="2" charset="-34"/>
              <a:cs typeface="K2D" panose="00000800000000000000" pitchFamily="2" charset="-34"/>
            </a:endParaRPr>
          </a:p>
          <a:p>
            <a:pPr marL="457200" lvl="0" indent="-374650" algn="l" rtl="0">
              <a:spcBef>
                <a:spcPts val="580"/>
              </a:spcBef>
              <a:spcAft>
                <a:spcPts val="0"/>
              </a:spcAft>
              <a:buClr>
                <a:srgbClr val="262672"/>
              </a:buClr>
              <a:buSzPts val="2300"/>
              <a:buFont typeface="Arial" panose="020B0604020202020204" pitchFamily="34" charset="0"/>
              <a:buChar char="•"/>
            </a:pPr>
            <a:r>
              <a:rPr lang="en" sz="2400" dirty="0">
                <a:solidFill>
                  <a:srgbClr val="262672"/>
                </a:solidFill>
                <a:latin typeface="K2D" panose="00000800000000000000" pitchFamily="2" charset="-34"/>
                <a:cs typeface="K2D" panose="00000800000000000000" pitchFamily="2" charset="-34"/>
              </a:rPr>
              <a:t>Trigger</a:t>
            </a:r>
            <a:endParaRPr sz="2400" dirty="0">
              <a:solidFill>
                <a:srgbClr val="262672"/>
              </a:solidFill>
              <a:latin typeface="K2D" panose="00000800000000000000" pitchFamily="2" charset="-34"/>
              <a:cs typeface="K2D" panose="00000800000000000000" pitchFamily="2" charset="-34"/>
            </a:endParaRPr>
          </a:p>
          <a:p>
            <a:pPr marL="457200" lvl="0" indent="-374650" algn="l" rtl="0">
              <a:spcBef>
                <a:spcPts val="0"/>
              </a:spcBef>
              <a:spcAft>
                <a:spcPts val="0"/>
              </a:spcAft>
              <a:buClr>
                <a:srgbClr val="262672"/>
              </a:buClr>
              <a:buSzPts val="2300"/>
              <a:buFont typeface="Arial" panose="020B0604020202020204" pitchFamily="34" charset="0"/>
              <a:buChar char="•"/>
            </a:pPr>
            <a:r>
              <a:rPr lang="en" sz="2400" dirty="0">
                <a:solidFill>
                  <a:srgbClr val="262672"/>
                </a:solidFill>
                <a:latin typeface="K2D" panose="00000800000000000000" pitchFamily="2" charset="-34"/>
                <a:cs typeface="K2D" panose="00000800000000000000" pitchFamily="2" charset="-34"/>
              </a:rPr>
              <a:t>Function</a:t>
            </a:r>
            <a:endParaRPr sz="2400" dirty="0">
              <a:solidFill>
                <a:srgbClr val="262672"/>
              </a:solidFill>
              <a:latin typeface="K2D" panose="00000800000000000000" pitchFamily="2" charset="-34"/>
              <a:cs typeface="K2D" panose="00000800000000000000" pitchFamily="2" charset="-34"/>
            </a:endParaRPr>
          </a:p>
          <a:p>
            <a:pPr marL="457200" lvl="0" indent="-374650" algn="l" rtl="0">
              <a:spcBef>
                <a:spcPts val="0"/>
              </a:spcBef>
              <a:spcAft>
                <a:spcPts val="0"/>
              </a:spcAft>
              <a:buClr>
                <a:srgbClr val="262672"/>
              </a:buClr>
              <a:buSzPts val="2300"/>
              <a:buFont typeface="Arial" panose="020B0604020202020204" pitchFamily="34" charset="0"/>
              <a:buChar char="•"/>
            </a:pPr>
            <a:r>
              <a:rPr lang="en" sz="2400" dirty="0">
                <a:solidFill>
                  <a:srgbClr val="262672"/>
                </a:solidFill>
                <a:latin typeface="K2D" panose="00000800000000000000" pitchFamily="2" charset="-34"/>
                <a:cs typeface="K2D" panose="00000800000000000000" pitchFamily="2" charset="-34"/>
              </a:rPr>
              <a:t>View</a:t>
            </a:r>
            <a:endParaRPr sz="2400" dirty="0">
              <a:solidFill>
                <a:srgbClr val="262672"/>
              </a:solidFill>
              <a:latin typeface="K2D" panose="00000800000000000000" pitchFamily="2" charset="-34"/>
              <a:cs typeface="K2D" panose="00000800000000000000" pitchFamily="2" charset="-34"/>
            </a:endParaRPr>
          </a:p>
          <a:p>
            <a:pPr marL="457200" lvl="0" indent="-374650" algn="l" rtl="0">
              <a:spcBef>
                <a:spcPts val="0"/>
              </a:spcBef>
              <a:spcAft>
                <a:spcPts val="0"/>
              </a:spcAft>
              <a:buClr>
                <a:srgbClr val="262672"/>
              </a:buClr>
              <a:buSzPts val="2300"/>
              <a:buFont typeface="Arial" panose="020B0604020202020204" pitchFamily="34" charset="0"/>
              <a:buChar char="•"/>
            </a:pPr>
            <a:r>
              <a:rPr lang="en" sz="2400" dirty="0">
                <a:solidFill>
                  <a:srgbClr val="262672"/>
                </a:solidFill>
                <a:latin typeface="K2D" panose="00000800000000000000" pitchFamily="2" charset="-34"/>
                <a:cs typeface="K2D" panose="00000800000000000000" pitchFamily="2" charset="-34"/>
              </a:rPr>
              <a:t>Stored Procedure</a:t>
            </a:r>
            <a:endParaRPr sz="2400" dirty="0">
              <a:solidFill>
                <a:srgbClr val="262672"/>
              </a:solidFill>
              <a:latin typeface="K2D" panose="00000800000000000000" pitchFamily="2" charset="-34"/>
              <a:cs typeface="K2D" panose="00000800000000000000" pitchFamily="2" charset="-34"/>
            </a:endParaRPr>
          </a:p>
          <a:p>
            <a:pPr marL="457200" lvl="0" indent="-374650" algn="l" rtl="0">
              <a:spcBef>
                <a:spcPts val="0"/>
              </a:spcBef>
              <a:spcAft>
                <a:spcPts val="0"/>
              </a:spcAft>
              <a:buClr>
                <a:srgbClr val="262672"/>
              </a:buClr>
              <a:buSzPts val="2300"/>
              <a:buFont typeface="Arial" panose="020B0604020202020204" pitchFamily="34" charset="0"/>
              <a:buChar char="•"/>
            </a:pPr>
            <a:r>
              <a:rPr lang="en" sz="2400" dirty="0">
                <a:solidFill>
                  <a:srgbClr val="262672"/>
                </a:solidFill>
                <a:latin typeface="K2D" panose="00000800000000000000" pitchFamily="2" charset="-34"/>
                <a:cs typeface="K2D" panose="00000800000000000000" pitchFamily="2" charset="-34"/>
              </a:rPr>
              <a:t>Transaction</a:t>
            </a:r>
            <a:endParaRPr sz="2400" b="1" dirty="0">
              <a:solidFill>
                <a:srgbClr val="262672"/>
              </a:solidFill>
              <a:latin typeface="K2D" panose="00000800000000000000" pitchFamily="2" charset="-34"/>
              <a:cs typeface="K2D" panose="00000800000000000000" pitchFamily="2" charset="-3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animEffect transition="in" filter="fade">
                                      <p:cBhvr>
                                        <p:cTn id="7" dur="1500"/>
                                        <p:tgtEl>
                                          <p:spTgt spid="16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2">
                                            <p:txEl>
                                              <p:pRg st="1" end="1"/>
                                            </p:txEl>
                                          </p:spTgt>
                                        </p:tgtEl>
                                        <p:attrNameLst>
                                          <p:attrName>style.visibility</p:attrName>
                                        </p:attrNameLst>
                                      </p:cBhvr>
                                      <p:to>
                                        <p:strVal val="visible"/>
                                      </p:to>
                                    </p:set>
                                    <p:animEffect transition="in" filter="fade">
                                      <p:cBhvr>
                                        <p:cTn id="10" dur="1500"/>
                                        <p:tgtEl>
                                          <p:spTgt spid="16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62">
                                            <p:txEl>
                                              <p:pRg st="2" end="2"/>
                                            </p:txEl>
                                          </p:spTgt>
                                        </p:tgtEl>
                                        <p:attrNameLst>
                                          <p:attrName>style.visibility</p:attrName>
                                        </p:attrNameLst>
                                      </p:cBhvr>
                                      <p:to>
                                        <p:strVal val="visible"/>
                                      </p:to>
                                    </p:set>
                                    <p:animEffect transition="in" filter="fade">
                                      <p:cBhvr>
                                        <p:cTn id="13" dur="1500"/>
                                        <p:tgtEl>
                                          <p:spTgt spid="16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62">
                                            <p:txEl>
                                              <p:pRg st="3" end="3"/>
                                            </p:txEl>
                                          </p:spTgt>
                                        </p:tgtEl>
                                        <p:attrNameLst>
                                          <p:attrName>style.visibility</p:attrName>
                                        </p:attrNameLst>
                                      </p:cBhvr>
                                      <p:to>
                                        <p:strVal val="visible"/>
                                      </p:to>
                                    </p:set>
                                    <p:animEffect transition="in" filter="fade">
                                      <p:cBhvr>
                                        <p:cTn id="16" dur="1500"/>
                                        <p:tgtEl>
                                          <p:spTgt spid="16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62">
                                            <p:txEl>
                                              <p:pRg st="4" end="4"/>
                                            </p:txEl>
                                          </p:spTgt>
                                        </p:tgtEl>
                                        <p:attrNameLst>
                                          <p:attrName>style.visibility</p:attrName>
                                        </p:attrNameLst>
                                      </p:cBhvr>
                                      <p:to>
                                        <p:strVal val="visible"/>
                                      </p:to>
                                    </p:set>
                                    <p:animEffect transition="in" filter="fade">
                                      <p:cBhvr>
                                        <p:cTn id="19" dur="1500"/>
                                        <p:tgtEl>
                                          <p:spTgt spid="16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62">
                                            <p:txEl>
                                              <p:pRg st="5" end="5"/>
                                            </p:txEl>
                                          </p:spTgt>
                                        </p:tgtEl>
                                        <p:attrNameLst>
                                          <p:attrName>style.visibility</p:attrName>
                                        </p:attrNameLst>
                                      </p:cBhvr>
                                      <p:to>
                                        <p:strVal val="visible"/>
                                      </p:to>
                                    </p:set>
                                    <p:animEffect transition="in" filter="fade">
                                      <p:cBhvr>
                                        <p:cTn id="22" dur="1500"/>
                                        <p:tgtEl>
                                          <p:spTgt spid="162">
                                            <p:txEl>
                                              <p:pRg st="5" end="5"/>
                                            </p:txEl>
                                          </p:spTgt>
                                        </p:tgtEl>
                                      </p:cBhvr>
                                    </p:animEffect>
                                  </p:childTnLst>
                                </p:cTn>
                              </p:par>
                              <p:par>
                                <p:cTn id="23" presetID="10" presetClass="entr" presetSubtype="0" fill="hold" nodeType="withEffect">
                                  <p:stCondLst>
                                    <p:cond delay="1500"/>
                                  </p:stCondLst>
                                  <p:childTnLst>
                                    <p:set>
                                      <p:cBhvr>
                                        <p:cTn id="24" dur="1" fill="hold">
                                          <p:stCondLst>
                                            <p:cond delay="0"/>
                                          </p:stCondLst>
                                        </p:cTn>
                                        <p:tgtEl>
                                          <p:spTgt spid="162">
                                            <p:txEl>
                                              <p:pRg st="7" end="7"/>
                                            </p:txEl>
                                          </p:spTgt>
                                        </p:tgtEl>
                                        <p:attrNameLst>
                                          <p:attrName>style.visibility</p:attrName>
                                        </p:attrNameLst>
                                      </p:cBhvr>
                                      <p:to>
                                        <p:strVal val="visible"/>
                                      </p:to>
                                    </p:set>
                                    <p:animEffect transition="in" filter="fade">
                                      <p:cBhvr>
                                        <p:cTn id="25" dur="1500"/>
                                        <p:tgtEl>
                                          <p:spTgt spid="162">
                                            <p:txEl>
                                              <p:pRg st="7" end="7"/>
                                            </p:txEl>
                                          </p:spTgt>
                                        </p:tgtEl>
                                      </p:cBhvr>
                                    </p:animEffect>
                                  </p:childTnLst>
                                </p:cTn>
                              </p:par>
                              <p:par>
                                <p:cTn id="26" presetID="10" presetClass="entr" presetSubtype="0" fill="hold" nodeType="withEffect">
                                  <p:stCondLst>
                                    <p:cond delay="1500"/>
                                  </p:stCondLst>
                                  <p:childTnLst>
                                    <p:set>
                                      <p:cBhvr>
                                        <p:cTn id="27" dur="1" fill="hold">
                                          <p:stCondLst>
                                            <p:cond delay="0"/>
                                          </p:stCondLst>
                                        </p:cTn>
                                        <p:tgtEl>
                                          <p:spTgt spid="162">
                                            <p:txEl>
                                              <p:pRg st="8" end="8"/>
                                            </p:txEl>
                                          </p:spTgt>
                                        </p:tgtEl>
                                        <p:attrNameLst>
                                          <p:attrName>style.visibility</p:attrName>
                                        </p:attrNameLst>
                                      </p:cBhvr>
                                      <p:to>
                                        <p:strVal val="visible"/>
                                      </p:to>
                                    </p:set>
                                    <p:animEffect transition="in" filter="fade">
                                      <p:cBhvr>
                                        <p:cTn id="28" dur="1500"/>
                                        <p:tgtEl>
                                          <p:spTgt spid="162">
                                            <p:txEl>
                                              <p:pRg st="8" end="8"/>
                                            </p:txEl>
                                          </p:spTgt>
                                        </p:tgtEl>
                                      </p:cBhvr>
                                    </p:animEffect>
                                  </p:childTnLst>
                                </p:cTn>
                              </p:par>
                              <p:par>
                                <p:cTn id="29" presetID="10" presetClass="entr" presetSubtype="0" fill="hold" nodeType="withEffect">
                                  <p:stCondLst>
                                    <p:cond delay="1500"/>
                                  </p:stCondLst>
                                  <p:childTnLst>
                                    <p:set>
                                      <p:cBhvr>
                                        <p:cTn id="30" dur="1" fill="hold">
                                          <p:stCondLst>
                                            <p:cond delay="0"/>
                                          </p:stCondLst>
                                        </p:cTn>
                                        <p:tgtEl>
                                          <p:spTgt spid="162">
                                            <p:txEl>
                                              <p:pRg st="9" end="9"/>
                                            </p:txEl>
                                          </p:spTgt>
                                        </p:tgtEl>
                                        <p:attrNameLst>
                                          <p:attrName>style.visibility</p:attrName>
                                        </p:attrNameLst>
                                      </p:cBhvr>
                                      <p:to>
                                        <p:strVal val="visible"/>
                                      </p:to>
                                    </p:set>
                                    <p:animEffect transition="in" filter="fade">
                                      <p:cBhvr>
                                        <p:cTn id="31" dur="1500"/>
                                        <p:tgtEl>
                                          <p:spTgt spid="162">
                                            <p:txEl>
                                              <p:pRg st="9" end="9"/>
                                            </p:txEl>
                                          </p:spTgt>
                                        </p:tgtEl>
                                      </p:cBhvr>
                                    </p:animEffect>
                                  </p:childTnLst>
                                </p:cTn>
                              </p:par>
                              <p:par>
                                <p:cTn id="32" presetID="10" presetClass="entr" presetSubtype="0" fill="hold" nodeType="withEffect">
                                  <p:stCondLst>
                                    <p:cond delay="1500"/>
                                  </p:stCondLst>
                                  <p:childTnLst>
                                    <p:set>
                                      <p:cBhvr>
                                        <p:cTn id="33" dur="1" fill="hold">
                                          <p:stCondLst>
                                            <p:cond delay="0"/>
                                          </p:stCondLst>
                                        </p:cTn>
                                        <p:tgtEl>
                                          <p:spTgt spid="162">
                                            <p:txEl>
                                              <p:pRg st="10" end="10"/>
                                            </p:txEl>
                                          </p:spTgt>
                                        </p:tgtEl>
                                        <p:attrNameLst>
                                          <p:attrName>style.visibility</p:attrName>
                                        </p:attrNameLst>
                                      </p:cBhvr>
                                      <p:to>
                                        <p:strVal val="visible"/>
                                      </p:to>
                                    </p:set>
                                    <p:animEffect transition="in" filter="fade">
                                      <p:cBhvr>
                                        <p:cTn id="34" dur="1500"/>
                                        <p:tgtEl>
                                          <p:spTgt spid="162">
                                            <p:txEl>
                                              <p:pRg st="10" end="10"/>
                                            </p:txEl>
                                          </p:spTgt>
                                        </p:tgtEl>
                                      </p:cBhvr>
                                    </p:animEffect>
                                  </p:childTnLst>
                                </p:cTn>
                              </p:par>
                              <p:par>
                                <p:cTn id="35" presetID="10" presetClass="entr" presetSubtype="0" fill="hold" nodeType="withEffect">
                                  <p:stCondLst>
                                    <p:cond delay="1500"/>
                                  </p:stCondLst>
                                  <p:childTnLst>
                                    <p:set>
                                      <p:cBhvr>
                                        <p:cTn id="36" dur="1" fill="hold">
                                          <p:stCondLst>
                                            <p:cond delay="0"/>
                                          </p:stCondLst>
                                        </p:cTn>
                                        <p:tgtEl>
                                          <p:spTgt spid="162">
                                            <p:txEl>
                                              <p:pRg st="11" end="11"/>
                                            </p:txEl>
                                          </p:spTgt>
                                        </p:tgtEl>
                                        <p:attrNameLst>
                                          <p:attrName>style.visibility</p:attrName>
                                        </p:attrNameLst>
                                      </p:cBhvr>
                                      <p:to>
                                        <p:strVal val="visible"/>
                                      </p:to>
                                    </p:set>
                                    <p:animEffect transition="in" filter="fade">
                                      <p:cBhvr>
                                        <p:cTn id="37" dur="1500"/>
                                        <p:tgtEl>
                                          <p:spTgt spid="162">
                                            <p:txEl>
                                              <p:pRg st="11" end="11"/>
                                            </p:txEl>
                                          </p:spTgt>
                                        </p:tgtEl>
                                      </p:cBhvr>
                                    </p:animEffect>
                                  </p:childTnLst>
                                </p:cTn>
                              </p:par>
                              <p:par>
                                <p:cTn id="38" presetID="10" presetClass="entr" presetSubtype="0" fill="hold" nodeType="withEffect">
                                  <p:stCondLst>
                                    <p:cond delay="1500"/>
                                  </p:stCondLst>
                                  <p:childTnLst>
                                    <p:set>
                                      <p:cBhvr>
                                        <p:cTn id="39" dur="1" fill="hold">
                                          <p:stCondLst>
                                            <p:cond delay="0"/>
                                          </p:stCondLst>
                                        </p:cTn>
                                        <p:tgtEl>
                                          <p:spTgt spid="162">
                                            <p:txEl>
                                              <p:pRg st="12" end="12"/>
                                            </p:txEl>
                                          </p:spTgt>
                                        </p:tgtEl>
                                        <p:attrNameLst>
                                          <p:attrName>style.visibility</p:attrName>
                                        </p:attrNameLst>
                                      </p:cBhvr>
                                      <p:to>
                                        <p:strVal val="visible"/>
                                      </p:to>
                                    </p:set>
                                    <p:animEffect transition="in" filter="fade">
                                      <p:cBhvr>
                                        <p:cTn id="40" dur="1500"/>
                                        <p:tgtEl>
                                          <p:spTgt spid="16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1854200" y="282575"/>
            <a:ext cx="7380000" cy="94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sz="3000" dirty="0">
                <a:solidFill>
                  <a:srgbClr val="FF0000"/>
                </a:solidFill>
                <a:latin typeface="K2D" panose="00000800000000000000" pitchFamily="2" charset="-34"/>
                <a:cs typeface="K2D" panose="00000800000000000000" pitchFamily="2" charset="-34"/>
              </a:rPr>
              <a:t>3.a ĐĂNG KÝ, ĐĂNG NHẬP</a:t>
            </a:r>
            <a:endParaRPr sz="3000" dirty="0">
              <a:solidFill>
                <a:srgbClr val="FF0000"/>
              </a:solidFill>
              <a:latin typeface="K2D" panose="00000800000000000000" pitchFamily="2" charset="-34"/>
              <a:cs typeface="K2D" panose="00000800000000000000" pitchFamily="2" charset="-34"/>
            </a:endParaRPr>
          </a:p>
        </p:txBody>
      </p:sp>
      <p:pic>
        <p:nvPicPr>
          <p:cNvPr id="168" name="Google Shape;168;p31"/>
          <p:cNvPicPr preferRelativeResize="0"/>
          <p:nvPr/>
        </p:nvPicPr>
        <p:blipFill>
          <a:blip r:embed="rId3">
            <a:alphaModFix/>
          </a:blip>
          <a:stretch>
            <a:fillRect/>
          </a:stretch>
        </p:blipFill>
        <p:spPr>
          <a:xfrm>
            <a:off x="2344800" y="1567975"/>
            <a:ext cx="4648200" cy="1428750"/>
          </a:xfrm>
          <a:prstGeom prst="rect">
            <a:avLst/>
          </a:prstGeom>
          <a:noFill/>
          <a:ln>
            <a:noFill/>
          </a:ln>
        </p:spPr>
      </p:pic>
      <p:pic>
        <p:nvPicPr>
          <p:cNvPr id="169" name="Google Shape;169;p31"/>
          <p:cNvPicPr preferRelativeResize="0"/>
          <p:nvPr/>
        </p:nvPicPr>
        <p:blipFill>
          <a:blip r:embed="rId4">
            <a:alphaModFix/>
          </a:blip>
          <a:stretch>
            <a:fillRect/>
          </a:stretch>
        </p:blipFill>
        <p:spPr>
          <a:xfrm>
            <a:off x="515475" y="3551725"/>
            <a:ext cx="3770799" cy="3013425"/>
          </a:xfrm>
          <a:prstGeom prst="rect">
            <a:avLst/>
          </a:prstGeom>
          <a:noFill/>
          <a:ln>
            <a:noFill/>
          </a:ln>
        </p:spPr>
      </p:pic>
      <p:pic>
        <p:nvPicPr>
          <p:cNvPr id="170" name="Google Shape;170;p31"/>
          <p:cNvPicPr preferRelativeResize="0"/>
          <p:nvPr/>
        </p:nvPicPr>
        <p:blipFill>
          <a:blip r:embed="rId5">
            <a:alphaModFix/>
          </a:blip>
          <a:stretch>
            <a:fillRect/>
          </a:stretch>
        </p:blipFill>
        <p:spPr>
          <a:xfrm>
            <a:off x="4849725" y="3551725"/>
            <a:ext cx="3971925" cy="2864800"/>
          </a:xfrm>
          <a:prstGeom prst="rect">
            <a:avLst/>
          </a:prstGeom>
          <a:noFill/>
          <a:ln>
            <a:noFill/>
          </a:ln>
        </p:spPr>
      </p:pic>
      <p:sp>
        <p:nvSpPr>
          <p:cNvPr id="171" name="Google Shape;171;p31"/>
          <p:cNvSpPr txBox="1"/>
          <p:nvPr/>
        </p:nvSpPr>
        <p:spPr>
          <a:xfrm>
            <a:off x="1138450" y="2880100"/>
            <a:ext cx="2555100" cy="55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00066"/>
                </a:solidFill>
                <a:latin typeface="K2D" panose="00000800000000000000" pitchFamily="2" charset="-34"/>
                <a:cs typeface="K2D" panose="00000800000000000000" pitchFamily="2" charset="-34"/>
              </a:rPr>
              <a:t>Form đăng ký</a:t>
            </a:r>
            <a:endParaRPr sz="2400" dirty="0">
              <a:solidFill>
                <a:srgbClr val="000066"/>
              </a:solidFill>
              <a:latin typeface="K2D" panose="00000800000000000000" pitchFamily="2" charset="-34"/>
              <a:cs typeface="K2D" panose="00000800000000000000" pitchFamily="2" charset="-34"/>
            </a:endParaRPr>
          </a:p>
        </p:txBody>
      </p:sp>
      <p:sp>
        <p:nvSpPr>
          <p:cNvPr id="172" name="Google Shape;172;p31"/>
          <p:cNvSpPr txBox="1"/>
          <p:nvPr/>
        </p:nvSpPr>
        <p:spPr>
          <a:xfrm>
            <a:off x="5341688" y="2996725"/>
            <a:ext cx="2988000" cy="55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00066"/>
                </a:solidFill>
                <a:latin typeface="K2D" panose="00000800000000000000" pitchFamily="2" charset="-34"/>
                <a:cs typeface="K2D" panose="00000800000000000000" pitchFamily="2" charset="-34"/>
              </a:rPr>
              <a:t>Form đăng nhập</a:t>
            </a:r>
            <a:endParaRPr sz="2400" dirty="0">
              <a:solidFill>
                <a:srgbClr val="000066"/>
              </a:solidFill>
              <a:latin typeface="K2D" panose="00000800000000000000" pitchFamily="2" charset="-34"/>
              <a:cs typeface="K2D" panose="00000800000000000000" pitchFamily="2" charset="-3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fade">
                                      <p:cBhvr>
                                        <p:cTn id="7" dur="1500"/>
                                        <p:tgtEl>
                                          <p:spTgt spid="168"/>
                                        </p:tgtEl>
                                      </p:cBhvr>
                                    </p:animEffect>
                                  </p:childTnLst>
                                </p:cTn>
                              </p:par>
                              <p:par>
                                <p:cTn id="8" presetID="10" presetClass="entr" presetSubtype="0" fill="hold" nodeType="withEffect">
                                  <p:stCondLst>
                                    <p:cond delay="0"/>
                                  </p:stCondLst>
                                  <p:childTnLst>
                                    <p:set>
                                      <p:cBhvr>
                                        <p:cTn id="9" dur="1" fill="hold">
                                          <p:stCondLst>
                                            <p:cond delay="0"/>
                                          </p:stCondLst>
                                        </p:cTn>
                                        <p:tgtEl>
                                          <p:spTgt spid="169"/>
                                        </p:tgtEl>
                                        <p:attrNameLst>
                                          <p:attrName>style.visibility</p:attrName>
                                        </p:attrNameLst>
                                      </p:cBhvr>
                                      <p:to>
                                        <p:strVal val="visible"/>
                                      </p:to>
                                    </p:set>
                                    <p:animEffect transition="in" filter="fade">
                                      <p:cBhvr>
                                        <p:cTn id="10" dur="1500"/>
                                        <p:tgtEl>
                                          <p:spTgt spid="16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1"/>
                                        </p:tgtEl>
                                        <p:attrNameLst>
                                          <p:attrName>style.visibility</p:attrName>
                                        </p:attrNameLst>
                                      </p:cBhvr>
                                      <p:to>
                                        <p:strVal val="visible"/>
                                      </p:to>
                                    </p:set>
                                    <p:animEffect transition="in" filter="fade">
                                      <p:cBhvr>
                                        <p:cTn id="13" dur="1500"/>
                                        <p:tgtEl>
                                          <p:spTgt spid="171"/>
                                        </p:tgtEl>
                                      </p:cBhvr>
                                    </p:animEffect>
                                  </p:childTnLst>
                                </p:cTn>
                              </p:par>
                              <p:par>
                                <p:cTn id="14" presetID="10" presetClass="entr" presetSubtype="0" fill="hold" nodeType="withEffect">
                                  <p:stCondLst>
                                    <p:cond delay="0"/>
                                  </p:stCondLst>
                                  <p:childTnLst>
                                    <p:set>
                                      <p:cBhvr>
                                        <p:cTn id="15" dur="1" fill="hold">
                                          <p:stCondLst>
                                            <p:cond delay="0"/>
                                          </p:stCondLst>
                                        </p:cTn>
                                        <p:tgtEl>
                                          <p:spTgt spid="170"/>
                                        </p:tgtEl>
                                        <p:attrNameLst>
                                          <p:attrName>style.visibility</p:attrName>
                                        </p:attrNameLst>
                                      </p:cBhvr>
                                      <p:to>
                                        <p:strVal val="visible"/>
                                      </p:to>
                                    </p:set>
                                    <p:animEffect transition="in" filter="fade">
                                      <p:cBhvr>
                                        <p:cTn id="16" dur="1500"/>
                                        <p:tgtEl>
                                          <p:spTgt spid="17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2"/>
                                        </p:tgtEl>
                                        <p:attrNameLst>
                                          <p:attrName>style.visibility</p:attrName>
                                        </p:attrNameLst>
                                      </p:cBhvr>
                                      <p:to>
                                        <p:strVal val="visible"/>
                                      </p:to>
                                    </p:set>
                                    <p:animEffect transition="in" filter="fade">
                                      <p:cBhvr>
                                        <p:cTn id="19" dur="1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P spid="17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a:spLocks noGrp="1"/>
          </p:cNvSpPr>
          <p:nvPr>
            <p:ph type="title"/>
          </p:nvPr>
        </p:nvSpPr>
        <p:spPr>
          <a:xfrm>
            <a:off x="1854200" y="282575"/>
            <a:ext cx="7380000" cy="94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sz="3000" dirty="0">
                <a:solidFill>
                  <a:srgbClr val="FF0000"/>
                </a:solidFill>
                <a:latin typeface="K2D" panose="00000800000000000000" pitchFamily="2" charset="-34"/>
                <a:cs typeface="K2D" panose="00000800000000000000" pitchFamily="2" charset="-34"/>
              </a:rPr>
              <a:t>3.a ĐĂNG KÝ, ĐĂNG NHẬP</a:t>
            </a:r>
            <a:endParaRPr sz="3000" dirty="0">
              <a:solidFill>
                <a:srgbClr val="FF0000"/>
              </a:solidFill>
              <a:latin typeface="K2D" panose="00000800000000000000" pitchFamily="2" charset="-34"/>
              <a:cs typeface="K2D" panose="00000800000000000000" pitchFamily="2" charset="-34"/>
            </a:endParaRPr>
          </a:p>
        </p:txBody>
      </p:sp>
      <p:pic>
        <p:nvPicPr>
          <p:cNvPr id="178" name="Google Shape;178;p32"/>
          <p:cNvPicPr preferRelativeResize="0"/>
          <p:nvPr/>
        </p:nvPicPr>
        <p:blipFill>
          <a:blip r:embed="rId3">
            <a:alphaModFix/>
          </a:blip>
          <a:stretch>
            <a:fillRect/>
          </a:stretch>
        </p:blipFill>
        <p:spPr>
          <a:xfrm>
            <a:off x="1076325" y="1988475"/>
            <a:ext cx="6991350" cy="1352550"/>
          </a:xfrm>
          <a:prstGeom prst="rect">
            <a:avLst/>
          </a:prstGeom>
          <a:noFill/>
          <a:ln>
            <a:noFill/>
          </a:ln>
        </p:spPr>
      </p:pic>
      <p:sp>
        <p:nvSpPr>
          <p:cNvPr id="179" name="Google Shape;179;p32"/>
          <p:cNvSpPr txBox="1"/>
          <p:nvPr/>
        </p:nvSpPr>
        <p:spPr>
          <a:xfrm>
            <a:off x="465575" y="3796075"/>
            <a:ext cx="71136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000066"/>
                </a:solidFill>
                <a:latin typeface="K2D" panose="00000800000000000000" pitchFamily="2" charset="-34"/>
                <a:cs typeface="K2D" panose="00000800000000000000" pitchFamily="2" charset="-34"/>
              </a:rPr>
              <a:t>Cột password: Được mã hóa → lưu csdl</a:t>
            </a:r>
            <a:endParaRPr sz="2400" dirty="0">
              <a:solidFill>
                <a:srgbClr val="000066"/>
              </a:solidFill>
              <a:latin typeface="K2D" panose="00000800000000000000" pitchFamily="2" charset="-34"/>
              <a:cs typeface="K2D" panose="00000800000000000000" pitchFamily="2" charset="-34"/>
            </a:endParaRPr>
          </a:p>
        </p:txBody>
      </p:sp>
      <p:sp>
        <p:nvSpPr>
          <p:cNvPr id="180" name="Google Shape;180;p32"/>
          <p:cNvSpPr txBox="1"/>
          <p:nvPr/>
        </p:nvSpPr>
        <p:spPr>
          <a:xfrm>
            <a:off x="465575" y="4572000"/>
            <a:ext cx="71136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000066"/>
                </a:solidFill>
                <a:latin typeface="K2D" panose="00000800000000000000" pitchFamily="2" charset="-34"/>
                <a:cs typeface="K2D" panose="00000800000000000000" pitchFamily="2" charset="-34"/>
              </a:rPr>
              <a:t>VD: password: longgil321 → 456oljjqro</a:t>
            </a:r>
            <a:endParaRPr sz="2400" dirty="0">
              <a:solidFill>
                <a:srgbClr val="000066"/>
              </a:solidFill>
              <a:latin typeface="K2D" panose="00000800000000000000" pitchFamily="2" charset="-34"/>
              <a:cs typeface="K2D" panose="00000800000000000000" pitchFamily="2" charset="-3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fade">
                                      <p:cBhvr>
                                        <p:cTn id="7" dur="1500"/>
                                        <p:tgtEl>
                                          <p:spTgt spid="18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9"/>
                                        </p:tgtEl>
                                        <p:attrNameLst>
                                          <p:attrName>style.visibility</p:attrName>
                                        </p:attrNameLst>
                                      </p:cBhvr>
                                      <p:to>
                                        <p:strVal val="visible"/>
                                      </p:to>
                                    </p:set>
                                    <p:animEffect transition="in" filter="fade">
                                      <p:cBhvr>
                                        <p:cTn id="10" dur="1500"/>
                                        <p:tgtEl>
                                          <p:spTgt spid="179"/>
                                        </p:tgtEl>
                                      </p:cBhvr>
                                    </p:animEffect>
                                  </p:childTnLst>
                                </p:cTn>
                              </p:par>
                              <p:par>
                                <p:cTn id="11" presetID="10" presetClass="entr" presetSubtype="0" fill="hold" nodeType="withEffect">
                                  <p:stCondLst>
                                    <p:cond delay="0"/>
                                  </p:stCondLst>
                                  <p:childTnLst>
                                    <p:set>
                                      <p:cBhvr>
                                        <p:cTn id="12" dur="1" fill="hold">
                                          <p:stCondLst>
                                            <p:cond delay="0"/>
                                          </p:stCondLst>
                                        </p:cTn>
                                        <p:tgtEl>
                                          <p:spTgt spid="178"/>
                                        </p:tgtEl>
                                        <p:attrNameLst>
                                          <p:attrName>style.visibility</p:attrName>
                                        </p:attrNameLst>
                                      </p:cBhvr>
                                      <p:to>
                                        <p:strVal val="visible"/>
                                      </p:to>
                                    </p:set>
                                    <p:animEffect transition="in" filter="fade">
                                      <p:cBhvr>
                                        <p:cTn id="13" dur="1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p:bldP spid="18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a:spLocks noGrp="1"/>
          </p:cNvSpPr>
          <p:nvPr>
            <p:ph type="title"/>
          </p:nvPr>
        </p:nvSpPr>
        <p:spPr>
          <a:xfrm>
            <a:off x="1854200" y="282575"/>
            <a:ext cx="7380000" cy="94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sz="3000" dirty="0">
                <a:solidFill>
                  <a:srgbClr val="FF0000"/>
                </a:solidFill>
                <a:latin typeface="K2D" panose="00000800000000000000" pitchFamily="2" charset="-34"/>
                <a:cs typeface="K2D" panose="00000800000000000000" pitchFamily="2" charset="-34"/>
              </a:rPr>
              <a:t>3.b CẬP NHẬT DỮ LIỆU</a:t>
            </a:r>
            <a:endParaRPr sz="3000" dirty="0">
              <a:solidFill>
                <a:srgbClr val="FF0000"/>
              </a:solidFill>
              <a:latin typeface="K2D" panose="00000800000000000000" pitchFamily="2" charset="-34"/>
              <a:cs typeface="K2D" panose="00000800000000000000" pitchFamily="2" charset="-34"/>
            </a:endParaRPr>
          </a:p>
        </p:txBody>
      </p:sp>
      <p:pic>
        <p:nvPicPr>
          <p:cNvPr id="186" name="Google Shape;186;p33"/>
          <p:cNvPicPr preferRelativeResize="0"/>
          <p:nvPr/>
        </p:nvPicPr>
        <p:blipFill>
          <a:blip r:embed="rId3">
            <a:alphaModFix/>
          </a:blip>
          <a:stretch>
            <a:fillRect/>
          </a:stretch>
        </p:blipFill>
        <p:spPr>
          <a:xfrm>
            <a:off x="224475" y="1997650"/>
            <a:ext cx="8695050" cy="42528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fade">
                                      <p:cBhvr>
                                        <p:cTn id="7" dur="15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1178</Words>
  <Application>Microsoft Office PowerPoint</Application>
  <PresentationFormat>On-screen Show (4:3)</PresentationFormat>
  <Paragraphs>160</Paragraphs>
  <Slides>28</Slides>
  <Notes>28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28</vt:i4>
      </vt:variant>
    </vt:vector>
  </HeadingPairs>
  <TitlesOfParts>
    <vt:vector size="33" baseType="lpstr">
      <vt:lpstr>Amazone</vt:lpstr>
      <vt:lpstr>Arial</vt:lpstr>
      <vt:lpstr>K2D</vt:lpstr>
      <vt:lpstr>Simple Light</vt:lpstr>
      <vt:lpstr>Default Design</vt:lpstr>
      <vt:lpstr>QUẢN TRỊ DỮ LIỆU – CT467  </vt:lpstr>
      <vt:lpstr>TỔNG QUAN NỘI DUNG</vt:lpstr>
      <vt:lpstr>1. GIỚI THIỆU ĐỀ TÀI</vt:lpstr>
      <vt:lpstr>2. PHÂN TÍCH CƠ SỞ DỮ LIỆU</vt:lpstr>
      <vt:lpstr>2. PHÂN TÍCH CƠ SỞ DỮ LIỆU</vt:lpstr>
      <vt:lpstr>3. XÂY DỰNG CHỨC NĂNG</vt:lpstr>
      <vt:lpstr>3.a ĐĂNG KÝ, ĐĂNG NHẬP</vt:lpstr>
      <vt:lpstr>3.a ĐĂNG KÝ, ĐĂNG NHẬP</vt:lpstr>
      <vt:lpstr>3.b CẬP NHẬT DỮ LIỆU</vt:lpstr>
      <vt:lpstr>3.b CẬP NHẬT DỮ LIỆU</vt:lpstr>
      <vt:lpstr>3.b CẬP NHẬT DỮ LIỆU</vt:lpstr>
      <vt:lpstr>3.b CẬP NHẬT DỮ LIỆU</vt:lpstr>
      <vt:lpstr>3.b CẬP NHẬT DỮ LIỆU</vt:lpstr>
      <vt:lpstr>3.c THỐNG KÊ DỮ LIỆU</vt:lpstr>
      <vt:lpstr>3.c THỐNG KÊ DỮ LIỆU</vt:lpstr>
      <vt:lpstr>3.d BÁO CÁO</vt:lpstr>
      <vt:lpstr>3.d BÁO CÁO</vt:lpstr>
      <vt:lpstr>3.d BÁO CÁO</vt:lpstr>
      <vt:lpstr>3.d BÁO CÁO</vt:lpstr>
      <vt:lpstr>3.d BÁO CÁO</vt:lpstr>
      <vt:lpstr>3.d XUẤT HÓA ĐƠN</vt:lpstr>
      <vt:lpstr>3.d XUẤT HÓA ĐƠN</vt:lpstr>
      <vt:lpstr>3.d XUẤT HÓA ĐƠN</vt:lpstr>
      <vt:lpstr>3.d XUẤT HÓA ĐƠN</vt:lpstr>
      <vt:lpstr>SO SÁNH CÁC CHỨC NĂNG  TRONG SQL</vt:lpstr>
      <vt:lpstr>SO SÁNH CÁC CHỨC NĂNG TRONG SQL</vt:lpstr>
      <vt:lpstr>4. ĐÁNH GIÁ VÀ HƯỚNG PHÁT TRIỂN</vt:lpstr>
      <vt:lpstr>Cảm ơn cô và các bạn  đã theo dõi!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Huỳnh Thanh Phong - B2207555</cp:lastModifiedBy>
  <cp:revision>78</cp:revision>
  <dcterms:modified xsi:type="dcterms:W3CDTF">2024-11-14T06:01:20Z</dcterms:modified>
</cp:coreProperties>
</file>