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23" r:id="rId9"/>
    <p:sldId id="311" r:id="rId10"/>
    <p:sldId id="320" r:id="rId11"/>
    <p:sldId id="321" r:id="rId12"/>
    <p:sldId id="322" r:id="rId13"/>
    <p:sldId id="318" r:id="rId14"/>
    <p:sldId id="29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028701" y="1720441"/>
            <a:ext cx="5388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CÁC HỆ CƠ SỞ TRI THỨC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2804350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Nguyễn</a:t>
            </a: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Đình</a:t>
            </a: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Hiển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6F01B-4E34-49A8-9B1B-B38E2693931D}"/>
              </a:ext>
            </a:extLst>
          </p:cNvPr>
          <p:cNvSpPr txBox="1"/>
          <p:nvPr/>
        </p:nvSpPr>
        <p:spPr>
          <a:xfrm>
            <a:off x="6096000" y="3330376"/>
            <a:ext cx="502772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en-US" sz="4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7262BC-E176-4BDA-8D3A-C9C0BDD3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730" y="4152022"/>
            <a:ext cx="4078061" cy="23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EC8B7-F0D5-40EF-AA92-82433B3C08AB}"/>
              </a:ext>
            </a:extLst>
          </p:cNvPr>
          <p:cNvSpPr txBox="1"/>
          <p:nvPr/>
        </p:nvSpPr>
        <p:spPr>
          <a:xfrm flipH="1">
            <a:off x="1352691" y="349605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KHI HIỂN THỊ KẾT QUẢ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46CB4A79-9A82-4F36-8717-2670AAC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80" y="1165200"/>
            <a:ext cx="4315239" cy="55037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AF18B3-2A73-4B23-8DAD-07A817F282BA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chemeClr val="bg1"/>
                </a:solidFill>
              </a:rPr>
              <a:t>05</a:t>
            </a:r>
            <a:endParaRPr lang="en-US" sz="4400" b="1" i="1" dirty="0">
              <a:solidFill>
                <a:schemeClr val="bg1"/>
              </a:solidFill>
            </a:endParaRP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93734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diện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thân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thiện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dễ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sử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dụng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Hiển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thị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rõ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hai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thông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tin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là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giả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thuyết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và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kết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luận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Danh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sách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bài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toán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mẫu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Chuyển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đổi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bài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toán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nhanh</a:t>
            </a: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chóng</a:t>
            </a:r>
            <a:endParaRPr lang="en-US" altLang="ko-K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4037727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70" y="4436116"/>
            <a:ext cx="532674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Chưa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có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hệ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thống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gợi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ý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các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bài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toán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tương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tự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mà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có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danh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sách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bài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toán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mẫu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cố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định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Chưa hỗ trợ các bài toán phổ thông như vector, hình học không gian.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71721-13EB-4E44-9AC3-E27A0C82222F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Heuristic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95990" y="2102308"/>
            <a:ext cx="587739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3200" b="1" dirty="0">
                <a:solidFill>
                  <a:schemeClr val="bg1"/>
                </a:solidFill>
                <a:cs typeface="Arial" pitchFamily="34" charset="0"/>
              </a:rPr>
              <a:t>Xây dựng chương trình chuyển đề bài toán hình học phẳng theo ngôn ngữ tự nhiên sang ngôn ngữ đặc tả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56A633-85C6-4D8F-AA00-B2D829754A9C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540804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404666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35440" y="4098477"/>
            <a:ext cx="5383988" cy="931099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1109899" y="5044851"/>
            <a:ext cx="35708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E5403DC-728E-4894-8232-47B448ED7B93}"/>
              </a:ext>
            </a:extLst>
          </p:cNvPr>
          <p:cNvSpPr/>
          <p:nvPr/>
        </p:nvSpPr>
        <p:spPr>
          <a:xfrm>
            <a:off x="10942352" y="631255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7" name="Group 24">
            <a:extLst>
              <a:ext uri="{FF2B5EF4-FFF2-40B4-BE49-F238E27FC236}">
                <a16:creationId xmlns:a16="http://schemas.microsoft.com/office/drawing/2014/main" id="{603704E3-9713-4166-AF52-04199E53A15A}"/>
              </a:ext>
            </a:extLst>
          </p:cNvPr>
          <p:cNvGrpSpPr/>
          <p:nvPr/>
        </p:nvGrpSpPr>
        <p:grpSpPr>
          <a:xfrm>
            <a:off x="1629312" y="3256329"/>
            <a:ext cx="5383988" cy="1136812"/>
            <a:chOff x="1848112" y="1575921"/>
            <a:chExt cx="5383988" cy="1136812"/>
          </a:xfrm>
        </p:grpSpPr>
        <p:sp>
          <p:nvSpPr>
            <p:cNvPr id="178" name="TextBox 25">
              <a:extLst>
                <a:ext uri="{FF2B5EF4-FFF2-40B4-BE49-F238E27FC236}">
                  <a16:creationId xmlns:a16="http://schemas.microsoft.com/office/drawing/2014/main" id="{1D9D1487-BCBE-4742-88E7-EADF899A2F73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0" name="TextBox 26">
              <a:extLst>
                <a:ext uri="{FF2B5EF4-FFF2-40B4-BE49-F238E27FC236}">
                  <a16:creationId xmlns:a16="http://schemas.microsoft.com/office/drawing/2014/main" id="{1EEA78F7-7318-4324-8F0D-37F87C72722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altLang="ko-KR" sz="2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 hình xử lý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27">
              <a:extLst>
                <a:ext uri="{FF2B5EF4-FFF2-40B4-BE49-F238E27FC236}">
                  <a16:creationId xmlns:a16="http://schemas.microsoft.com/office/drawing/2014/main" id="{331355A8-23EA-4AAD-B656-3EF9E49F4BC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479548" y="1719635"/>
            <a:ext cx="3725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phẳng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nhiên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8C5C8C-6EFF-4E99-9016-990FB8EDE50F}"/>
              </a:ext>
            </a:extLst>
          </p:cNvPr>
          <p:cNvSpPr txBox="1"/>
          <p:nvPr/>
        </p:nvSpPr>
        <p:spPr>
          <a:xfrm>
            <a:off x="568117" y="3562700"/>
            <a:ext cx="3308276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thân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849726-FE08-43FB-A59A-52264572D290}"/>
              </a:ext>
            </a:extLst>
          </p:cNvPr>
          <p:cNvSpPr txBox="1"/>
          <p:nvPr/>
        </p:nvSpPr>
        <p:spPr>
          <a:xfrm>
            <a:off x="8012812" y="1773155"/>
            <a:ext cx="4179188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ngôn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nhiên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ước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pháp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nghĩa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trước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80C517-3A3E-4CBC-BE75-EF02C906AF50}"/>
              </a:ext>
            </a:extLst>
          </p:cNvPr>
          <p:cNvSpPr txBox="1"/>
          <p:nvPr/>
        </p:nvSpPr>
        <p:spPr>
          <a:xfrm>
            <a:off x="8280496" y="4233140"/>
            <a:ext cx="3139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rõ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thuyết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30359-E22E-49BB-A9B6-8C2FF37724AB}"/>
              </a:ext>
            </a:extLst>
          </p:cNvPr>
          <p:cNvSpPr txBox="1"/>
          <p:nvPr/>
        </p:nvSpPr>
        <p:spPr>
          <a:xfrm>
            <a:off x="619100" y="4747494"/>
            <a:ext cx="3308276" cy="67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1F7F7B-1FBA-407F-95F1-FC5DFE7AF28C}"/>
              </a:ext>
            </a:extLst>
          </p:cNvPr>
          <p:cNvSpPr/>
          <p:nvPr/>
        </p:nvSpPr>
        <p:spPr>
          <a:xfrm>
            <a:off x="10830122" y="632340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00086" y="1413063"/>
            <a:ext cx="4413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sinh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viên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phục vụ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cho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việc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tóm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tắt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những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ý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chính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của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bài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toán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hình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học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phẳng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. </a:t>
            </a:r>
            <a:endParaRPr lang="en-US" sz="3200" b="1" i="1" dirty="0">
              <a:solidFill>
                <a:srgbClr val="5F5F5F"/>
              </a:solidFill>
              <a:latin typeface="Open Sans"/>
            </a:endParaRPr>
          </a:p>
          <a:p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Chương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trình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còn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hỗ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trợ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các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hệ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thống</a:t>
            </a:r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 tri thức </a:t>
            </a:r>
            <a:r>
              <a:rPr lang="en-US" sz="3200" b="1" i="1" dirty="0" err="1">
                <a:solidFill>
                  <a:srgbClr val="5F5F5F"/>
                </a:solidFill>
                <a:effectLst/>
                <a:latin typeface="Open Sans"/>
              </a:rPr>
              <a:t>khá</a:t>
            </a:r>
            <a:r>
              <a:rPr lang="en-US" sz="3200" b="1" i="1" dirty="0" err="1">
                <a:solidFill>
                  <a:srgbClr val="5F5F5F"/>
                </a:solidFill>
                <a:latin typeface="Open Sans"/>
              </a:rPr>
              <a:t>c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F352A-21A6-4905-ACEF-E17BF1CDF920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F54B8EC-9F14-4468-AD99-D458BE63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5" y="2263868"/>
            <a:ext cx="10060887" cy="3971669"/>
          </a:xfrm>
          <a:prstGeom prst="rect">
            <a:avLst/>
          </a:prstGeom>
        </p:spPr>
      </p:pic>
      <p:sp>
        <p:nvSpPr>
          <p:cNvPr id="4" name="Rectangle 25">
            <a:extLst>
              <a:ext uri="{FF2B5EF4-FFF2-40B4-BE49-F238E27FC236}">
                <a16:creationId xmlns:a16="http://schemas.microsoft.com/office/drawing/2014/main" id="{A9188F58-CDC6-4D62-82C6-227F8B116208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FB2596F-946C-42CC-8B36-6DE8F01D9B8E}"/>
              </a:ext>
            </a:extLst>
          </p:cNvPr>
          <p:cNvSpPr txBox="1"/>
          <p:nvPr/>
        </p:nvSpPr>
        <p:spPr>
          <a:xfrm>
            <a:off x="2540541" y="312382"/>
            <a:ext cx="7110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schemeClr val="bg1"/>
                </a:solidFill>
              </a:rPr>
              <a:t>03</a:t>
            </a:r>
            <a:endParaRPr lang="en-US" sz="4000" b="1" i="1" dirty="0">
              <a:solidFill>
                <a:schemeClr val="bg1"/>
              </a:solidFill>
            </a:endParaRPr>
          </a:p>
          <a:p>
            <a:pPr algn="ctr"/>
            <a:r>
              <a:rPr lang="vi-VN" sz="4000" b="1" i="1">
                <a:solidFill>
                  <a:schemeClr val="bg1"/>
                </a:solidFill>
              </a:rPr>
              <a:t>Mô hình xử lý</a:t>
            </a:r>
            <a:endParaRPr lang="en-US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schemeClr val="bg1"/>
                </a:solidFill>
              </a:rPr>
              <a:t>04</a:t>
            </a:r>
            <a:endParaRPr lang="en-US" sz="4000" b="1" i="1" dirty="0">
              <a:solidFill>
                <a:schemeClr val="bg1"/>
              </a:solidFill>
            </a:endParaRP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A330B-3194-4CC7-BF9C-94B429A0F752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1352691" y="349605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BAN ĐẦU KHI VÀO WED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0D3AFE-E46C-4B75-BC7B-6DB84F1D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01" y="1164870"/>
            <a:ext cx="4096164" cy="5394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939D49-77ED-4677-BC55-A5897423AC3C}"/>
              </a:ext>
            </a:extLst>
          </p:cNvPr>
          <p:cNvSpPr/>
          <p:nvPr/>
        </p:nvSpPr>
        <p:spPr>
          <a:xfrm>
            <a:off x="10923285" y="63744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57DD2-3E26-4865-92C0-19F6C6EEE1AD}"/>
              </a:ext>
            </a:extLst>
          </p:cNvPr>
          <p:cNvSpPr txBox="1"/>
          <p:nvPr/>
        </p:nvSpPr>
        <p:spPr>
          <a:xfrm flipH="1">
            <a:off x="1403467" y="270092"/>
            <a:ext cx="93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KHI NHẬP BÀI TOÁN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005E2-CE54-4A66-91B9-4E13EE4C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21" y="977978"/>
            <a:ext cx="4467225" cy="567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827BB2-3300-4056-9FF4-FEA0C34F1A1A}"/>
              </a:ext>
            </a:extLst>
          </p:cNvPr>
          <p:cNvSpPr/>
          <p:nvPr/>
        </p:nvSpPr>
        <p:spPr>
          <a:xfrm>
            <a:off x="10737756" y="64188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err="1">
                <a:solidFill>
                  <a:schemeClr val="bg2"/>
                </a:solidFill>
                <a:cs typeface="Arial" pitchFamily="34" charset="0"/>
              </a:rPr>
              <a:t>Nhóm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 4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336</Words>
  <Application>Microsoft Office PowerPoint</Application>
  <PresentationFormat>Màn hình rộng</PresentationFormat>
  <Paragraphs>63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Arial</vt:lpstr>
      <vt:lpstr>Helvetica Neue</vt:lpstr>
      <vt:lpstr>Open Sans</vt:lpstr>
      <vt:lpstr>Tahoma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Phong Nguyễn</cp:lastModifiedBy>
  <cp:revision>449</cp:revision>
  <dcterms:created xsi:type="dcterms:W3CDTF">2018-04-24T17:14:44Z</dcterms:created>
  <dcterms:modified xsi:type="dcterms:W3CDTF">2021-12-15T01:10:15Z</dcterms:modified>
</cp:coreProperties>
</file>