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56" r:id="rId5"/>
    <p:sldId id="272" r:id="rId6"/>
    <p:sldId id="279" r:id="rId7"/>
    <p:sldId id="274" r:id="rId8"/>
    <p:sldId id="311" r:id="rId9"/>
    <p:sldId id="320" r:id="rId10"/>
    <p:sldId id="321" r:id="rId11"/>
    <p:sldId id="322" r:id="rId12"/>
    <p:sldId id="318" r:id="rId13"/>
    <p:sldId id="29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Hau" initials="T" lastIdx="1" clrIdx="0">
    <p:extLst>
      <p:ext uri="{19B8F6BF-5375-455C-9EA6-DF929625EA0E}">
        <p15:presenceInfo xmlns:p15="http://schemas.microsoft.com/office/powerpoint/2012/main" userId="d717617e9bb0d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  <p:sldLayoutId id="2147483767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83" r:id="rId2"/>
    <p:sldLayoutId id="2147483785" r:id="rId3"/>
    <p:sldLayoutId id="2147483786" r:id="rId4"/>
    <p:sldLayoutId id="2147483794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1751570" y="116123"/>
            <a:ext cx="10261913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THÀNH PHỐ HỒ CHÍ MINH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028701" y="1720441"/>
            <a:ext cx="5388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CÁC HỆ CƠ SỞ TRI THỨC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CA9103-EB3A-42E9-807E-AC23687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" y="26761"/>
            <a:ext cx="1797369" cy="1159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F1617-3050-43BC-B57C-1544C00B9524}"/>
              </a:ext>
            </a:extLst>
          </p:cNvPr>
          <p:cNvSpPr txBox="1"/>
          <p:nvPr/>
        </p:nvSpPr>
        <p:spPr>
          <a:xfrm>
            <a:off x="4896564" y="6534951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TP.HCM - 2021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516256" y="2804350"/>
            <a:ext cx="4413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GVHD: </a:t>
            </a:r>
            <a:r>
              <a:rPr lang="en-US" altLang="ko-KR" b="1" dirty="0" err="1">
                <a:solidFill>
                  <a:srgbClr val="FF0000"/>
                </a:solidFill>
                <a:cs typeface="Arial" pitchFamily="34" charset="0"/>
              </a:rPr>
              <a:t>Nguyễn</a:t>
            </a:r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cs typeface="Arial" pitchFamily="34" charset="0"/>
              </a:rPr>
              <a:t>Đình</a:t>
            </a:r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cs typeface="Arial" pitchFamily="34" charset="0"/>
              </a:rPr>
              <a:t>Hiển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6F01B-4E34-49A8-9B1B-B38E2693931D}"/>
              </a:ext>
            </a:extLst>
          </p:cNvPr>
          <p:cNvSpPr txBox="1"/>
          <p:nvPr/>
        </p:nvSpPr>
        <p:spPr>
          <a:xfrm>
            <a:off x="6096000" y="3330376"/>
            <a:ext cx="502772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	</a:t>
            </a:r>
            <a:r>
              <a:rPr lang="en-US" sz="400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7262BC-E176-4BDA-8D3A-C9C0BDD3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730" y="4152022"/>
            <a:ext cx="4078061" cy="23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B51A-E2E7-4CF2-8DAB-04EFC6F9EF3E}"/>
              </a:ext>
            </a:extLst>
          </p:cNvPr>
          <p:cNvSpPr txBox="1"/>
          <p:nvPr/>
        </p:nvSpPr>
        <p:spPr>
          <a:xfrm rot="10800000" flipH="1" flipV="1">
            <a:off x="3833948" y="2705725"/>
            <a:ext cx="4061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2668527" y="261380"/>
            <a:ext cx="8905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1599999" y="95481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KẾT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-65527" y="1707449"/>
            <a:ext cx="65169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 ĐIỂM – NHƯỢC ĐIỂM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650047" y="153738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315970" y="2200949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315970" y="2570281"/>
            <a:ext cx="593734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Giao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diện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thân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thiện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dễ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sử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dụng</a:t>
            </a:r>
            <a:endParaRPr lang="en-US" altLang="ko-K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Hiển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thị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rõ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hai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thông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tin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là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giả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thuyết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và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kết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luận</a:t>
            </a:r>
            <a:endParaRPr lang="en-US" altLang="ko-K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Danh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sách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các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bài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toán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mẫu</a:t>
            </a:r>
            <a:endParaRPr lang="en-US" altLang="ko-K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Chuyển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đổi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bài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toán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nhanh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chóng</a:t>
            </a:r>
            <a:endParaRPr lang="en-US" altLang="ko-K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9CB935-EC7A-469A-9640-70991549A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>
          <a:xfrm>
            <a:off x="8585774" y="261380"/>
            <a:ext cx="3606226" cy="377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774A2-D468-42A2-9B06-E7AE36A0BF3D}"/>
              </a:ext>
            </a:extLst>
          </p:cNvPr>
          <p:cNvSpPr txBox="1"/>
          <p:nvPr/>
        </p:nvSpPr>
        <p:spPr>
          <a:xfrm>
            <a:off x="315970" y="4037727"/>
            <a:ext cx="1804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NHƯỢC ĐIỂM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781-18E1-4AA1-82E9-C842666EE03C}"/>
              </a:ext>
            </a:extLst>
          </p:cNvPr>
          <p:cNvSpPr txBox="1"/>
          <p:nvPr/>
        </p:nvSpPr>
        <p:spPr>
          <a:xfrm>
            <a:off x="315970" y="4436116"/>
            <a:ext cx="532674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Chưa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có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hệ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thống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gợi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ý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các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bài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toán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tương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tự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,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mà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chỉ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có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danh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sách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bài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toán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mẫu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cố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định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  <a:p>
            <a:r>
              <a:rPr lang="vi-VN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Chưa hỗ trợ các bài toán phổ thông như vector, hình học không gian.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71721-13EB-4E44-9AC3-E27A0C82222F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E53AEF30-B4CC-46C2-849A-405FC0BF9489}"/>
              </a:ext>
            </a:extLst>
          </p:cNvPr>
          <p:cNvSpPr/>
          <p:nvPr/>
        </p:nvSpPr>
        <p:spPr>
          <a:xfrm>
            <a:off x="5027880" y="364503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30F29CBE-7BE7-4662-B353-9857880DF1E7}"/>
              </a:ext>
            </a:extLst>
          </p:cNvPr>
          <p:cNvSpPr>
            <a:spLocks noChangeAspect="1"/>
          </p:cNvSpPr>
          <p:nvPr/>
        </p:nvSpPr>
        <p:spPr>
          <a:xfrm>
            <a:off x="5968579" y="3662500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75B194A-CCDF-44D1-95F5-B34F09BA3134}"/>
              </a:ext>
            </a:extLst>
          </p:cNvPr>
          <p:cNvSpPr/>
          <p:nvPr/>
        </p:nvSpPr>
        <p:spPr>
          <a:xfrm>
            <a:off x="6751857" y="364503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10737756" y="648866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E7E6E6"/>
                </a:solidFill>
                <a:cs typeface="Arial" pitchFamily="34" charset="0"/>
              </a:rPr>
              <a:t>Heuristic</a:t>
            </a:r>
            <a:endParaRPr lang="ko-KR" altLang="en-US" b="1" i="1" u="sng" dirty="0">
              <a:solidFill>
                <a:srgbClr val="E7E6E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95990" y="2102308"/>
            <a:ext cx="587739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3200" b="1" dirty="0">
                <a:solidFill>
                  <a:schemeClr val="bg1"/>
                </a:solidFill>
                <a:cs typeface="Arial" pitchFamily="34" charset="0"/>
              </a:rPr>
              <a:t>Xây dựng chương trình chuyển đề bài toán hình học phẳng theo ngôn ngữ tự nhiên sang ngôn ngữ đặc tả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56A633-85C6-4D8F-AA00-B2D829754A9C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5" y="1047581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22438" y="4113662"/>
            <a:ext cx="5383988" cy="1136812"/>
            <a:chOff x="1848112" y="1575921"/>
            <a:chExt cx="5383988" cy="11368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E02AFAE-E5BE-431E-95D7-2B0F1456EB39}"/>
              </a:ext>
            </a:extLst>
          </p:cNvPr>
          <p:cNvSpPr txBox="1"/>
          <p:nvPr/>
        </p:nvSpPr>
        <p:spPr>
          <a:xfrm>
            <a:off x="-58424" y="5240224"/>
            <a:ext cx="60936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 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E5403DC-728E-4894-8232-47B448ED7B93}"/>
              </a:ext>
            </a:extLst>
          </p:cNvPr>
          <p:cNvSpPr/>
          <p:nvPr/>
        </p:nvSpPr>
        <p:spPr>
          <a:xfrm>
            <a:off x="10942352" y="631255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83132"/>
            <a:ext cx="12192000" cy="748982"/>
          </a:xfrm>
        </p:spPr>
        <p:txBody>
          <a:bodyPr>
            <a:noAutofit/>
          </a:bodyPr>
          <a:lstStyle/>
          <a:p>
            <a:r>
              <a:rPr lang="en-US" sz="3200" b="1" u="sng" dirty="0"/>
              <a:t>01</a:t>
            </a:r>
          </a:p>
          <a:p>
            <a:r>
              <a:rPr lang="en-US" sz="3200" b="1" u="sng" dirty="0" err="1"/>
              <a:t>Mục</a:t>
            </a:r>
            <a:r>
              <a:rPr lang="en-US" sz="3200" b="1" u="sng" dirty="0"/>
              <a:t> </a:t>
            </a:r>
            <a:r>
              <a:rPr lang="en-US" sz="3200" b="1" u="sng" dirty="0" err="1"/>
              <a:t>đích</a:t>
            </a:r>
            <a:r>
              <a:rPr lang="en-US" sz="3200" b="1" u="sng" dirty="0"/>
              <a:t> </a:t>
            </a:r>
            <a:r>
              <a:rPr lang="en-US" sz="3200" b="1" u="sng" dirty="0" err="1"/>
              <a:t>và</a:t>
            </a:r>
            <a:r>
              <a:rPr lang="en-US" sz="3200" b="1" u="sng" dirty="0"/>
              <a:t> </a:t>
            </a:r>
            <a:r>
              <a:rPr lang="en-US" sz="3200" b="1" u="sng" dirty="0" err="1"/>
              <a:t>yêu</a:t>
            </a:r>
            <a:r>
              <a:rPr lang="en-US" sz="3200" b="1" u="sng" dirty="0"/>
              <a:t> </a:t>
            </a:r>
            <a:r>
              <a:rPr lang="en-US" sz="3200" b="1" u="sng" dirty="0" err="1"/>
              <a:t>cầu</a:t>
            </a:r>
            <a:endParaRPr lang="en-US" sz="32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9BCD8-07ED-4606-AECB-C695DCAD60BD}"/>
              </a:ext>
            </a:extLst>
          </p:cNvPr>
          <p:cNvSpPr txBox="1"/>
          <p:nvPr/>
        </p:nvSpPr>
        <p:spPr>
          <a:xfrm>
            <a:off x="7897165" y="373215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Parallelogram 15">
            <a:extLst>
              <a:ext uri="{FF2B5EF4-FFF2-40B4-BE49-F238E27FC236}">
                <a16:creationId xmlns:a16="http://schemas.microsoft.com/office/drawing/2014/main" id="{07961E75-D9BF-4863-9230-2472A4AA1876}"/>
              </a:ext>
            </a:extLst>
          </p:cNvPr>
          <p:cNvSpPr/>
          <p:nvPr/>
        </p:nvSpPr>
        <p:spPr>
          <a:xfrm flipH="1">
            <a:off x="5230753" y="35672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7943200" y="3988218"/>
            <a:ext cx="381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479548" y="1719635"/>
            <a:ext cx="3725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chuyển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học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phẳng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ngôn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nhiên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sang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ngôn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đặc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8C5C8C-6EFF-4E99-9016-990FB8EDE50F}"/>
              </a:ext>
            </a:extLst>
          </p:cNvPr>
          <p:cNvSpPr txBox="1"/>
          <p:nvPr/>
        </p:nvSpPr>
        <p:spPr>
          <a:xfrm>
            <a:off x="568117" y="3562700"/>
            <a:ext cx="3308276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thân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thiện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849726-FE08-43FB-A59A-52264572D290}"/>
              </a:ext>
            </a:extLst>
          </p:cNvPr>
          <p:cNvSpPr txBox="1"/>
          <p:nvPr/>
        </p:nvSpPr>
        <p:spPr>
          <a:xfrm>
            <a:off x="8012812" y="1773155"/>
            <a:ext cx="4179188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Chuyển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ngôn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nhiên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ước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pháp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đã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nghĩa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trước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80C517-3A3E-4CBC-BE75-EF02C906AF50}"/>
              </a:ext>
            </a:extLst>
          </p:cNvPr>
          <p:cNvSpPr txBox="1"/>
          <p:nvPr/>
        </p:nvSpPr>
        <p:spPr>
          <a:xfrm>
            <a:off x="8280496" y="4233140"/>
            <a:ext cx="3139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rõ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thuyết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30359-E22E-49BB-A9B6-8C2FF37724AB}"/>
              </a:ext>
            </a:extLst>
          </p:cNvPr>
          <p:cNvSpPr txBox="1"/>
          <p:nvPr/>
        </p:nvSpPr>
        <p:spPr>
          <a:xfrm>
            <a:off x="619100" y="4747494"/>
            <a:ext cx="3308276" cy="67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mẫu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1F7F7B-1FBA-407F-95F1-FC5DFE7AF28C}"/>
              </a:ext>
            </a:extLst>
          </p:cNvPr>
          <p:cNvSpPr/>
          <p:nvPr/>
        </p:nvSpPr>
        <p:spPr>
          <a:xfrm>
            <a:off x="10830122" y="632340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60120" y="649031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594528" y="1135939"/>
            <a:ext cx="2769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02</a:t>
            </a:r>
          </a:p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NGƯỜI DÙNG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00086" y="1413063"/>
            <a:ext cx="44130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Học sinh,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sinh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viên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phục vụ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cho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việc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tóm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tắt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những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ý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chính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của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bài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toán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hình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học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phẳng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. </a:t>
            </a:r>
            <a:endParaRPr lang="en-US" sz="3200" b="1" i="1" dirty="0">
              <a:solidFill>
                <a:srgbClr val="5F5F5F"/>
              </a:solidFill>
              <a:latin typeface="Open Sans"/>
            </a:endParaRPr>
          </a:p>
          <a:p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Chương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trình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còn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hỗ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trợ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các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hệ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thống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tri thức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khá</a:t>
            </a:r>
            <a:r>
              <a:rPr lang="en-US" sz="3200" b="1" i="1" dirty="0" err="1">
                <a:solidFill>
                  <a:srgbClr val="5F5F5F"/>
                </a:solidFill>
                <a:latin typeface="Open Sans"/>
              </a:rPr>
              <a:t>c</a:t>
            </a:r>
            <a:endParaRPr lang="en-US" altLang="ko-KR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6F352A-21A6-4905-ACEF-E17BF1CDF920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3CBF-2C76-47EA-9451-3386AE7B525D}"/>
              </a:ext>
            </a:extLst>
          </p:cNvPr>
          <p:cNvSpPr txBox="1"/>
          <p:nvPr/>
        </p:nvSpPr>
        <p:spPr>
          <a:xfrm>
            <a:off x="2365828" y="2946400"/>
            <a:ext cx="724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GIAO DIỆN CHƯƠNG TRÌNH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A330B-3194-4CC7-BF9C-94B429A0F752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1352691" y="349605"/>
            <a:ext cx="938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BAN ĐẦU KHI VÀO WED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0D3AFE-E46C-4B75-BC7B-6DB84F1D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01" y="1164870"/>
            <a:ext cx="4096164" cy="5394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939D49-77ED-4677-BC55-A5897423AC3C}"/>
              </a:ext>
            </a:extLst>
          </p:cNvPr>
          <p:cNvSpPr/>
          <p:nvPr/>
        </p:nvSpPr>
        <p:spPr>
          <a:xfrm>
            <a:off x="10923285" y="63744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57DD2-3E26-4865-92C0-19F6C6EEE1AD}"/>
              </a:ext>
            </a:extLst>
          </p:cNvPr>
          <p:cNvSpPr txBox="1"/>
          <p:nvPr/>
        </p:nvSpPr>
        <p:spPr>
          <a:xfrm flipH="1">
            <a:off x="1403467" y="270092"/>
            <a:ext cx="938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KHI NHẬP BÀI TOÁN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9005E2-CE54-4A66-91B9-4E13EE4C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21" y="977978"/>
            <a:ext cx="4467225" cy="5676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827BB2-3300-4056-9FF4-FEA0C34F1A1A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EC8B7-F0D5-40EF-AA92-82433B3C08AB}"/>
              </a:ext>
            </a:extLst>
          </p:cNvPr>
          <p:cNvSpPr txBox="1"/>
          <p:nvPr/>
        </p:nvSpPr>
        <p:spPr>
          <a:xfrm flipH="1">
            <a:off x="1352691" y="349605"/>
            <a:ext cx="938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KHI HIỂN THỊ KẾT QUẢ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46CB4A79-9A82-4F36-8717-2670AAC6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80" y="1165200"/>
            <a:ext cx="4315239" cy="55037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AF18B3-2A73-4B23-8DAD-07A817F282BA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323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Helvetica Neue</vt:lpstr>
      <vt:lpstr>Open Sans</vt:lpstr>
      <vt:lpstr>Tahoma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LE TAN LOC</cp:lastModifiedBy>
  <cp:revision>448</cp:revision>
  <dcterms:created xsi:type="dcterms:W3CDTF">2018-04-24T17:14:44Z</dcterms:created>
  <dcterms:modified xsi:type="dcterms:W3CDTF">2021-12-14T17:59:04Z</dcterms:modified>
</cp:coreProperties>
</file>