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8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50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5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0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7C09-5670-4930-960E-143EF9F7B0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3C87DE-8947-4ECB-82FB-D9E31A9A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949" y="985422"/>
            <a:ext cx="8332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6600" dirty="0">
                <a:latin typeface="Roboto" panose="02000000000000000000" pitchFamily="2" charset="0"/>
                <a:ea typeface="Roboto" panose="02000000000000000000" pitchFamily="2" charset="0"/>
              </a:rPr>
              <a:t>Menstrualni Kalendar</a:t>
            </a:r>
            <a:endParaRPr lang="en-US" sz="6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6737" y="3473687"/>
            <a:ext cx="4815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Autori:</a:t>
            </a:r>
          </a:p>
          <a:p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Ivan Tomac</a:t>
            </a:r>
          </a:p>
          <a:p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Matija Bečirević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4183" y="6064928"/>
            <a:ext cx="734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latin typeface="Roboto" panose="02000000000000000000" pitchFamily="2" charset="0"/>
                <a:ea typeface="Roboto" panose="02000000000000000000" pitchFamily="2" charset="0"/>
              </a:rPr>
              <a:t>Tehničko Veleučilište Zagreb, 2016.</a:t>
            </a:r>
          </a:p>
          <a:p>
            <a:r>
              <a:rPr lang="hr-HR" sz="1600" dirty="0">
                <a:latin typeface="Roboto" panose="02000000000000000000" pitchFamily="2" charset="0"/>
                <a:ea typeface="Roboto" panose="02000000000000000000" pitchFamily="2" charset="0"/>
              </a:rPr>
              <a:t>za kolegij Razvoj aplikacija u Androidu</a:t>
            </a:r>
          </a:p>
        </p:txBody>
      </p:sp>
    </p:spTree>
    <p:extLst>
      <p:ext uri="{BB962C8B-B14F-4D97-AF65-F5344CB8AC3E}">
        <p14:creationId xmlns:p14="http://schemas.microsoft.com/office/powerpoint/2010/main" val="19260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6409" y="612560"/>
            <a:ext cx="734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>
                <a:latin typeface="Roboto" panose="02000000000000000000" pitchFamily="2" charset="0"/>
                <a:ea typeface="Roboto" panose="02000000000000000000" pitchFamily="2" charset="0"/>
              </a:rPr>
              <a:t>Zašto?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186" y="2388094"/>
            <a:ext cx="7341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Postojeće aplikacije dostupne besplatno preko Google </a:t>
            </a:r>
            <a:r>
              <a:rPr lang="hr-HR" sz="2000" dirty="0" err="1">
                <a:latin typeface="Roboto" panose="02000000000000000000" pitchFamily="2" charset="0"/>
                <a:ea typeface="Roboto" panose="02000000000000000000" pitchFamily="2" charset="0"/>
              </a:rPr>
              <a:t>Play</a:t>
            </a: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-a pokušavaju ponuditi puno previše, što ih čini sporima, nefunkcionalnima i neorganiziranima</a:t>
            </a:r>
          </a:p>
          <a:p>
            <a:pPr marL="342900" indent="-342900">
              <a:buFontTx/>
              <a:buChar char="-"/>
            </a:pPr>
            <a:endParaRPr lang="hr-H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Aplikacije koje se naplaćuju pak koštaju puno previše za funkcionalnost koju pružaju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186" y="630315"/>
            <a:ext cx="734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err="1"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lang="hr-HR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r-HR" sz="3600" dirty="0" err="1"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186" y="2112886"/>
            <a:ext cx="7341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r-HR" sz="2000" dirty="0" err="1">
                <a:latin typeface="Roboto" panose="02000000000000000000" pitchFamily="2" charset="0"/>
                <a:ea typeface="Roboto" panose="02000000000000000000" pitchFamily="2" charset="0"/>
              </a:rPr>
              <a:t>MinSDK</a:t>
            </a: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 = 21</a:t>
            </a:r>
          </a:p>
          <a:p>
            <a:pPr marL="342900" indent="-342900">
              <a:buFontTx/>
              <a:buChar char="-"/>
            </a:pPr>
            <a:r>
              <a:rPr lang="hr-HR" sz="2000" dirty="0" err="1">
                <a:latin typeface="Roboto" panose="02000000000000000000" pitchFamily="2" charset="0"/>
                <a:ea typeface="Roboto" panose="02000000000000000000" pitchFamily="2" charset="0"/>
              </a:rPr>
              <a:t>DBFlow</a:t>
            </a:r>
            <a:endParaRPr lang="hr-H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hr-HR" sz="2000" dirty="0" err="1">
                <a:latin typeface="Roboto" panose="02000000000000000000" pitchFamily="2" charset="0"/>
                <a:ea typeface="Roboto" panose="02000000000000000000" pitchFamily="2" charset="0"/>
              </a:rPr>
              <a:t>Preferences</a:t>
            </a:r>
            <a:endParaRPr lang="hr-H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Fragmenti</a:t>
            </a:r>
          </a:p>
          <a:p>
            <a:pPr marL="342900" indent="-342900">
              <a:buFontTx/>
              <a:buChar char="-"/>
            </a:pPr>
            <a:r>
              <a:rPr lang="hr-HR" sz="2000" dirty="0" err="1">
                <a:latin typeface="Roboto" panose="02000000000000000000" pitchFamily="2" charset="0"/>
                <a:ea typeface="Roboto" panose="02000000000000000000" pitchFamily="2" charset="0"/>
              </a:rPr>
              <a:t>AlarmManager</a:t>
            </a: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hr-HR" sz="2000" dirty="0" err="1">
                <a:latin typeface="Roboto" panose="02000000000000000000" pitchFamily="2" charset="0"/>
                <a:ea typeface="Roboto" panose="02000000000000000000" pitchFamily="2" charset="0"/>
              </a:rPr>
              <a:t>BroadcastReceiver</a:t>
            </a:r>
            <a:endParaRPr lang="hr-H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Import/</a:t>
            </a:r>
            <a:r>
              <a:rPr lang="hr-HR" sz="2000" dirty="0" err="1">
                <a:latin typeface="Roboto" panose="02000000000000000000" pitchFamily="2" charset="0"/>
                <a:ea typeface="Roboto" panose="02000000000000000000" pitchFamily="2" charset="0"/>
              </a:rPr>
              <a:t>Export</a:t>
            </a: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 baze</a:t>
            </a:r>
          </a:p>
        </p:txBody>
      </p:sp>
    </p:spTree>
    <p:extLst>
      <p:ext uri="{BB962C8B-B14F-4D97-AF65-F5344CB8AC3E}">
        <p14:creationId xmlns:p14="http://schemas.microsoft.com/office/powerpoint/2010/main" val="5413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755" y="834502"/>
            <a:ext cx="734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>
                <a:latin typeface="Roboto" panose="02000000000000000000" pitchFamily="2" charset="0"/>
                <a:ea typeface="Roboto" panose="02000000000000000000" pitchFamily="2" charset="0"/>
              </a:rPr>
              <a:t>Demonstracija</a:t>
            </a:r>
            <a:r>
              <a:rPr lang="hr-H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743" y="1090216"/>
            <a:ext cx="2544176" cy="436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61" y="2127787"/>
            <a:ext cx="2547768" cy="40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3087" y="2414726"/>
            <a:ext cx="6933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>
                <a:latin typeface="Roboto" panose="02000000000000000000" pitchFamily="2" charset="0"/>
                <a:ea typeface="Roboto" panose="02000000000000000000" pitchFamily="2" charset="0"/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519386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Roboto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Matija Bečirević</dc:creator>
  <cp:lastModifiedBy>Matija Bečirević</cp:lastModifiedBy>
  <cp:revision>2</cp:revision>
  <dcterms:created xsi:type="dcterms:W3CDTF">2016-06-07T22:59:17Z</dcterms:created>
  <dcterms:modified xsi:type="dcterms:W3CDTF">2016-06-07T23:22:45Z</dcterms:modified>
</cp:coreProperties>
</file>