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5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8288000" cy="10287000"/>
  <p:notesSz cx="6858000" cy="9144000"/>
  <p:embeddedFontLst>
    <p:embeddedFont>
      <p:font typeface="Play" charset="1" panose="00000500000000000000"/>
      <p:regular r:id="rId56"/>
    </p:embeddedFont>
    <p:embeddedFont>
      <p:font typeface="Arial" charset="1" panose="020B0502020202020204"/>
      <p:regular r:id="rId57"/>
    </p:embeddedFont>
    <p:embeddedFont>
      <p:font typeface="Arial Bold" charset="1" panose="020B0802020202020204"/>
      <p:regular r:id="rId65"/>
    </p:embeddedFont>
    <p:embeddedFont>
      <p:font typeface="Play Bold" charset="1" panose="00000800000000000000"/>
      <p:regular r:id="rId10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notesSlides/notesSlide43.xml" Type="http://schemas.openxmlformats.org/officeDocument/2006/relationships/notesSlide"/><Relationship Id="rId101" Target="notesSlides/notesSlide44.xml" Type="http://schemas.openxmlformats.org/officeDocument/2006/relationships/notesSlide"/><Relationship Id="rId102" Target="notesSlides/notesSlide45.xml" Type="http://schemas.openxmlformats.org/officeDocument/2006/relationships/notesSlide"/><Relationship Id="rId103" Target="notesSlides/notesSlide46.xml" Type="http://schemas.openxmlformats.org/officeDocument/2006/relationships/notesSlide"/><Relationship Id="rId104" Target="fonts/font104.fntdata" Type="http://schemas.openxmlformats.org/officeDocument/2006/relationships/font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notesMasters/notesMaster1.xml" Type="http://schemas.openxmlformats.org/officeDocument/2006/relationships/notesMaster"/><Relationship Id="rId54" Target="theme/theme2.xml" Type="http://schemas.openxmlformats.org/officeDocument/2006/relationships/theme"/><Relationship Id="rId55" Target="notesSlides/notesSlide1.xml" Type="http://schemas.openxmlformats.org/officeDocument/2006/relationships/notesSlide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58" Target="notesSlides/notesSlide2.xml" Type="http://schemas.openxmlformats.org/officeDocument/2006/relationships/notesSlide"/><Relationship Id="rId59" Target="notesSlides/notesSlide3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4.xml" Type="http://schemas.openxmlformats.org/officeDocument/2006/relationships/notesSlide"/><Relationship Id="rId61" Target="notesSlides/notesSlide5.xml" Type="http://schemas.openxmlformats.org/officeDocument/2006/relationships/notesSlide"/><Relationship Id="rId62" Target="notesSlides/notesSlide6.xml" Type="http://schemas.openxmlformats.org/officeDocument/2006/relationships/notesSlide"/><Relationship Id="rId63" Target="notesSlides/notesSlide7.xml" Type="http://schemas.openxmlformats.org/officeDocument/2006/relationships/notesSlide"/><Relationship Id="rId64" Target="notesSlides/notesSlide8.xml" Type="http://schemas.openxmlformats.org/officeDocument/2006/relationships/notesSlide"/><Relationship Id="rId65" Target="fonts/font65.fntdata" Type="http://schemas.openxmlformats.org/officeDocument/2006/relationships/font"/><Relationship Id="rId66" Target="notesSlides/notesSlide9.xml" Type="http://schemas.openxmlformats.org/officeDocument/2006/relationships/notesSlide"/><Relationship Id="rId67" Target="notesSlides/notesSlide10.xml" Type="http://schemas.openxmlformats.org/officeDocument/2006/relationships/notesSlide"/><Relationship Id="rId68" Target="notesSlides/notesSlide11.xml" Type="http://schemas.openxmlformats.org/officeDocument/2006/relationships/notesSlide"/><Relationship Id="rId69" Target="notesSlides/notesSlide12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13.xml" Type="http://schemas.openxmlformats.org/officeDocument/2006/relationships/notesSlide"/><Relationship Id="rId71" Target="notesSlides/notesSlide14.xml" Type="http://schemas.openxmlformats.org/officeDocument/2006/relationships/notesSlide"/><Relationship Id="rId72" Target="notesSlides/notesSlide15.xml" Type="http://schemas.openxmlformats.org/officeDocument/2006/relationships/notesSlide"/><Relationship Id="rId73" Target="notesSlides/notesSlide16.xml" Type="http://schemas.openxmlformats.org/officeDocument/2006/relationships/notesSlide"/><Relationship Id="rId74" Target="notesSlides/notesSlide17.xml" Type="http://schemas.openxmlformats.org/officeDocument/2006/relationships/notesSlide"/><Relationship Id="rId75" Target="notesSlides/notesSlide18.xml" Type="http://schemas.openxmlformats.org/officeDocument/2006/relationships/notesSlide"/><Relationship Id="rId76" Target="notesSlides/notesSlide19.xml" Type="http://schemas.openxmlformats.org/officeDocument/2006/relationships/notesSlide"/><Relationship Id="rId77" Target="notesSlides/notesSlide20.xml" Type="http://schemas.openxmlformats.org/officeDocument/2006/relationships/notesSlide"/><Relationship Id="rId78" Target="notesSlides/notesSlide21.xml" Type="http://schemas.openxmlformats.org/officeDocument/2006/relationships/notesSlide"/><Relationship Id="rId79" Target="notesSlides/notesSlide22.xml" Type="http://schemas.openxmlformats.org/officeDocument/2006/relationships/notesSlide"/><Relationship Id="rId8" Target="slides/slide3.xml" Type="http://schemas.openxmlformats.org/officeDocument/2006/relationships/slide"/><Relationship Id="rId80" Target="notesSlides/notesSlide23.xml" Type="http://schemas.openxmlformats.org/officeDocument/2006/relationships/notesSlide"/><Relationship Id="rId81" Target="notesSlides/notesSlide24.xml" Type="http://schemas.openxmlformats.org/officeDocument/2006/relationships/notesSlide"/><Relationship Id="rId82" Target="notesSlides/notesSlide25.xml" Type="http://schemas.openxmlformats.org/officeDocument/2006/relationships/notesSlide"/><Relationship Id="rId83" Target="notesSlides/notesSlide26.xml" Type="http://schemas.openxmlformats.org/officeDocument/2006/relationships/notesSlide"/><Relationship Id="rId84" Target="notesSlides/notesSlide27.xml" Type="http://schemas.openxmlformats.org/officeDocument/2006/relationships/notesSlide"/><Relationship Id="rId85" Target="notesSlides/notesSlide28.xml" Type="http://schemas.openxmlformats.org/officeDocument/2006/relationships/notesSlide"/><Relationship Id="rId86" Target="notesSlides/notesSlide29.xml" Type="http://schemas.openxmlformats.org/officeDocument/2006/relationships/notesSlide"/><Relationship Id="rId87" Target="notesSlides/notesSlide30.xml" Type="http://schemas.openxmlformats.org/officeDocument/2006/relationships/notesSlide"/><Relationship Id="rId88" Target="notesSlides/notesSlide31.xml" Type="http://schemas.openxmlformats.org/officeDocument/2006/relationships/notesSlide"/><Relationship Id="rId89" Target="notesSlides/notesSlide32.xml" Type="http://schemas.openxmlformats.org/officeDocument/2006/relationships/notesSlide"/><Relationship Id="rId9" Target="slides/slide4.xml" Type="http://schemas.openxmlformats.org/officeDocument/2006/relationships/slide"/><Relationship Id="rId90" Target="notesSlides/notesSlide33.xml" Type="http://schemas.openxmlformats.org/officeDocument/2006/relationships/notesSlide"/><Relationship Id="rId91" Target="notesSlides/notesSlide34.xml" Type="http://schemas.openxmlformats.org/officeDocument/2006/relationships/notesSlide"/><Relationship Id="rId92" Target="notesSlides/notesSlide35.xml" Type="http://schemas.openxmlformats.org/officeDocument/2006/relationships/notesSlide"/><Relationship Id="rId93" Target="notesSlides/notesSlide36.xml" Type="http://schemas.openxmlformats.org/officeDocument/2006/relationships/notesSlide"/><Relationship Id="rId94" Target="notesSlides/notesSlide37.xml" Type="http://schemas.openxmlformats.org/officeDocument/2006/relationships/notesSlide"/><Relationship Id="rId95" Target="notesSlides/notesSlide38.xml" Type="http://schemas.openxmlformats.org/officeDocument/2006/relationships/notesSlide"/><Relationship Id="rId96" Target="notesSlides/notesSlide39.xml" Type="http://schemas.openxmlformats.org/officeDocument/2006/relationships/notesSlide"/><Relationship Id="rId97" Target="notesSlides/notesSlide40.xml" Type="http://schemas.openxmlformats.org/officeDocument/2006/relationships/notesSlide"/><Relationship Id="rId98" Target="notesSlides/notesSlide41.xml" Type="http://schemas.openxmlformats.org/officeDocument/2006/relationships/notesSlide"/><Relationship Id="rId99" Target="notesSlides/notesSlide42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4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2.xml" Type="http://schemas.openxmlformats.org/officeDocument/2006/relationships/slide"/></Relationships>
</file>

<file path=ppt/notesSlides/_rels/notesSlide4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3.xml" Type="http://schemas.openxmlformats.org/officeDocument/2006/relationships/slide"/></Relationships>
</file>

<file path=ppt/notesSlides/_rels/notesSlide4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4.xml" Type="http://schemas.openxmlformats.org/officeDocument/2006/relationships/slide"/></Relationships>
</file>

<file path=ppt/notesSlides/_rels/notesSlide4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5.xml" Type="http://schemas.openxmlformats.org/officeDocument/2006/relationships/slide"/></Relationships>
</file>

<file path=ppt/notesSlides/_rels/notesSlide4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jpe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jpe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jpe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jpe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.jpe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.jpe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.jpe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.jpe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.jpe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1.jpe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1.jpe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1.jpe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1.jpe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1.jpe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1.jpe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1.jpe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1.jpeg" Type="http://schemas.openxmlformats.org/officeDocument/2006/relationships/image"/><Relationship Id="rId4" Target="../media/image35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0.xml" Type="http://schemas.openxmlformats.org/officeDocument/2006/relationships/notesSlide"/><Relationship Id="rId3" Target="../media/image1.jpe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1.xml" Type="http://schemas.openxmlformats.org/officeDocument/2006/relationships/notesSlide"/><Relationship Id="rId3" Target="../media/image1.jpe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2.xml" Type="http://schemas.openxmlformats.org/officeDocument/2006/relationships/notesSlide"/><Relationship Id="rId3" Target="../media/image1.jpe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3.xml" Type="http://schemas.openxmlformats.org/officeDocument/2006/relationships/notesSlide"/><Relationship Id="rId3" Target="../media/image1.jpe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4.xml" Type="http://schemas.openxmlformats.org/officeDocument/2006/relationships/notesSlide"/><Relationship Id="rId3" Target="../media/image1.jpe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5.xml" Type="http://schemas.openxmlformats.org/officeDocument/2006/relationships/notesSlide"/><Relationship Id="rId3" Target="../media/image1.jpe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6.xml" Type="http://schemas.openxmlformats.org/officeDocument/2006/relationships/notesSlide"/><Relationship Id="rId3" Target="../media/image1.jpe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7.xml" Type="http://schemas.openxmlformats.org/officeDocument/2006/relationships/notesSlide"/><Relationship Id="rId3" Target="../media/image1.jpe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8.xml" Type="http://schemas.openxmlformats.org/officeDocument/2006/relationships/notesSlide"/><Relationship Id="rId3" Target="../media/image1.jpe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9.xml" Type="http://schemas.openxmlformats.org/officeDocument/2006/relationships/notesSlide"/><Relationship Id="rId3" Target="../media/image1.jpe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0.xml" Type="http://schemas.openxmlformats.org/officeDocument/2006/relationships/notesSlide"/><Relationship Id="rId3" Target="../media/image1.jpe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1.xml" Type="http://schemas.openxmlformats.org/officeDocument/2006/relationships/notesSlide"/><Relationship Id="rId3" Target="../media/image1.jpe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2.xml" Type="http://schemas.openxmlformats.org/officeDocument/2006/relationships/notesSlide"/><Relationship Id="rId3" Target="../media/image1.jpe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3.xml" Type="http://schemas.openxmlformats.org/officeDocument/2006/relationships/notesSlide"/><Relationship Id="rId3" Target="../media/image1.jpe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4.xml" Type="http://schemas.openxmlformats.org/officeDocument/2006/relationships/notesSlide"/><Relationship Id="rId3" Target="../media/image1.jpe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5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6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Relationship Id="rId4" Target="../media/image8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jpe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jpe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57524" y="2237287"/>
            <a:ext cx="14478007" cy="1843318"/>
            <a:chOff x="0" y="0"/>
            <a:chExt cx="19304009" cy="24577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04009" cy="2457758"/>
            </a:xfrm>
            <a:custGeom>
              <a:avLst/>
              <a:gdLst/>
              <a:ahLst/>
              <a:cxnLst/>
              <a:rect r="r" b="b" t="t" l="l"/>
              <a:pathLst>
                <a:path h="2457758" w="19304009">
                  <a:moveTo>
                    <a:pt x="0" y="0"/>
                  </a:moveTo>
                  <a:lnTo>
                    <a:pt x="19304009" y="0"/>
                  </a:lnTo>
                  <a:lnTo>
                    <a:pt x="19304009" y="2457758"/>
                  </a:lnTo>
                  <a:lnTo>
                    <a:pt x="0" y="24577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19304009" cy="237203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SHA-256 Algorithm in FPGA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1035" y="6622847"/>
            <a:ext cx="4792503" cy="1631135"/>
            <a:chOff x="0" y="0"/>
            <a:chExt cx="6390003" cy="2174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90003" cy="2174847"/>
            </a:xfrm>
            <a:custGeom>
              <a:avLst/>
              <a:gdLst/>
              <a:ahLst/>
              <a:cxnLst/>
              <a:rect r="r" b="b" t="t" l="l"/>
              <a:pathLst>
                <a:path h="2174847" w="6390003">
                  <a:moveTo>
                    <a:pt x="0" y="0"/>
                  </a:moveTo>
                  <a:lnTo>
                    <a:pt x="6390003" y="0"/>
                  </a:lnTo>
                  <a:lnTo>
                    <a:pt x="6390003" y="2174847"/>
                  </a:lnTo>
                  <a:lnTo>
                    <a:pt x="0" y="2174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390003" cy="22034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8"/>
                </a:lnSpc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Thành viên:	</a:t>
              </a:r>
            </a:p>
            <a:p>
              <a:pPr algn="l">
                <a:lnSpc>
                  <a:spcPts val="3888"/>
                </a:lnSpc>
              </a:pPr>
            </a:p>
            <a:p>
              <a:pPr algn="l">
                <a:lnSpc>
                  <a:spcPts val="388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04868" y="0"/>
            <a:ext cx="2045968" cy="2443734"/>
          </a:xfrm>
          <a:custGeom>
            <a:avLst/>
            <a:gdLst/>
            <a:ahLst/>
            <a:cxnLst/>
            <a:rect r="r" b="b" t="t" l="l"/>
            <a:pathLst>
              <a:path h="2443734" w="2045968">
                <a:moveTo>
                  <a:pt x="0" y="0"/>
                </a:moveTo>
                <a:lnTo>
                  <a:pt x="2045969" y="0"/>
                </a:lnTo>
                <a:lnTo>
                  <a:pt x="2045969" y="2443734"/>
                </a:lnTo>
                <a:lnTo>
                  <a:pt x="0" y="244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71450" y="8305510"/>
            <a:ext cx="17945100" cy="1905581"/>
          </a:xfrm>
          <a:custGeom>
            <a:avLst/>
            <a:gdLst/>
            <a:ahLst/>
            <a:cxnLst/>
            <a:rect r="r" b="b" t="t" l="l"/>
            <a:pathLst>
              <a:path h="1905581" w="17945100">
                <a:moveTo>
                  <a:pt x="0" y="0"/>
                </a:moveTo>
                <a:lnTo>
                  <a:pt x="17945100" y="0"/>
                </a:lnTo>
                <a:lnTo>
                  <a:pt x="17945100" y="1905580"/>
                </a:lnTo>
                <a:lnTo>
                  <a:pt x="0" y="19055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029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43300" y="6622847"/>
            <a:ext cx="13716000" cy="2800302"/>
            <a:chOff x="0" y="0"/>
            <a:chExt cx="18288000" cy="37337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288000" cy="3733736"/>
            </a:xfrm>
            <a:custGeom>
              <a:avLst/>
              <a:gdLst/>
              <a:ahLst/>
              <a:cxnLst/>
              <a:rect r="r" b="b" t="t" l="l"/>
              <a:pathLst>
                <a:path h="3733736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733736"/>
                  </a:lnTo>
                  <a:lnTo>
                    <a:pt x="0" y="37337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288000" cy="37623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77240" indent="-388620" lvl="1">
                <a:lnSpc>
                  <a:spcPts val="3888"/>
                </a:lnSpc>
                <a:buAutoNum type="arabicPeriod" startAt="1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Nguyễn Thành Công - 22520169</a:t>
              </a:r>
            </a:p>
            <a:p>
              <a:pPr algn="l" marL="777240" indent="-388620" lvl="1">
                <a:lnSpc>
                  <a:spcPts val="3888"/>
                </a:lnSpc>
                <a:buAutoNum type="arabicPeriod" startAt="1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Lê Hoàng Phong - 22521086</a:t>
              </a:r>
            </a:p>
            <a:p>
              <a:pPr algn="l" marL="777240" indent="-388620" lvl="1">
                <a:lnSpc>
                  <a:spcPts val="3888"/>
                </a:lnSpc>
                <a:buAutoNum type="arabicPeriod" startAt="1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Nguyễn Thị Như Quỳnh - 22521233</a:t>
              </a:r>
            </a:p>
            <a:p>
              <a:pPr algn="l">
                <a:lnSpc>
                  <a:spcPts val="388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46802" y="3925517"/>
            <a:ext cx="9905967" cy="915338"/>
            <a:chOff x="0" y="0"/>
            <a:chExt cx="13207956" cy="12204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207957" cy="1220451"/>
            </a:xfrm>
            <a:custGeom>
              <a:avLst/>
              <a:gdLst/>
              <a:ahLst/>
              <a:cxnLst/>
              <a:rect r="r" b="b" t="t" l="l"/>
              <a:pathLst>
                <a:path h="1220451" w="13207957">
                  <a:moveTo>
                    <a:pt x="0" y="0"/>
                  </a:moveTo>
                  <a:lnTo>
                    <a:pt x="13207957" y="0"/>
                  </a:lnTo>
                  <a:lnTo>
                    <a:pt x="13207957" y="1220451"/>
                  </a:lnTo>
                  <a:lnTo>
                    <a:pt x="0" y="12204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207956" cy="12490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8"/>
                </a:lnSpc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Môn học: Thiết kế hệ thống số với HDL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8981" y="4810126"/>
            <a:ext cx="9905967" cy="915338"/>
            <a:chOff x="0" y="0"/>
            <a:chExt cx="13207956" cy="12204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207957" cy="1220451"/>
            </a:xfrm>
            <a:custGeom>
              <a:avLst/>
              <a:gdLst/>
              <a:ahLst/>
              <a:cxnLst/>
              <a:rect r="r" b="b" t="t" l="l"/>
              <a:pathLst>
                <a:path h="1220451" w="13207957">
                  <a:moveTo>
                    <a:pt x="0" y="0"/>
                  </a:moveTo>
                  <a:lnTo>
                    <a:pt x="13207957" y="0"/>
                  </a:lnTo>
                  <a:lnTo>
                    <a:pt x="13207957" y="1220451"/>
                  </a:lnTo>
                  <a:lnTo>
                    <a:pt x="0" y="12204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207956" cy="12490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88"/>
                </a:lnSpc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Giảng viên hướng dẫn: Trần Thị Điểm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257524" y="462173"/>
            <a:ext cx="14478007" cy="1681353"/>
            <a:chOff x="0" y="0"/>
            <a:chExt cx="19304009" cy="224180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304009" cy="2241804"/>
            </a:xfrm>
            <a:custGeom>
              <a:avLst/>
              <a:gdLst/>
              <a:ahLst/>
              <a:cxnLst/>
              <a:rect r="r" b="b" t="t" l="l"/>
              <a:pathLst>
                <a:path h="2241804" w="19304009">
                  <a:moveTo>
                    <a:pt x="0" y="0"/>
                  </a:moveTo>
                  <a:lnTo>
                    <a:pt x="19304009" y="0"/>
                  </a:lnTo>
                  <a:lnTo>
                    <a:pt x="19304009" y="2241804"/>
                  </a:lnTo>
                  <a:lnTo>
                    <a:pt x="0" y="22418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85725"/>
              <a:ext cx="19304009" cy="215607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BÁO CÁO ĐỒ ÁN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2810" y="3445864"/>
            <a:ext cx="7886700" cy="774192"/>
            <a:chOff x="0" y="0"/>
            <a:chExt cx="21031200" cy="2064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operation table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405" y="4066755"/>
            <a:ext cx="18035190" cy="5478189"/>
          </a:xfrm>
          <a:custGeom>
            <a:avLst/>
            <a:gdLst/>
            <a:ahLst/>
            <a:cxnLst/>
            <a:rect r="r" b="b" t="t" l="l"/>
            <a:pathLst>
              <a:path h="5478189" w="18035190">
                <a:moveTo>
                  <a:pt x="0" y="0"/>
                </a:moveTo>
                <a:lnTo>
                  <a:pt x="18035190" y="0"/>
                </a:lnTo>
                <a:lnTo>
                  <a:pt x="18035190" y="5478189"/>
                </a:lnTo>
                <a:lnTo>
                  <a:pt x="0" y="5478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Máy trạng thái - controller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91288" y="1410621"/>
            <a:ext cx="7886700" cy="774192"/>
            <a:chOff x="0" y="0"/>
            <a:chExt cx="21031200" cy="206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184813"/>
            <a:ext cx="15629638" cy="774192"/>
            <a:chOff x="0" y="0"/>
            <a:chExt cx="41679035" cy="20645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679034" cy="2064512"/>
            </a:xfrm>
            <a:custGeom>
              <a:avLst/>
              <a:gdLst/>
              <a:ahLst/>
              <a:cxnLst/>
              <a:rect r="r" b="b" t="t" l="l"/>
              <a:pathLst>
                <a:path h="2064512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679035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unit1: counter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46395" y="175152"/>
            <a:ext cx="14975100" cy="1236802"/>
            <a:chOff x="0" y="0"/>
            <a:chExt cx="19966800" cy="16490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3368244"/>
            <a:ext cx="11233945" cy="5301197"/>
          </a:xfrm>
          <a:custGeom>
            <a:avLst/>
            <a:gdLst/>
            <a:ahLst/>
            <a:cxnLst/>
            <a:rect r="r" b="b" t="t" l="l"/>
            <a:pathLst>
              <a:path h="5301197" w="11233945">
                <a:moveTo>
                  <a:pt x="0" y="0"/>
                </a:moveTo>
                <a:lnTo>
                  <a:pt x="11233945" y="0"/>
                </a:lnTo>
                <a:lnTo>
                  <a:pt x="11233945" y="5301197"/>
                </a:lnTo>
                <a:lnTo>
                  <a:pt x="0" y="5301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554966" y="2184813"/>
            <a:ext cx="9733034" cy="8102187"/>
          </a:xfrm>
          <a:custGeom>
            <a:avLst/>
            <a:gdLst/>
            <a:ahLst/>
            <a:cxnLst/>
            <a:rect r="r" b="b" t="t" l="l"/>
            <a:pathLst>
              <a:path h="8102187" w="9733034">
                <a:moveTo>
                  <a:pt x="0" y="0"/>
                </a:moveTo>
                <a:lnTo>
                  <a:pt x="9733034" y="0"/>
                </a:lnTo>
                <a:lnTo>
                  <a:pt x="9733034" y="8102187"/>
                </a:lnTo>
                <a:lnTo>
                  <a:pt x="0" y="8102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5481" y="2957672"/>
            <a:ext cx="15629638" cy="1345692"/>
            <a:chOff x="0" y="0"/>
            <a:chExt cx="41679035" cy="35885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679034" cy="3588512"/>
            </a:xfrm>
            <a:custGeom>
              <a:avLst/>
              <a:gdLst/>
              <a:ahLst/>
              <a:cxnLst/>
              <a:rect r="r" b="b" t="t" l="l"/>
              <a:pathLst>
                <a:path h="3588512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3588512"/>
                  </a:lnTo>
                  <a:lnTo>
                    <a:pt x="0" y="3588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679035" cy="3626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unit1: counter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biến round_idx sẽ bắt đầu được đếm lên khi có tín hiệu ready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5735" y="4118206"/>
            <a:ext cx="16736529" cy="5836865"/>
          </a:xfrm>
          <a:custGeom>
            <a:avLst/>
            <a:gdLst/>
            <a:ahLst/>
            <a:cxnLst/>
            <a:rect r="r" b="b" t="t" l="l"/>
            <a:pathLst>
              <a:path h="5836865" w="16736529">
                <a:moveTo>
                  <a:pt x="0" y="0"/>
                </a:moveTo>
                <a:lnTo>
                  <a:pt x="16736530" y="0"/>
                </a:lnTo>
                <a:lnTo>
                  <a:pt x="16736530" y="5836865"/>
                </a:lnTo>
                <a:lnTo>
                  <a:pt x="0" y="5836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6378" y="3398833"/>
            <a:ext cx="15629638" cy="4203192"/>
            <a:chOff x="0" y="0"/>
            <a:chExt cx="41679035" cy="11208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11208512"/>
            </a:xfrm>
            <a:custGeom>
              <a:avLst/>
              <a:gdLst/>
              <a:ahLst/>
              <a:cxnLst/>
              <a:rect r="r" b="b" t="t" l="l"/>
              <a:pathLst>
                <a:path h="11208512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11208512"/>
                  </a:lnTo>
                  <a:lnTo>
                    <a:pt x="0" y="11208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11246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unit2: message_schedule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có nhiệm vụ tạo ra 64 từ (W[0] đến W[63]), mỗi từ dài 32 bit, để sử dụng trong 64 vòng xử lý.</a:t>
              </a: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init hoặc digest_update = 1: 16 thanh ghi được nạp với 16 word (32bit) đầu tiên từ khối đầu vào</a:t>
              </a:r>
            </a:p>
            <a:p>
              <a:pPr algn="l">
                <a:lnSpc>
                  <a:spcPts val="4536"/>
                </a:lnSpc>
              </a:pPr>
            </a:p>
            <a:p>
              <a:pPr algn="l">
                <a:lnSpc>
                  <a:spcPts val="45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6378" y="2421293"/>
            <a:ext cx="6918555" cy="1917192"/>
            <a:chOff x="0" y="0"/>
            <a:chExt cx="18449480" cy="5112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49480" cy="5112512"/>
            </a:xfrm>
            <a:custGeom>
              <a:avLst/>
              <a:gdLst/>
              <a:ahLst/>
              <a:cxnLst/>
              <a:rect r="r" b="b" t="t" l="l"/>
              <a:pathLst>
                <a:path h="5112512" w="18449480">
                  <a:moveTo>
                    <a:pt x="0" y="0"/>
                  </a:moveTo>
                  <a:lnTo>
                    <a:pt x="18449480" y="0"/>
                  </a:lnTo>
                  <a:lnTo>
                    <a:pt x="18449480" y="5112512"/>
                  </a:lnTo>
                  <a:lnTo>
                    <a:pt x="0" y="5112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449480" cy="5150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unit2: message_schedule</a:t>
              </a:r>
            </a:p>
            <a:p>
              <a:pPr algn="l">
                <a:lnSpc>
                  <a:spcPts val="4536"/>
                </a:lnSpc>
              </a:pPr>
            </a:p>
            <a:p>
              <a:pPr algn="l">
                <a:lnSpc>
                  <a:spcPts val="45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2900" y="410299"/>
            <a:ext cx="14975100" cy="1236802"/>
            <a:chOff x="0" y="0"/>
            <a:chExt cx="19966800" cy="1649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00650" y="1647101"/>
            <a:ext cx="7886700" cy="774192"/>
            <a:chOff x="0" y="0"/>
            <a:chExt cx="21031200" cy="2064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551688" y="1647101"/>
            <a:ext cx="7493664" cy="8639899"/>
          </a:xfrm>
          <a:custGeom>
            <a:avLst/>
            <a:gdLst/>
            <a:ahLst/>
            <a:cxnLst/>
            <a:rect r="r" b="b" t="t" l="l"/>
            <a:pathLst>
              <a:path h="8639899" w="7493664">
                <a:moveTo>
                  <a:pt x="0" y="0"/>
                </a:moveTo>
                <a:lnTo>
                  <a:pt x="7493664" y="0"/>
                </a:lnTo>
                <a:lnTo>
                  <a:pt x="7493664" y="8639899"/>
                </a:lnTo>
                <a:lnTo>
                  <a:pt x="0" y="863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12900" y="410299"/>
            <a:ext cx="14975100" cy="1236802"/>
            <a:chOff x="0" y="0"/>
            <a:chExt cx="19966800" cy="16490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200650" y="1647101"/>
            <a:ext cx="7886700" cy="774192"/>
            <a:chOff x="0" y="0"/>
            <a:chExt cx="21031200" cy="20645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264750"/>
            <a:ext cx="6969628" cy="8022250"/>
          </a:xfrm>
          <a:custGeom>
            <a:avLst/>
            <a:gdLst/>
            <a:ahLst/>
            <a:cxnLst/>
            <a:rect r="r" b="b" t="t" l="l"/>
            <a:pathLst>
              <a:path h="8022250" w="6969628">
                <a:moveTo>
                  <a:pt x="0" y="0"/>
                </a:moveTo>
                <a:lnTo>
                  <a:pt x="6969628" y="0"/>
                </a:lnTo>
                <a:lnTo>
                  <a:pt x="6969628" y="8022250"/>
                </a:lnTo>
                <a:lnTo>
                  <a:pt x="0" y="8022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05592" y="2264750"/>
            <a:ext cx="8055676" cy="8022250"/>
          </a:xfrm>
          <a:custGeom>
            <a:avLst/>
            <a:gdLst/>
            <a:ahLst/>
            <a:cxnLst/>
            <a:rect r="r" b="b" t="t" l="l"/>
            <a:pathLst>
              <a:path h="8022250" w="8055676">
                <a:moveTo>
                  <a:pt x="0" y="0"/>
                </a:moveTo>
                <a:lnTo>
                  <a:pt x="8055676" y="0"/>
                </a:lnTo>
                <a:lnTo>
                  <a:pt x="8055676" y="8022250"/>
                </a:lnTo>
                <a:lnTo>
                  <a:pt x="0" y="8022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6806405" cy="4774692"/>
            <a:chOff x="0" y="0"/>
            <a:chExt cx="18150412" cy="12732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150411" cy="12732512"/>
            </a:xfrm>
            <a:custGeom>
              <a:avLst/>
              <a:gdLst/>
              <a:ahLst/>
              <a:cxnLst/>
              <a:rect r="r" b="b" t="t" l="l"/>
              <a:pathLst>
                <a:path h="12732512" w="18150411">
                  <a:moveTo>
                    <a:pt x="0" y="0"/>
                  </a:moveTo>
                  <a:lnTo>
                    <a:pt x="18150411" y="0"/>
                  </a:lnTo>
                  <a:lnTo>
                    <a:pt x="18150411" y="12732512"/>
                  </a:lnTo>
                  <a:lnTo>
                    <a:pt x="0" y="12732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150412" cy="12770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unit2: message_schedule</a:t>
              </a: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ready = 1: Các thanh ghi dịch giá trị của chúng (W0←W1, W1←W2, v.v.) và W15 nhận từ mới được tính toán</a:t>
              </a:r>
            </a:p>
            <a:p>
              <a:pPr algn="l">
                <a:lnSpc>
                  <a:spcPts val="4536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19205" y="2832290"/>
            <a:ext cx="5488450" cy="7454710"/>
          </a:xfrm>
          <a:custGeom>
            <a:avLst/>
            <a:gdLst/>
            <a:ahLst/>
            <a:cxnLst/>
            <a:rect r="r" b="b" t="t" l="l"/>
            <a:pathLst>
              <a:path h="7454710" w="5488450">
                <a:moveTo>
                  <a:pt x="0" y="0"/>
                </a:moveTo>
                <a:lnTo>
                  <a:pt x="5488450" y="0"/>
                </a:lnTo>
                <a:lnTo>
                  <a:pt x="5488450" y="7454710"/>
                </a:lnTo>
                <a:lnTo>
                  <a:pt x="0" y="7454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2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134975" y="3118094"/>
            <a:ext cx="3910260" cy="6538173"/>
          </a:xfrm>
          <a:custGeom>
            <a:avLst/>
            <a:gdLst/>
            <a:ahLst/>
            <a:cxnLst/>
            <a:rect r="r" b="b" t="t" l="l"/>
            <a:pathLst>
              <a:path h="6538173" w="3910260">
                <a:moveTo>
                  <a:pt x="0" y="0"/>
                </a:moveTo>
                <a:lnTo>
                  <a:pt x="3910260" y="0"/>
                </a:lnTo>
                <a:lnTo>
                  <a:pt x="3910260" y="6538173"/>
                </a:lnTo>
                <a:lnTo>
                  <a:pt x="0" y="65381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846" t="0" r="-61026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unit2: message_schedule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16062" y="3734529"/>
            <a:ext cx="12285346" cy="4629150"/>
            <a:chOff x="0" y="0"/>
            <a:chExt cx="16380462" cy="61722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3064425" y="4518043"/>
              <a:ext cx="3064425" cy="1032256"/>
              <a:chOff x="0" y="0"/>
              <a:chExt cx="6128850" cy="206451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init|digest_update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787785" y="1423304"/>
              <a:ext cx="4114800" cy="1268193"/>
              <a:chOff x="0" y="0"/>
              <a:chExt cx="812800" cy="25050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250507"/>
              </a:xfrm>
              <a:custGeom>
                <a:avLst/>
                <a:gdLst/>
                <a:ahLst/>
                <a:cxnLst/>
                <a:rect r="r" b="b" t="t" l="l"/>
                <a:pathLst>
                  <a:path h="250507" w="812800">
                    <a:moveTo>
                      <a:pt x="203200" y="0"/>
                    </a:moveTo>
                    <a:lnTo>
                      <a:pt x="609600" y="0"/>
                    </a:lnTo>
                    <a:lnTo>
                      <a:pt x="812800" y="250507"/>
                    </a:lnTo>
                    <a:lnTo>
                      <a:pt x="0" y="25050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127000" y="-38100"/>
                <a:ext cx="558800" cy="288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377108" y="1115004"/>
              <a:ext cx="1833628" cy="25400"/>
            </a:xfrm>
            <a:prstGeom prst="line">
              <a:avLst/>
            </a:prstGeom>
            <a:ln cap="flat" w="1270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3479633" y="1876903"/>
              <a:ext cx="1833628" cy="25400"/>
            </a:xfrm>
            <a:prstGeom prst="line">
              <a:avLst/>
            </a:prstGeom>
            <a:ln cap="flat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377460" y="2798289"/>
              <a:ext cx="1833628" cy="2540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6" id="16"/>
            <p:cNvGrpSpPr/>
            <p:nvPr/>
          </p:nvGrpSpPr>
          <p:grpSpPr>
            <a:xfrm rot="0">
              <a:off x="10251612" y="2057400"/>
              <a:ext cx="2813089" cy="4114800"/>
              <a:chOff x="0" y="0"/>
              <a:chExt cx="55567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5567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55672">
                    <a:moveTo>
                      <a:pt x="0" y="0"/>
                    </a:moveTo>
                    <a:lnTo>
                      <a:pt x="555672" y="0"/>
                    </a:lnTo>
                    <a:lnTo>
                      <a:pt x="55567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555672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 flipV="true">
              <a:off x="13064701" y="2760575"/>
              <a:ext cx="1030784" cy="0"/>
            </a:xfrm>
            <a:prstGeom prst="line">
              <a:avLst/>
            </a:prstGeom>
            <a:ln cap="flat" w="1016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>
              <a:off x="2845185" y="3599408"/>
              <a:ext cx="25400" cy="161430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" id="21"/>
            <p:cNvGrpSpPr/>
            <p:nvPr/>
          </p:nvGrpSpPr>
          <p:grpSpPr>
            <a:xfrm rot="0">
              <a:off x="2483320" y="912026"/>
              <a:ext cx="3064425" cy="839761"/>
              <a:chOff x="0" y="0"/>
              <a:chExt cx="6128850" cy="167952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128850" cy="1679522"/>
              </a:xfrm>
              <a:custGeom>
                <a:avLst/>
                <a:gdLst/>
                <a:ahLst/>
                <a:cxnLst/>
                <a:rect r="r" b="b" t="t" l="l"/>
                <a:pathLst>
                  <a:path h="167952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679522"/>
                    </a:lnTo>
                    <a:lnTo>
                      <a:pt x="0" y="167952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6128850" cy="169857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  <a:p>
                <a:pPr algn="l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2483320" y="2567152"/>
              <a:ext cx="3064425" cy="1032256"/>
              <a:chOff x="0" y="0"/>
              <a:chExt cx="6128850" cy="206451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2972982"/>
              <a:ext cx="3064425" cy="1032256"/>
              <a:chOff x="0" y="0"/>
              <a:chExt cx="6128850" cy="206451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block[x-:32]</a:t>
                </a: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3316037" y="2320344"/>
              <a:ext cx="3064425" cy="762936"/>
              <a:chOff x="0" y="0"/>
              <a:chExt cx="6128850" cy="152587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128850" cy="1525873"/>
              </a:xfrm>
              <a:custGeom>
                <a:avLst/>
                <a:gdLst/>
                <a:ahLst/>
                <a:cxnLst/>
                <a:rect r="r" b="b" t="t" l="l"/>
                <a:pathLst>
                  <a:path h="1525873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525873"/>
                    </a:lnTo>
                    <a:lnTo>
                      <a:pt x="0" y="152587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6128850" cy="154492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w_i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553196" y="557594"/>
              <a:ext cx="3064425" cy="584668"/>
              <a:chOff x="0" y="0"/>
              <a:chExt cx="6128850" cy="116933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w_i</a:t>
                </a: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5400000">
              <a:off x="5725168" y="2257950"/>
              <a:ext cx="4114800" cy="1268193"/>
              <a:chOff x="0" y="0"/>
              <a:chExt cx="812800" cy="25050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250507"/>
              </a:xfrm>
              <a:custGeom>
                <a:avLst/>
                <a:gdLst/>
                <a:ahLst/>
                <a:cxnLst/>
                <a:rect r="r" b="b" t="t" l="l"/>
                <a:pathLst>
                  <a:path h="250507" w="812800">
                    <a:moveTo>
                      <a:pt x="203200" y="0"/>
                    </a:moveTo>
                    <a:lnTo>
                      <a:pt x="609600" y="0"/>
                    </a:lnTo>
                    <a:lnTo>
                      <a:pt x="812800" y="250507"/>
                    </a:lnTo>
                    <a:lnTo>
                      <a:pt x="0" y="25050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127000" y="-38100"/>
                <a:ext cx="558800" cy="288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39" id="39"/>
            <p:cNvSpPr/>
            <p:nvPr/>
          </p:nvSpPr>
          <p:spPr>
            <a:xfrm>
              <a:off x="5314492" y="1949650"/>
              <a:ext cx="1833628" cy="25400"/>
            </a:xfrm>
            <a:prstGeom prst="line">
              <a:avLst/>
            </a:prstGeom>
            <a:ln cap="flat" w="1270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8417017" y="2711549"/>
              <a:ext cx="1833628" cy="25400"/>
            </a:xfrm>
            <a:prstGeom prst="line">
              <a:avLst/>
            </a:prstGeom>
            <a:ln cap="flat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5314844" y="3632935"/>
              <a:ext cx="1833628" cy="2540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 flipH="true">
              <a:off x="7858267" y="4406563"/>
              <a:ext cx="25400" cy="161430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3" id="43"/>
            <p:cNvGrpSpPr/>
            <p:nvPr/>
          </p:nvGrpSpPr>
          <p:grpSpPr>
            <a:xfrm rot="0">
              <a:off x="7883667" y="5034171"/>
              <a:ext cx="3064425" cy="1032256"/>
              <a:chOff x="0" y="0"/>
              <a:chExt cx="6128850" cy="2064512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ready</a:t>
                </a: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5801534" y="2972982"/>
              <a:ext cx="3064425" cy="584668"/>
              <a:chOff x="0" y="0"/>
              <a:chExt cx="6128850" cy="116933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w_i-1</a:t>
                </a: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7333746" y="1727391"/>
              <a:ext cx="3064425" cy="839761"/>
              <a:chOff x="0" y="0"/>
              <a:chExt cx="6128850" cy="1679522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6128850" cy="1679522"/>
              </a:xfrm>
              <a:custGeom>
                <a:avLst/>
                <a:gdLst/>
                <a:ahLst/>
                <a:cxnLst/>
                <a:rect r="r" b="b" t="t" l="l"/>
                <a:pathLst>
                  <a:path h="167952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679522"/>
                    </a:lnTo>
                    <a:lnTo>
                      <a:pt x="0" y="167952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19050"/>
                <a:ext cx="6128850" cy="169857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  <a:p>
                <a:pPr algn="l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7187187" y="3315882"/>
              <a:ext cx="3064425" cy="1032256"/>
              <a:chOff x="0" y="0"/>
              <a:chExt cx="6128850" cy="2064512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10398171" y="2567152"/>
              <a:ext cx="3064425" cy="584668"/>
              <a:chOff x="0" y="0"/>
              <a:chExt cx="6128850" cy="1169336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0">
              <a:off x="12417471" y="2567152"/>
              <a:ext cx="3064425" cy="584668"/>
              <a:chOff x="0" y="0"/>
              <a:chExt cx="6128850" cy="1169336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11458219" y="3972280"/>
              <a:ext cx="3064425" cy="706956"/>
              <a:chOff x="0" y="0"/>
              <a:chExt cx="6128850" cy="1413913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6128850" cy="1413913"/>
              </a:xfrm>
              <a:custGeom>
                <a:avLst/>
                <a:gdLst/>
                <a:ahLst/>
                <a:cxnLst/>
                <a:rect r="r" b="b" t="t" l="l"/>
                <a:pathLst>
                  <a:path h="1413913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413913"/>
                    </a:lnTo>
                    <a:lnTo>
                      <a:pt x="0" y="141391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19050"/>
                <a:ext cx="6128850" cy="143296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DFF</a:t>
                </a:r>
              </a:p>
            </p:txBody>
          </p:sp>
        </p:grpSp>
      </p:grpSp>
      <p:grpSp>
        <p:nvGrpSpPr>
          <p:cNvPr name="Group 64" id="64"/>
          <p:cNvGrpSpPr/>
          <p:nvPr/>
        </p:nvGrpSpPr>
        <p:grpSpPr>
          <a:xfrm rot="0">
            <a:off x="5654699" y="8871204"/>
            <a:ext cx="7886700" cy="774192"/>
            <a:chOff x="0" y="0"/>
            <a:chExt cx="21031200" cy="2064512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&lt;= i &lt;=14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unit2: message_schedule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16062" y="3734529"/>
            <a:ext cx="12285346" cy="4629150"/>
            <a:chOff x="0" y="0"/>
            <a:chExt cx="16380462" cy="617220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3064425" y="4518043"/>
              <a:ext cx="3064425" cy="1032256"/>
              <a:chOff x="0" y="0"/>
              <a:chExt cx="6128850" cy="206451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init|digest_update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787785" y="1423304"/>
              <a:ext cx="4114800" cy="1268193"/>
              <a:chOff x="0" y="0"/>
              <a:chExt cx="812800" cy="25050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250507"/>
              </a:xfrm>
              <a:custGeom>
                <a:avLst/>
                <a:gdLst/>
                <a:ahLst/>
                <a:cxnLst/>
                <a:rect r="r" b="b" t="t" l="l"/>
                <a:pathLst>
                  <a:path h="250507" w="812800">
                    <a:moveTo>
                      <a:pt x="203200" y="0"/>
                    </a:moveTo>
                    <a:lnTo>
                      <a:pt x="609600" y="0"/>
                    </a:lnTo>
                    <a:lnTo>
                      <a:pt x="812800" y="250507"/>
                    </a:lnTo>
                    <a:lnTo>
                      <a:pt x="0" y="25050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127000" y="-38100"/>
                <a:ext cx="558800" cy="288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377108" y="1115004"/>
              <a:ext cx="1833628" cy="25400"/>
            </a:xfrm>
            <a:prstGeom prst="line">
              <a:avLst/>
            </a:prstGeom>
            <a:ln cap="flat" w="1270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3479633" y="1876903"/>
              <a:ext cx="1833628" cy="25400"/>
            </a:xfrm>
            <a:prstGeom prst="line">
              <a:avLst/>
            </a:prstGeom>
            <a:ln cap="flat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377460" y="2798289"/>
              <a:ext cx="1833628" cy="2540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6" id="16"/>
            <p:cNvGrpSpPr/>
            <p:nvPr/>
          </p:nvGrpSpPr>
          <p:grpSpPr>
            <a:xfrm rot="0">
              <a:off x="10251612" y="2057400"/>
              <a:ext cx="2813089" cy="4114800"/>
              <a:chOff x="0" y="0"/>
              <a:chExt cx="555672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55567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555672">
                    <a:moveTo>
                      <a:pt x="0" y="0"/>
                    </a:moveTo>
                    <a:lnTo>
                      <a:pt x="555672" y="0"/>
                    </a:lnTo>
                    <a:lnTo>
                      <a:pt x="55567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555672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 flipV="true">
              <a:off x="13064701" y="2760575"/>
              <a:ext cx="1030784" cy="0"/>
            </a:xfrm>
            <a:prstGeom prst="line">
              <a:avLst/>
            </a:prstGeom>
            <a:ln cap="flat" w="1016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H="true">
              <a:off x="2845185" y="3599408"/>
              <a:ext cx="25400" cy="161430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" id="21"/>
            <p:cNvGrpSpPr/>
            <p:nvPr/>
          </p:nvGrpSpPr>
          <p:grpSpPr>
            <a:xfrm rot="0">
              <a:off x="2483320" y="912026"/>
              <a:ext cx="3064425" cy="839761"/>
              <a:chOff x="0" y="0"/>
              <a:chExt cx="6128850" cy="167952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128850" cy="1679522"/>
              </a:xfrm>
              <a:custGeom>
                <a:avLst/>
                <a:gdLst/>
                <a:ahLst/>
                <a:cxnLst/>
                <a:rect r="r" b="b" t="t" l="l"/>
                <a:pathLst>
                  <a:path h="167952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679522"/>
                    </a:lnTo>
                    <a:lnTo>
                      <a:pt x="0" y="167952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19050"/>
                <a:ext cx="6128850" cy="169857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  <a:p>
                <a:pPr algn="l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2483320" y="2567152"/>
              <a:ext cx="3064425" cy="1032256"/>
              <a:chOff x="0" y="0"/>
              <a:chExt cx="6128850" cy="206451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2972982"/>
              <a:ext cx="3064425" cy="1032256"/>
              <a:chOff x="0" y="0"/>
              <a:chExt cx="6128850" cy="206451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block[x-:32]</a:t>
                </a: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3316037" y="2320344"/>
              <a:ext cx="3064425" cy="762936"/>
              <a:chOff x="0" y="0"/>
              <a:chExt cx="6128850" cy="152587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128850" cy="1525873"/>
              </a:xfrm>
              <a:custGeom>
                <a:avLst/>
                <a:gdLst/>
                <a:ahLst/>
                <a:cxnLst/>
                <a:rect r="r" b="b" t="t" l="l"/>
                <a:pathLst>
                  <a:path h="1525873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525873"/>
                    </a:lnTo>
                    <a:lnTo>
                      <a:pt x="0" y="152587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6128850" cy="154492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w_i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553196" y="557594"/>
              <a:ext cx="3064425" cy="584668"/>
              <a:chOff x="0" y="0"/>
              <a:chExt cx="6128850" cy="116933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w_i</a:t>
                </a: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5400000">
              <a:off x="5725168" y="2257950"/>
              <a:ext cx="4114800" cy="1268193"/>
              <a:chOff x="0" y="0"/>
              <a:chExt cx="812800" cy="25050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250507"/>
              </a:xfrm>
              <a:custGeom>
                <a:avLst/>
                <a:gdLst/>
                <a:ahLst/>
                <a:cxnLst/>
                <a:rect r="r" b="b" t="t" l="l"/>
                <a:pathLst>
                  <a:path h="250507" w="812800">
                    <a:moveTo>
                      <a:pt x="203200" y="0"/>
                    </a:moveTo>
                    <a:lnTo>
                      <a:pt x="609600" y="0"/>
                    </a:lnTo>
                    <a:lnTo>
                      <a:pt x="812800" y="250507"/>
                    </a:lnTo>
                    <a:lnTo>
                      <a:pt x="0" y="25050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127000" y="-38100"/>
                <a:ext cx="558800" cy="2886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39" id="39"/>
            <p:cNvSpPr/>
            <p:nvPr/>
          </p:nvSpPr>
          <p:spPr>
            <a:xfrm>
              <a:off x="5314492" y="1949650"/>
              <a:ext cx="1833628" cy="25400"/>
            </a:xfrm>
            <a:prstGeom prst="line">
              <a:avLst/>
            </a:prstGeom>
            <a:ln cap="flat" w="1270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8417017" y="2711549"/>
              <a:ext cx="1833628" cy="25400"/>
            </a:xfrm>
            <a:prstGeom prst="line">
              <a:avLst/>
            </a:prstGeom>
            <a:ln cap="flat" w="139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5314844" y="3632935"/>
              <a:ext cx="1833628" cy="25400"/>
            </a:xfrm>
            <a:prstGeom prst="line">
              <a:avLst/>
            </a:prstGeom>
            <a:ln cap="flat" w="1524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 flipH="true">
              <a:off x="7858267" y="4406563"/>
              <a:ext cx="25400" cy="1614309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43" id="43"/>
            <p:cNvGrpSpPr/>
            <p:nvPr/>
          </p:nvGrpSpPr>
          <p:grpSpPr>
            <a:xfrm rot="0">
              <a:off x="7883667" y="5034171"/>
              <a:ext cx="3064425" cy="1032256"/>
              <a:chOff x="0" y="0"/>
              <a:chExt cx="6128850" cy="2064512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ready</a:t>
                </a: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5352592" y="3083280"/>
              <a:ext cx="3064425" cy="584668"/>
              <a:chOff x="0" y="0"/>
              <a:chExt cx="6128850" cy="116933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w_selected</a:t>
                </a: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7333746" y="1727391"/>
              <a:ext cx="3064425" cy="839761"/>
              <a:chOff x="0" y="0"/>
              <a:chExt cx="6128850" cy="1679522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6128850" cy="1679522"/>
              </a:xfrm>
              <a:custGeom>
                <a:avLst/>
                <a:gdLst/>
                <a:ahLst/>
                <a:cxnLst/>
                <a:rect r="r" b="b" t="t" l="l"/>
                <a:pathLst>
                  <a:path h="167952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679522"/>
                    </a:lnTo>
                    <a:lnTo>
                      <a:pt x="0" y="167952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19050"/>
                <a:ext cx="6128850" cy="169857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  <a:p>
                <a:pPr algn="l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7187187" y="3315882"/>
              <a:ext cx="3064425" cy="1032256"/>
              <a:chOff x="0" y="0"/>
              <a:chExt cx="6128850" cy="2064512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6128850" cy="2064512"/>
              </a:xfrm>
              <a:custGeom>
                <a:avLst/>
                <a:gdLst/>
                <a:ahLst/>
                <a:cxnLst/>
                <a:rect r="r" b="b" t="t" l="l"/>
                <a:pathLst>
                  <a:path h="2064512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2064512"/>
                    </a:lnTo>
                    <a:lnTo>
                      <a:pt x="0" y="20645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19050"/>
                <a:ext cx="6128850" cy="2083562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10398171" y="2567152"/>
              <a:ext cx="3064425" cy="584668"/>
              <a:chOff x="0" y="0"/>
              <a:chExt cx="6128850" cy="1169336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0">
              <a:off x="12417471" y="2567152"/>
              <a:ext cx="3064425" cy="584668"/>
              <a:chOff x="0" y="0"/>
              <a:chExt cx="6128850" cy="1169336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6128850" cy="1169336"/>
              </a:xfrm>
              <a:custGeom>
                <a:avLst/>
                <a:gdLst/>
                <a:ahLst/>
                <a:cxnLst/>
                <a:rect r="r" b="b" t="t" l="l"/>
                <a:pathLst>
                  <a:path h="1169336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169336"/>
                    </a:lnTo>
                    <a:lnTo>
                      <a:pt x="0" y="116933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19050"/>
                <a:ext cx="6128850" cy="1188386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11458219" y="3972280"/>
              <a:ext cx="3064425" cy="706956"/>
              <a:chOff x="0" y="0"/>
              <a:chExt cx="6128850" cy="1413913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6128850" cy="1413913"/>
              </a:xfrm>
              <a:custGeom>
                <a:avLst/>
                <a:gdLst/>
                <a:ahLst/>
                <a:cxnLst/>
                <a:rect r="r" b="b" t="t" l="l"/>
                <a:pathLst>
                  <a:path h="1413913" w="6128850">
                    <a:moveTo>
                      <a:pt x="0" y="0"/>
                    </a:moveTo>
                    <a:lnTo>
                      <a:pt x="6128850" y="0"/>
                    </a:lnTo>
                    <a:lnTo>
                      <a:pt x="6128850" y="1413913"/>
                    </a:lnTo>
                    <a:lnTo>
                      <a:pt x="0" y="141391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19050"/>
                <a:ext cx="6128850" cy="1432963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l">
                  <a:lnSpc>
                    <a:spcPts val="216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DFF</a:t>
                </a:r>
              </a:p>
            </p:txBody>
          </p:sp>
        </p:grpSp>
      </p:grpSp>
      <p:grpSp>
        <p:nvGrpSpPr>
          <p:cNvPr name="Group 64" id="64"/>
          <p:cNvGrpSpPr/>
          <p:nvPr/>
        </p:nvGrpSpPr>
        <p:grpSpPr>
          <a:xfrm rot="0">
            <a:off x="5915385" y="8871204"/>
            <a:ext cx="7886700" cy="774192"/>
            <a:chOff x="0" y="0"/>
            <a:chExt cx="21031200" cy="2064512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 = 15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unit2: message_schedule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915504"/>
            <a:ext cx="6673405" cy="5727914"/>
          </a:xfrm>
          <a:custGeom>
            <a:avLst/>
            <a:gdLst/>
            <a:ahLst/>
            <a:cxnLst/>
            <a:rect r="r" b="b" t="t" l="l"/>
            <a:pathLst>
              <a:path h="5727914" w="6673405">
                <a:moveTo>
                  <a:pt x="0" y="0"/>
                </a:moveTo>
                <a:lnTo>
                  <a:pt x="6673405" y="0"/>
                </a:lnTo>
                <a:lnTo>
                  <a:pt x="6673405" y="5727914"/>
                </a:lnTo>
                <a:lnTo>
                  <a:pt x="0" y="5727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799502" y="5150121"/>
            <a:ext cx="1055344" cy="1002123"/>
            <a:chOff x="0" y="0"/>
            <a:chExt cx="1407125" cy="133616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6649" y="6313"/>
              <a:ext cx="1400476" cy="1329851"/>
              <a:chOff x="0" y="0"/>
              <a:chExt cx="276637" cy="26268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6637" cy="262687"/>
              </a:xfrm>
              <a:custGeom>
                <a:avLst/>
                <a:gdLst/>
                <a:ahLst/>
                <a:cxnLst/>
                <a:rect r="r" b="b" t="t" l="l"/>
                <a:pathLst>
                  <a:path h="262687" w="276637">
                    <a:moveTo>
                      <a:pt x="0" y="0"/>
                    </a:moveTo>
                    <a:lnTo>
                      <a:pt x="276637" y="0"/>
                    </a:lnTo>
                    <a:lnTo>
                      <a:pt x="276637" y="262687"/>
                    </a:lnTo>
                    <a:lnTo>
                      <a:pt x="0" y="262687"/>
                    </a:lnTo>
                    <a:close/>
                  </a:path>
                </a:pathLst>
              </a:custGeom>
              <a:solidFill>
                <a:srgbClr val="CAD1D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276637" cy="2817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sp>
          <p:nvSpPr>
            <p:cNvPr name="AutoShape 11" id="11"/>
            <p:cNvSpPr/>
            <p:nvPr/>
          </p:nvSpPr>
          <p:spPr>
            <a:xfrm>
              <a:off x="0" y="706228"/>
              <a:ext cx="1407125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743734" y="0"/>
              <a:ext cx="0" cy="133616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509470" y="3622929"/>
            <a:ext cx="1667713" cy="774192"/>
            <a:chOff x="0" y="0"/>
            <a:chExt cx="4447233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7234" cy="2064512"/>
            </a:xfrm>
            <a:custGeom>
              <a:avLst/>
              <a:gdLst/>
              <a:ahLst/>
              <a:cxnLst/>
              <a:rect r="r" b="b" t="t" l="l"/>
              <a:pathLst>
                <a:path h="2064512" w="4447234">
                  <a:moveTo>
                    <a:pt x="0" y="0"/>
                  </a:moveTo>
                  <a:lnTo>
                    <a:pt x="4447234" y="0"/>
                  </a:lnTo>
                  <a:lnTo>
                    <a:pt x="4447234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47233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W9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043898" y="8871204"/>
            <a:ext cx="979877" cy="774192"/>
            <a:chOff x="0" y="0"/>
            <a:chExt cx="2613006" cy="20645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13006" cy="2064512"/>
            </a:xfrm>
            <a:custGeom>
              <a:avLst/>
              <a:gdLst/>
              <a:ahLst/>
              <a:cxnLst/>
              <a:rect r="r" b="b" t="t" l="l"/>
              <a:pathLst>
                <a:path h="2064512" w="2613006">
                  <a:moveTo>
                    <a:pt x="0" y="0"/>
                  </a:moveTo>
                  <a:lnTo>
                    <a:pt x="2613006" y="0"/>
                  </a:lnTo>
                  <a:lnTo>
                    <a:pt x="2613006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613006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W0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725805" y="4010025"/>
            <a:ext cx="1845945" cy="5771197"/>
            <a:chOff x="0" y="0"/>
            <a:chExt cx="2461260" cy="76949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3020" y="41910"/>
              <a:ext cx="2391410" cy="7611110"/>
            </a:xfrm>
            <a:custGeom>
              <a:avLst/>
              <a:gdLst/>
              <a:ahLst/>
              <a:cxnLst/>
              <a:rect r="r" b="b" t="t" l="l"/>
              <a:pathLst>
                <a:path h="7611110" w="2391410">
                  <a:moveTo>
                    <a:pt x="1125220" y="7228840"/>
                  </a:moveTo>
                  <a:cubicBezTo>
                    <a:pt x="1093470" y="7057390"/>
                    <a:pt x="1094740" y="7048500"/>
                    <a:pt x="1102360" y="7037070"/>
                  </a:cubicBezTo>
                  <a:cubicBezTo>
                    <a:pt x="1112520" y="7021830"/>
                    <a:pt x="1141730" y="6998970"/>
                    <a:pt x="1162050" y="6995160"/>
                  </a:cubicBezTo>
                  <a:cubicBezTo>
                    <a:pt x="1178560" y="6992620"/>
                    <a:pt x="1201420" y="6998970"/>
                    <a:pt x="1215390" y="7009130"/>
                  </a:cubicBezTo>
                  <a:cubicBezTo>
                    <a:pt x="1229360" y="7018020"/>
                    <a:pt x="1240790" y="7035800"/>
                    <a:pt x="1247140" y="7053580"/>
                  </a:cubicBezTo>
                  <a:cubicBezTo>
                    <a:pt x="1253490" y="7078980"/>
                    <a:pt x="1245870" y="7113270"/>
                    <a:pt x="1243330" y="7146290"/>
                  </a:cubicBezTo>
                  <a:cubicBezTo>
                    <a:pt x="1240790" y="7184390"/>
                    <a:pt x="1240790" y="7232650"/>
                    <a:pt x="1231900" y="7272020"/>
                  </a:cubicBezTo>
                  <a:cubicBezTo>
                    <a:pt x="1223010" y="7307580"/>
                    <a:pt x="1214120" y="7346950"/>
                    <a:pt x="1189990" y="7371080"/>
                  </a:cubicBezTo>
                  <a:cubicBezTo>
                    <a:pt x="1165860" y="7397750"/>
                    <a:pt x="1115060" y="7423150"/>
                    <a:pt x="1080770" y="7424420"/>
                  </a:cubicBezTo>
                  <a:cubicBezTo>
                    <a:pt x="1052830" y="7424420"/>
                    <a:pt x="1022350" y="7412990"/>
                    <a:pt x="1000760" y="7392670"/>
                  </a:cubicBezTo>
                  <a:cubicBezTo>
                    <a:pt x="975360" y="7369810"/>
                    <a:pt x="969010" y="7310120"/>
                    <a:pt x="947420" y="7284720"/>
                  </a:cubicBezTo>
                  <a:cubicBezTo>
                    <a:pt x="932180" y="7265670"/>
                    <a:pt x="908050" y="7260590"/>
                    <a:pt x="897890" y="7242810"/>
                  </a:cubicBezTo>
                  <a:cubicBezTo>
                    <a:pt x="886460" y="7227570"/>
                    <a:pt x="878840" y="7205980"/>
                    <a:pt x="881380" y="7186930"/>
                  </a:cubicBezTo>
                  <a:cubicBezTo>
                    <a:pt x="883920" y="7165340"/>
                    <a:pt x="902970" y="7133590"/>
                    <a:pt x="922020" y="7122160"/>
                  </a:cubicBezTo>
                  <a:cubicBezTo>
                    <a:pt x="942340" y="7110730"/>
                    <a:pt x="988060" y="7132320"/>
                    <a:pt x="999490" y="7118350"/>
                  </a:cubicBezTo>
                  <a:cubicBezTo>
                    <a:pt x="1009650" y="7104380"/>
                    <a:pt x="977900" y="7061200"/>
                    <a:pt x="984250" y="7037070"/>
                  </a:cubicBezTo>
                  <a:cubicBezTo>
                    <a:pt x="989330" y="7014210"/>
                    <a:pt x="1012190" y="6988810"/>
                    <a:pt x="1031240" y="6976110"/>
                  </a:cubicBezTo>
                  <a:cubicBezTo>
                    <a:pt x="1047750" y="6964680"/>
                    <a:pt x="1070610" y="6958330"/>
                    <a:pt x="1088390" y="6958330"/>
                  </a:cubicBezTo>
                  <a:cubicBezTo>
                    <a:pt x="1102360" y="6958330"/>
                    <a:pt x="1115060" y="6963410"/>
                    <a:pt x="1126490" y="6971030"/>
                  </a:cubicBezTo>
                  <a:cubicBezTo>
                    <a:pt x="1139190" y="6981190"/>
                    <a:pt x="1153160" y="6993890"/>
                    <a:pt x="1162050" y="7018020"/>
                  </a:cubicBezTo>
                  <a:cubicBezTo>
                    <a:pt x="1182370" y="7077710"/>
                    <a:pt x="1162050" y="7277100"/>
                    <a:pt x="1170940" y="7350760"/>
                  </a:cubicBezTo>
                  <a:cubicBezTo>
                    <a:pt x="1176020" y="7387590"/>
                    <a:pt x="1168400" y="7419340"/>
                    <a:pt x="1191260" y="7434580"/>
                  </a:cubicBezTo>
                  <a:cubicBezTo>
                    <a:pt x="1234440" y="7461250"/>
                    <a:pt x="1410970" y="7381240"/>
                    <a:pt x="1497330" y="7369810"/>
                  </a:cubicBezTo>
                  <a:cubicBezTo>
                    <a:pt x="1559560" y="7362190"/>
                    <a:pt x="1626870" y="7354570"/>
                    <a:pt x="1661160" y="7362190"/>
                  </a:cubicBezTo>
                  <a:cubicBezTo>
                    <a:pt x="1677670" y="7366000"/>
                    <a:pt x="1685290" y="7369810"/>
                    <a:pt x="1695450" y="7378700"/>
                  </a:cubicBezTo>
                  <a:cubicBezTo>
                    <a:pt x="1706880" y="7390130"/>
                    <a:pt x="1720850" y="7410450"/>
                    <a:pt x="1723390" y="7428230"/>
                  </a:cubicBezTo>
                  <a:cubicBezTo>
                    <a:pt x="1725930" y="7446010"/>
                    <a:pt x="1720850" y="7468870"/>
                    <a:pt x="1710690" y="7484110"/>
                  </a:cubicBezTo>
                  <a:cubicBezTo>
                    <a:pt x="1700530" y="7498080"/>
                    <a:pt x="1686560" y="7509510"/>
                    <a:pt x="1664970" y="7517130"/>
                  </a:cubicBezTo>
                  <a:cubicBezTo>
                    <a:pt x="1629410" y="7528560"/>
                    <a:pt x="1559560" y="7523480"/>
                    <a:pt x="1508760" y="7518400"/>
                  </a:cubicBezTo>
                  <a:cubicBezTo>
                    <a:pt x="1461770" y="7514590"/>
                    <a:pt x="1412240" y="7508240"/>
                    <a:pt x="1371600" y="7491730"/>
                  </a:cubicBezTo>
                  <a:cubicBezTo>
                    <a:pt x="1334770" y="7477760"/>
                    <a:pt x="1292860" y="7458710"/>
                    <a:pt x="1275080" y="7432040"/>
                  </a:cubicBezTo>
                  <a:cubicBezTo>
                    <a:pt x="1258570" y="7406640"/>
                    <a:pt x="1253490" y="7369810"/>
                    <a:pt x="1259840" y="7339330"/>
                  </a:cubicBezTo>
                  <a:cubicBezTo>
                    <a:pt x="1267460" y="7305040"/>
                    <a:pt x="1304290" y="7265670"/>
                    <a:pt x="1329690" y="7236460"/>
                  </a:cubicBezTo>
                  <a:cubicBezTo>
                    <a:pt x="1350010" y="7213600"/>
                    <a:pt x="1370330" y="7188200"/>
                    <a:pt x="1395730" y="7179310"/>
                  </a:cubicBezTo>
                  <a:cubicBezTo>
                    <a:pt x="1417320" y="7172960"/>
                    <a:pt x="1450340" y="7174230"/>
                    <a:pt x="1469390" y="7185660"/>
                  </a:cubicBezTo>
                  <a:cubicBezTo>
                    <a:pt x="1488440" y="7197090"/>
                    <a:pt x="1504950" y="7228840"/>
                    <a:pt x="1507490" y="7249160"/>
                  </a:cubicBezTo>
                  <a:cubicBezTo>
                    <a:pt x="1508760" y="7268210"/>
                    <a:pt x="1496060" y="7292340"/>
                    <a:pt x="1489710" y="7303770"/>
                  </a:cubicBezTo>
                  <a:cubicBezTo>
                    <a:pt x="1484630" y="7310120"/>
                    <a:pt x="1483360" y="7312660"/>
                    <a:pt x="1475740" y="7316470"/>
                  </a:cubicBezTo>
                  <a:cubicBezTo>
                    <a:pt x="1457960" y="7325360"/>
                    <a:pt x="1408430" y="7330440"/>
                    <a:pt x="1377950" y="7327900"/>
                  </a:cubicBezTo>
                  <a:cubicBezTo>
                    <a:pt x="1348740" y="7325360"/>
                    <a:pt x="1329690" y="7308850"/>
                    <a:pt x="1295400" y="7301230"/>
                  </a:cubicBezTo>
                  <a:cubicBezTo>
                    <a:pt x="1242060" y="7291070"/>
                    <a:pt x="1126490" y="7305040"/>
                    <a:pt x="1087120" y="7279640"/>
                  </a:cubicBezTo>
                  <a:cubicBezTo>
                    <a:pt x="1062990" y="7265670"/>
                    <a:pt x="1047750" y="7239000"/>
                    <a:pt x="1046480" y="7217410"/>
                  </a:cubicBezTo>
                  <a:cubicBezTo>
                    <a:pt x="1043940" y="7194550"/>
                    <a:pt x="1059180" y="7161530"/>
                    <a:pt x="1074420" y="7147560"/>
                  </a:cubicBezTo>
                  <a:cubicBezTo>
                    <a:pt x="1088390" y="7134860"/>
                    <a:pt x="1101090" y="7133590"/>
                    <a:pt x="1129030" y="7128510"/>
                  </a:cubicBezTo>
                  <a:cubicBezTo>
                    <a:pt x="1217930" y="7114540"/>
                    <a:pt x="1526540" y="7141210"/>
                    <a:pt x="1694180" y="7137400"/>
                  </a:cubicBezTo>
                  <a:cubicBezTo>
                    <a:pt x="1827530" y="7133590"/>
                    <a:pt x="1987550" y="7104380"/>
                    <a:pt x="2053590" y="7113270"/>
                  </a:cubicBezTo>
                  <a:cubicBezTo>
                    <a:pt x="2078990" y="7117080"/>
                    <a:pt x="2092960" y="7119620"/>
                    <a:pt x="2105660" y="7132320"/>
                  </a:cubicBezTo>
                  <a:cubicBezTo>
                    <a:pt x="2119630" y="7146290"/>
                    <a:pt x="2133600" y="7179310"/>
                    <a:pt x="2132330" y="7199630"/>
                  </a:cubicBezTo>
                  <a:cubicBezTo>
                    <a:pt x="2131060" y="7218680"/>
                    <a:pt x="2118360" y="7237730"/>
                    <a:pt x="2106930" y="7249160"/>
                  </a:cubicBezTo>
                  <a:cubicBezTo>
                    <a:pt x="2098040" y="7259320"/>
                    <a:pt x="2092960" y="7263130"/>
                    <a:pt x="2073910" y="7268210"/>
                  </a:cubicBezTo>
                  <a:cubicBezTo>
                    <a:pt x="2000250" y="7284720"/>
                    <a:pt x="1668780" y="7256780"/>
                    <a:pt x="1498600" y="7239000"/>
                  </a:cubicBezTo>
                  <a:cubicBezTo>
                    <a:pt x="1361440" y="7223760"/>
                    <a:pt x="1189990" y="7214870"/>
                    <a:pt x="1127760" y="7178040"/>
                  </a:cubicBezTo>
                  <a:cubicBezTo>
                    <a:pt x="1101090" y="7161530"/>
                    <a:pt x="1085850" y="7139940"/>
                    <a:pt x="1082040" y="7118350"/>
                  </a:cubicBezTo>
                  <a:cubicBezTo>
                    <a:pt x="1078230" y="7096760"/>
                    <a:pt x="1090930" y="7062470"/>
                    <a:pt x="1104900" y="7047230"/>
                  </a:cubicBezTo>
                  <a:cubicBezTo>
                    <a:pt x="1117600" y="7033260"/>
                    <a:pt x="1130300" y="7029450"/>
                    <a:pt x="1156970" y="7024370"/>
                  </a:cubicBezTo>
                  <a:cubicBezTo>
                    <a:pt x="1243330" y="7005320"/>
                    <a:pt x="1597660" y="7007860"/>
                    <a:pt x="1709420" y="7024370"/>
                  </a:cubicBezTo>
                  <a:cubicBezTo>
                    <a:pt x="1760220" y="7031990"/>
                    <a:pt x="1769110" y="7049770"/>
                    <a:pt x="1817370" y="7057390"/>
                  </a:cubicBezTo>
                  <a:cubicBezTo>
                    <a:pt x="1907540" y="7070090"/>
                    <a:pt x="2132330" y="7031990"/>
                    <a:pt x="2218690" y="7058660"/>
                  </a:cubicBezTo>
                  <a:cubicBezTo>
                    <a:pt x="2265680" y="7073900"/>
                    <a:pt x="2311400" y="7098030"/>
                    <a:pt x="2317750" y="7127240"/>
                  </a:cubicBezTo>
                  <a:cubicBezTo>
                    <a:pt x="2325370" y="7155180"/>
                    <a:pt x="2296160" y="7200900"/>
                    <a:pt x="2266950" y="7226300"/>
                  </a:cubicBezTo>
                  <a:cubicBezTo>
                    <a:pt x="2230120" y="7259320"/>
                    <a:pt x="2141220" y="7302500"/>
                    <a:pt x="2100580" y="7289800"/>
                  </a:cubicBezTo>
                  <a:cubicBezTo>
                    <a:pt x="2065020" y="7278370"/>
                    <a:pt x="2032000" y="7219950"/>
                    <a:pt x="2025650" y="7179310"/>
                  </a:cubicBezTo>
                  <a:cubicBezTo>
                    <a:pt x="2019300" y="7138670"/>
                    <a:pt x="2040890" y="7080250"/>
                    <a:pt x="2062480" y="7048500"/>
                  </a:cubicBezTo>
                  <a:cubicBezTo>
                    <a:pt x="2078990" y="7021830"/>
                    <a:pt x="2100580" y="7001510"/>
                    <a:pt x="2129790" y="6993890"/>
                  </a:cubicBezTo>
                  <a:cubicBezTo>
                    <a:pt x="2170430" y="6982460"/>
                    <a:pt x="2259330" y="6990080"/>
                    <a:pt x="2291080" y="7015480"/>
                  </a:cubicBezTo>
                  <a:cubicBezTo>
                    <a:pt x="2316480" y="7034530"/>
                    <a:pt x="2325370" y="7072630"/>
                    <a:pt x="2325370" y="7105650"/>
                  </a:cubicBezTo>
                  <a:cubicBezTo>
                    <a:pt x="2326640" y="7145020"/>
                    <a:pt x="2302510" y="7199630"/>
                    <a:pt x="2284730" y="7232650"/>
                  </a:cubicBezTo>
                  <a:cubicBezTo>
                    <a:pt x="2270760" y="7259320"/>
                    <a:pt x="2247900" y="7274560"/>
                    <a:pt x="2237740" y="7297420"/>
                  </a:cubicBezTo>
                  <a:cubicBezTo>
                    <a:pt x="2226310" y="7319010"/>
                    <a:pt x="2228850" y="7346950"/>
                    <a:pt x="2217420" y="7364730"/>
                  </a:cubicBezTo>
                  <a:cubicBezTo>
                    <a:pt x="2205990" y="7381240"/>
                    <a:pt x="2186940" y="7395210"/>
                    <a:pt x="2170430" y="7401560"/>
                  </a:cubicBezTo>
                  <a:cubicBezTo>
                    <a:pt x="2157730" y="7406640"/>
                    <a:pt x="2143760" y="7406640"/>
                    <a:pt x="2131060" y="7405370"/>
                  </a:cubicBezTo>
                  <a:cubicBezTo>
                    <a:pt x="2118360" y="7402830"/>
                    <a:pt x="2104390" y="7396480"/>
                    <a:pt x="2094230" y="7388860"/>
                  </a:cubicBezTo>
                  <a:cubicBezTo>
                    <a:pt x="2082800" y="7381240"/>
                    <a:pt x="2073910" y="7369810"/>
                    <a:pt x="2068830" y="7357110"/>
                  </a:cubicBezTo>
                  <a:cubicBezTo>
                    <a:pt x="2062480" y="7341870"/>
                    <a:pt x="2058670" y="7322820"/>
                    <a:pt x="2063750" y="7297420"/>
                  </a:cubicBezTo>
                  <a:cubicBezTo>
                    <a:pt x="2076450" y="7249160"/>
                    <a:pt x="2171700" y="7155180"/>
                    <a:pt x="2186940" y="7095490"/>
                  </a:cubicBezTo>
                  <a:cubicBezTo>
                    <a:pt x="2197100" y="7054850"/>
                    <a:pt x="2178050" y="7012940"/>
                    <a:pt x="2181860" y="6986270"/>
                  </a:cubicBezTo>
                  <a:cubicBezTo>
                    <a:pt x="2184400" y="6969760"/>
                    <a:pt x="2185670" y="6959600"/>
                    <a:pt x="2194560" y="6948170"/>
                  </a:cubicBezTo>
                  <a:cubicBezTo>
                    <a:pt x="2208530" y="6932930"/>
                    <a:pt x="2242820" y="6913880"/>
                    <a:pt x="2261870" y="6911340"/>
                  </a:cubicBezTo>
                  <a:cubicBezTo>
                    <a:pt x="2277110" y="6908800"/>
                    <a:pt x="2288540" y="6912610"/>
                    <a:pt x="2301240" y="6920230"/>
                  </a:cubicBezTo>
                  <a:cubicBezTo>
                    <a:pt x="2315210" y="6927850"/>
                    <a:pt x="2330450" y="6939280"/>
                    <a:pt x="2340610" y="6962140"/>
                  </a:cubicBezTo>
                  <a:cubicBezTo>
                    <a:pt x="2367280" y="7020560"/>
                    <a:pt x="2391410" y="7214870"/>
                    <a:pt x="2376170" y="7303770"/>
                  </a:cubicBezTo>
                  <a:cubicBezTo>
                    <a:pt x="2366010" y="7362190"/>
                    <a:pt x="2344420" y="7421880"/>
                    <a:pt x="2310130" y="7446010"/>
                  </a:cubicBezTo>
                  <a:cubicBezTo>
                    <a:pt x="2279650" y="7467600"/>
                    <a:pt x="2249170" y="7454900"/>
                    <a:pt x="2193290" y="7457440"/>
                  </a:cubicBezTo>
                  <a:cubicBezTo>
                    <a:pt x="2052320" y="7465060"/>
                    <a:pt x="1630680" y="7459980"/>
                    <a:pt x="1442720" y="7451090"/>
                  </a:cubicBezTo>
                  <a:cubicBezTo>
                    <a:pt x="1327150" y="7446010"/>
                    <a:pt x="1261110" y="7440930"/>
                    <a:pt x="1165860" y="7429500"/>
                  </a:cubicBezTo>
                  <a:cubicBezTo>
                    <a:pt x="1062990" y="7416800"/>
                    <a:pt x="918210" y="7395210"/>
                    <a:pt x="847090" y="7376160"/>
                  </a:cubicBezTo>
                  <a:cubicBezTo>
                    <a:pt x="810260" y="7366000"/>
                    <a:pt x="792480" y="7360920"/>
                    <a:pt x="764540" y="7343140"/>
                  </a:cubicBezTo>
                  <a:cubicBezTo>
                    <a:pt x="728980" y="7321550"/>
                    <a:pt x="687070" y="7283450"/>
                    <a:pt x="654050" y="7245350"/>
                  </a:cubicBezTo>
                  <a:cubicBezTo>
                    <a:pt x="617220" y="7204710"/>
                    <a:pt x="563880" y="7138670"/>
                    <a:pt x="557530" y="7101840"/>
                  </a:cubicBezTo>
                  <a:cubicBezTo>
                    <a:pt x="553720" y="7081520"/>
                    <a:pt x="560070" y="7065010"/>
                    <a:pt x="568960" y="7052310"/>
                  </a:cubicBezTo>
                  <a:cubicBezTo>
                    <a:pt x="577850" y="7039610"/>
                    <a:pt x="596900" y="7026910"/>
                    <a:pt x="610870" y="7023100"/>
                  </a:cubicBezTo>
                  <a:cubicBezTo>
                    <a:pt x="622300" y="7019290"/>
                    <a:pt x="633730" y="7019290"/>
                    <a:pt x="645160" y="7023100"/>
                  </a:cubicBezTo>
                  <a:cubicBezTo>
                    <a:pt x="659130" y="7026910"/>
                    <a:pt x="668020" y="7047230"/>
                    <a:pt x="687070" y="7052310"/>
                  </a:cubicBezTo>
                  <a:cubicBezTo>
                    <a:pt x="718820" y="7059930"/>
                    <a:pt x="786130" y="7028180"/>
                    <a:pt x="828040" y="7038340"/>
                  </a:cubicBezTo>
                  <a:cubicBezTo>
                    <a:pt x="864870" y="7047230"/>
                    <a:pt x="906780" y="7072630"/>
                    <a:pt x="927100" y="7099300"/>
                  </a:cubicBezTo>
                  <a:cubicBezTo>
                    <a:pt x="943610" y="7122160"/>
                    <a:pt x="949960" y="7151370"/>
                    <a:pt x="951230" y="7181850"/>
                  </a:cubicBezTo>
                  <a:cubicBezTo>
                    <a:pt x="952500" y="7217410"/>
                    <a:pt x="942340" y="7268210"/>
                    <a:pt x="922020" y="7296150"/>
                  </a:cubicBezTo>
                  <a:cubicBezTo>
                    <a:pt x="904240" y="7322820"/>
                    <a:pt x="875030" y="7346950"/>
                    <a:pt x="844550" y="7352030"/>
                  </a:cubicBezTo>
                  <a:cubicBezTo>
                    <a:pt x="811530" y="7355840"/>
                    <a:pt x="756920" y="7335520"/>
                    <a:pt x="728980" y="7311390"/>
                  </a:cubicBezTo>
                  <a:cubicBezTo>
                    <a:pt x="703580" y="7288530"/>
                    <a:pt x="689610" y="7249160"/>
                    <a:pt x="680720" y="7217410"/>
                  </a:cubicBezTo>
                  <a:cubicBezTo>
                    <a:pt x="671830" y="7188200"/>
                    <a:pt x="665480" y="7160260"/>
                    <a:pt x="670560" y="7131050"/>
                  </a:cubicBezTo>
                  <a:cubicBezTo>
                    <a:pt x="676910" y="7100570"/>
                    <a:pt x="698500" y="7065010"/>
                    <a:pt x="720090" y="7038340"/>
                  </a:cubicBezTo>
                  <a:cubicBezTo>
                    <a:pt x="740410" y="7012940"/>
                    <a:pt x="772160" y="6987540"/>
                    <a:pt x="793750" y="6974840"/>
                  </a:cubicBezTo>
                  <a:cubicBezTo>
                    <a:pt x="806450" y="6967220"/>
                    <a:pt x="816610" y="6963410"/>
                    <a:pt x="829310" y="6962140"/>
                  </a:cubicBezTo>
                  <a:cubicBezTo>
                    <a:pt x="845820" y="6960870"/>
                    <a:pt x="869950" y="6964680"/>
                    <a:pt x="885190" y="6976110"/>
                  </a:cubicBezTo>
                  <a:cubicBezTo>
                    <a:pt x="901700" y="6990080"/>
                    <a:pt x="918210" y="7021830"/>
                    <a:pt x="919480" y="7043420"/>
                  </a:cubicBezTo>
                  <a:cubicBezTo>
                    <a:pt x="920750" y="7061200"/>
                    <a:pt x="911860" y="7076440"/>
                    <a:pt x="899160" y="7095490"/>
                  </a:cubicBezTo>
                  <a:cubicBezTo>
                    <a:pt x="877570" y="7127240"/>
                    <a:pt x="820420" y="7184390"/>
                    <a:pt x="787400" y="7199630"/>
                  </a:cubicBezTo>
                  <a:cubicBezTo>
                    <a:pt x="767080" y="7209790"/>
                    <a:pt x="749300" y="7213600"/>
                    <a:pt x="731520" y="7209790"/>
                  </a:cubicBezTo>
                  <a:cubicBezTo>
                    <a:pt x="715010" y="7205980"/>
                    <a:pt x="694690" y="7193280"/>
                    <a:pt x="683260" y="7179310"/>
                  </a:cubicBezTo>
                  <a:cubicBezTo>
                    <a:pt x="673100" y="7165340"/>
                    <a:pt x="666750" y="7142480"/>
                    <a:pt x="668020" y="7124700"/>
                  </a:cubicBezTo>
                  <a:cubicBezTo>
                    <a:pt x="669290" y="7108190"/>
                    <a:pt x="695960" y="7089140"/>
                    <a:pt x="692150" y="7073900"/>
                  </a:cubicBezTo>
                  <a:cubicBezTo>
                    <a:pt x="685800" y="7056120"/>
                    <a:pt x="635000" y="7056120"/>
                    <a:pt x="619760" y="7029450"/>
                  </a:cubicBezTo>
                  <a:cubicBezTo>
                    <a:pt x="595630" y="6988810"/>
                    <a:pt x="596900" y="6871970"/>
                    <a:pt x="607060" y="6823710"/>
                  </a:cubicBezTo>
                  <a:cubicBezTo>
                    <a:pt x="612140" y="6793230"/>
                    <a:pt x="621030" y="6769100"/>
                    <a:pt x="638810" y="6756400"/>
                  </a:cubicBezTo>
                  <a:cubicBezTo>
                    <a:pt x="656590" y="6743700"/>
                    <a:pt x="693420" y="6741160"/>
                    <a:pt x="712470" y="6744970"/>
                  </a:cubicBezTo>
                  <a:cubicBezTo>
                    <a:pt x="726440" y="6747510"/>
                    <a:pt x="736600" y="6755130"/>
                    <a:pt x="745490" y="6765290"/>
                  </a:cubicBezTo>
                  <a:cubicBezTo>
                    <a:pt x="755650" y="6777990"/>
                    <a:pt x="754380" y="6800850"/>
                    <a:pt x="767080" y="6818630"/>
                  </a:cubicBezTo>
                  <a:cubicBezTo>
                    <a:pt x="783590" y="6842760"/>
                    <a:pt x="820420" y="6861810"/>
                    <a:pt x="845820" y="6893560"/>
                  </a:cubicBezTo>
                  <a:cubicBezTo>
                    <a:pt x="878840" y="6931660"/>
                    <a:pt x="901700" y="6982460"/>
                    <a:pt x="939800" y="7033260"/>
                  </a:cubicBezTo>
                  <a:cubicBezTo>
                    <a:pt x="990600" y="7103110"/>
                    <a:pt x="1083310" y="7219950"/>
                    <a:pt x="1131570" y="7266940"/>
                  </a:cubicBezTo>
                  <a:cubicBezTo>
                    <a:pt x="1156970" y="7289800"/>
                    <a:pt x="1182370" y="7296150"/>
                    <a:pt x="1196340" y="7312660"/>
                  </a:cubicBezTo>
                  <a:cubicBezTo>
                    <a:pt x="1207770" y="7326630"/>
                    <a:pt x="1215390" y="7341870"/>
                    <a:pt x="1217930" y="7355840"/>
                  </a:cubicBezTo>
                  <a:cubicBezTo>
                    <a:pt x="1219200" y="7367270"/>
                    <a:pt x="1217930" y="7377430"/>
                    <a:pt x="1212850" y="7388860"/>
                  </a:cubicBezTo>
                  <a:cubicBezTo>
                    <a:pt x="1206500" y="7400290"/>
                    <a:pt x="1192530" y="7416800"/>
                    <a:pt x="1179830" y="7423150"/>
                  </a:cubicBezTo>
                  <a:cubicBezTo>
                    <a:pt x="1165860" y="7429500"/>
                    <a:pt x="1145540" y="7430770"/>
                    <a:pt x="1131570" y="7428230"/>
                  </a:cubicBezTo>
                  <a:cubicBezTo>
                    <a:pt x="1120140" y="7425690"/>
                    <a:pt x="1111250" y="7424420"/>
                    <a:pt x="1103630" y="7411720"/>
                  </a:cubicBezTo>
                  <a:cubicBezTo>
                    <a:pt x="1071880" y="7360920"/>
                    <a:pt x="1101090" y="7020560"/>
                    <a:pt x="1074420" y="6912610"/>
                  </a:cubicBezTo>
                  <a:cubicBezTo>
                    <a:pt x="1060450" y="6859270"/>
                    <a:pt x="1019810" y="6828790"/>
                    <a:pt x="1019810" y="6795770"/>
                  </a:cubicBezTo>
                  <a:cubicBezTo>
                    <a:pt x="1019810" y="6772910"/>
                    <a:pt x="1032510" y="6748780"/>
                    <a:pt x="1047750" y="6737350"/>
                  </a:cubicBezTo>
                  <a:cubicBezTo>
                    <a:pt x="1062990" y="6725920"/>
                    <a:pt x="1093470" y="6723380"/>
                    <a:pt x="1111250" y="6727190"/>
                  </a:cubicBezTo>
                  <a:cubicBezTo>
                    <a:pt x="1126490" y="6732270"/>
                    <a:pt x="1143000" y="6741160"/>
                    <a:pt x="1149350" y="6758940"/>
                  </a:cubicBezTo>
                  <a:cubicBezTo>
                    <a:pt x="1160780" y="6790690"/>
                    <a:pt x="1141730" y="6885940"/>
                    <a:pt x="1126490" y="6920230"/>
                  </a:cubicBezTo>
                  <a:cubicBezTo>
                    <a:pt x="1117600" y="6939280"/>
                    <a:pt x="1104900" y="6950710"/>
                    <a:pt x="1092200" y="6957060"/>
                  </a:cubicBezTo>
                  <a:cubicBezTo>
                    <a:pt x="1082040" y="6963410"/>
                    <a:pt x="1070610" y="6965950"/>
                    <a:pt x="1057910" y="6965950"/>
                  </a:cubicBezTo>
                  <a:cubicBezTo>
                    <a:pt x="1043940" y="6964680"/>
                    <a:pt x="1022350" y="6958330"/>
                    <a:pt x="1010920" y="6946900"/>
                  </a:cubicBezTo>
                  <a:cubicBezTo>
                    <a:pt x="998220" y="6932930"/>
                    <a:pt x="1000760" y="6896100"/>
                    <a:pt x="988060" y="6883400"/>
                  </a:cubicBezTo>
                  <a:cubicBezTo>
                    <a:pt x="976630" y="6873240"/>
                    <a:pt x="952500" y="6879590"/>
                    <a:pt x="942340" y="6869430"/>
                  </a:cubicBezTo>
                  <a:cubicBezTo>
                    <a:pt x="930910" y="6858000"/>
                    <a:pt x="927100" y="6833870"/>
                    <a:pt x="927100" y="6818630"/>
                  </a:cubicBezTo>
                  <a:cubicBezTo>
                    <a:pt x="927100" y="6807200"/>
                    <a:pt x="930910" y="6795770"/>
                    <a:pt x="938530" y="6785610"/>
                  </a:cubicBezTo>
                  <a:cubicBezTo>
                    <a:pt x="947420" y="6772910"/>
                    <a:pt x="965200" y="6758940"/>
                    <a:pt x="980440" y="6753860"/>
                  </a:cubicBezTo>
                  <a:cubicBezTo>
                    <a:pt x="995680" y="6748780"/>
                    <a:pt x="1018540" y="6752590"/>
                    <a:pt x="1032510" y="6757670"/>
                  </a:cubicBezTo>
                  <a:cubicBezTo>
                    <a:pt x="1043940" y="6762750"/>
                    <a:pt x="1054100" y="6765290"/>
                    <a:pt x="1060450" y="6780530"/>
                  </a:cubicBezTo>
                  <a:cubicBezTo>
                    <a:pt x="1080770" y="6828790"/>
                    <a:pt x="1064260" y="7105650"/>
                    <a:pt x="1035050" y="7160260"/>
                  </a:cubicBezTo>
                  <a:cubicBezTo>
                    <a:pt x="1023620" y="7180580"/>
                    <a:pt x="1007110" y="7186930"/>
                    <a:pt x="991870" y="7192010"/>
                  </a:cubicBezTo>
                  <a:cubicBezTo>
                    <a:pt x="980440" y="7197090"/>
                    <a:pt x="969010" y="7197090"/>
                    <a:pt x="956310" y="7194550"/>
                  </a:cubicBezTo>
                  <a:cubicBezTo>
                    <a:pt x="942340" y="7190740"/>
                    <a:pt x="922020" y="7178040"/>
                    <a:pt x="911860" y="7166610"/>
                  </a:cubicBezTo>
                  <a:cubicBezTo>
                    <a:pt x="904240" y="7156450"/>
                    <a:pt x="901700" y="7150100"/>
                    <a:pt x="897890" y="7133590"/>
                  </a:cubicBezTo>
                  <a:cubicBezTo>
                    <a:pt x="887730" y="7086600"/>
                    <a:pt x="877570" y="6907530"/>
                    <a:pt x="897890" y="6852920"/>
                  </a:cubicBezTo>
                  <a:cubicBezTo>
                    <a:pt x="908050" y="6826250"/>
                    <a:pt x="925830" y="6809740"/>
                    <a:pt x="943610" y="6800850"/>
                  </a:cubicBezTo>
                  <a:cubicBezTo>
                    <a:pt x="958850" y="6794500"/>
                    <a:pt x="980440" y="6794500"/>
                    <a:pt x="995680" y="6800850"/>
                  </a:cubicBezTo>
                  <a:cubicBezTo>
                    <a:pt x="1014730" y="6809740"/>
                    <a:pt x="1033780" y="6824980"/>
                    <a:pt x="1042670" y="6852920"/>
                  </a:cubicBezTo>
                  <a:cubicBezTo>
                    <a:pt x="1061720" y="6916420"/>
                    <a:pt x="1017270" y="7143750"/>
                    <a:pt x="994410" y="7204710"/>
                  </a:cubicBezTo>
                  <a:cubicBezTo>
                    <a:pt x="985520" y="7227570"/>
                    <a:pt x="979170" y="7239000"/>
                    <a:pt x="966470" y="7249160"/>
                  </a:cubicBezTo>
                  <a:cubicBezTo>
                    <a:pt x="953770" y="7259320"/>
                    <a:pt x="930910" y="7264400"/>
                    <a:pt x="915670" y="7263130"/>
                  </a:cubicBezTo>
                  <a:cubicBezTo>
                    <a:pt x="902970" y="7263130"/>
                    <a:pt x="891540" y="7259320"/>
                    <a:pt x="882650" y="7252970"/>
                  </a:cubicBezTo>
                  <a:cubicBezTo>
                    <a:pt x="869950" y="7244080"/>
                    <a:pt x="859790" y="7236460"/>
                    <a:pt x="850900" y="7209790"/>
                  </a:cubicBezTo>
                  <a:cubicBezTo>
                    <a:pt x="802640" y="7075170"/>
                    <a:pt x="852170" y="6346190"/>
                    <a:pt x="803910" y="5843270"/>
                  </a:cubicBezTo>
                  <a:cubicBezTo>
                    <a:pt x="744220" y="5217160"/>
                    <a:pt x="590550" y="4404360"/>
                    <a:pt x="473710" y="3746500"/>
                  </a:cubicBezTo>
                  <a:cubicBezTo>
                    <a:pt x="368300" y="3157220"/>
                    <a:pt x="207010" y="2442210"/>
                    <a:pt x="140970" y="2076450"/>
                  </a:cubicBezTo>
                  <a:cubicBezTo>
                    <a:pt x="109220" y="1899920"/>
                    <a:pt x="92710" y="1809750"/>
                    <a:pt x="74930" y="1680210"/>
                  </a:cubicBezTo>
                  <a:cubicBezTo>
                    <a:pt x="58420" y="1559560"/>
                    <a:pt x="45720" y="1443990"/>
                    <a:pt x="36830" y="1327150"/>
                  </a:cubicBezTo>
                  <a:cubicBezTo>
                    <a:pt x="27940" y="1210310"/>
                    <a:pt x="24130" y="1120140"/>
                    <a:pt x="20320" y="980440"/>
                  </a:cubicBezTo>
                  <a:cubicBezTo>
                    <a:pt x="15240" y="769620"/>
                    <a:pt x="0" y="316230"/>
                    <a:pt x="17780" y="186690"/>
                  </a:cubicBezTo>
                  <a:cubicBezTo>
                    <a:pt x="24130" y="143510"/>
                    <a:pt x="22860" y="127000"/>
                    <a:pt x="43180" y="101600"/>
                  </a:cubicBezTo>
                  <a:cubicBezTo>
                    <a:pt x="73660" y="63500"/>
                    <a:pt x="168910" y="0"/>
                    <a:pt x="210820" y="8890"/>
                  </a:cubicBezTo>
                  <a:cubicBezTo>
                    <a:pt x="245110" y="16510"/>
                    <a:pt x="265430" y="63500"/>
                    <a:pt x="288290" y="106680"/>
                  </a:cubicBezTo>
                  <a:cubicBezTo>
                    <a:pt x="321310" y="167640"/>
                    <a:pt x="350520" y="262890"/>
                    <a:pt x="370840" y="355600"/>
                  </a:cubicBezTo>
                  <a:cubicBezTo>
                    <a:pt x="394970" y="464820"/>
                    <a:pt x="403860" y="604520"/>
                    <a:pt x="414020" y="721360"/>
                  </a:cubicBezTo>
                  <a:cubicBezTo>
                    <a:pt x="424180" y="828040"/>
                    <a:pt x="433070" y="890270"/>
                    <a:pt x="431800" y="1028700"/>
                  </a:cubicBezTo>
                  <a:cubicBezTo>
                    <a:pt x="429260" y="1316990"/>
                    <a:pt x="375920" y="2228850"/>
                    <a:pt x="327660" y="2367280"/>
                  </a:cubicBezTo>
                  <a:cubicBezTo>
                    <a:pt x="317500" y="2395220"/>
                    <a:pt x="311150" y="2406650"/>
                    <a:pt x="295910" y="2414270"/>
                  </a:cubicBezTo>
                  <a:cubicBezTo>
                    <a:pt x="281940" y="2421890"/>
                    <a:pt x="255270" y="2421890"/>
                    <a:pt x="240030" y="2414270"/>
                  </a:cubicBezTo>
                  <a:cubicBezTo>
                    <a:pt x="224790" y="2406650"/>
                    <a:pt x="212090" y="2388870"/>
                    <a:pt x="207010" y="2368550"/>
                  </a:cubicBezTo>
                  <a:cubicBezTo>
                    <a:pt x="200660" y="2340610"/>
                    <a:pt x="212090" y="2302510"/>
                    <a:pt x="224790" y="2254250"/>
                  </a:cubicBezTo>
                  <a:cubicBezTo>
                    <a:pt x="247650" y="2171700"/>
                    <a:pt x="297180" y="2062480"/>
                    <a:pt x="358140" y="1917700"/>
                  </a:cubicBezTo>
                  <a:cubicBezTo>
                    <a:pt x="471170" y="1652270"/>
                    <a:pt x="756920" y="1018540"/>
                    <a:pt x="868680" y="793750"/>
                  </a:cubicBezTo>
                  <a:cubicBezTo>
                    <a:pt x="916940" y="694690"/>
                    <a:pt x="937260" y="599440"/>
                    <a:pt x="980440" y="584200"/>
                  </a:cubicBezTo>
                  <a:cubicBezTo>
                    <a:pt x="1007110" y="574040"/>
                    <a:pt x="1049020" y="594360"/>
                    <a:pt x="1068070" y="618490"/>
                  </a:cubicBezTo>
                  <a:cubicBezTo>
                    <a:pt x="1090930" y="645160"/>
                    <a:pt x="1089660" y="697230"/>
                    <a:pt x="1092200" y="751840"/>
                  </a:cubicBezTo>
                  <a:cubicBezTo>
                    <a:pt x="1096010" y="836930"/>
                    <a:pt x="1079500" y="972820"/>
                    <a:pt x="1065530" y="1079500"/>
                  </a:cubicBezTo>
                  <a:cubicBezTo>
                    <a:pt x="1052830" y="1182370"/>
                    <a:pt x="1031240" y="1278890"/>
                    <a:pt x="1012190" y="1383030"/>
                  </a:cubicBezTo>
                  <a:cubicBezTo>
                    <a:pt x="993140" y="1493520"/>
                    <a:pt x="976630" y="1606550"/>
                    <a:pt x="949960" y="1723390"/>
                  </a:cubicBezTo>
                  <a:cubicBezTo>
                    <a:pt x="920750" y="1851660"/>
                    <a:pt x="868680" y="2048510"/>
                    <a:pt x="842010" y="2120900"/>
                  </a:cubicBezTo>
                  <a:cubicBezTo>
                    <a:pt x="830580" y="2148840"/>
                    <a:pt x="824230" y="2165350"/>
                    <a:pt x="812800" y="2176780"/>
                  </a:cubicBezTo>
                  <a:cubicBezTo>
                    <a:pt x="806450" y="2185670"/>
                    <a:pt x="800100" y="2190750"/>
                    <a:pt x="789940" y="2193290"/>
                  </a:cubicBezTo>
                  <a:cubicBezTo>
                    <a:pt x="775970" y="2195830"/>
                    <a:pt x="748030" y="2193290"/>
                    <a:pt x="734060" y="2185670"/>
                  </a:cubicBezTo>
                  <a:cubicBezTo>
                    <a:pt x="722630" y="2178050"/>
                    <a:pt x="717550" y="2170430"/>
                    <a:pt x="711200" y="2150110"/>
                  </a:cubicBezTo>
                  <a:cubicBezTo>
                    <a:pt x="681990" y="2057400"/>
                    <a:pt x="679450" y="1433830"/>
                    <a:pt x="697230" y="1336040"/>
                  </a:cubicBezTo>
                  <a:cubicBezTo>
                    <a:pt x="701040" y="1313180"/>
                    <a:pt x="703580" y="1305560"/>
                    <a:pt x="712470" y="1295400"/>
                  </a:cubicBezTo>
                  <a:cubicBezTo>
                    <a:pt x="721360" y="1285240"/>
                    <a:pt x="736600" y="1277620"/>
                    <a:pt x="749300" y="1276350"/>
                  </a:cubicBezTo>
                  <a:cubicBezTo>
                    <a:pt x="763270" y="1273810"/>
                    <a:pt x="781050" y="1278890"/>
                    <a:pt x="791210" y="1286510"/>
                  </a:cubicBezTo>
                  <a:cubicBezTo>
                    <a:pt x="802640" y="1294130"/>
                    <a:pt x="810260" y="1301750"/>
                    <a:pt x="816610" y="1320800"/>
                  </a:cubicBezTo>
                  <a:cubicBezTo>
                    <a:pt x="833120" y="1384300"/>
                    <a:pt x="812800" y="1690370"/>
                    <a:pt x="787400" y="1752600"/>
                  </a:cubicBezTo>
                  <a:cubicBezTo>
                    <a:pt x="778510" y="1772920"/>
                    <a:pt x="769620" y="1780540"/>
                    <a:pt x="755650" y="1786890"/>
                  </a:cubicBezTo>
                  <a:cubicBezTo>
                    <a:pt x="742950" y="1793240"/>
                    <a:pt x="723900" y="1795780"/>
                    <a:pt x="709930" y="1791970"/>
                  </a:cubicBezTo>
                  <a:cubicBezTo>
                    <a:pt x="695960" y="1789430"/>
                    <a:pt x="680720" y="1778000"/>
                    <a:pt x="673100" y="1766570"/>
                  </a:cubicBezTo>
                  <a:cubicBezTo>
                    <a:pt x="664210" y="1753870"/>
                    <a:pt x="664210" y="1744980"/>
                    <a:pt x="661670" y="1720850"/>
                  </a:cubicBezTo>
                  <a:cubicBezTo>
                    <a:pt x="654050" y="1630680"/>
                    <a:pt x="673100" y="1153160"/>
                    <a:pt x="712470" y="1068070"/>
                  </a:cubicBezTo>
                  <a:cubicBezTo>
                    <a:pt x="723900" y="1042670"/>
                    <a:pt x="737870" y="1032510"/>
                    <a:pt x="753110" y="1027430"/>
                  </a:cubicBezTo>
                  <a:cubicBezTo>
                    <a:pt x="767080" y="1022350"/>
                    <a:pt x="786130" y="1024890"/>
                    <a:pt x="797560" y="1029970"/>
                  </a:cubicBezTo>
                  <a:cubicBezTo>
                    <a:pt x="807720" y="1033780"/>
                    <a:pt x="815340" y="1040130"/>
                    <a:pt x="821690" y="1047750"/>
                  </a:cubicBezTo>
                  <a:cubicBezTo>
                    <a:pt x="828040" y="1059180"/>
                    <a:pt x="835660" y="1071880"/>
                    <a:pt x="834390" y="1090930"/>
                  </a:cubicBezTo>
                  <a:cubicBezTo>
                    <a:pt x="831850" y="1127760"/>
                    <a:pt x="787400" y="1178560"/>
                    <a:pt x="753110" y="1253490"/>
                  </a:cubicBezTo>
                  <a:cubicBezTo>
                    <a:pt x="679450" y="1416050"/>
                    <a:pt x="487680" y="1954530"/>
                    <a:pt x="431800" y="2039620"/>
                  </a:cubicBezTo>
                  <a:cubicBezTo>
                    <a:pt x="420370" y="2059940"/>
                    <a:pt x="414020" y="2065020"/>
                    <a:pt x="402590" y="2071370"/>
                  </a:cubicBezTo>
                  <a:cubicBezTo>
                    <a:pt x="393700" y="2076450"/>
                    <a:pt x="384810" y="2078990"/>
                    <a:pt x="374650" y="2077720"/>
                  </a:cubicBezTo>
                  <a:cubicBezTo>
                    <a:pt x="361950" y="2076450"/>
                    <a:pt x="344170" y="2068830"/>
                    <a:pt x="335280" y="2061210"/>
                  </a:cubicBezTo>
                  <a:cubicBezTo>
                    <a:pt x="327660" y="2054860"/>
                    <a:pt x="323850" y="2049780"/>
                    <a:pt x="318770" y="2037080"/>
                  </a:cubicBezTo>
                  <a:cubicBezTo>
                    <a:pt x="308610" y="2004060"/>
                    <a:pt x="302260" y="1929130"/>
                    <a:pt x="304800" y="1850390"/>
                  </a:cubicBezTo>
                  <a:cubicBezTo>
                    <a:pt x="308610" y="1714500"/>
                    <a:pt x="353060" y="1370330"/>
                    <a:pt x="386080" y="1297940"/>
                  </a:cubicBezTo>
                  <a:cubicBezTo>
                    <a:pt x="394970" y="1278890"/>
                    <a:pt x="402590" y="1271270"/>
                    <a:pt x="414020" y="1264920"/>
                  </a:cubicBezTo>
                  <a:cubicBezTo>
                    <a:pt x="426720" y="1258570"/>
                    <a:pt x="445770" y="1257300"/>
                    <a:pt x="458470" y="1258570"/>
                  </a:cubicBezTo>
                  <a:cubicBezTo>
                    <a:pt x="468630" y="1261110"/>
                    <a:pt x="477520" y="1264920"/>
                    <a:pt x="485140" y="1272540"/>
                  </a:cubicBezTo>
                  <a:cubicBezTo>
                    <a:pt x="494030" y="1281430"/>
                    <a:pt x="502920" y="1292860"/>
                    <a:pt x="506730" y="1310640"/>
                  </a:cubicBezTo>
                  <a:cubicBezTo>
                    <a:pt x="511810" y="1350010"/>
                    <a:pt x="486410" y="1433830"/>
                    <a:pt x="468630" y="1501140"/>
                  </a:cubicBezTo>
                  <a:cubicBezTo>
                    <a:pt x="449580" y="1581150"/>
                    <a:pt x="414020" y="1714500"/>
                    <a:pt x="392430" y="1757680"/>
                  </a:cubicBezTo>
                  <a:cubicBezTo>
                    <a:pt x="383540" y="1774190"/>
                    <a:pt x="378460" y="1780540"/>
                    <a:pt x="368300" y="1789430"/>
                  </a:cubicBezTo>
                  <a:cubicBezTo>
                    <a:pt x="358140" y="1798320"/>
                    <a:pt x="340360" y="1805940"/>
                    <a:pt x="327660" y="1808480"/>
                  </a:cubicBezTo>
                  <a:cubicBezTo>
                    <a:pt x="317500" y="1809750"/>
                    <a:pt x="307340" y="1808480"/>
                    <a:pt x="297180" y="1803400"/>
                  </a:cubicBezTo>
                  <a:cubicBezTo>
                    <a:pt x="284480" y="1794510"/>
                    <a:pt x="267970" y="1780540"/>
                    <a:pt x="261620" y="1756410"/>
                  </a:cubicBezTo>
                  <a:cubicBezTo>
                    <a:pt x="246380" y="1704340"/>
                    <a:pt x="273050" y="1584960"/>
                    <a:pt x="299720" y="1480820"/>
                  </a:cubicBezTo>
                  <a:cubicBezTo>
                    <a:pt x="337820" y="1336040"/>
                    <a:pt x="439420" y="1057910"/>
                    <a:pt x="495300" y="977900"/>
                  </a:cubicBezTo>
                  <a:cubicBezTo>
                    <a:pt x="516890" y="946150"/>
                    <a:pt x="535940" y="929640"/>
                    <a:pt x="556260" y="923290"/>
                  </a:cubicBezTo>
                  <a:cubicBezTo>
                    <a:pt x="570230" y="919480"/>
                    <a:pt x="588010" y="924560"/>
                    <a:pt x="599440" y="930910"/>
                  </a:cubicBezTo>
                  <a:cubicBezTo>
                    <a:pt x="612140" y="938530"/>
                    <a:pt x="621030" y="947420"/>
                    <a:pt x="627380" y="966470"/>
                  </a:cubicBezTo>
                  <a:cubicBezTo>
                    <a:pt x="645160" y="1013460"/>
                    <a:pt x="640080" y="1162050"/>
                    <a:pt x="640080" y="1243330"/>
                  </a:cubicBezTo>
                  <a:cubicBezTo>
                    <a:pt x="640080" y="1308100"/>
                    <a:pt x="640080" y="1344930"/>
                    <a:pt x="629920" y="1417320"/>
                  </a:cubicBezTo>
                  <a:cubicBezTo>
                    <a:pt x="610870" y="1544320"/>
                    <a:pt x="548640" y="1868170"/>
                    <a:pt x="510540" y="1932940"/>
                  </a:cubicBezTo>
                  <a:cubicBezTo>
                    <a:pt x="499110" y="1951990"/>
                    <a:pt x="488950" y="1958340"/>
                    <a:pt x="477520" y="1963420"/>
                  </a:cubicBezTo>
                  <a:cubicBezTo>
                    <a:pt x="467360" y="1968500"/>
                    <a:pt x="457200" y="1969770"/>
                    <a:pt x="447040" y="1968500"/>
                  </a:cubicBezTo>
                  <a:cubicBezTo>
                    <a:pt x="434340" y="1965960"/>
                    <a:pt x="416560" y="1957070"/>
                    <a:pt x="407670" y="1948180"/>
                  </a:cubicBezTo>
                  <a:cubicBezTo>
                    <a:pt x="400050" y="1940560"/>
                    <a:pt x="396240" y="1935480"/>
                    <a:pt x="392430" y="1921510"/>
                  </a:cubicBezTo>
                  <a:cubicBezTo>
                    <a:pt x="382270" y="1885950"/>
                    <a:pt x="382270" y="1798320"/>
                    <a:pt x="379730" y="1715770"/>
                  </a:cubicBezTo>
                  <a:cubicBezTo>
                    <a:pt x="377190" y="1590040"/>
                    <a:pt x="374650" y="1397000"/>
                    <a:pt x="389890" y="1242060"/>
                  </a:cubicBezTo>
                  <a:cubicBezTo>
                    <a:pt x="403860" y="1090930"/>
                    <a:pt x="441960" y="854710"/>
                    <a:pt x="466090" y="800100"/>
                  </a:cubicBezTo>
                  <a:cubicBezTo>
                    <a:pt x="472440" y="786130"/>
                    <a:pt x="474980" y="782320"/>
                    <a:pt x="483870" y="775970"/>
                  </a:cubicBezTo>
                  <a:cubicBezTo>
                    <a:pt x="494030" y="768350"/>
                    <a:pt x="514350" y="762000"/>
                    <a:pt x="527050" y="762000"/>
                  </a:cubicBezTo>
                  <a:cubicBezTo>
                    <a:pt x="537210" y="762000"/>
                    <a:pt x="546100" y="764540"/>
                    <a:pt x="554990" y="770890"/>
                  </a:cubicBezTo>
                  <a:cubicBezTo>
                    <a:pt x="566420" y="778510"/>
                    <a:pt x="576580" y="786130"/>
                    <a:pt x="582930" y="805180"/>
                  </a:cubicBezTo>
                  <a:cubicBezTo>
                    <a:pt x="600710" y="854710"/>
                    <a:pt x="586740" y="994410"/>
                    <a:pt x="579120" y="1099820"/>
                  </a:cubicBezTo>
                  <a:cubicBezTo>
                    <a:pt x="568960" y="1226820"/>
                    <a:pt x="554990" y="1452880"/>
                    <a:pt x="520700" y="1513840"/>
                  </a:cubicBezTo>
                  <a:cubicBezTo>
                    <a:pt x="508000" y="1537970"/>
                    <a:pt x="491490" y="1546860"/>
                    <a:pt x="476250" y="1551940"/>
                  </a:cubicBezTo>
                  <a:cubicBezTo>
                    <a:pt x="462280" y="1555750"/>
                    <a:pt x="444500" y="1551940"/>
                    <a:pt x="431800" y="1545590"/>
                  </a:cubicBezTo>
                  <a:cubicBezTo>
                    <a:pt x="420370" y="1539240"/>
                    <a:pt x="408940" y="1522730"/>
                    <a:pt x="403860" y="1511300"/>
                  </a:cubicBezTo>
                  <a:cubicBezTo>
                    <a:pt x="398780" y="1501140"/>
                    <a:pt x="396240" y="1492250"/>
                    <a:pt x="400050" y="1482090"/>
                  </a:cubicBezTo>
                  <a:cubicBezTo>
                    <a:pt x="408940" y="1461770"/>
                    <a:pt x="462280" y="1445260"/>
                    <a:pt x="488950" y="1419860"/>
                  </a:cubicBezTo>
                  <a:cubicBezTo>
                    <a:pt x="518160" y="1394460"/>
                    <a:pt x="533400" y="1371600"/>
                    <a:pt x="566420" y="1328420"/>
                  </a:cubicBezTo>
                  <a:cubicBezTo>
                    <a:pt x="638810" y="1235710"/>
                    <a:pt x="817880" y="920750"/>
                    <a:pt x="886460" y="872490"/>
                  </a:cubicBezTo>
                  <a:cubicBezTo>
                    <a:pt x="909320" y="857250"/>
                    <a:pt x="925830" y="854710"/>
                    <a:pt x="942340" y="859790"/>
                  </a:cubicBezTo>
                  <a:cubicBezTo>
                    <a:pt x="958850" y="863600"/>
                    <a:pt x="976630" y="876300"/>
                    <a:pt x="985520" y="897890"/>
                  </a:cubicBezTo>
                  <a:cubicBezTo>
                    <a:pt x="1003300" y="943610"/>
                    <a:pt x="985520" y="1061720"/>
                    <a:pt x="966470" y="1156970"/>
                  </a:cubicBezTo>
                  <a:cubicBezTo>
                    <a:pt x="941070" y="1278890"/>
                    <a:pt x="871220" y="1510030"/>
                    <a:pt x="825500" y="1568450"/>
                  </a:cubicBezTo>
                  <a:cubicBezTo>
                    <a:pt x="808990" y="1588770"/>
                    <a:pt x="793750" y="1598930"/>
                    <a:pt x="775970" y="1600200"/>
                  </a:cubicBezTo>
                  <a:cubicBezTo>
                    <a:pt x="758190" y="1601470"/>
                    <a:pt x="732790" y="1588770"/>
                    <a:pt x="721360" y="1577340"/>
                  </a:cubicBezTo>
                  <a:cubicBezTo>
                    <a:pt x="711200" y="1565910"/>
                    <a:pt x="711200" y="1555750"/>
                    <a:pt x="707390" y="1534160"/>
                  </a:cubicBezTo>
                  <a:cubicBezTo>
                    <a:pt x="695960" y="1471930"/>
                    <a:pt x="688340" y="1277620"/>
                    <a:pt x="695960" y="1165860"/>
                  </a:cubicBezTo>
                  <a:cubicBezTo>
                    <a:pt x="703580" y="1071880"/>
                    <a:pt x="725170" y="955040"/>
                    <a:pt x="742950" y="906780"/>
                  </a:cubicBezTo>
                  <a:cubicBezTo>
                    <a:pt x="750570" y="887730"/>
                    <a:pt x="755650" y="876300"/>
                    <a:pt x="765810" y="867410"/>
                  </a:cubicBezTo>
                  <a:cubicBezTo>
                    <a:pt x="777240" y="858520"/>
                    <a:pt x="795020" y="853440"/>
                    <a:pt x="808990" y="853440"/>
                  </a:cubicBezTo>
                  <a:cubicBezTo>
                    <a:pt x="822960" y="854710"/>
                    <a:pt x="840740" y="863600"/>
                    <a:pt x="850900" y="872490"/>
                  </a:cubicBezTo>
                  <a:cubicBezTo>
                    <a:pt x="858520" y="878840"/>
                    <a:pt x="862330" y="885190"/>
                    <a:pt x="867410" y="897890"/>
                  </a:cubicBezTo>
                  <a:cubicBezTo>
                    <a:pt x="876300" y="922020"/>
                    <a:pt x="881380" y="969010"/>
                    <a:pt x="885190" y="1014730"/>
                  </a:cubicBezTo>
                  <a:cubicBezTo>
                    <a:pt x="891540" y="1076960"/>
                    <a:pt x="897890" y="1169670"/>
                    <a:pt x="892810" y="1240790"/>
                  </a:cubicBezTo>
                  <a:cubicBezTo>
                    <a:pt x="889000" y="1306830"/>
                    <a:pt x="878840" y="1385570"/>
                    <a:pt x="859790" y="1427480"/>
                  </a:cubicBezTo>
                  <a:cubicBezTo>
                    <a:pt x="849630" y="1451610"/>
                    <a:pt x="838200" y="1470660"/>
                    <a:pt x="821690" y="1478280"/>
                  </a:cubicBezTo>
                  <a:cubicBezTo>
                    <a:pt x="803910" y="1485900"/>
                    <a:pt x="773430" y="1484630"/>
                    <a:pt x="756920" y="1474470"/>
                  </a:cubicBezTo>
                  <a:cubicBezTo>
                    <a:pt x="740410" y="1464310"/>
                    <a:pt x="726440" y="1436370"/>
                    <a:pt x="723900" y="1418590"/>
                  </a:cubicBezTo>
                  <a:cubicBezTo>
                    <a:pt x="722630" y="1404620"/>
                    <a:pt x="727710" y="1388110"/>
                    <a:pt x="736600" y="1376680"/>
                  </a:cubicBezTo>
                  <a:cubicBezTo>
                    <a:pt x="744220" y="1365250"/>
                    <a:pt x="756920" y="1353820"/>
                    <a:pt x="770890" y="1350010"/>
                  </a:cubicBezTo>
                  <a:cubicBezTo>
                    <a:pt x="788670" y="1346200"/>
                    <a:pt x="819150" y="1350010"/>
                    <a:pt x="834390" y="1361440"/>
                  </a:cubicBezTo>
                  <a:cubicBezTo>
                    <a:pt x="849630" y="1372870"/>
                    <a:pt x="861060" y="1402080"/>
                    <a:pt x="861060" y="1419860"/>
                  </a:cubicBezTo>
                  <a:cubicBezTo>
                    <a:pt x="861060" y="1435100"/>
                    <a:pt x="853440" y="1450340"/>
                    <a:pt x="844550" y="1460500"/>
                  </a:cubicBezTo>
                  <a:cubicBezTo>
                    <a:pt x="835660" y="1470660"/>
                    <a:pt x="820420" y="1479550"/>
                    <a:pt x="806450" y="1483360"/>
                  </a:cubicBezTo>
                  <a:cubicBezTo>
                    <a:pt x="793750" y="1485900"/>
                    <a:pt x="775970" y="1484630"/>
                    <a:pt x="763270" y="1478280"/>
                  </a:cubicBezTo>
                  <a:cubicBezTo>
                    <a:pt x="748030" y="1469390"/>
                    <a:pt x="730250" y="1450340"/>
                    <a:pt x="725170" y="1426210"/>
                  </a:cubicBezTo>
                  <a:cubicBezTo>
                    <a:pt x="715010" y="1385570"/>
                    <a:pt x="755650" y="1313180"/>
                    <a:pt x="760730" y="1243330"/>
                  </a:cubicBezTo>
                  <a:cubicBezTo>
                    <a:pt x="767080" y="1148080"/>
                    <a:pt x="730250" y="962660"/>
                    <a:pt x="742950" y="906780"/>
                  </a:cubicBezTo>
                  <a:cubicBezTo>
                    <a:pt x="748030" y="886460"/>
                    <a:pt x="755650" y="876300"/>
                    <a:pt x="765810" y="867410"/>
                  </a:cubicBezTo>
                  <a:cubicBezTo>
                    <a:pt x="777240" y="858520"/>
                    <a:pt x="795020" y="853440"/>
                    <a:pt x="808990" y="853440"/>
                  </a:cubicBezTo>
                  <a:cubicBezTo>
                    <a:pt x="822960" y="854710"/>
                    <a:pt x="840740" y="862330"/>
                    <a:pt x="850900" y="872490"/>
                  </a:cubicBezTo>
                  <a:cubicBezTo>
                    <a:pt x="861060" y="881380"/>
                    <a:pt x="867410" y="892810"/>
                    <a:pt x="869950" y="913130"/>
                  </a:cubicBezTo>
                  <a:cubicBezTo>
                    <a:pt x="876300" y="961390"/>
                    <a:pt x="829310" y="1070610"/>
                    <a:pt x="820420" y="1165860"/>
                  </a:cubicBezTo>
                  <a:cubicBezTo>
                    <a:pt x="808990" y="1283970"/>
                    <a:pt x="850900" y="1512570"/>
                    <a:pt x="825500" y="1568450"/>
                  </a:cubicBezTo>
                  <a:cubicBezTo>
                    <a:pt x="817880" y="1586230"/>
                    <a:pt x="803910" y="1592580"/>
                    <a:pt x="791210" y="1596390"/>
                  </a:cubicBezTo>
                  <a:cubicBezTo>
                    <a:pt x="777240" y="1601470"/>
                    <a:pt x="758190" y="1598930"/>
                    <a:pt x="746760" y="1595120"/>
                  </a:cubicBezTo>
                  <a:cubicBezTo>
                    <a:pt x="736600" y="1591310"/>
                    <a:pt x="727710" y="1586230"/>
                    <a:pt x="721360" y="1577340"/>
                  </a:cubicBezTo>
                  <a:cubicBezTo>
                    <a:pt x="713740" y="1567180"/>
                    <a:pt x="707390" y="1555750"/>
                    <a:pt x="707390" y="1534160"/>
                  </a:cubicBezTo>
                  <a:cubicBezTo>
                    <a:pt x="707390" y="1468120"/>
                    <a:pt x="817880" y="1234440"/>
                    <a:pt x="848360" y="1132840"/>
                  </a:cubicBezTo>
                  <a:cubicBezTo>
                    <a:pt x="864870" y="1071880"/>
                    <a:pt x="878840" y="1028700"/>
                    <a:pt x="882650" y="984250"/>
                  </a:cubicBezTo>
                  <a:cubicBezTo>
                    <a:pt x="885190" y="947420"/>
                    <a:pt x="864870" y="904240"/>
                    <a:pt x="877570" y="883920"/>
                  </a:cubicBezTo>
                  <a:cubicBezTo>
                    <a:pt x="886460" y="867410"/>
                    <a:pt x="910590" y="857250"/>
                    <a:pt x="928370" y="857250"/>
                  </a:cubicBezTo>
                  <a:cubicBezTo>
                    <a:pt x="944880" y="857250"/>
                    <a:pt x="969010" y="869950"/>
                    <a:pt x="979170" y="883920"/>
                  </a:cubicBezTo>
                  <a:cubicBezTo>
                    <a:pt x="988060" y="897890"/>
                    <a:pt x="991870" y="915670"/>
                    <a:pt x="985520" y="941070"/>
                  </a:cubicBezTo>
                  <a:cubicBezTo>
                    <a:pt x="963930" y="1024890"/>
                    <a:pt x="749300" y="1323340"/>
                    <a:pt x="656590" y="1413510"/>
                  </a:cubicBezTo>
                  <a:cubicBezTo>
                    <a:pt x="607060" y="1460500"/>
                    <a:pt x="552450" y="1473200"/>
                    <a:pt x="524510" y="1499870"/>
                  </a:cubicBezTo>
                  <a:cubicBezTo>
                    <a:pt x="506730" y="1516380"/>
                    <a:pt x="505460" y="1539240"/>
                    <a:pt x="490220" y="1546860"/>
                  </a:cubicBezTo>
                  <a:cubicBezTo>
                    <a:pt x="474980" y="1554480"/>
                    <a:pt x="445770" y="1550670"/>
                    <a:pt x="431800" y="1545590"/>
                  </a:cubicBezTo>
                  <a:cubicBezTo>
                    <a:pt x="421640" y="1541780"/>
                    <a:pt x="415290" y="1534160"/>
                    <a:pt x="410210" y="1525270"/>
                  </a:cubicBezTo>
                  <a:cubicBezTo>
                    <a:pt x="403860" y="1513840"/>
                    <a:pt x="401320" y="1503680"/>
                    <a:pt x="400050" y="1482090"/>
                  </a:cubicBezTo>
                  <a:cubicBezTo>
                    <a:pt x="397510" y="1417320"/>
                    <a:pt x="443230" y="1214120"/>
                    <a:pt x="453390" y="1093470"/>
                  </a:cubicBezTo>
                  <a:cubicBezTo>
                    <a:pt x="463550" y="989330"/>
                    <a:pt x="445770" y="847090"/>
                    <a:pt x="466090" y="800100"/>
                  </a:cubicBezTo>
                  <a:cubicBezTo>
                    <a:pt x="473710" y="782320"/>
                    <a:pt x="483870" y="774700"/>
                    <a:pt x="496570" y="768350"/>
                  </a:cubicBezTo>
                  <a:cubicBezTo>
                    <a:pt x="509270" y="762000"/>
                    <a:pt x="528320" y="760730"/>
                    <a:pt x="541020" y="764540"/>
                  </a:cubicBezTo>
                  <a:cubicBezTo>
                    <a:pt x="554990" y="768350"/>
                    <a:pt x="570230" y="779780"/>
                    <a:pt x="576580" y="792480"/>
                  </a:cubicBezTo>
                  <a:cubicBezTo>
                    <a:pt x="584200" y="803910"/>
                    <a:pt x="585470" y="814070"/>
                    <a:pt x="585470" y="835660"/>
                  </a:cubicBezTo>
                  <a:cubicBezTo>
                    <a:pt x="585470" y="902970"/>
                    <a:pt x="521970" y="1126490"/>
                    <a:pt x="508000" y="1245870"/>
                  </a:cubicBezTo>
                  <a:cubicBezTo>
                    <a:pt x="497840" y="1338580"/>
                    <a:pt x="499110" y="1398270"/>
                    <a:pt x="499110" y="1490980"/>
                  </a:cubicBezTo>
                  <a:cubicBezTo>
                    <a:pt x="499110" y="1614170"/>
                    <a:pt x="533400" y="1855470"/>
                    <a:pt x="515620" y="1918970"/>
                  </a:cubicBezTo>
                  <a:cubicBezTo>
                    <a:pt x="509270" y="1939290"/>
                    <a:pt x="500380" y="1948180"/>
                    <a:pt x="490220" y="1955800"/>
                  </a:cubicBezTo>
                  <a:cubicBezTo>
                    <a:pt x="482600" y="1963420"/>
                    <a:pt x="473710" y="1967230"/>
                    <a:pt x="462280" y="1967230"/>
                  </a:cubicBezTo>
                  <a:cubicBezTo>
                    <a:pt x="447040" y="1968500"/>
                    <a:pt x="419100" y="1960880"/>
                    <a:pt x="407670" y="1948180"/>
                  </a:cubicBezTo>
                  <a:cubicBezTo>
                    <a:pt x="394970" y="1935480"/>
                    <a:pt x="392430" y="1917700"/>
                    <a:pt x="392430" y="1891030"/>
                  </a:cubicBezTo>
                  <a:cubicBezTo>
                    <a:pt x="392430" y="1830070"/>
                    <a:pt x="455930" y="1675130"/>
                    <a:pt x="476250" y="1587500"/>
                  </a:cubicBezTo>
                  <a:cubicBezTo>
                    <a:pt x="491490" y="1521460"/>
                    <a:pt x="501650" y="1483360"/>
                    <a:pt x="508000" y="1410970"/>
                  </a:cubicBezTo>
                  <a:cubicBezTo>
                    <a:pt x="519430" y="1295400"/>
                    <a:pt x="485140" y="1022350"/>
                    <a:pt x="510540" y="960120"/>
                  </a:cubicBezTo>
                  <a:cubicBezTo>
                    <a:pt x="518160" y="941070"/>
                    <a:pt x="528320" y="934720"/>
                    <a:pt x="541020" y="928370"/>
                  </a:cubicBezTo>
                  <a:cubicBezTo>
                    <a:pt x="553720" y="922020"/>
                    <a:pt x="572770" y="920750"/>
                    <a:pt x="585470" y="924560"/>
                  </a:cubicBezTo>
                  <a:cubicBezTo>
                    <a:pt x="599440" y="929640"/>
                    <a:pt x="613410" y="939800"/>
                    <a:pt x="621030" y="952500"/>
                  </a:cubicBezTo>
                  <a:cubicBezTo>
                    <a:pt x="628650" y="963930"/>
                    <a:pt x="632460" y="977900"/>
                    <a:pt x="629920" y="995680"/>
                  </a:cubicBezTo>
                  <a:cubicBezTo>
                    <a:pt x="626110" y="1026160"/>
                    <a:pt x="591820" y="1062990"/>
                    <a:pt x="568960" y="1115060"/>
                  </a:cubicBezTo>
                  <a:cubicBezTo>
                    <a:pt x="528320" y="1206500"/>
                    <a:pt x="453390" y="1385570"/>
                    <a:pt x="422910" y="1503680"/>
                  </a:cubicBezTo>
                  <a:cubicBezTo>
                    <a:pt x="398780" y="1597660"/>
                    <a:pt x="398780" y="1722120"/>
                    <a:pt x="383540" y="1762760"/>
                  </a:cubicBezTo>
                  <a:cubicBezTo>
                    <a:pt x="379730" y="1776730"/>
                    <a:pt x="375920" y="1781810"/>
                    <a:pt x="368300" y="1789430"/>
                  </a:cubicBezTo>
                  <a:cubicBezTo>
                    <a:pt x="359410" y="1798320"/>
                    <a:pt x="340360" y="1805940"/>
                    <a:pt x="327660" y="1808480"/>
                  </a:cubicBezTo>
                  <a:cubicBezTo>
                    <a:pt x="317500" y="1809750"/>
                    <a:pt x="307340" y="1807210"/>
                    <a:pt x="298450" y="1803400"/>
                  </a:cubicBezTo>
                  <a:cubicBezTo>
                    <a:pt x="285750" y="1797050"/>
                    <a:pt x="271780" y="1783080"/>
                    <a:pt x="265430" y="1771650"/>
                  </a:cubicBezTo>
                  <a:cubicBezTo>
                    <a:pt x="260350" y="1761490"/>
                    <a:pt x="259080" y="1755140"/>
                    <a:pt x="260350" y="1741170"/>
                  </a:cubicBezTo>
                  <a:cubicBezTo>
                    <a:pt x="262890" y="1714500"/>
                    <a:pt x="290830" y="1672590"/>
                    <a:pt x="306070" y="1621790"/>
                  </a:cubicBezTo>
                  <a:cubicBezTo>
                    <a:pt x="331470" y="1540510"/>
                    <a:pt x="359410" y="1350010"/>
                    <a:pt x="386080" y="1297940"/>
                  </a:cubicBezTo>
                  <a:cubicBezTo>
                    <a:pt x="394970" y="1280160"/>
                    <a:pt x="402590" y="1271270"/>
                    <a:pt x="414020" y="1264920"/>
                  </a:cubicBezTo>
                  <a:cubicBezTo>
                    <a:pt x="426720" y="1258570"/>
                    <a:pt x="444500" y="1256030"/>
                    <a:pt x="458470" y="1258570"/>
                  </a:cubicBezTo>
                  <a:cubicBezTo>
                    <a:pt x="472440" y="1262380"/>
                    <a:pt x="487680" y="1272540"/>
                    <a:pt x="495300" y="1282700"/>
                  </a:cubicBezTo>
                  <a:cubicBezTo>
                    <a:pt x="502920" y="1294130"/>
                    <a:pt x="505460" y="1303020"/>
                    <a:pt x="506730" y="1325880"/>
                  </a:cubicBezTo>
                  <a:cubicBezTo>
                    <a:pt x="510540" y="1403350"/>
                    <a:pt x="438150" y="1743710"/>
                    <a:pt x="425450" y="1854200"/>
                  </a:cubicBezTo>
                  <a:cubicBezTo>
                    <a:pt x="419100" y="1903730"/>
                    <a:pt x="412750" y="1930400"/>
                    <a:pt x="415290" y="1963420"/>
                  </a:cubicBezTo>
                  <a:cubicBezTo>
                    <a:pt x="416560" y="1991360"/>
                    <a:pt x="438150" y="2020570"/>
                    <a:pt x="431800" y="2039620"/>
                  </a:cubicBezTo>
                  <a:cubicBezTo>
                    <a:pt x="427990" y="2053590"/>
                    <a:pt x="414020" y="2065020"/>
                    <a:pt x="402590" y="2071370"/>
                  </a:cubicBezTo>
                  <a:cubicBezTo>
                    <a:pt x="393700" y="2076450"/>
                    <a:pt x="384810" y="2078990"/>
                    <a:pt x="374650" y="2077720"/>
                  </a:cubicBezTo>
                  <a:cubicBezTo>
                    <a:pt x="361950" y="2076450"/>
                    <a:pt x="344170" y="2068830"/>
                    <a:pt x="335280" y="2061210"/>
                  </a:cubicBezTo>
                  <a:cubicBezTo>
                    <a:pt x="327660" y="2054860"/>
                    <a:pt x="322580" y="2045970"/>
                    <a:pt x="318770" y="2037080"/>
                  </a:cubicBezTo>
                  <a:cubicBezTo>
                    <a:pt x="316230" y="2024380"/>
                    <a:pt x="316230" y="2016760"/>
                    <a:pt x="320040" y="1993900"/>
                  </a:cubicBezTo>
                  <a:cubicBezTo>
                    <a:pt x="341630" y="1893570"/>
                    <a:pt x="568960" y="1363980"/>
                    <a:pt x="643890" y="1201420"/>
                  </a:cubicBezTo>
                  <a:cubicBezTo>
                    <a:pt x="679450" y="1126490"/>
                    <a:pt x="697230" y="1068070"/>
                    <a:pt x="727710" y="1042670"/>
                  </a:cubicBezTo>
                  <a:cubicBezTo>
                    <a:pt x="745490" y="1027430"/>
                    <a:pt x="767080" y="1023620"/>
                    <a:pt x="783590" y="1024890"/>
                  </a:cubicBezTo>
                  <a:cubicBezTo>
                    <a:pt x="797560" y="1027430"/>
                    <a:pt x="812800" y="1037590"/>
                    <a:pt x="821690" y="1047750"/>
                  </a:cubicBezTo>
                  <a:cubicBezTo>
                    <a:pt x="829310" y="1059180"/>
                    <a:pt x="831850" y="1068070"/>
                    <a:pt x="834390" y="1090930"/>
                  </a:cubicBezTo>
                  <a:cubicBezTo>
                    <a:pt x="844550" y="1178560"/>
                    <a:pt x="815340" y="1652270"/>
                    <a:pt x="791210" y="1737360"/>
                  </a:cubicBezTo>
                  <a:cubicBezTo>
                    <a:pt x="784860" y="1760220"/>
                    <a:pt x="779780" y="1769110"/>
                    <a:pt x="769620" y="1778000"/>
                  </a:cubicBezTo>
                  <a:cubicBezTo>
                    <a:pt x="758190" y="1788160"/>
                    <a:pt x="740410" y="1794510"/>
                    <a:pt x="726440" y="1794510"/>
                  </a:cubicBezTo>
                  <a:cubicBezTo>
                    <a:pt x="711200" y="1794510"/>
                    <a:pt x="693420" y="1786890"/>
                    <a:pt x="683260" y="1778000"/>
                  </a:cubicBezTo>
                  <a:cubicBezTo>
                    <a:pt x="671830" y="1767840"/>
                    <a:pt x="665480" y="1758950"/>
                    <a:pt x="661670" y="1737360"/>
                  </a:cubicBezTo>
                  <a:cubicBezTo>
                    <a:pt x="648970" y="1671320"/>
                    <a:pt x="676910" y="1383030"/>
                    <a:pt x="698500" y="1322070"/>
                  </a:cubicBezTo>
                  <a:cubicBezTo>
                    <a:pt x="706120" y="1301750"/>
                    <a:pt x="713740" y="1294130"/>
                    <a:pt x="722630" y="1286510"/>
                  </a:cubicBezTo>
                  <a:cubicBezTo>
                    <a:pt x="730250" y="1280160"/>
                    <a:pt x="740410" y="1277620"/>
                    <a:pt x="749300" y="1276350"/>
                  </a:cubicBezTo>
                  <a:cubicBezTo>
                    <a:pt x="759460" y="1275080"/>
                    <a:pt x="769620" y="1275080"/>
                    <a:pt x="778510" y="1278890"/>
                  </a:cubicBezTo>
                  <a:cubicBezTo>
                    <a:pt x="789940" y="1283970"/>
                    <a:pt x="801370" y="1287780"/>
                    <a:pt x="810260" y="1308100"/>
                  </a:cubicBezTo>
                  <a:cubicBezTo>
                    <a:pt x="850900" y="1393190"/>
                    <a:pt x="855980" y="2058670"/>
                    <a:pt x="826770" y="2152650"/>
                  </a:cubicBezTo>
                  <a:cubicBezTo>
                    <a:pt x="820420" y="2172970"/>
                    <a:pt x="814070" y="2179320"/>
                    <a:pt x="802640" y="2186940"/>
                  </a:cubicBezTo>
                  <a:cubicBezTo>
                    <a:pt x="791210" y="2193290"/>
                    <a:pt x="774700" y="2197100"/>
                    <a:pt x="760730" y="2195830"/>
                  </a:cubicBezTo>
                  <a:cubicBezTo>
                    <a:pt x="748030" y="2194560"/>
                    <a:pt x="732790" y="2185670"/>
                    <a:pt x="723900" y="2175510"/>
                  </a:cubicBezTo>
                  <a:cubicBezTo>
                    <a:pt x="715010" y="2165350"/>
                    <a:pt x="709930" y="2156460"/>
                    <a:pt x="709930" y="2136140"/>
                  </a:cubicBezTo>
                  <a:cubicBezTo>
                    <a:pt x="707390" y="2068830"/>
                    <a:pt x="797560" y="1861820"/>
                    <a:pt x="834390" y="1703070"/>
                  </a:cubicBezTo>
                  <a:cubicBezTo>
                    <a:pt x="878840" y="1512570"/>
                    <a:pt x="924560" y="1243330"/>
                    <a:pt x="947420" y="1070610"/>
                  </a:cubicBezTo>
                  <a:cubicBezTo>
                    <a:pt x="962660" y="949960"/>
                    <a:pt x="956310" y="833120"/>
                    <a:pt x="971550" y="763270"/>
                  </a:cubicBezTo>
                  <a:cubicBezTo>
                    <a:pt x="979170" y="726440"/>
                    <a:pt x="996950" y="678180"/>
                    <a:pt x="1000760" y="679450"/>
                  </a:cubicBezTo>
                  <a:cubicBezTo>
                    <a:pt x="1004570" y="680720"/>
                    <a:pt x="996950" y="764540"/>
                    <a:pt x="974090" y="839470"/>
                  </a:cubicBezTo>
                  <a:cubicBezTo>
                    <a:pt x="913130" y="1047750"/>
                    <a:pt x="579120" y="1701800"/>
                    <a:pt x="468630" y="1962150"/>
                  </a:cubicBezTo>
                  <a:cubicBezTo>
                    <a:pt x="411480" y="2098040"/>
                    <a:pt x="365760" y="2198370"/>
                    <a:pt x="342900" y="2275840"/>
                  </a:cubicBezTo>
                  <a:cubicBezTo>
                    <a:pt x="331470" y="2320290"/>
                    <a:pt x="335280" y="2357120"/>
                    <a:pt x="323850" y="2381250"/>
                  </a:cubicBezTo>
                  <a:cubicBezTo>
                    <a:pt x="317500" y="2396490"/>
                    <a:pt x="307340" y="2407920"/>
                    <a:pt x="295910" y="2414270"/>
                  </a:cubicBezTo>
                  <a:cubicBezTo>
                    <a:pt x="284480" y="2420620"/>
                    <a:pt x="266700" y="2423160"/>
                    <a:pt x="254000" y="2419350"/>
                  </a:cubicBezTo>
                  <a:cubicBezTo>
                    <a:pt x="240030" y="2416810"/>
                    <a:pt x="226060" y="2406650"/>
                    <a:pt x="218440" y="2395220"/>
                  </a:cubicBezTo>
                  <a:cubicBezTo>
                    <a:pt x="210820" y="2385060"/>
                    <a:pt x="209550" y="2377440"/>
                    <a:pt x="207010" y="2354580"/>
                  </a:cubicBezTo>
                  <a:cubicBezTo>
                    <a:pt x="198120" y="2247900"/>
                    <a:pt x="271780" y="1686560"/>
                    <a:pt x="289560" y="1442720"/>
                  </a:cubicBezTo>
                  <a:cubicBezTo>
                    <a:pt x="300990" y="1280160"/>
                    <a:pt x="314960" y="1186180"/>
                    <a:pt x="311150" y="1035050"/>
                  </a:cubicBezTo>
                  <a:cubicBezTo>
                    <a:pt x="307340" y="845820"/>
                    <a:pt x="281940" y="565150"/>
                    <a:pt x="250190" y="394970"/>
                  </a:cubicBezTo>
                  <a:cubicBezTo>
                    <a:pt x="228600" y="278130"/>
                    <a:pt x="194310" y="105410"/>
                    <a:pt x="171450" y="104140"/>
                  </a:cubicBezTo>
                  <a:cubicBezTo>
                    <a:pt x="157480" y="104140"/>
                    <a:pt x="143510" y="163830"/>
                    <a:pt x="135890" y="196850"/>
                  </a:cubicBezTo>
                  <a:cubicBezTo>
                    <a:pt x="127000" y="232410"/>
                    <a:pt x="127000" y="254000"/>
                    <a:pt x="124460" y="309880"/>
                  </a:cubicBezTo>
                  <a:cubicBezTo>
                    <a:pt x="118110" y="477520"/>
                    <a:pt x="134620" y="1066800"/>
                    <a:pt x="151130" y="1314450"/>
                  </a:cubicBezTo>
                  <a:cubicBezTo>
                    <a:pt x="161290" y="1460500"/>
                    <a:pt x="172720" y="1543050"/>
                    <a:pt x="189230" y="1662430"/>
                  </a:cubicBezTo>
                  <a:cubicBezTo>
                    <a:pt x="205740" y="1788160"/>
                    <a:pt x="220980" y="1877060"/>
                    <a:pt x="254000" y="2053590"/>
                  </a:cubicBezTo>
                  <a:cubicBezTo>
                    <a:pt x="320040" y="2416810"/>
                    <a:pt x="481330" y="3135630"/>
                    <a:pt x="588010" y="3726180"/>
                  </a:cubicBezTo>
                  <a:cubicBezTo>
                    <a:pt x="707390" y="4389120"/>
                    <a:pt x="861060" y="5210810"/>
                    <a:pt x="927100" y="5839460"/>
                  </a:cubicBezTo>
                  <a:cubicBezTo>
                    <a:pt x="980440" y="6342380"/>
                    <a:pt x="1031240" y="7066280"/>
                    <a:pt x="994410" y="7204710"/>
                  </a:cubicBezTo>
                  <a:cubicBezTo>
                    <a:pt x="988060" y="7231380"/>
                    <a:pt x="979170" y="7239000"/>
                    <a:pt x="966470" y="7249160"/>
                  </a:cubicBezTo>
                  <a:cubicBezTo>
                    <a:pt x="953770" y="7259320"/>
                    <a:pt x="932180" y="7264400"/>
                    <a:pt x="915670" y="7263130"/>
                  </a:cubicBezTo>
                  <a:cubicBezTo>
                    <a:pt x="899160" y="7261860"/>
                    <a:pt x="880110" y="7252970"/>
                    <a:pt x="868680" y="7241540"/>
                  </a:cubicBezTo>
                  <a:cubicBezTo>
                    <a:pt x="857250" y="7228840"/>
                    <a:pt x="850900" y="7216140"/>
                    <a:pt x="847090" y="7192010"/>
                  </a:cubicBezTo>
                  <a:cubicBezTo>
                    <a:pt x="839470" y="7131050"/>
                    <a:pt x="880110" y="6906260"/>
                    <a:pt x="897890" y="6852920"/>
                  </a:cubicBezTo>
                  <a:cubicBezTo>
                    <a:pt x="902970" y="6836410"/>
                    <a:pt x="905510" y="6830060"/>
                    <a:pt x="914400" y="6821170"/>
                  </a:cubicBezTo>
                  <a:cubicBezTo>
                    <a:pt x="924560" y="6811010"/>
                    <a:pt x="944880" y="6799580"/>
                    <a:pt x="961390" y="6797040"/>
                  </a:cubicBezTo>
                  <a:cubicBezTo>
                    <a:pt x="976630" y="6794500"/>
                    <a:pt x="998220" y="6800850"/>
                    <a:pt x="1012190" y="6809740"/>
                  </a:cubicBezTo>
                  <a:cubicBezTo>
                    <a:pt x="1026160" y="6818630"/>
                    <a:pt x="1035050" y="6831330"/>
                    <a:pt x="1042670" y="6852920"/>
                  </a:cubicBezTo>
                  <a:cubicBezTo>
                    <a:pt x="1057910" y="6903720"/>
                    <a:pt x="1052830" y="7078980"/>
                    <a:pt x="1045210" y="7127240"/>
                  </a:cubicBezTo>
                  <a:cubicBezTo>
                    <a:pt x="1042670" y="7143750"/>
                    <a:pt x="1042670" y="7150100"/>
                    <a:pt x="1035050" y="7160260"/>
                  </a:cubicBezTo>
                  <a:cubicBezTo>
                    <a:pt x="1023620" y="7174230"/>
                    <a:pt x="995680" y="7194550"/>
                    <a:pt x="974090" y="7195820"/>
                  </a:cubicBezTo>
                  <a:cubicBezTo>
                    <a:pt x="953770" y="7195820"/>
                    <a:pt x="924560" y="7180580"/>
                    <a:pt x="911860" y="7166610"/>
                  </a:cubicBezTo>
                  <a:cubicBezTo>
                    <a:pt x="900430" y="7152640"/>
                    <a:pt x="899160" y="7136130"/>
                    <a:pt x="896620" y="7115810"/>
                  </a:cubicBezTo>
                  <a:cubicBezTo>
                    <a:pt x="894080" y="7085330"/>
                    <a:pt x="900430" y="7044690"/>
                    <a:pt x="905510" y="7001510"/>
                  </a:cubicBezTo>
                  <a:cubicBezTo>
                    <a:pt x="913130" y="6941820"/>
                    <a:pt x="930910" y="6791960"/>
                    <a:pt x="937260" y="6793230"/>
                  </a:cubicBezTo>
                  <a:cubicBezTo>
                    <a:pt x="939800" y="6793230"/>
                    <a:pt x="943610" y="6869430"/>
                    <a:pt x="942340" y="6869430"/>
                  </a:cubicBezTo>
                  <a:cubicBezTo>
                    <a:pt x="941070" y="6869430"/>
                    <a:pt x="924560" y="6821170"/>
                    <a:pt x="930910" y="6802120"/>
                  </a:cubicBezTo>
                  <a:cubicBezTo>
                    <a:pt x="937260" y="6781800"/>
                    <a:pt x="963930" y="6761480"/>
                    <a:pt x="980440" y="6753860"/>
                  </a:cubicBezTo>
                  <a:cubicBezTo>
                    <a:pt x="991870" y="6748780"/>
                    <a:pt x="1004570" y="6748780"/>
                    <a:pt x="1016000" y="6752590"/>
                  </a:cubicBezTo>
                  <a:cubicBezTo>
                    <a:pt x="1029970" y="6756400"/>
                    <a:pt x="1045210" y="6765290"/>
                    <a:pt x="1060450" y="6780530"/>
                  </a:cubicBezTo>
                  <a:cubicBezTo>
                    <a:pt x="1084580" y="6805930"/>
                    <a:pt x="1129030" y="6874510"/>
                    <a:pt x="1130300" y="6902450"/>
                  </a:cubicBezTo>
                  <a:cubicBezTo>
                    <a:pt x="1131570" y="6916420"/>
                    <a:pt x="1125220" y="6926580"/>
                    <a:pt x="1117600" y="6935470"/>
                  </a:cubicBezTo>
                  <a:cubicBezTo>
                    <a:pt x="1111250" y="6944360"/>
                    <a:pt x="1103630" y="6953250"/>
                    <a:pt x="1092200" y="6957060"/>
                  </a:cubicBezTo>
                  <a:cubicBezTo>
                    <a:pt x="1078230" y="6963410"/>
                    <a:pt x="1055370" y="6965950"/>
                    <a:pt x="1041400" y="6963410"/>
                  </a:cubicBezTo>
                  <a:cubicBezTo>
                    <a:pt x="1029970" y="6960870"/>
                    <a:pt x="1019810" y="6955790"/>
                    <a:pt x="1010920" y="6946900"/>
                  </a:cubicBezTo>
                  <a:cubicBezTo>
                    <a:pt x="1000760" y="6935470"/>
                    <a:pt x="986790" y="6917690"/>
                    <a:pt x="988060" y="6901180"/>
                  </a:cubicBezTo>
                  <a:cubicBezTo>
                    <a:pt x="988060" y="6879590"/>
                    <a:pt x="1023620" y="6852920"/>
                    <a:pt x="1028700" y="6827520"/>
                  </a:cubicBezTo>
                  <a:cubicBezTo>
                    <a:pt x="1033780" y="6807200"/>
                    <a:pt x="1018540" y="6780530"/>
                    <a:pt x="1026160" y="6764020"/>
                  </a:cubicBezTo>
                  <a:cubicBezTo>
                    <a:pt x="1035050" y="6746240"/>
                    <a:pt x="1059180" y="6728460"/>
                    <a:pt x="1078230" y="6724650"/>
                  </a:cubicBezTo>
                  <a:cubicBezTo>
                    <a:pt x="1097280" y="6722110"/>
                    <a:pt x="1121410" y="6732270"/>
                    <a:pt x="1139190" y="6744970"/>
                  </a:cubicBezTo>
                  <a:cubicBezTo>
                    <a:pt x="1159510" y="6761480"/>
                    <a:pt x="1176020" y="6784340"/>
                    <a:pt x="1188720" y="6819900"/>
                  </a:cubicBezTo>
                  <a:cubicBezTo>
                    <a:pt x="1214120" y="6888480"/>
                    <a:pt x="1231900" y="7061200"/>
                    <a:pt x="1228090" y="7151370"/>
                  </a:cubicBezTo>
                  <a:cubicBezTo>
                    <a:pt x="1226820" y="7214870"/>
                    <a:pt x="1189990" y="7282180"/>
                    <a:pt x="1196340" y="7312660"/>
                  </a:cubicBezTo>
                  <a:cubicBezTo>
                    <a:pt x="1198880" y="7326630"/>
                    <a:pt x="1211580" y="7329170"/>
                    <a:pt x="1214120" y="7340600"/>
                  </a:cubicBezTo>
                  <a:cubicBezTo>
                    <a:pt x="1217930" y="7353300"/>
                    <a:pt x="1219200" y="7373620"/>
                    <a:pt x="1212850" y="7388860"/>
                  </a:cubicBezTo>
                  <a:cubicBezTo>
                    <a:pt x="1205230" y="7404100"/>
                    <a:pt x="1182370" y="7424420"/>
                    <a:pt x="1164590" y="7428230"/>
                  </a:cubicBezTo>
                  <a:cubicBezTo>
                    <a:pt x="1145540" y="7433310"/>
                    <a:pt x="1122680" y="7421880"/>
                    <a:pt x="1103630" y="7411720"/>
                  </a:cubicBezTo>
                  <a:cubicBezTo>
                    <a:pt x="1078230" y="7399020"/>
                    <a:pt x="1060450" y="7378700"/>
                    <a:pt x="1031240" y="7350760"/>
                  </a:cubicBezTo>
                  <a:cubicBezTo>
                    <a:pt x="979170" y="7298690"/>
                    <a:pt x="889000" y="7193280"/>
                    <a:pt x="824230" y="7115810"/>
                  </a:cubicBezTo>
                  <a:cubicBezTo>
                    <a:pt x="763270" y="7042150"/>
                    <a:pt x="687070" y="6957060"/>
                    <a:pt x="650240" y="6897370"/>
                  </a:cubicBezTo>
                  <a:cubicBezTo>
                    <a:pt x="628650" y="6861810"/>
                    <a:pt x="607060" y="6830060"/>
                    <a:pt x="608330" y="6803390"/>
                  </a:cubicBezTo>
                  <a:cubicBezTo>
                    <a:pt x="609600" y="6785610"/>
                    <a:pt x="624840" y="6766560"/>
                    <a:pt x="638810" y="6756400"/>
                  </a:cubicBezTo>
                  <a:cubicBezTo>
                    <a:pt x="654050" y="6746240"/>
                    <a:pt x="675640" y="6739890"/>
                    <a:pt x="693420" y="6741160"/>
                  </a:cubicBezTo>
                  <a:cubicBezTo>
                    <a:pt x="711200" y="6742430"/>
                    <a:pt x="732790" y="6755130"/>
                    <a:pt x="745490" y="6765290"/>
                  </a:cubicBezTo>
                  <a:cubicBezTo>
                    <a:pt x="754380" y="6775450"/>
                    <a:pt x="758190" y="6781800"/>
                    <a:pt x="763270" y="6799580"/>
                  </a:cubicBezTo>
                  <a:cubicBezTo>
                    <a:pt x="775970" y="6841490"/>
                    <a:pt x="769620" y="6969760"/>
                    <a:pt x="777240" y="7039610"/>
                  </a:cubicBezTo>
                  <a:cubicBezTo>
                    <a:pt x="783590" y="7095490"/>
                    <a:pt x="819150" y="7162800"/>
                    <a:pt x="802640" y="7188200"/>
                  </a:cubicBezTo>
                  <a:cubicBezTo>
                    <a:pt x="791210" y="7207250"/>
                    <a:pt x="753110" y="7212330"/>
                    <a:pt x="731520" y="7209790"/>
                  </a:cubicBezTo>
                  <a:cubicBezTo>
                    <a:pt x="713740" y="7207250"/>
                    <a:pt x="694690" y="7193280"/>
                    <a:pt x="683260" y="7179310"/>
                  </a:cubicBezTo>
                  <a:cubicBezTo>
                    <a:pt x="673100" y="7165340"/>
                    <a:pt x="668020" y="7141210"/>
                    <a:pt x="668020" y="7124700"/>
                  </a:cubicBezTo>
                  <a:cubicBezTo>
                    <a:pt x="668020" y="7112000"/>
                    <a:pt x="670560" y="7103110"/>
                    <a:pt x="679450" y="7089140"/>
                  </a:cubicBezTo>
                  <a:cubicBezTo>
                    <a:pt x="699770" y="7058660"/>
                    <a:pt x="778510" y="6981190"/>
                    <a:pt x="810260" y="6965950"/>
                  </a:cubicBezTo>
                  <a:cubicBezTo>
                    <a:pt x="825500" y="6959600"/>
                    <a:pt x="835660" y="6959600"/>
                    <a:pt x="849630" y="6962140"/>
                  </a:cubicBezTo>
                  <a:cubicBezTo>
                    <a:pt x="864870" y="6965950"/>
                    <a:pt x="887730" y="6974840"/>
                    <a:pt x="899160" y="6988810"/>
                  </a:cubicBezTo>
                  <a:cubicBezTo>
                    <a:pt x="911860" y="7006590"/>
                    <a:pt x="920750" y="7039610"/>
                    <a:pt x="916940" y="7062470"/>
                  </a:cubicBezTo>
                  <a:cubicBezTo>
                    <a:pt x="913130" y="7084060"/>
                    <a:pt x="892810" y="7101840"/>
                    <a:pt x="875030" y="7120890"/>
                  </a:cubicBezTo>
                  <a:cubicBezTo>
                    <a:pt x="854710" y="7142480"/>
                    <a:pt x="833120" y="7174230"/>
                    <a:pt x="797560" y="7183120"/>
                  </a:cubicBezTo>
                  <a:cubicBezTo>
                    <a:pt x="742950" y="7195820"/>
                    <a:pt x="598170" y="7157720"/>
                    <a:pt x="568960" y="7133590"/>
                  </a:cubicBezTo>
                  <a:cubicBezTo>
                    <a:pt x="557530" y="7124700"/>
                    <a:pt x="557530" y="7114540"/>
                    <a:pt x="557530" y="7101840"/>
                  </a:cubicBezTo>
                  <a:cubicBezTo>
                    <a:pt x="557530" y="7084060"/>
                    <a:pt x="565150" y="7052310"/>
                    <a:pt x="580390" y="7039610"/>
                  </a:cubicBezTo>
                  <a:cubicBezTo>
                    <a:pt x="595630" y="7025640"/>
                    <a:pt x="626110" y="7019290"/>
                    <a:pt x="645160" y="7023100"/>
                  </a:cubicBezTo>
                  <a:cubicBezTo>
                    <a:pt x="661670" y="7025640"/>
                    <a:pt x="671830" y="7035800"/>
                    <a:pt x="687070" y="7052310"/>
                  </a:cubicBezTo>
                  <a:cubicBezTo>
                    <a:pt x="715010" y="7080250"/>
                    <a:pt x="742950" y="7162800"/>
                    <a:pt x="778510" y="7197090"/>
                  </a:cubicBezTo>
                  <a:cubicBezTo>
                    <a:pt x="806450" y="7225030"/>
                    <a:pt x="829310" y="7237730"/>
                    <a:pt x="871220" y="7252970"/>
                  </a:cubicBezTo>
                  <a:cubicBezTo>
                    <a:pt x="942340" y="7279640"/>
                    <a:pt x="1076960" y="7291070"/>
                    <a:pt x="1174750" y="7302500"/>
                  </a:cubicBezTo>
                  <a:cubicBezTo>
                    <a:pt x="1266190" y="7312660"/>
                    <a:pt x="1328420" y="7319010"/>
                    <a:pt x="1441450" y="7320280"/>
                  </a:cubicBezTo>
                  <a:cubicBezTo>
                    <a:pt x="1644650" y="7322820"/>
                    <a:pt x="2282190" y="7270750"/>
                    <a:pt x="2286000" y="7291070"/>
                  </a:cubicBezTo>
                  <a:cubicBezTo>
                    <a:pt x="2287270" y="7297420"/>
                    <a:pt x="2231390" y="7329170"/>
                    <a:pt x="2213610" y="7319010"/>
                  </a:cubicBezTo>
                  <a:cubicBezTo>
                    <a:pt x="2183130" y="7299960"/>
                    <a:pt x="2184400" y="7155180"/>
                    <a:pt x="2180590" y="7090410"/>
                  </a:cubicBezTo>
                  <a:cubicBezTo>
                    <a:pt x="2179320" y="7043420"/>
                    <a:pt x="2171700" y="6997700"/>
                    <a:pt x="2185670" y="6965950"/>
                  </a:cubicBezTo>
                  <a:cubicBezTo>
                    <a:pt x="2197100" y="6941820"/>
                    <a:pt x="2222500" y="6921500"/>
                    <a:pt x="2242820" y="6913880"/>
                  </a:cubicBezTo>
                  <a:cubicBezTo>
                    <a:pt x="2260600" y="6907530"/>
                    <a:pt x="2284730" y="6911340"/>
                    <a:pt x="2301240" y="6920230"/>
                  </a:cubicBezTo>
                  <a:cubicBezTo>
                    <a:pt x="2317750" y="6927850"/>
                    <a:pt x="2331720" y="6941820"/>
                    <a:pt x="2340610" y="6962140"/>
                  </a:cubicBezTo>
                  <a:cubicBezTo>
                    <a:pt x="2355850" y="6996430"/>
                    <a:pt x="2358390" y="7072630"/>
                    <a:pt x="2349500" y="7119620"/>
                  </a:cubicBezTo>
                  <a:cubicBezTo>
                    <a:pt x="2343150" y="7160260"/>
                    <a:pt x="2324100" y="7192010"/>
                    <a:pt x="2303780" y="7230110"/>
                  </a:cubicBezTo>
                  <a:cubicBezTo>
                    <a:pt x="2278380" y="7278370"/>
                    <a:pt x="2231390" y="7354570"/>
                    <a:pt x="2204720" y="7381240"/>
                  </a:cubicBezTo>
                  <a:cubicBezTo>
                    <a:pt x="2192020" y="7392670"/>
                    <a:pt x="2183130" y="7397750"/>
                    <a:pt x="2170430" y="7401560"/>
                  </a:cubicBezTo>
                  <a:cubicBezTo>
                    <a:pt x="2159000" y="7405370"/>
                    <a:pt x="2143760" y="7407910"/>
                    <a:pt x="2131060" y="7405370"/>
                  </a:cubicBezTo>
                  <a:cubicBezTo>
                    <a:pt x="2114550" y="7400290"/>
                    <a:pt x="2090420" y="7387590"/>
                    <a:pt x="2078990" y="7374890"/>
                  </a:cubicBezTo>
                  <a:cubicBezTo>
                    <a:pt x="2070100" y="7363460"/>
                    <a:pt x="2065020" y="7350760"/>
                    <a:pt x="2062480" y="7338060"/>
                  </a:cubicBezTo>
                  <a:cubicBezTo>
                    <a:pt x="2059940" y="7325360"/>
                    <a:pt x="2059940" y="7315200"/>
                    <a:pt x="2063750" y="7297420"/>
                  </a:cubicBezTo>
                  <a:cubicBezTo>
                    <a:pt x="2075180" y="7254240"/>
                    <a:pt x="2152650" y="7086600"/>
                    <a:pt x="2166620" y="7089140"/>
                  </a:cubicBezTo>
                  <a:cubicBezTo>
                    <a:pt x="2174240" y="7090410"/>
                    <a:pt x="2176780" y="7165340"/>
                    <a:pt x="2170430" y="7167880"/>
                  </a:cubicBezTo>
                  <a:cubicBezTo>
                    <a:pt x="2164080" y="7170420"/>
                    <a:pt x="2119630" y="7113270"/>
                    <a:pt x="2125980" y="7098030"/>
                  </a:cubicBezTo>
                  <a:cubicBezTo>
                    <a:pt x="2132330" y="7084060"/>
                    <a:pt x="2197100" y="7070090"/>
                    <a:pt x="2203450" y="7078980"/>
                  </a:cubicBezTo>
                  <a:cubicBezTo>
                    <a:pt x="2211070" y="7087870"/>
                    <a:pt x="2167890" y="7127240"/>
                    <a:pt x="2170430" y="7150100"/>
                  </a:cubicBezTo>
                  <a:cubicBezTo>
                    <a:pt x="2172970" y="7172960"/>
                    <a:pt x="2226310" y="7202170"/>
                    <a:pt x="2218690" y="7217410"/>
                  </a:cubicBezTo>
                  <a:cubicBezTo>
                    <a:pt x="2202180" y="7249160"/>
                    <a:pt x="1945640" y="7222490"/>
                    <a:pt x="1869440" y="7218680"/>
                  </a:cubicBezTo>
                  <a:cubicBezTo>
                    <a:pt x="1830070" y="7217410"/>
                    <a:pt x="1809750" y="7217410"/>
                    <a:pt x="1783080" y="7211060"/>
                  </a:cubicBezTo>
                  <a:cubicBezTo>
                    <a:pt x="1756410" y="7204710"/>
                    <a:pt x="1746250" y="7188200"/>
                    <a:pt x="1708150" y="7181850"/>
                  </a:cubicBezTo>
                  <a:cubicBezTo>
                    <a:pt x="1610360" y="7162800"/>
                    <a:pt x="1230630" y="7207250"/>
                    <a:pt x="1146810" y="7183120"/>
                  </a:cubicBezTo>
                  <a:cubicBezTo>
                    <a:pt x="1120140" y="7176770"/>
                    <a:pt x="1108710" y="7166610"/>
                    <a:pt x="1098550" y="7153910"/>
                  </a:cubicBezTo>
                  <a:cubicBezTo>
                    <a:pt x="1089660" y="7143750"/>
                    <a:pt x="1084580" y="7132320"/>
                    <a:pt x="1082040" y="7118350"/>
                  </a:cubicBezTo>
                  <a:cubicBezTo>
                    <a:pt x="1080770" y="7101840"/>
                    <a:pt x="1083310" y="7077710"/>
                    <a:pt x="1093470" y="7062470"/>
                  </a:cubicBezTo>
                  <a:cubicBezTo>
                    <a:pt x="1102360" y="7047230"/>
                    <a:pt x="1113790" y="7033260"/>
                    <a:pt x="1137920" y="7026910"/>
                  </a:cubicBezTo>
                  <a:cubicBezTo>
                    <a:pt x="1201420" y="7011670"/>
                    <a:pt x="1386840" y="7076440"/>
                    <a:pt x="1517650" y="7089140"/>
                  </a:cubicBezTo>
                  <a:cubicBezTo>
                    <a:pt x="1653540" y="7100570"/>
                    <a:pt x="1835150" y="7091680"/>
                    <a:pt x="1935480" y="7099300"/>
                  </a:cubicBezTo>
                  <a:cubicBezTo>
                    <a:pt x="1993900" y="7103110"/>
                    <a:pt x="2042160" y="7106920"/>
                    <a:pt x="2071370" y="7115810"/>
                  </a:cubicBezTo>
                  <a:cubicBezTo>
                    <a:pt x="2087880" y="7119620"/>
                    <a:pt x="2095500" y="7123430"/>
                    <a:pt x="2105660" y="7132320"/>
                  </a:cubicBezTo>
                  <a:cubicBezTo>
                    <a:pt x="2117090" y="7143750"/>
                    <a:pt x="2131060" y="7162800"/>
                    <a:pt x="2132330" y="7180580"/>
                  </a:cubicBezTo>
                  <a:cubicBezTo>
                    <a:pt x="2133600" y="7202170"/>
                    <a:pt x="2122170" y="7235190"/>
                    <a:pt x="2106930" y="7249160"/>
                  </a:cubicBezTo>
                  <a:cubicBezTo>
                    <a:pt x="2094230" y="7263130"/>
                    <a:pt x="2084070" y="7264400"/>
                    <a:pt x="2054860" y="7270750"/>
                  </a:cubicBezTo>
                  <a:cubicBezTo>
                    <a:pt x="1938020" y="7293610"/>
                    <a:pt x="1243330" y="7312660"/>
                    <a:pt x="1123950" y="7291070"/>
                  </a:cubicBezTo>
                  <a:cubicBezTo>
                    <a:pt x="1094740" y="7284720"/>
                    <a:pt x="1083310" y="7279640"/>
                    <a:pt x="1070610" y="7268210"/>
                  </a:cubicBezTo>
                  <a:cubicBezTo>
                    <a:pt x="1060450" y="7259320"/>
                    <a:pt x="1054100" y="7249160"/>
                    <a:pt x="1050290" y="7236460"/>
                  </a:cubicBezTo>
                  <a:cubicBezTo>
                    <a:pt x="1045210" y="7219950"/>
                    <a:pt x="1045210" y="7194550"/>
                    <a:pt x="1051560" y="7178040"/>
                  </a:cubicBezTo>
                  <a:cubicBezTo>
                    <a:pt x="1059180" y="7161530"/>
                    <a:pt x="1070610" y="7145020"/>
                    <a:pt x="1090930" y="7137400"/>
                  </a:cubicBezTo>
                  <a:cubicBezTo>
                    <a:pt x="1126490" y="7122160"/>
                    <a:pt x="1211580" y="7127240"/>
                    <a:pt x="1262380" y="7137400"/>
                  </a:cubicBezTo>
                  <a:cubicBezTo>
                    <a:pt x="1305560" y="7147560"/>
                    <a:pt x="1343660" y="7185660"/>
                    <a:pt x="1379220" y="7189470"/>
                  </a:cubicBezTo>
                  <a:cubicBezTo>
                    <a:pt x="1405890" y="7193280"/>
                    <a:pt x="1431290" y="7171690"/>
                    <a:pt x="1451610" y="7176770"/>
                  </a:cubicBezTo>
                  <a:cubicBezTo>
                    <a:pt x="1469390" y="7181850"/>
                    <a:pt x="1487170" y="7197090"/>
                    <a:pt x="1496060" y="7212330"/>
                  </a:cubicBezTo>
                  <a:cubicBezTo>
                    <a:pt x="1504950" y="7227570"/>
                    <a:pt x="1508760" y="7251700"/>
                    <a:pt x="1504950" y="7268210"/>
                  </a:cubicBezTo>
                  <a:cubicBezTo>
                    <a:pt x="1502410" y="7285990"/>
                    <a:pt x="1490980" y="7305040"/>
                    <a:pt x="1475740" y="7316470"/>
                  </a:cubicBezTo>
                  <a:cubicBezTo>
                    <a:pt x="1459230" y="7329170"/>
                    <a:pt x="1407160" y="7331710"/>
                    <a:pt x="1407160" y="7338060"/>
                  </a:cubicBezTo>
                  <a:cubicBezTo>
                    <a:pt x="1407160" y="7345680"/>
                    <a:pt x="1471930" y="7357110"/>
                    <a:pt x="1510030" y="7360920"/>
                  </a:cubicBezTo>
                  <a:cubicBezTo>
                    <a:pt x="1554480" y="7366000"/>
                    <a:pt x="1625600" y="7352030"/>
                    <a:pt x="1661160" y="7362190"/>
                  </a:cubicBezTo>
                  <a:cubicBezTo>
                    <a:pt x="1682750" y="7368540"/>
                    <a:pt x="1697990" y="7379970"/>
                    <a:pt x="1708150" y="7392670"/>
                  </a:cubicBezTo>
                  <a:cubicBezTo>
                    <a:pt x="1717040" y="7402830"/>
                    <a:pt x="1722120" y="7415530"/>
                    <a:pt x="1723390" y="7428230"/>
                  </a:cubicBezTo>
                  <a:cubicBezTo>
                    <a:pt x="1724660" y="7444740"/>
                    <a:pt x="1720850" y="7468870"/>
                    <a:pt x="1710690" y="7484110"/>
                  </a:cubicBezTo>
                  <a:cubicBezTo>
                    <a:pt x="1700530" y="7498080"/>
                    <a:pt x="1686560" y="7508240"/>
                    <a:pt x="1664970" y="7517130"/>
                  </a:cubicBezTo>
                  <a:cubicBezTo>
                    <a:pt x="1623060" y="7532370"/>
                    <a:pt x="1539240" y="7518400"/>
                    <a:pt x="1469390" y="7529830"/>
                  </a:cubicBezTo>
                  <a:cubicBezTo>
                    <a:pt x="1384300" y="7543800"/>
                    <a:pt x="1263650" y="7611110"/>
                    <a:pt x="1192530" y="7602220"/>
                  </a:cubicBezTo>
                  <a:cubicBezTo>
                    <a:pt x="1144270" y="7594600"/>
                    <a:pt x="1106170" y="7564120"/>
                    <a:pt x="1078230" y="7534910"/>
                  </a:cubicBezTo>
                  <a:cubicBezTo>
                    <a:pt x="1051560" y="7506970"/>
                    <a:pt x="1037590" y="7466330"/>
                    <a:pt x="1027430" y="7433310"/>
                  </a:cubicBezTo>
                  <a:cubicBezTo>
                    <a:pt x="1018540" y="7405370"/>
                    <a:pt x="1018540" y="7388860"/>
                    <a:pt x="1016000" y="7352030"/>
                  </a:cubicBezTo>
                  <a:cubicBezTo>
                    <a:pt x="1009650" y="7275830"/>
                    <a:pt x="989330" y="7058660"/>
                    <a:pt x="1007110" y="7006590"/>
                  </a:cubicBezTo>
                  <a:cubicBezTo>
                    <a:pt x="1012190" y="6988810"/>
                    <a:pt x="1021080" y="6983729"/>
                    <a:pt x="1031240" y="6976110"/>
                  </a:cubicBezTo>
                  <a:cubicBezTo>
                    <a:pt x="1041400" y="6967220"/>
                    <a:pt x="1055370" y="6962140"/>
                    <a:pt x="1068070" y="6959600"/>
                  </a:cubicBezTo>
                  <a:cubicBezTo>
                    <a:pt x="1080770" y="6957060"/>
                    <a:pt x="1096010" y="6958329"/>
                    <a:pt x="1107440" y="6962140"/>
                  </a:cubicBezTo>
                  <a:cubicBezTo>
                    <a:pt x="1120140" y="6967220"/>
                    <a:pt x="1132840" y="6974840"/>
                    <a:pt x="1141730" y="6983729"/>
                  </a:cubicBezTo>
                  <a:cubicBezTo>
                    <a:pt x="1150620" y="6992620"/>
                    <a:pt x="1158240" y="7004050"/>
                    <a:pt x="1162050" y="7018020"/>
                  </a:cubicBezTo>
                  <a:cubicBezTo>
                    <a:pt x="1165860" y="7034529"/>
                    <a:pt x="1165860" y="7053579"/>
                    <a:pt x="1156970" y="7076440"/>
                  </a:cubicBezTo>
                  <a:cubicBezTo>
                    <a:pt x="1141730" y="7118350"/>
                    <a:pt x="1087120" y="7202170"/>
                    <a:pt x="1042670" y="7233920"/>
                  </a:cubicBezTo>
                  <a:cubicBezTo>
                    <a:pt x="1008380" y="7258050"/>
                    <a:pt x="956310" y="7277100"/>
                    <a:pt x="928370" y="7268210"/>
                  </a:cubicBezTo>
                  <a:cubicBezTo>
                    <a:pt x="905510" y="7260590"/>
                    <a:pt x="886460" y="7227570"/>
                    <a:pt x="881380" y="7207250"/>
                  </a:cubicBezTo>
                  <a:cubicBezTo>
                    <a:pt x="877570" y="7188200"/>
                    <a:pt x="885190" y="7164070"/>
                    <a:pt x="894080" y="7148829"/>
                  </a:cubicBezTo>
                  <a:cubicBezTo>
                    <a:pt x="900430" y="7137400"/>
                    <a:pt x="910590" y="7128510"/>
                    <a:pt x="922020" y="7122160"/>
                  </a:cubicBezTo>
                  <a:cubicBezTo>
                    <a:pt x="933450" y="7115810"/>
                    <a:pt x="946150" y="7110729"/>
                    <a:pt x="960120" y="7110729"/>
                  </a:cubicBezTo>
                  <a:cubicBezTo>
                    <a:pt x="976630" y="7109460"/>
                    <a:pt x="995680" y="7112000"/>
                    <a:pt x="1013460" y="7120890"/>
                  </a:cubicBezTo>
                  <a:cubicBezTo>
                    <a:pt x="1036320" y="7133590"/>
                    <a:pt x="1073150" y="7165340"/>
                    <a:pt x="1080770" y="7192010"/>
                  </a:cubicBezTo>
                  <a:cubicBezTo>
                    <a:pt x="1088390" y="7217410"/>
                    <a:pt x="1064260" y="7275829"/>
                    <a:pt x="1065530" y="7275829"/>
                  </a:cubicBezTo>
                  <a:cubicBezTo>
                    <a:pt x="1066800" y="7275829"/>
                    <a:pt x="1082040" y="7231379"/>
                    <a:pt x="1087120" y="7200900"/>
                  </a:cubicBezTo>
                  <a:cubicBezTo>
                    <a:pt x="1096010" y="7157720"/>
                    <a:pt x="1085850" y="7070090"/>
                    <a:pt x="1102360" y="7037070"/>
                  </a:cubicBezTo>
                  <a:cubicBezTo>
                    <a:pt x="1112520" y="7018020"/>
                    <a:pt x="1129030" y="7006590"/>
                    <a:pt x="1143000" y="7000240"/>
                  </a:cubicBezTo>
                  <a:cubicBezTo>
                    <a:pt x="1155700" y="6995160"/>
                    <a:pt x="1167130" y="6992620"/>
                    <a:pt x="1179830" y="6995160"/>
                  </a:cubicBezTo>
                  <a:cubicBezTo>
                    <a:pt x="1198880" y="7000240"/>
                    <a:pt x="1224280" y="7012940"/>
                    <a:pt x="1239520" y="7037070"/>
                  </a:cubicBezTo>
                  <a:cubicBezTo>
                    <a:pt x="1264920" y="7075170"/>
                    <a:pt x="1281430" y="7190740"/>
                    <a:pt x="1276350" y="7227570"/>
                  </a:cubicBezTo>
                  <a:cubicBezTo>
                    <a:pt x="1273810" y="7244079"/>
                    <a:pt x="1267460" y="7251700"/>
                    <a:pt x="1258570" y="7260590"/>
                  </a:cubicBezTo>
                  <a:cubicBezTo>
                    <a:pt x="1247140" y="7272020"/>
                    <a:pt x="1226820" y="7284720"/>
                    <a:pt x="1210310" y="7285990"/>
                  </a:cubicBezTo>
                  <a:cubicBezTo>
                    <a:pt x="1192530" y="7288529"/>
                    <a:pt x="1170940" y="7283450"/>
                    <a:pt x="1155700" y="7273290"/>
                  </a:cubicBezTo>
                  <a:cubicBezTo>
                    <a:pt x="1141730" y="7264400"/>
                    <a:pt x="1125220" y="7228840"/>
                    <a:pt x="1125220" y="72288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014248" y="8685761"/>
            <a:ext cx="1269060" cy="774192"/>
            <a:chOff x="0" y="0"/>
            <a:chExt cx="3384159" cy="20645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384159" cy="2064512"/>
            </a:xfrm>
            <a:custGeom>
              <a:avLst/>
              <a:gdLst/>
              <a:ahLst/>
              <a:cxnLst/>
              <a:rect r="r" b="b" t="t" l="l"/>
              <a:pathLst>
                <a:path h="2064512" w="3384159">
                  <a:moveTo>
                    <a:pt x="0" y="0"/>
                  </a:moveTo>
                  <a:lnTo>
                    <a:pt x="3384159" y="0"/>
                  </a:lnTo>
                  <a:lnTo>
                    <a:pt x="3384159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384159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51358" y="4609338"/>
            <a:ext cx="1269060" cy="774192"/>
            <a:chOff x="0" y="0"/>
            <a:chExt cx="3384159" cy="20645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384159" cy="2064512"/>
            </a:xfrm>
            <a:custGeom>
              <a:avLst/>
              <a:gdLst/>
              <a:ahLst/>
              <a:cxnLst/>
              <a:rect r="r" b="b" t="t" l="l"/>
              <a:pathLst>
                <a:path h="2064512" w="3384159">
                  <a:moveTo>
                    <a:pt x="0" y="0"/>
                  </a:moveTo>
                  <a:lnTo>
                    <a:pt x="3384159" y="0"/>
                  </a:lnTo>
                  <a:lnTo>
                    <a:pt x="3384159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384159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W14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232540" y="5328856"/>
            <a:ext cx="3165157" cy="774192"/>
            <a:chOff x="0" y="0"/>
            <a:chExt cx="8440420" cy="206451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440420" cy="2064512"/>
            </a:xfrm>
            <a:custGeom>
              <a:avLst/>
              <a:gdLst/>
              <a:ahLst/>
              <a:cxnLst/>
              <a:rect r="r" b="b" t="t" l="l"/>
              <a:pathLst>
                <a:path h="2064512" w="8440420">
                  <a:moveTo>
                    <a:pt x="0" y="0"/>
                  </a:moveTo>
                  <a:lnTo>
                    <a:pt x="8440420" y="0"/>
                  </a:lnTo>
                  <a:lnTo>
                    <a:pt x="844042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44042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W_selected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5897614" y="5177316"/>
            <a:ext cx="384199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>
            <a:off x="10854958" y="5677853"/>
            <a:ext cx="323757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6532410" y="8396196"/>
            <a:ext cx="289989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9432308" y="6760411"/>
            <a:ext cx="0" cy="16357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V="true">
            <a:off x="9432308" y="8396196"/>
            <a:ext cx="0" cy="3860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flipV="true">
            <a:off x="8872875" y="4178541"/>
            <a:ext cx="0" cy="9987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V="true">
            <a:off x="9432308" y="5677853"/>
            <a:ext cx="0" cy="9987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V="true">
            <a:off x="9432308" y="5696896"/>
            <a:ext cx="366675" cy="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9432308" y="5896850"/>
            <a:ext cx="0" cy="9987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04868" y="0"/>
            <a:ext cx="2045968" cy="2443734"/>
          </a:xfrm>
          <a:custGeom>
            <a:avLst/>
            <a:gdLst/>
            <a:ahLst/>
            <a:cxnLst/>
            <a:rect r="r" b="b" t="t" l="l"/>
            <a:pathLst>
              <a:path h="2443734" w="2045968">
                <a:moveTo>
                  <a:pt x="0" y="0"/>
                </a:moveTo>
                <a:lnTo>
                  <a:pt x="2045969" y="0"/>
                </a:lnTo>
                <a:lnTo>
                  <a:pt x="2045969" y="2443734"/>
                </a:lnTo>
                <a:lnTo>
                  <a:pt x="0" y="244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1450" y="8305510"/>
            <a:ext cx="17945100" cy="1905581"/>
          </a:xfrm>
          <a:custGeom>
            <a:avLst/>
            <a:gdLst/>
            <a:ahLst/>
            <a:cxnLst/>
            <a:rect r="r" b="b" t="t" l="l"/>
            <a:pathLst>
              <a:path h="1905581" w="17945100">
                <a:moveTo>
                  <a:pt x="0" y="0"/>
                </a:moveTo>
                <a:lnTo>
                  <a:pt x="17945100" y="0"/>
                </a:lnTo>
                <a:lnTo>
                  <a:pt x="17945100" y="1905580"/>
                </a:lnTo>
                <a:lnTo>
                  <a:pt x="0" y="19055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02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17963" y="2714236"/>
            <a:ext cx="12756364" cy="5020564"/>
            <a:chOff x="0" y="0"/>
            <a:chExt cx="12159392" cy="47856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59393" cy="4785612"/>
            </a:xfrm>
            <a:custGeom>
              <a:avLst/>
              <a:gdLst/>
              <a:ahLst/>
              <a:cxnLst/>
              <a:rect r="r" b="b" t="t" l="l"/>
              <a:pathLst>
                <a:path h="4785612" w="12159393">
                  <a:moveTo>
                    <a:pt x="0" y="0"/>
                  </a:moveTo>
                  <a:lnTo>
                    <a:pt x="12159393" y="0"/>
                  </a:lnTo>
                  <a:lnTo>
                    <a:pt x="12159393" y="4785612"/>
                  </a:lnTo>
                  <a:lnTo>
                    <a:pt x="0" y="478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33350"/>
              <a:ext cx="12159392" cy="491896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 marL="1511299" indent="-755650" lvl="1">
                <a:lnSpc>
                  <a:spcPts val="9799"/>
                </a:lnSpc>
                <a:buAutoNum type="arabicPeriod" startAt="1"/>
              </a:pPr>
              <a:r>
                <a:rPr lang="en-US" sz="6999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Tổng quan đồ án</a:t>
              </a:r>
            </a:p>
            <a:p>
              <a:pPr algn="l" marL="1511299" indent="-755650" lvl="1">
                <a:lnSpc>
                  <a:spcPts val="9799"/>
                </a:lnSpc>
                <a:buAutoNum type="arabicPeriod" startAt="1"/>
              </a:pPr>
              <a:r>
                <a:rPr lang="en-US" sz="6999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Tổng quan về kiến trúc</a:t>
              </a:r>
            </a:p>
            <a:p>
              <a:pPr algn="l" marL="1511299" indent="-755650" lvl="1">
                <a:lnSpc>
                  <a:spcPts val="9799"/>
                </a:lnSpc>
                <a:buAutoNum type="arabicPeriod" startAt="1"/>
              </a:pPr>
              <a:r>
                <a:rPr lang="en-US" sz="6999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Kết quả đạt được</a:t>
              </a:r>
            </a:p>
            <a:p>
              <a:pPr algn="l" marL="1511299" indent="-755650" lvl="1">
                <a:lnSpc>
                  <a:spcPts val="9799"/>
                </a:lnSpc>
                <a:buAutoNum type="arabicPeriod" startAt="1"/>
              </a:pPr>
              <a:r>
                <a:rPr lang="en-US" sz="6999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Tài nguyên phần cứng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04997" y="300208"/>
            <a:ext cx="14478007" cy="1843318"/>
            <a:chOff x="0" y="0"/>
            <a:chExt cx="19304009" cy="24577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304009" cy="2457758"/>
            </a:xfrm>
            <a:custGeom>
              <a:avLst/>
              <a:gdLst/>
              <a:ahLst/>
              <a:cxnLst/>
              <a:rect r="r" b="b" t="t" l="l"/>
              <a:pathLst>
                <a:path h="2457758" w="19304009">
                  <a:moveTo>
                    <a:pt x="0" y="0"/>
                  </a:moveTo>
                  <a:lnTo>
                    <a:pt x="19304009" y="0"/>
                  </a:lnTo>
                  <a:lnTo>
                    <a:pt x="19304009" y="2457758"/>
                  </a:lnTo>
                  <a:lnTo>
                    <a:pt x="0" y="24577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19304009" cy="237203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Nội dung báo cáo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unit3: k_constants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270533" y="4279640"/>
            <a:ext cx="13544586" cy="4012584"/>
          </a:xfrm>
          <a:custGeom>
            <a:avLst/>
            <a:gdLst/>
            <a:ahLst/>
            <a:cxnLst/>
            <a:rect r="r" b="b" t="t" l="l"/>
            <a:pathLst>
              <a:path h="4012584" w="13544586">
                <a:moveTo>
                  <a:pt x="0" y="0"/>
                </a:moveTo>
                <a:lnTo>
                  <a:pt x="13544586" y="0"/>
                </a:lnTo>
                <a:lnTo>
                  <a:pt x="13544586" y="4012584"/>
                </a:lnTo>
                <a:lnTo>
                  <a:pt x="0" y="4012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unit3: k_constants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079623" y="3915504"/>
            <a:ext cx="10893140" cy="5277622"/>
          </a:xfrm>
          <a:custGeom>
            <a:avLst/>
            <a:gdLst/>
            <a:ahLst/>
            <a:cxnLst/>
            <a:rect r="r" b="b" t="t" l="l"/>
            <a:pathLst>
              <a:path h="5277622" w="10893140">
                <a:moveTo>
                  <a:pt x="0" y="0"/>
                </a:moveTo>
                <a:lnTo>
                  <a:pt x="10893140" y="0"/>
                </a:lnTo>
                <a:lnTo>
                  <a:pt x="10893140" y="5277621"/>
                </a:lnTo>
                <a:lnTo>
                  <a:pt x="0" y="5277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517156" y="382793"/>
            <a:ext cx="14975100" cy="1236802"/>
            <a:chOff x="0" y="0"/>
            <a:chExt cx="19966800" cy="16490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44509" y="1619596"/>
            <a:ext cx="7886700" cy="774192"/>
            <a:chOff x="0" y="0"/>
            <a:chExt cx="21031200" cy="2064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06244" y="2393788"/>
            <a:ext cx="4247753" cy="7893212"/>
          </a:xfrm>
          <a:custGeom>
            <a:avLst/>
            <a:gdLst/>
            <a:ahLst/>
            <a:cxnLst/>
            <a:rect r="r" b="b" t="t" l="l"/>
            <a:pathLst>
              <a:path h="7893212" w="4247753">
                <a:moveTo>
                  <a:pt x="0" y="0"/>
                </a:moveTo>
                <a:lnTo>
                  <a:pt x="4247752" y="0"/>
                </a:lnTo>
                <a:lnTo>
                  <a:pt x="4247752" y="7893212"/>
                </a:lnTo>
                <a:lnTo>
                  <a:pt x="0" y="789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982095" y="2393788"/>
            <a:ext cx="3993902" cy="7893212"/>
          </a:xfrm>
          <a:custGeom>
            <a:avLst/>
            <a:gdLst/>
            <a:ahLst/>
            <a:cxnLst/>
            <a:rect r="r" b="b" t="t" l="l"/>
            <a:pathLst>
              <a:path h="7893212" w="3993902">
                <a:moveTo>
                  <a:pt x="0" y="0"/>
                </a:moveTo>
                <a:lnTo>
                  <a:pt x="3993902" y="0"/>
                </a:lnTo>
                <a:lnTo>
                  <a:pt x="3993902" y="7893212"/>
                </a:lnTo>
                <a:lnTo>
                  <a:pt x="0" y="78932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34972" y="4379413"/>
            <a:ext cx="6224328" cy="3921962"/>
          </a:xfrm>
          <a:custGeom>
            <a:avLst/>
            <a:gdLst/>
            <a:ahLst/>
            <a:cxnLst/>
            <a:rect r="r" b="b" t="t" l="l"/>
            <a:pathLst>
              <a:path h="3921962" w="6224328">
                <a:moveTo>
                  <a:pt x="0" y="0"/>
                </a:moveTo>
                <a:lnTo>
                  <a:pt x="6224328" y="0"/>
                </a:lnTo>
                <a:lnTo>
                  <a:pt x="6224328" y="3921962"/>
                </a:lnTo>
                <a:lnTo>
                  <a:pt x="0" y="392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69503" y="3915504"/>
            <a:ext cx="16353528" cy="1917192"/>
            <a:chOff x="0" y="0"/>
            <a:chExt cx="43609407" cy="5112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609406" cy="5112512"/>
            </a:xfrm>
            <a:custGeom>
              <a:avLst/>
              <a:gdLst/>
              <a:ahLst/>
              <a:cxnLst/>
              <a:rect r="r" b="b" t="t" l="l"/>
              <a:pathLst>
                <a:path h="5112512" w="43609406">
                  <a:moveTo>
                    <a:pt x="0" y="0"/>
                  </a:moveTo>
                  <a:lnTo>
                    <a:pt x="43609406" y="0"/>
                  </a:lnTo>
                  <a:lnTo>
                    <a:pt x="43609406" y="5112512"/>
                  </a:lnTo>
                  <a:lnTo>
                    <a:pt x="0" y="5112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609407" cy="5150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init = 1: Khởi tạo các thanh ghi H0-H7 và a_i-h_i với giá trị hằng số</a:t>
              </a:r>
            </a:p>
            <a:p>
              <a:pPr algn="l">
                <a:lnSpc>
                  <a:spcPts val="453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95638" y="5384482"/>
            <a:ext cx="11301259" cy="3376251"/>
          </a:xfrm>
          <a:custGeom>
            <a:avLst/>
            <a:gdLst/>
            <a:ahLst/>
            <a:cxnLst/>
            <a:rect r="r" b="b" t="t" l="l"/>
            <a:pathLst>
              <a:path h="3376251" w="11301259">
                <a:moveTo>
                  <a:pt x="0" y="0"/>
                </a:moveTo>
                <a:lnTo>
                  <a:pt x="11301259" y="0"/>
                </a:lnTo>
                <a:lnTo>
                  <a:pt x="11301259" y="3376252"/>
                </a:lnTo>
                <a:lnTo>
                  <a:pt x="0" y="3376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570576"/>
            <a:ext cx="15629638" cy="1163953"/>
            <a:chOff x="0" y="0"/>
            <a:chExt cx="41679035" cy="31038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3103875"/>
            </a:xfrm>
            <a:custGeom>
              <a:avLst/>
              <a:gdLst/>
              <a:ahLst/>
              <a:cxnLst/>
              <a:rect r="r" b="b" t="t" l="l"/>
              <a:pathLst>
                <a:path h="3103875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3103875"/>
                  </a:lnTo>
                  <a:lnTo>
                    <a:pt x="0" y="3103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3141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689085" y="382793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00650" y="1796384"/>
            <a:ext cx="7886700" cy="774192"/>
            <a:chOff x="0" y="0"/>
            <a:chExt cx="2103120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57994" y="3491340"/>
            <a:ext cx="7442306" cy="6795660"/>
          </a:xfrm>
          <a:custGeom>
            <a:avLst/>
            <a:gdLst/>
            <a:ahLst/>
            <a:cxnLst/>
            <a:rect r="r" b="b" t="t" l="l"/>
            <a:pathLst>
              <a:path h="6795660" w="7442306">
                <a:moveTo>
                  <a:pt x="0" y="0"/>
                </a:moveTo>
                <a:lnTo>
                  <a:pt x="7442306" y="0"/>
                </a:lnTo>
                <a:lnTo>
                  <a:pt x="7442306" y="6795660"/>
                </a:lnTo>
                <a:lnTo>
                  <a:pt x="0" y="6795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056100" y="3491340"/>
            <a:ext cx="7998431" cy="6795660"/>
          </a:xfrm>
          <a:custGeom>
            <a:avLst/>
            <a:gdLst/>
            <a:ahLst/>
            <a:cxnLst/>
            <a:rect r="r" b="b" t="t" l="l"/>
            <a:pathLst>
              <a:path h="6795660" w="7998431">
                <a:moveTo>
                  <a:pt x="0" y="0"/>
                </a:moveTo>
                <a:lnTo>
                  <a:pt x="7998431" y="0"/>
                </a:lnTo>
                <a:lnTo>
                  <a:pt x="7998431" y="6795660"/>
                </a:lnTo>
                <a:lnTo>
                  <a:pt x="0" y="67956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574466" y="3915504"/>
            <a:ext cx="10618266" cy="5388637"/>
          </a:xfrm>
          <a:custGeom>
            <a:avLst/>
            <a:gdLst/>
            <a:ahLst/>
            <a:cxnLst/>
            <a:rect r="r" b="b" t="t" l="l"/>
            <a:pathLst>
              <a:path h="5388637" w="10618266">
                <a:moveTo>
                  <a:pt x="0" y="0"/>
                </a:moveTo>
                <a:lnTo>
                  <a:pt x="10618266" y="0"/>
                </a:lnTo>
                <a:lnTo>
                  <a:pt x="10618266" y="5388637"/>
                </a:lnTo>
                <a:lnTo>
                  <a:pt x="0" y="5388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33869" y="264024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init =1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312900" y="16562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90519" y="1402430"/>
            <a:ext cx="7886700" cy="774192"/>
            <a:chOff x="0" y="0"/>
            <a:chExt cx="2103120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90089" y="3417099"/>
            <a:ext cx="6998177" cy="6869901"/>
          </a:xfrm>
          <a:custGeom>
            <a:avLst/>
            <a:gdLst/>
            <a:ahLst/>
            <a:cxnLst/>
            <a:rect r="r" b="b" t="t" l="l"/>
            <a:pathLst>
              <a:path h="6869901" w="6998177">
                <a:moveTo>
                  <a:pt x="0" y="0"/>
                </a:moveTo>
                <a:lnTo>
                  <a:pt x="6998178" y="0"/>
                </a:lnTo>
                <a:lnTo>
                  <a:pt x="6998178" y="6869901"/>
                </a:lnTo>
                <a:lnTo>
                  <a:pt x="0" y="68699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833869" y="3417099"/>
            <a:ext cx="9212566" cy="6869901"/>
          </a:xfrm>
          <a:custGeom>
            <a:avLst/>
            <a:gdLst/>
            <a:ahLst/>
            <a:cxnLst/>
            <a:rect r="r" b="b" t="t" l="l"/>
            <a:pathLst>
              <a:path h="6869901" w="9212566">
                <a:moveTo>
                  <a:pt x="0" y="0"/>
                </a:moveTo>
                <a:lnTo>
                  <a:pt x="9212566" y="0"/>
                </a:lnTo>
                <a:lnTo>
                  <a:pt x="9212566" y="6869901"/>
                </a:lnTo>
                <a:lnTo>
                  <a:pt x="0" y="6869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62019" y="2640242"/>
            <a:ext cx="15629638" cy="776857"/>
            <a:chOff x="0" y="0"/>
            <a:chExt cx="41679035" cy="20716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reset tích cực mức thấp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43846" y="3734529"/>
            <a:ext cx="16353528" cy="1345692"/>
            <a:chOff x="0" y="0"/>
            <a:chExt cx="43609407" cy="3588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609406" cy="3588512"/>
            </a:xfrm>
            <a:custGeom>
              <a:avLst/>
              <a:gdLst/>
              <a:ahLst/>
              <a:cxnLst/>
              <a:rect r="r" b="b" t="t" l="l"/>
              <a:pathLst>
                <a:path h="3588512" w="43609406">
                  <a:moveTo>
                    <a:pt x="0" y="0"/>
                  </a:moveTo>
                  <a:lnTo>
                    <a:pt x="43609406" y="0"/>
                  </a:lnTo>
                  <a:lnTo>
                    <a:pt x="43609406" y="3588512"/>
                  </a:lnTo>
                  <a:lnTo>
                    <a:pt x="0" y="3588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609407" cy="3626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ready = 1: Thực hiện một vòng nén</a:t>
              </a:r>
            </a:p>
            <a:p>
              <a:pPr algn="l">
                <a:lnSpc>
                  <a:spcPts val="453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26074" y="4407375"/>
            <a:ext cx="15731439" cy="5879625"/>
          </a:xfrm>
          <a:custGeom>
            <a:avLst/>
            <a:gdLst/>
            <a:ahLst/>
            <a:cxnLst/>
            <a:rect r="r" b="b" t="t" l="l"/>
            <a:pathLst>
              <a:path h="5879625" w="15731439">
                <a:moveTo>
                  <a:pt x="0" y="0"/>
                </a:moveTo>
                <a:lnTo>
                  <a:pt x="15731439" y="0"/>
                </a:lnTo>
                <a:lnTo>
                  <a:pt x="15731439" y="5879625"/>
                </a:lnTo>
                <a:lnTo>
                  <a:pt x="0" y="5879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545811" y="410299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00650" y="1647101"/>
            <a:ext cx="7886700" cy="774192"/>
            <a:chOff x="0" y="0"/>
            <a:chExt cx="2103120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775575" y="3734529"/>
            <a:ext cx="12129894" cy="6205225"/>
          </a:xfrm>
          <a:custGeom>
            <a:avLst/>
            <a:gdLst/>
            <a:ahLst/>
            <a:cxnLst/>
            <a:rect r="r" b="b" t="t" l="l"/>
            <a:pathLst>
              <a:path h="6205225" w="12129894">
                <a:moveTo>
                  <a:pt x="0" y="0"/>
                </a:moveTo>
                <a:lnTo>
                  <a:pt x="12129894" y="0"/>
                </a:lnTo>
                <a:lnTo>
                  <a:pt x="12129894" y="6205224"/>
                </a:lnTo>
                <a:lnTo>
                  <a:pt x="0" y="6205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65956" y="3734529"/>
            <a:ext cx="5655320" cy="3631692"/>
            <a:chOff x="0" y="0"/>
            <a:chExt cx="15080854" cy="9684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80855" cy="9684512"/>
            </a:xfrm>
            <a:custGeom>
              <a:avLst/>
              <a:gdLst/>
              <a:ahLst/>
              <a:cxnLst/>
              <a:rect r="r" b="b" t="t" l="l"/>
              <a:pathLst>
                <a:path h="9684512" w="15080855">
                  <a:moveTo>
                    <a:pt x="0" y="0"/>
                  </a:moveTo>
                  <a:lnTo>
                    <a:pt x="15080855" y="0"/>
                  </a:lnTo>
                  <a:lnTo>
                    <a:pt x="15080855" y="9684512"/>
                  </a:lnTo>
                  <a:lnTo>
                    <a:pt x="0" y="968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080854" cy="972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Khi digest_update = 1: Cập nhật giá trị hash H0-H7 bằng cách cộng với a_i-h_i, đồng thời cập nhật a_i-h_i cho khối tiếp theo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840801" y="3213156"/>
            <a:ext cx="4165861" cy="5169455"/>
          </a:xfrm>
          <a:custGeom>
            <a:avLst/>
            <a:gdLst/>
            <a:ahLst/>
            <a:cxnLst/>
            <a:rect r="r" b="b" t="t" l="l"/>
            <a:pathLst>
              <a:path h="5169455" w="4165861">
                <a:moveTo>
                  <a:pt x="0" y="0"/>
                </a:moveTo>
                <a:lnTo>
                  <a:pt x="4165861" y="0"/>
                </a:lnTo>
                <a:lnTo>
                  <a:pt x="4165861" y="5169455"/>
                </a:lnTo>
                <a:lnTo>
                  <a:pt x="0" y="5169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17800" y="5383530"/>
            <a:ext cx="8770200" cy="2620097"/>
          </a:xfrm>
          <a:custGeom>
            <a:avLst/>
            <a:gdLst/>
            <a:ahLst/>
            <a:cxnLst/>
            <a:rect r="r" b="b" t="t" l="l"/>
            <a:pathLst>
              <a:path h="2620097" w="8770200">
                <a:moveTo>
                  <a:pt x="0" y="0"/>
                </a:moveTo>
                <a:lnTo>
                  <a:pt x="8770200" y="0"/>
                </a:lnTo>
                <a:lnTo>
                  <a:pt x="8770200" y="2620097"/>
                </a:lnTo>
                <a:lnTo>
                  <a:pt x="0" y="2620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71378" y="765587"/>
            <a:ext cx="13487922" cy="1236802"/>
            <a:chOff x="0" y="0"/>
            <a:chExt cx="17983896" cy="1649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83896" cy="1649070"/>
            </a:xfrm>
            <a:custGeom>
              <a:avLst/>
              <a:gdLst/>
              <a:ahLst/>
              <a:cxnLst/>
              <a:rect r="r" b="b" t="t" l="l"/>
              <a:pathLst>
                <a:path h="1649070" w="17983896">
                  <a:moveTo>
                    <a:pt x="0" y="0"/>
                  </a:moveTo>
                  <a:lnTo>
                    <a:pt x="17983896" y="0"/>
                  </a:lnTo>
                  <a:lnTo>
                    <a:pt x="17983896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7983896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I. Tổng quan về đồ án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6645" y="2957161"/>
            <a:ext cx="16454509" cy="3631692"/>
            <a:chOff x="0" y="0"/>
            <a:chExt cx="43878689" cy="9684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878689" cy="9684512"/>
            </a:xfrm>
            <a:custGeom>
              <a:avLst/>
              <a:gdLst/>
              <a:ahLst/>
              <a:cxnLst/>
              <a:rect r="r" b="b" t="t" l="l"/>
              <a:pathLst>
                <a:path h="9684512" w="43878689">
                  <a:moveTo>
                    <a:pt x="0" y="0"/>
                  </a:moveTo>
                  <a:lnTo>
                    <a:pt x="43878689" y="0"/>
                  </a:lnTo>
                  <a:lnTo>
                    <a:pt x="43878689" y="9684512"/>
                  </a:lnTo>
                  <a:lnTo>
                    <a:pt x="0" y="968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878689" cy="972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Thiết kế IP có chức năng mã hóa một message với kích thước đầu vào là 512 bits thành một chuỗi ký tự đầu ra có kích thước 256 bits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Bài toán dựa trên bài báo</a:t>
              </a:r>
            </a:p>
            <a:p>
              <a:pPr algn="l">
                <a:lnSpc>
                  <a:spcPts val="4536"/>
                </a:lnSpc>
              </a:pPr>
            </a:p>
            <a:p>
              <a:pPr algn="l">
                <a:lnSpc>
                  <a:spcPts val="4536"/>
                </a:lnSpc>
              </a:pPr>
            </a:p>
            <a:p>
              <a:pPr algn="l">
                <a:lnSpc>
                  <a:spcPts val="453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17908" y="4773007"/>
            <a:ext cx="14452184" cy="4967938"/>
          </a:xfrm>
          <a:custGeom>
            <a:avLst/>
            <a:gdLst/>
            <a:ahLst/>
            <a:cxnLst/>
            <a:rect r="r" b="b" t="t" l="l"/>
            <a:pathLst>
              <a:path h="4967938" w="14452184">
                <a:moveTo>
                  <a:pt x="0" y="0"/>
                </a:moveTo>
                <a:lnTo>
                  <a:pt x="14452184" y="0"/>
                </a:lnTo>
                <a:lnTo>
                  <a:pt x="14452184" y="4967939"/>
                </a:lnTo>
                <a:lnTo>
                  <a:pt x="0" y="4967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675730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unit4: compression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574466" y="382793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00650" y="1901538"/>
            <a:ext cx="7886700" cy="774192"/>
            <a:chOff x="0" y="0"/>
            <a:chExt cx="2103120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 Các instances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798894" y="2961480"/>
            <a:ext cx="6246314" cy="7325520"/>
          </a:xfrm>
          <a:custGeom>
            <a:avLst/>
            <a:gdLst/>
            <a:ahLst/>
            <a:cxnLst/>
            <a:rect r="r" b="b" t="t" l="l"/>
            <a:pathLst>
              <a:path h="7325520" w="6246314">
                <a:moveTo>
                  <a:pt x="0" y="0"/>
                </a:moveTo>
                <a:lnTo>
                  <a:pt x="6246314" y="0"/>
                </a:lnTo>
                <a:lnTo>
                  <a:pt x="6246314" y="7325520"/>
                </a:lnTo>
                <a:lnTo>
                  <a:pt x="0" y="7325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Mở file testcase và expect result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698729" y="3979674"/>
            <a:ext cx="11935390" cy="4978233"/>
          </a:xfrm>
          <a:custGeom>
            <a:avLst/>
            <a:gdLst/>
            <a:ahLst/>
            <a:cxnLst/>
            <a:rect r="r" b="b" t="t" l="l"/>
            <a:pathLst>
              <a:path h="4978233" w="11935390">
                <a:moveTo>
                  <a:pt x="0" y="0"/>
                </a:moveTo>
                <a:lnTo>
                  <a:pt x="11935391" y="0"/>
                </a:lnTo>
                <a:lnTo>
                  <a:pt x="11935391" y="4978233"/>
                </a:lnTo>
                <a:lnTo>
                  <a:pt x="0" y="4978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Gọi IP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951773" y="3915504"/>
            <a:ext cx="10614526" cy="4351956"/>
          </a:xfrm>
          <a:custGeom>
            <a:avLst/>
            <a:gdLst/>
            <a:ahLst/>
            <a:cxnLst/>
            <a:rect r="r" b="b" t="t" l="l"/>
            <a:pathLst>
              <a:path h="4351956" w="10614526">
                <a:moveTo>
                  <a:pt x="0" y="0"/>
                </a:moveTo>
                <a:lnTo>
                  <a:pt x="10614526" y="0"/>
                </a:lnTo>
                <a:lnTo>
                  <a:pt x="10614526" y="4351955"/>
                </a:lnTo>
                <a:lnTo>
                  <a:pt x="0" y="435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Gọi IP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951773" y="3915504"/>
            <a:ext cx="10614526" cy="4351956"/>
          </a:xfrm>
          <a:custGeom>
            <a:avLst/>
            <a:gdLst/>
            <a:ahLst/>
            <a:cxnLst/>
            <a:rect r="r" b="b" t="t" l="l"/>
            <a:pathLst>
              <a:path h="4351956" w="10614526">
                <a:moveTo>
                  <a:pt x="0" y="0"/>
                </a:moveTo>
                <a:lnTo>
                  <a:pt x="10614526" y="0"/>
                </a:lnTo>
                <a:lnTo>
                  <a:pt x="10614526" y="4351955"/>
                </a:lnTo>
                <a:lnTo>
                  <a:pt x="0" y="435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Khởi tạo giá trị, bắt đầu mô phỏng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176395" y="3734529"/>
            <a:ext cx="10078790" cy="6437827"/>
          </a:xfrm>
          <a:custGeom>
            <a:avLst/>
            <a:gdLst/>
            <a:ahLst/>
            <a:cxnLst/>
            <a:rect r="r" b="b" t="t" l="l"/>
            <a:pathLst>
              <a:path h="6437827" w="10078790">
                <a:moveTo>
                  <a:pt x="0" y="0"/>
                </a:moveTo>
                <a:lnTo>
                  <a:pt x="10078790" y="0"/>
                </a:lnTo>
                <a:lnTo>
                  <a:pt x="10078790" y="6437827"/>
                </a:lnTo>
                <a:lnTo>
                  <a:pt x="0" y="64378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Băm message 1 block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771470" y="4751923"/>
            <a:ext cx="11301259" cy="4506377"/>
          </a:xfrm>
          <a:custGeom>
            <a:avLst/>
            <a:gdLst/>
            <a:ahLst/>
            <a:cxnLst/>
            <a:rect r="r" b="b" t="t" l="l"/>
            <a:pathLst>
              <a:path h="4506377" w="11301259">
                <a:moveTo>
                  <a:pt x="0" y="0"/>
                </a:moveTo>
                <a:lnTo>
                  <a:pt x="11301259" y="0"/>
                </a:lnTo>
                <a:lnTo>
                  <a:pt x="11301259" y="4506377"/>
                </a:lnTo>
                <a:lnTo>
                  <a:pt x="0" y="4506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18382" y="2990737"/>
            <a:ext cx="10387921" cy="1728120"/>
          </a:xfrm>
          <a:custGeom>
            <a:avLst/>
            <a:gdLst/>
            <a:ahLst/>
            <a:cxnLst/>
            <a:rect r="r" b="b" t="t" l="l"/>
            <a:pathLst>
              <a:path h="1728120" w="10387921">
                <a:moveTo>
                  <a:pt x="0" y="0"/>
                </a:moveTo>
                <a:lnTo>
                  <a:pt x="10387921" y="0"/>
                </a:lnTo>
                <a:lnTo>
                  <a:pt x="10387921" y="1728120"/>
                </a:lnTo>
                <a:lnTo>
                  <a:pt x="0" y="17281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Đọc block từ file testcase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258259" y="4047645"/>
            <a:ext cx="10969370" cy="4237096"/>
          </a:xfrm>
          <a:custGeom>
            <a:avLst/>
            <a:gdLst/>
            <a:ahLst/>
            <a:cxnLst/>
            <a:rect r="r" b="b" t="t" l="l"/>
            <a:pathLst>
              <a:path h="4237096" w="10969370">
                <a:moveTo>
                  <a:pt x="0" y="0"/>
                </a:moveTo>
                <a:lnTo>
                  <a:pt x="10969370" y="0"/>
                </a:lnTo>
                <a:lnTo>
                  <a:pt x="10969370" y="4237096"/>
                </a:lnTo>
                <a:lnTo>
                  <a:pt x="0" y="4237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Kiểm tra kết quả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262738" y="3734529"/>
            <a:ext cx="11120833" cy="6188206"/>
          </a:xfrm>
          <a:custGeom>
            <a:avLst/>
            <a:gdLst/>
            <a:ahLst/>
            <a:cxnLst/>
            <a:rect r="r" b="b" t="t" l="l"/>
            <a:pathLst>
              <a:path h="6188206" w="11120833">
                <a:moveTo>
                  <a:pt x="0" y="0"/>
                </a:moveTo>
                <a:lnTo>
                  <a:pt x="11120834" y="0"/>
                </a:lnTo>
                <a:lnTo>
                  <a:pt x="11120834" y="6188205"/>
                </a:lnTo>
                <a:lnTo>
                  <a:pt x="0" y="6188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Băm message 2 block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349670" y="3915504"/>
            <a:ext cx="13465448" cy="6093115"/>
          </a:xfrm>
          <a:custGeom>
            <a:avLst/>
            <a:gdLst/>
            <a:ahLst/>
            <a:cxnLst/>
            <a:rect r="r" b="b" t="t" l="l"/>
            <a:pathLst>
              <a:path h="6093115" w="13465448">
                <a:moveTo>
                  <a:pt x="0" y="0"/>
                </a:moveTo>
                <a:lnTo>
                  <a:pt x="13465449" y="0"/>
                </a:lnTo>
                <a:lnTo>
                  <a:pt x="13465449" y="6093115"/>
                </a:lnTo>
                <a:lnTo>
                  <a:pt x="0" y="6093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481" y="2957672"/>
            <a:ext cx="15629638" cy="776857"/>
            <a:chOff x="0" y="0"/>
            <a:chExt cx="41679035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79034" cy="2071619"/>
            </a:xfrm>
            <a:custGeom>
              <a:avLst/>
              <a:gdLst/>
              <a:ahLst/>
              <a:cxnLst/>
              <a:rect r="r" b="b" t="t" l="l"/>
              <a:pathLst>
                <a:path h="2071619" w="41679034">
                  <a:moveTo>
                    <a:pt x="0" y="0"/>
                  </a:moveTo>
                  <a:lnTo>
                    <a:pt x="41679034" y="0"/>
                  </a:lnTo>
                  <a:lnTo>
                    <a:pt x="41679034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79035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Băm message 3 block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831628" y="3605272"/>
            <a:ext cx="11532074" cy="6457961"/>
          </a:xfrm>
          <a:custGeom>
            <a:avLst/>
            <a:gdLst/>
            <a:ahLst/>
            <a:cxnLst/>
            <a:rect r="r" b="b" t="t" l="l"/>
            <a:pathLst>
              <a:path h="6457961" w="11532074">
                <a:moveTo>
                  <a:pt x="0" y="0"/>
                </a:moveTo>
                <a:lnTo>
                  <a:pt x="11532074" y="0"/>
                </a:lnTo>
                <a:lnTo>
                  <a:pt x="11532074" y="6457962"/>
                </a:lnTo>
                <a:lnTo>
                  <a:pt x="0" y="6457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Testbench kiểm tra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71378" y="765587"/>
            <a:ext cx="13487922" cy="1236802"/>
            <a:chOff x="0" y="0"/>
            <a:chExt cx="17983896" cy="1649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83896" cy="1649070"/>
            </a:xfrm>
            <a:custGeom>
              <a:avLst/>
              <a:gdLst/>
              <a:ahLst/>
              <a:cxnLst/>
              <a:rect r="r" b="b" t="t" l="l"/>
              <a:pathLst>
                <a:path h="1649070" w="17983896">
                  <a:moveTo>
                    <a:pt x="0" y="0"/>
                  </a:moveTo>
                  <a:lnTo>
                    <a:pt x="17983896" y="0"/>
                  </a:lnTo>
                  <a:lnTo>
                    <a:pt x="17983896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7983896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I. Tổng quan về đồ án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6928" y="2504408"/>
            <a:ext cx="5439757" cy="7177457"/>
          </a:xfrm>
          <a:custGeom>
            <a:avLst/>
            <a:gdLst/>
            <a:ahLst/>
            <a:cxnLst/>
            <a:rect r="r" b="b" t="t" l="l"/>
            <a:pathLst>
              <a:path h="7177457" w="5439757">
                <a:moveTo>
                  <a:pt x="0" y="0"/>
                </a:moveTo>
                <a:lnTo>
                  <a:pt x="5439757" y="0"/>
                </a:lnTo>
                <a:lnTo>
                  <a:pt x="5439757" y="7177458"/>
                </a:lnTo>
                <a:lnTo>
                  <a:pt x="0" y="7177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88418" y="2002389"/>
            <a:ext cx="4213723" cy="7385506"/>
          </a:xfrm>
          <a:custGeom>
            <a:avLst/>
            <a:gdLst/>
            <a:ahLst/>
            <a:cxnLst/>
            <a:rect r="r" b="b" t="t" l="l"/>
            <a:pathLst>
              <a:path h="7385506" w="4213723">
                <a:moveTo>
                  <a:pt x="0" y="0"/>
                </a:moveTo>
                <a:lnTo>
                  <a:pt x="4213722" y="0"/>
                </a:lnTo>
                <a:lnTo>
                  <a:pt x="4213722" y="7385506"/>
                </a:lnTo>
                <a:lnTo>
                  <a:pt x="0" y="73855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54540" y="2245063"/>
            <a:ext cx="7772661" cy="7142832"/>
          </a:xfrm>
          <a:custGeom>
            <a:avLst/>
            <a:gdLst/>
            <a:ahLst/>
            <a:cxnLst/>
            <a:rect r="r" b="b" t="t" l="l"/>
            <a:pathLst>
              <a:path h="7142832" w="7772661">
                <a:moveTo>
                  <a:pt x="0" y="0"/>
                </a:moveTo>
                <a:lnTo>
                  <a:pt x="7772661" y="0"/>
                </a:lnTo>
                <a:lnTo>
                  <a:pt x="7772661" y="7142832"/>
                </a:lnTo>
                <a:lnTo>
                  <a:pt x="0" y="714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 Kết quả mô phỏng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66435" y="2957672"/>
            <a:ext cx="18021565" cy="6870722"/>
          </a:xfrm>
          <a:custGeom>
            <a:avLst/>
            <a:gdLst/>
            <a:ahLst/>
            <a:cxnLst/>
            <a:rect r="r" b="b" t="t" l="l"/>
            <a:pathLst>
              <a:path h="6870722" w="18021565">
                <a:moveTo>
                  <a:pt x="0" y="0"/>
                </a:moveTo>
                <a:lnTo>
                  <a:pt x="18021565" y="0"/>
                </a:lnTo>
                <a:lnTo>
                  <a:pt x="18021565" y="6870721"/>
                </a:lnTo>
                <a:lnTo>
                  <a:pt x="0" y="6870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Kết quả mô phỏng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67370" y="2775738"/>
            <a:ext cx="16348946" cy="7459206"/>
          </a:xfrm>
          <a:custGeom>
            <a:avLst/>
            <a:gdLst/>
            <a:ahLst/>
            <a:cxnLst/>
            <a:rect r="r" b="b" t="t" l="l"/>
            <a:pathLst>
              <a:path h="7459206" w="16348946">
                <a:moveTo>
                  <a:pt x="0" y="0"/>
                </a:moveTo>
                <a:lnTo>
                  <a:pt x="16348946" y="0"/>
                </a:lnTo>
                <a:lnTo>
                  <a:pt x="16348946" y="7459207"/>
                </a:lnTo>
                <a:lnTo>
                  <a:pt x="0" y="7459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III. Kết quả đạt được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86450" y="0"/>
            <a:ext cx="14975100" cy="1236802"/>
            <a:chOff x="0" y="0"/>
            <a:chExt cx="19966800" cy="1649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IV. Tài nguyên phần cứng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2155559"/>
            <a:ext cx="9393216" cy="776857"/>
            <a:chOff x="0" y="0"/>
            <a:chExt cx="25048576" cy="2071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048576" cy="2071619"/>
            </a:xfrm>
            <a:custGeom>
              <a:avLst/>
              <a:gdLst/>
              <a:ahLst/>
              <a:cxnLst/>
              <a:rect r="r" b="b" t="t" l="l"/>
              <a:pathLst>
                <a:path h="2071619" w="25048576">
                  <a:moveTo>
                    <a:pt x="0" y="0"/>
                  </a:moveTo>
                  <a:lnTo>
                    <a:pt x="25048576" y="0"/>
                  </a:lnTo>
                  <a:lnTo>
                    <a:pt x="25048576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048576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Đánh giá tài nguyên sử dụng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68278" y="2932417"/>
            <a:ext cx="9605723" cy="774192"/>
            <a:chOff x="0" y="0"/>
            <a:chExt cx="25615260" cy="20645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61526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5615260">
                  <a:moveTo>
                    <a:pt x="0" y="0"/>
                  </a:moveTo>
                  <a:lnTo>
                    <a:pt x="25615260" y="0"/>
                  </a:lnTo>
                  <a:lnTo>
                    <a:pt x="2561526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61526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a. Đánh giá diện tích: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3728418"/>
            <a:ext cx="7427391" cy="5529882"/>
          </a:xfrm>
          <a:custGeom>
            <a:avLst/>
            <a:gdLst/>
            <a:ahLst/>
            <a:cxnLst/>
            <a:rect r="r" b="b" t="t" l="l"/>
            <a:pathLst>
              <a:path h="5529882" w="7427391">
                <a:moveTo>
                  <a:pt x="0" y="0"/>
                </a:moveTo>
                <a:lnTo>
                  <a:pt x="7427391" y="0"/>
                </a:lnTo>
                <a:lnTo>
                  <a:pt x="7427391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71888" y="1028700"/>
            <a:ext cx="6914491" cy="8229600"/>
          </a:xfrm>
          <a:custGeom>
            <a:avLst/>
            <a:gdLst/>
            <a:ahLst/>
            <a:cxnLst/>
            <a:rect r="r" b="b" t="t" l="l"/>
            <a:pathLst>
              <a:path h="8229600" w="6914491">
                <a:moveTo>
                  <a:pt x="0" y="0"/>
                </a:moveTo>
                <a:lnTo>
                  <a:pt x="6914491" y="0"/>
                </a:lnTo>
                <a:lnTo>
                  <a:pt x="691449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489055" y="2279333"/>
            <a:ext cx="128588" cy="124777"/>
            <a:chOff x="0" y="0"/>
            <a:chExt cx="171450" cy="1663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4450" y="41910"/>
              <a:ext cx="76200" cy="78740"/>
            </a:xfrm>
            <a:custGeom>
              <a:avLst/>
              <a:gdLst/>
              <a:ahLst/>
              <a:cxnLst/>
              <a:rect r="r" b="b" t="t" l="l"/>
              <a:pathLst>
                <a:path h="78740" w="76200">
                  <a:moveTo>
                    <a:pt x="76200" y="26670"/>
                  </a:moveTo>
                  <a:cubicBezTo>
                    <a:pt x="43180" y="78740"/>
                    <a:pt x="13970" y="68580"/>
                    <a:pt x="6350" y="58420"/>
                  </a:cubicBezTo>
                  <a:cubicBezTo>
                    <a:pt x="0" y="46990"/>
                    <a:pt x="6350" y="16510"/>
                    <a:pt x="1651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1487150" y="1912620"/>
            <a:ext cx="2436495" cy="1731645"/>
            <a:chOff x="0" y="0"/>
            <a:chExt cx="3248660" cy="23088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0160" y="35560"/>
              <a:ext cx="3219450" cy="2239010"/>
            </a:xfrm>
            <a:custGeom>
              <a:avLst/>
              <a:gdLst/>
              <a:ahLst/>
              <a:cxnLst/>
              <a:rect r="r" b="b" t="t" l="l"/>
              <a:pathLst>
                <a:path h="2239010" w="3219450">
                  <a:moveTo>
                    <a:pt x="266700" y="769620"/>
                  </a:moveTo>
                  <a:cubicBezTo>
                    <a:pt x="224790" y="557530"/>
                    <a:pt x="236220" y="534670"/>
                    <a:pt x="250190" y="497840"/>
                  </a:cubicBezTo>
                  <a:cubicBezTo>
                    <a:pt x="270510" y="444500"/>
                    <a:pt x="307340" y="361950"/>
                    <a:pt x="341630" y="307340"/>
                  </a:cubicBezTo>
                  <a:cubicBezTo>
                    <a:pt x="369570" y="261620"/>
                    <a:pt x="398780" y="219710"/>
                    <a:pt x="434340" y="189230"/>
                  </a:cubicBezTo>
                  <a:cubicBezTo>
                    <a:pt x="466090" y="160020"/>
                    <a:pt x="495300" y="144780"/>
                    <a:pt x="541020" y="125730"/>
                  </a:cubicBezTo>
                  <a:cubicBezTo>
                    <a:pt x="607060" y="96520"/>
                    <a:pt x="697230" y="67310"/>
                    <a:pt x="805180" y="48260"/>
                  </a:cubicBezTo>
                  <a:cubicBezTo>
                    <a:pt x="966470" y="21590"/>
                    <a:pt x="1245870" y="21590"/>
                    <a:pt x="1419860" y="16510"/>
                  </a:cubicBezTo>
                  <a:cubicBezTo>
                    <a:pt x="1549400" y="12700"/>
                    <a:pt x="1645920" y="0"/>
                    <a:pt x="1758950" y="15240"/>
                  </a:cubicBezTo>
                  <a:cubicBezTo>
                    <a:pt x="1878330" y="30480"/>
                    <a:pt x="2020570" y="90170"/>
                    <a:pt x="2118360" y="110490"/>
                  </a:cubicBezTo>
                  <a:cubicBezTo>
                    <a:pt x="2184400" y="124460"/>
                    <a:pt x="2236470" y="123190"/>
                    <a:pt x="2287270" y="135890"/>
                  </a:cubicBezTo>
                  <a:cubicBezTo>
                    <a:pt x="2329180" y="146050"/>
                    <a:pt x="2352040" y="162560"/>
                    <a:pt x="2402840" y="176530"/>
                  </a:cubicBezTo>
                  <a:cubicBezTo>
                    <a:pt x="2494280" y="199390"/>
                    <a:pt x="2696210" y="204470"/>
                    <a:pt x="2787650" y="246380"/>
                  </a:cubicBezTo>
                  <a:cubicBezTo>
                    <a:pt x="2847340" y="273050"/>
                    <a:pt x="2880360" y="311150"/>
                    <a:pt x="2919730" y="350520"/>
                  </a:cubicBezTo>
                  <a:cubicBezTo>
                    <a:pt x="2957830" y="391160"/>
                    <a:pt x="2990850" y="433070"/>
                    <a:pt x="3022600" y="486410"/>
                  </a:cubicBezTo>
                  <a:cubicBezTo>
                    <a:pt x="3060700" y="549910"/>
                    <a:pt x="3102610" y="648970"/>
                    <a:pt x="3124200" y="709930"/>
                  </a:cubicBezTo>
                  <a:cubicBezTo>
                    <a:pt x="3138170" y="751840"/>
                    <a:pt x="3141980" y="773430"/>
                    <a:pt x="3150870" y="816610"/>
                  </a:cubicBezTo>
                  <a:cubicBezTo>
                    <a:pt x="3162300" y="882650"/>
                    <a:pt x="3173730" y="970280"/>
                    <a:pt x="3180080" y="1069340"/>
                  </a:cubicBezTo>
                  <a:cubicBezTo>
                    <a:pt x="3188970" y="1211580"/>
                    <a:pt x="3219450" y="1450340"/>
                    <a:pt x="3186430" y="1584960"/>
                  </a:cubicBezTo>
                  <a:cubicBezTo>
                    <a:pt x="3163570" y="1681480"/>
                    <a:pt x="3103880" y="1767840"/>
                    <a:pt x="3064510" y="1817370"/>
                  </a:cubicBezTo>
                  <a:cubicBezTo>
                    <a:pt x="3042920" y="1845310"/>
                    <a:pt x="3031490" y="1852930"/>
                    <a:pt x="3002280" y="1874520"/>
                  </a:cubicBezTo>
                  <a:cubicBezTo>
                    <a:pt x="2947670" y="1913890"/>
                    <a:pt x="2828290" y="1986280"/>
                    <a:pt x="2754630" y="2020570"/>
                  </a:cubicBezTo>
                  <a:cubicBezTo>
                    <a:pt x="2700020" y="2044700"/>
                    <a:pt x="2661920" y="2058670"/>
                    <a:pt x="2606040" y="2068830"/>
                  </a:cubicBezTo>
                  <a:cubicBezTo>
                    <a:pt x="2540000" y="2081530"/>
                    <a:pt x="2468880" y="2066290"/>
                    <a:pt x="2381250" y="2077720"/>
                  </a:cubicBezTo>
                  <a:cubicBezTo>
                    <a:pt x="2251710" y="2094230"/>
                    <a:pt x="2057400" y="2162810"/>
                    <a:pt x="1907540" y="2181860"/>
                  </a:cubicBezTo>
                  <a:cubicBezTo>
                    <a:pt x="1772920" y="2197100"/>
                    <a:pt x="1621790" y="2180590"/>
                    <a:pt x="1522730" y="2189480"/>
                  </a:cubicBezTo>
                  <a:cubicBezTo>
                    <a:pt x="1457960" y="2195830"/>
                    <a:pt x="1435100" y="2208530"/>
                    <a:pt x="1365250" y="2213610"/>
                  </a:cubicBezTo>
                  <a:cubicBezTo>
                    <a:pt x="1230630" y="2225040"/>
                    <a:pt x="881380" y="2239010"/>
                    <a:pt x="760730" y="2221230"/>
                  </a:cubicBezTo>
                  <a:cubicBezTo>
                    <a:pt x="706120" y="2213610"/>
                    <a:pt x="685800" y="2208530"/>
                    <a:pt x="646430" y="2185670"/>
                  </a:cubicBezTo>
                  <a:cubicBezTo>
                    <a:pt x="588010" y="2150110"/>
                    <a:pt x="521970" y="2072640"/>
                    <a:pt x="461010" y="2009140"/>
                  </a:cubicBezTo>
                  <a:cubicBezTo>
                    <a:pt x="394970" y="1939290"/>
                    <a:pt x="303530" y="1842770"/>
                    <a:pt x="264160" y="1779270"/>
                  </a:cubicBezTo>
                  <a:cubicBezTo>
                    <a:pt x="240030" y="1739900"/>
                    <a:pt x="241300" y="1711960"/>
                    <a:pt x="222250" y="1675130"/>
                  </a:cubicBezTo>
                  <a:cubicBezTo>
                    <a:pt x="198120" y="1631950"/>
                    <a:pt x="151130" y="1592580"/>
                    <a:pt x="127000" y="1539240"/>
                  </a:cubicBezTo>
                  <a:cubicBezTo>
                    <a:pt x="97790" y="1479550"/>
                    <a:pt x="81280" y="1403350"/>
                    <a:pt x="68580" y="1329690"/>
                  </a:cubicBezTo>
                  <a:cubicBezTo>
                    <a:pt x="54610" y="1254760"/>
                    <a:pt x="50800" y="1195070"/>
                    <a:pt x="45720" y="1093470"/>
                  </a:cubicBezTo>
                  <a:cubicBezTo>
                    <a:pt x="38100" y="908050"/>
                    <a:pt x="0" y="374650"/>
                    <a:pt x="46990" y="311150"/>
                  </a:cubicBezTo>
                  <a:cubicBezTo>
                    <a:pt x="58420" y="295910"/>
                    <a:pt x="78740" y="295910"/>
                    <a:pt x="90170" y="299720"/>
                  </a:cubicBezTo>
                  <a:cubicBezTo>
                    <a:pt x="99060" y="302260"/>
                    <a:pt x="109220" y="314960"/>
                    <a:pt x="111760" y="325120"/>
                  </a:cubicBezTo>
                  <a:cubicBezTo>
                    <a:pt x="114300" y="335280"/>
                    <a:pt x="109220" y="350520"/>
                    <a:pt x="102870" y="358140"/>
                  </a:cubicBezTo>
                  <a:cubicBezTo>
                    <a:pt x="97790" y="364490"/>
                    <a:pt x="88900" y="368300"/>
                    <a:pt x="82550" y="368300"/>
                  </a:cubicBezTo>
                  <a:cubicBezTo>
                    <a:pt x="74930" y="369570"/>
                    <a:pt x="66040" y="369570"/>
                    <a:pt x="59690" y="364490"/>
                  </a:cubicBezTo>
                  <a:cubicBezTo>
                    <a:pt x="52070" y="359410"/>
                    <a:pt x="41910" y="346710"/>
                    <a:pt x="40640" y="336550"/>
                  </a:cubicBezTo>
                  <a:cubicBezTo>
                    <a:pt x="39370" y="327660"/>
                    <a:pt x="45720" y="312420"/>
                    <a:pt x="53340" y="306070"/>
                  </a:cubicBezTo>
                  <a:cubicBezTo>
                    <a:pt x="58420" y="299720"/>
                    <a:pt x="67310" y="297180"/>
                    <a:pt x="74930" y="297180"/>
                  </a:cubicBezTo>
                  <a:cubicBezTo>
                    <a:pt x="81280" y="295910"/>
                    <a:pt x="90170" y="298450"/>
                    <a:pt x="96520" y="303530"/>
                  </a:cubicBezTo>
                  <a:cubicBezTo>
                    <a:pt x="104140" y="308610"/>
                    <a:pt x="107950" y="314960"/>
                    <a:pt x="113030" y="332740"/>
                  </a:cubicBezTo>
                  <a:cubicBezTo>
                    <a:pt x="133350" y="415290"/>
                    <a:pt x="104140" y="900430"/>
                    <a:pt x="115570" y="1087120"/>
                  </a:cubicBezTo>
                  <a:cubicBezTo>
                    <a:pt x="121920" y="1197610"/>
                    <a:pt x="130810" y="1276350"/>
                    <a:pt x="147320" y="1351280"/>
                  </a:cubicBezTo>
                  <a:cubicBezTo>
                    <a:pt x="158750" y="1409700"/>
                    <a:pt x="170180" y="1457960"/>
                    <a:pt x="193040" y="1503680"/>
                  </a:cubicBezTo>
                  <a:cubicBezTo>
                    <a:pt x="215900" y="1550670"/>
                    <a:pt x="257810" y="1587500"/>
                    <a:pt x="283210" y="1630680"/>
                  </a:cubicBezTo>
                  <a:cubicBezTo>
                    <a:pt x="308610" y="1671320"/>
                    <a:pt x="317500" y="1710690"/>
                    <a:pt x="345440" y="1755140"/>
                  </a:cubicBezTo>
                  <a:cubicBezTo>
                    <a:pt x="384810" y="1814830"/>
                    <a:pt x="450850" y="1889760"/>
                    <a:pt x="504190" y="1948180"/>
                  </a:cubicBezTo>
                  <a:cubicBezTo>
                    <a:pt x="553720" y="2002790"/>
                    <a:pt x="605790" y="2065020"/>
                    <a:pt x="654050" y="2098040"/>
                  </a:cubicBezTo>
                  <a:cubicBezTo>
                    <a:pt x="690880" y="2122170"/>
                    <a:pt x="709930" y="2132330"/>
                    <a:pt x="762000" y="2143760"/>
                  </a:cubicBezTo>
                  <a:cubicBezTo>
                    <a:pt x="880110" y="2167890"/>
                    <a:pt x="1239520" y="2156460"/>
                    <a:pt x="1362710" y="2147570"/>
                  </a:cubicBezTo>
                  <a:cubicBezTo>
                    <a:pt x="1418590" y="2143760"/>
                    <a:pt x="1430020" y="2134870"/>
                    <a:pt x="1484630" y="2129790"/>
                  </a:cubicBezTo>
                  <a:cubicBezTo>
                    <a:pt x="1593850" y="2119630"/>
                    <a:pt x="1830070" y="2134870"/>
                    <a:pt x="1986280" y="2113280"/>
                  </a:cubicBezTo>
                  <a:cubicBezTo>
                    <a:pt x="2125980" y="2094230"/>
                    <a:pt x="2259330" y="2037080"/>
                    <a:pt x="2379980" y="2018030"/>
                  </a:cubicBezTo>
                  <a:cubicBezTo>
                    <a:pt x="2479040" y="2001520"/>
                    <a:pt x="2561590" y="2026920"/>
                    <a:pt x="2654300" y="1996440"/>
                  </a:cubicBezTo>
                  <a:cubicBezTo>
                    <a:pt x="2768600" y="1958340"/>
                    <a:pt x="2922270" y="1860550"/>
                    <a:pt x="3001010" y="1778000"/>
                  </a:cubicBezTo>
                  <a:cubicBezTo>
                    <a:pt x="3059430" y="1718310"/>
                    <a:pt x="3092450" y="1666240"/>
                    <a:pt x="3115310" y="1581150"/>
                  </a:cubicBezTo>
                  <a:cubicBezTo>
                    <a:pt x="3148330" y="1455420"/>
                    <a:pt x="3125470" y="1228090"/>
                    <a:pt x="3114040" y="1076960"/>
                  </a:cubicBezTo>
                  <a:cubicBezTo>
                    <a:pt x="3103880" y="952500"/>
                    <a:pt x="3088640" y="836930"/>
                    <a:pt x="3059430" y="740410"/>
                  </a:cubicBezTo>
                  <a:cubicBezTo>
                    <a:pt x="3036570" y="660400"/>
                    <a:pt x="3003550" y="590550"/>
                    <a:pt x="2969260" y="532130"/>
                  </a:cubicBezTo>
                  <a:cubicBezTo>
                    <a:pt x="2941320" y="483870"/>
                    <a:pt x="2914650" y="445770"/>
                    <a:pt x="2877820" y="407670"/>
                  </a:cubicBezTo>
                  <a:cubicBezTo>
                    <a:pt x="2837180" y="367030"/>
                    <a:pt x="2797810" y="323850"/>
                    <a:pt x="2735580" y="295910"/>
                  </a:cubicBezTo>
                  <a:cubicBezTo>
                    <a:pt x="2647950" y="256540"/>
                    <a:pt x="2466340" y="257810"/>
                    <a:pt x="2382520" y="236220"/>
                  </a:cubicBezTo>
                  <a:cubicBezTo>
                    <a:pt x="2335530" y="223520"/>
                    <a:pt x="2313940" y="208280"/>
                    <a:pt x="2273300" y="196850"/>
                  </a:cubicBezTo>
                  <a:cubicBezTo>
                    <a:pt x="2221230" y="184150"/>
                    <a:pt x="2164080" y="181610"/>
                    <a:pt x="2096770" y="167640"/>
                  </a:cubicBezTo>
                  <a:cubicBezTo>
                    <a:pt x="2001520" y="146050"/>
                    <a:pt x="1878330" y="87630"/>
                    <a:pt x="1758950" y="72390"/>
                  </a:cubicBezTo>
                  <a:cubicBezTo>
                    <a:pt x="1628140" y="54610"/>
                    <a:pt x="1489710" y="71120"/>
                    <a:pt x="1342390" y="76200"/>
                  </a:cubicBezTo>
                  <a:cubicBezTo>
                    <a:pt x="1177290" y="82550"/>
                    <a:pt x="957580" y="85090"/>
                    <a:pt x="817880" y="110490"/>
                  </a:cubicBezTo>
                  <a:cubicBezTo>
                    <a:pt x="722630" y="128270"/>
                    <a:pt x="642620" y="156210"/>
                    <a:pt x="581660" y="182880"/>
                  </a:cubicBezTo>
                  <a:cubicBezTo>
                    <a:pt x="538480" y="201930"/>
                    <a:pt x="501650" y="223520"/>
                    <a:pt x="477520" y="243840"/>
                  </a:cubicBezTo>
                  <a:cubicBezTo>
                    <a:pt x="461010" y="257810"/>
                    <a:pt x="455930" y="266700"/>
                    <a:pt x="441960" y="285750"/>
                  </a:cubicBezTo>
                  <a:cubicBezTo>
                    <a:pt x="417830" y="318770"/>
                    <a:pt x="372110" y="381000"/>
                    <a:pt x="346710" y="431800"/>
                  </a:cubicBezTo>
                  <a:cubicBezTo>
                    <a:pt x="322580" y="481330"/>
                    <a:pt x="294640" y="534670"/>
                    <a:pt x="292100" y="589280"/>
                  </a:cubicBezTo>
                  <a:cubicBezTo>
                    <a:pt x="288290" y="646430"/>
                    <a:pt x="344170" y="737870"/>
                    <a:pt x="332740" y="768350"/>
                  </a:cubicBezTo>
                  <a:cubicBezTo>
                    <a:pt x="326390" y="782320"/>
                    <a:pt x="311150" y="791210"/>
                    <a:pt x="299720" y="791210"/>
                  </a:cubicBezTo>
                  <a:cubicBezTo>
                    <a:pt x="289560" y="791210"/>
                    <a:pt x="266700" y="769620"/>
                    <a:pt x="266700" y="76962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3404235" y="5738812"/>
            <a:ext cx="2127885" cy="340042"/>
            <a:chOff x="0" y="0"/>
            <a:chExt cx="2837180" cy="45339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6990" y="20320"/>
              <a:ext cx="2740660" cy="387350"/>
            </a:xfrm>
            <a:custGeom>
              <a:avLst/>
              <a:gdLst/>
              <a:ahLst/>
              <a:cxnLst/>
              <a:rect r="r" b="b" t="t" l="l"/>
              <a:pathLst>
                <a:path h="387350" w="2740660">
                  <a:moveTo>
                    <a:pt x="10160" y="193040"/>
                  </a:moveTo>
                  <a:cubicBezTo>
                    <a:pt x="171450" y="82550"/>
                    <a:pt x="215900" y="76200"/>
                    <a:pt x="265430" y="66040"/>
                  </a:cubicBezTo>
                  <a:cubicBezTo>
                    <a:pt x="323850" y="54610"/>
                    <a:pt x="365760" y="48260"/>
                    <a:pt x="459740" y="41910"/>
                  </a:cubicBezTo>
                  <a:cubicBezTo>
                    <a:pt x="701040" y="25400"/>
                    <a:pt x="1466850" y="0"/>
                    <a:pt x="1762760" y="30480"/>
                  </a:cubicBezTo>
                  <a:cubicBezTo>
                    <a:pt x="1917700" y="45720"/>
                    <a:pt x="1986280" y="67310"/>
                    <a:pt x="2113280" y="104140"/>
                  </a:cubicBezTo>
                  <a:cubicBezTo>
                    <a:pt x="2270760" y="152400"/>
                    <a:pt x="2532380" y="281940"/>
                    <a:pt x="2632710" y="307340"/>
                  </a:cubicBezTo>
                  <a:cubicBezTo>
                    <a:pt x="2673350" y="317500"/>
                    <a:pt x="2701290" y="308610"/>
                    <a:pt x="2719070" y="318770"/>
                  </a:cubicBezTo>
                  <a:cubicBezTo>
                    <a:pt x="2730500" y="323850"/>
                    <a:pt x="2736850" y="334010"/>
                    <a:pt x="2739390" y="342900"/>
                  </a:cubicBezTo>
                  <a:cubicBezTo>
                    <a:pt x="2740660" y="351790"/>
                    <a:pt x="2736850" y="365760"/>
                    <a:pt x="2730500" y="372110"/>
                  </a:cubicBezTo>
                  <a:cubicBezTo>
                    <a:pt x="2724150" y="378460"/>
                    <a:pt x="2708910" y="383540"/>
                    <a:pt x="2700020" y="381000"/>
                  </a:cubicBezTo>
                  <a:cubicBezTo>
                    <a:pt x="2691130" y="379730"/>
                    <a:pt x="2679700" y="370840"/>
                    <a:pt x="2675890" y="361950"/>
                  </a:cubicBezTo>
                  <a:cubicBezTo>
                    <a:pt x="2673350" y="351790"/>
                    <a:pt x="2678430" y="330200"/>
                    <a:pt x="2686050" y="323850"/>
                  </a:cubicBezTo>
                  <a:cubicBezTo>
                    <a:pt x="2692400" y="317500"/>
                    <a:pt x="2707640" y="314960"/>
                    <a:pt x="2716530" y="317500"/>
                  </a:cubicBezTo>
                  <a:cubicBezTo>
                    <a:pt x="2725420" y="320040"/>
                    <a:pt x="2735580" y="330200"/>
                    <a:pt x="2738120" y="339090"/>
                  </a:cubicBezTo>
                  <a:cubicBezTo>
                    <a:pt x="2740660" y="349250"/>
                    <a:pt x="2735580" y="369570"/>
                    <a:pt x="2724150" y="377190"/>
                  </a:cubicBezTo>
                  <a:cubicBezTo>
                    <a:pt x="2707640" y="387350"/>
                    <a:pt x="2658110" y="379730"/>
                    <a:pt x="2631440" y="372110"/>
                  </a:cubicBezTo>
                  <a:cubicBezTo>
                    <a:pt x="2609850" y="364490"/>
                    <a:pt x="2604770" y="351790"/>
                    <a:pt x="2575560" y="337820"/>
                  </a:cubicBezTo>
                  <a:cubicBezTo>
                    <a:pt x="2494280" y="298450"/>
                    <a:pt x="2245360" y="203200"/>
                    <a:pt x="2099310" y="160020"/>
                  </a:cubicBezTo>
                  <a:cubicBezTo>
                    <a:pt x="1978660" y="125730"/>
                    <a:pt x="1912620" y="104140"/>
                    <a:pt x="1762760" y="88900"/>
                  </a:cubicBezTo>
                  <a:cubicBezTo>
                    <a:pt x="1471930" y="59690"/>
                    <a:pt x="750570" y="74930"/>
                    <a:pt x="467360" y="100330"/>
                  </a:cubicBezTo>
                  <a:cubicBezTo>
                    <a:pt x="328930" y="114300"/>
                    <a:pt x="234950" y="123190"/>
                    <a:pt x="158750" y="156210"/>
                  </a:cubicBezTo>
                  <a:cubicBezTo>
                    <a:pt x="107950" y="179070"/>
                    <a:pt x="71120" y="242570"/>
                    <a:pt x="41910" y="245110"/>
                  </a:cubicBezTo>
                  <a:cubicBezTo>
                    <a:pt x="26670" y="247650"/>
                    <a:pt x="8890" y="237490"/>
                    <a:pt x="3810" y="228600"/>
                  </a:cubicBezTo>
                  <a:cubicBezTo>
                    <a:pt x="0" y="219710"/>
                    <a:pt x="10160" y="193040"/>
                    <a:pt x="10160" y="1930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3382328" y="5851208"/>
            <a:ext cx="2266950" cy="459105"/>
            <a:chOff x="0" y="0"/>
            <a:chExt cx="3022600" cy="612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5720" y="45720"/>
              <a:ext cx="2927350" cy="527050"/>
            </a:xfrm>
            <a:custGeom>
              <a:avLst/>
              <a:gdLst/>
              <a:ahLst/>
              <a:cxnLst/>
              <a:rect r="r" b="b" t="t" l="l"/>
              <a:pathLst>
                <a:path h="527050" w="2927350">
                  <a:moveTo>
                    <a:pt x="77470" y="33020"/>
                  </a:moveTo>
                  <a:cubicBezTo>
                    <a:pt x="100330" y="135890"/>
                    <a:pt x="124460" y="209550"/>
                    <a:pt x="151130" y="247650"/>
                  </a:cubicBezTo>
                  <a:cubicBezTo>
                    <a:pt x="172720" y="279400"/>
                    <a:pt x="195580" y="297180"/>
                    <a:pt x="228600" y="318770"/>
                  </a:cubicBezTo>
                  <a:cubicBezTo>
                    <a:pt x="271780" y="346710"/>
                    <a:pt x="331470" y="373380"/>
                    <a:pt x="393700" y="389890"/>
                  </a:cubicBezTo>
                  <a:cubicBezTo>
                    <a:pt x="468630" y="410210"/>
                    <a:pt x="535940" y="414020"/>
                    <a:pt x="651510" y="421640"/>
                  </a:cubicBezTo>
                  <a:cubicBezTo>
                    <a:pt x="882650" y="436880"/>
                    <a:pt x="1551940" y="419100"/>
                    <a:pt x="1706880" y="433070"/>
                  </a:cubicBezTo>
                  <a:cubicBezTo>
                    <a:pt x="1751330" y="436880"/>
                    <a:pt x="1750060" y="443230"/>
                    <a:pt x="1790700" y="447040"/>
                  </a:cubicBezTo>
                  <a:cubicBezTo>
                    <a:pt x="1901190" y="455930"/>
                    <a:pt x="2280920" y="463550"/>
                    <a:pt x="2393950" y="455930"/>
                  </a:cubicBezTo>
                  <a:cubicBezTo>
                    <a:pt x="2437130" y="453390"/>
                    <a:pt x="2456180" y="452120"/>
                    <a:pt x="2484120" y="444500"/>
                  </a:cubicBezTo>
                  <a:cubicBezTo>
                    <a:pt x="2510790" y="436880"/>
                    <a:pt x="2524760" y="429260"/>
                    <a:pt x="2556510" y="415290"/>
                  </a:cubicBezTo>
                  <a:cubicBezTo>
                    <a:pt x="2626360" y="383540"/>
                    <a:pt x="2829560" y="262890"/>
                    <a:pt x="2881630" y="254000"/>
                  </a:cubicBezTo>
                  <a:cubicBezTo>
                    <a:pt x="2896870" y="251460"/>
                    <a:pt x="2904490" y="254000"/>
                    <a:pt x="2912110" y="257810"/>
                  </a:cubicBezTo>
                  <a:cubicBezTo>
                    <a:pt x="2918460" y="261620"/>
                    <a:pt x="2923540" y="267970"/>
                    <a:pt x="2924810" y="275590"/>
                  </a:cubicBezTo>
                  <a:cubicBezTo>
                    <a:pt x="2926080" y="285750"/>
                    <a:pt x="2919730" y="306070"/>
                    <a:pt x="2910840" y="312420"/>
                  </a:cubicBezTo>
                  <a:cubicBezTo>
                    <a:pt x="2903220" y="318770"/>
                    <a:pt x="2887980" y="318770"/>
                    <a:pt x="2880360" y="314960"/>
                  </a:cubicBezTo>
                  <a:cubicBezTo>
                    <a:pt x="2871470" y="312420"/>
                    <a:pt x="2861310" y="300990"/>
                    <a:pt x="2860040" y="292100"/>
                  </a:cubicBezTo>
                  <a:cubicBezTo>
                    <a:pt x="2860040" y="280670"/>
                    <a:pt x="2870200" y="261620"/>
                    <a:pt x="2877820" y="255270"/>
                  </a:cubicBezTo>
                  <a:cubicBezTo>
                    <a:pt x="2884170" y="251460"/>
                    <a:pt x="2891790" y="251460"/>
                    <a:pt x="2899410" y="252730"/>
                  </a:cubicBezTo>
                  <a:cubicBezTo>
                    <a:pt x="2907030" y="255270"/>
                    <a:pt x="2919730" y="264160"/>
                    <a:pt x="2923540" y="271780"/>
                  </a:cubicBezTo>
                  <a:cubicBezTo>
                    <a:pt x="2926080" y="278130"/>
                    <a:pt x="2927350" y="285750"/>
                    <a:pt x="2924810" y="293370"/>
                  </a:cubicBezTo>
                  <a:cubicBezTo>
                    <a:pt x="2922270" y="300990"/>
                    <a:pt x="2917190" y="307340"/>
                    <a:pt x="2904490" y="316230"/>
                  </a:cubicBezTo>
                  <a:cubicBezTo>
                    <a:pt x="2861310" y="347980"/>
                    <a:pt x="2651760" y="436880"/>
                    <a:pt x="2578100" y="468630"/>
                  </a:cubicBezTo>
                  <a:cubicBezTo>
                    <a:pt x="2540000" y="483870"/>
                    <a:pt x="2522220" y="494030"/>
                    <a:pt x="2493010" y="501650"/>
                  </a:cubicBezTo>
                  <a:cubicBezTo>
                    <a:pt x="2461260" y="509270"/>
                    <a:pt x="2447290" y="511810"/>
                    <a:pt x="2392680" y="514350"/>
                  </a:cubicBezTo>
                  <a:cubicBezTo>
                    <a:pt x="2169160" y="527050"/>
                    <a:pt x="971550" y="504190"/>
                    <a:pt x="642620" y="482600"/>
                  </a:cubicBezTo>
                  <a:cubicBezTo>
                    <a:pt x="513080" y="474980"/>
                    <a:pt x="449580" y="471170"/>
                    <a:pt x="373380" y="453390"/>
                  </a:cubicBezTo>
                  <a:cubicBezTo>
                    <a:pt x="314960" y="439420"/>
                    <a:pt x="266700" y="417830"/>
                    <a:pt x="224790" y="396240"/>
                  </a:cubicBezTo>
                  <a:cubicBezTo>
                    <a:pt x="189230" y="379730"/>
                    <a:pt x="157480" y="363220"/>
                    <a:pt x="132080" y="339090"/>
                  </a:cubicBezTo>
                  <a:cubicBezTo>
                    <a:pt x="105410" y="313690"/>
                    <a:pt x="87630" y="285750"/>
                    <a:pt x="68580" y="248920"/>
                  </a:cubicBezTo>
                  <a:cubicBezTo>
                    <a:pt x="43180" y="196850"/>
                    <a:pt x="0" y="88900"/>
                    <a:pt x="5080" y="46990"/>
                  </a:cubicBezTo>
                  <a:cubicBezTo>
                    <a:pt x="6350" y="26670"/>
                    <a:pt x="17780" y="10160"/>
                    <a:pt x="29210" y="5080"/>
                  </a:cubicBezTo>
                  <a:cubicBezTo>
                    <a:pt x="39370" y="0"/>
                    <a:pt x="55880" y="5080"/>
                    <a:pt x="63500" y="10160"/>
                  </a:cubicBezTo>
                  <a:cubicBezTo>
                    <a:pt x="71120" y="15240"/>
                    <a:pt x="77470" y="33020"/>
                    <a:pt x="77470" y="3302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7122605" y="8144126"/>
            <a:ext cx="7892928" cy="1497523"/>
            <a:chOff x="0" y="0"/>
            <a:chExt cx="2078796" cy="39440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78796" cy="394409"/>
            </a:xfrm>
            <a:custGeom>
              <a:avLst/>
              <a:gdLst/>
              <a:ahLst/>
              <a:cxnLst/>
              <a:rect r="r" b="b" t="t" l="l"/>
              <a:pathLst>
                <a:path h="394409" w="2078796">
                  <a:moveTo>
                    <a:pt x="0" y="0"/>
                  </a:moveTo>
                  <a:lnTo>
                    <a:pt x="2078796" y="0"/>
                  </a:lnTo>
                  <a:lnTo>
                    <a:pt x="2078796" y="394409"/>
                  </a:lnTo>
                  <a:lnTo>
                    <a:pt x="0" y="394409"/>
                  </a:lnTo>
                  <a:close/>
                </a:path>
              </a:pathLst>
            </a:custGeom>
            <a:solidFill>
              <a:srgbClr val="CAD1D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078796" cy="413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31801" indent="-215900" lvl="1">
                <a:lnSpc>
                  <a:spcPts val="216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Combinational ALUTs: 1181</a:t>
              </a:r>
            </a:p>
            <a:p>
              <a:pPr algn="l">
                <a:lnSpc>
                  <a:spcPts val="2160"/>
                </a:lnSpc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→ ít hơn thiết kế trong bài báo 120 ALUTs</a:t>
              </a:r>
            </a:p>
            <a:p>
              <a:pPr algn="l" marL="431801" indent="-215900" lvl="1">
                <a:lnSpc>
                  <a:spcPts val="216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FFs: 1596</a:t>
              </a:r>
            </a:p>
            <a:p>
              <a:pPr algn="l">
                <a:lnSpc>
                  <a:spcPts val="2160"/>
                </a:lnSpc>
              </a:pPr>
            </a:p>
          </p:txBody>
        </p:sp>
      </p:grp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155559"/>
            <a:ext cx="9393216" cy="776857"/>
            <a:chOff x="0" y="0"/>
            <a:chExt cx="25048576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048576" cy="2071619"/>
            </a:xfrm>
            <a:custGeom>
              <a:avLst/>
              <a:gdLst/>
              <a:ahLst/>
              <a:cxnLst/>
              <a:rect r="r" b="b" t="t" l="l"/>
              <a:pathLst>
                <a:path h="2071619" w="25048576">
                  <a:moveTo>
                    <a:pt x="0" y="0"/>
                  </a:moveTo>
                  <a:lnTo>
                    <a:pt x="25048576" y="0"/>
                  </a:lnTo>
                  <a:lnTo>
                    <a:pt x="25048576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048576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Đánh giá tài nguyên sử dụng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868278" y="2932417"/>
            <a:ext cx="9605723" cy="774192"/>
            <a:chOff x="0" y="0"/>
            <a:chExt cx="25615260" cy="2064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61526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5615260">
                  <a:moveTo>
                    <a:pt x="0" y="0"/>
                  </a:moveTo>
                  <a:lnTo>
                    <a:pt x="25615260" y="0"/>
                  </a:lnTo>
                  <a:lnTo>
                    <a:pt x="2561526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561526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b. Đánh giá năng lượng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89055" y="2279333"/>
            <a:ext cx="128588" cy="124777"/>
            <a:chOff x="0" y="0"/>
            <a:chExt cx="171450" cy="166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4450" y="41910"/>
              <a:ext cx="76200" cy="78740"/>
            </a:xfrm>
            <a:custGeom>
              <a:avLst/>
              <a:gdLst/>
              <a:ahLst/>
              <a:cxnLst/>
              <a:rect r="r" b="b" t="t" l="l"/>
              <a:pathLst>
                <a:path h="78740" w="76200">
                  <a:moveTo>
                    <a:pt x="76200" y="26670"/>
                  </a:moveTo>
                  <a:cubicBezTo>
                    <a:pt x="43180" y="78740"/>
                    <a:pt x="13970" y="68580"/>
                    <a:pt x="6350" y="58420"/>
                  </a:cubicBezTo>
                  <a:cubicBezTo>
                    <a:pt x="0" y="46990"/>
                    <a:pt x="6350" y="16510"/>
                    <a:pt x="1651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3595738"/>
            <a:ext cx="11096280" cy="4408949"/>
          </a:xfrm>
          <a:custGeom>
            <a:avLst/>
            <a:gdLst/>
            <a:ahLst/>
            <a:cxnLst/>
            <a:rect r="r" b="b" t="t" l="l"/>
            <a:pathLst>
              <a:path h="4408949" w="11096280">
                <a:moveTo>
                  <a:pt x="0" y="0"/>
                </a:moveTo>
                <a:lnTo>
                  <a:pt x="11096280" y="0"/>
                </a:lnTo>
                <a:lnTo>
                  <a:pt x="11096280" y="4408949"/>
                </a:lnTo>
                <a:lnTo>
                  <a:pt x="0" y="4408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823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541829" y="8212887"/>
            <a:ext cx="10529075" cy="1577905"/>
            <a:chOff x="0" y="0"/>
            <a:chExt cx="28077533" cy="42077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077533" cy="4207747"/>
            </a:xfrm>
            <a:custGeom>
              <a:avLst/>
              <a:gdLst/>
              <a:ahLst/>
              <a:cxnLst/>
              <a:rect r="r" b="b" t="t" l="l"/>
              <a:pathLst>
                <a:path h="4207747" w="28077533">
                  <a:moveTo>
                    <a:pt x="0" y="0"/>
                  </a:moveTo>
                  <a:lnTo>
                    <a:pt x="28077533" y="0"/>
                  </a:lnTo>
                  <a:lnTo>
                    <a:pt x="28077533" y="4207747"/>
                  </a:lnTo>
                  <a:lnTo>
                    <a:pt x="0" y="42077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8077533" cy="42363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16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Core Static (317.12 mW / 331.66 mW ≈ 95.6%)</a:t>
              </a:r>
            </a:p>
            <a:p>
              <a:pPr algn="l">
                <a:lnSpc>
                  <a:spcPts val="2916"/>
                </a:lnSpc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→ Phần lớn công suất đến từ leakage power, tức là công suất không đổi, có ngay cả khi logic không hoạt động (do điện rò rỉ trong transistors).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986450" y="0"/>
            <a:ext cx="14975100" cy="1236802"/>
            <a:chOff x="0" y="0"/>
            <a:chExt cx="19966800" cy="16490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IV. Tài nguyên phần cứng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8472" y="2078974"/>
            <a:ext cx="9393216" cy="776857"/>
            <a:chOff x="0" y="0"/>
            <a:chExt cx="25048576" cy="20716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048576" cy="2071619"/>
            </a:xfrm>
            <a:custGeom>
              <a:avLst/>
              <a:gdLst/>
              <a:ahLst/>
              <a:cxnLst/>
              <a:rect r="r" b="b" t="t" l="l"/>
              <a:pathLst>
                <a:path h="2071619" w="25048576">
                  <a:moveTo>
                    <a:pt x="0" y="0"/>
                  </a:moveTo>
                  <a:lnTo>
                    <a:pt x="25048576" y="0"/>
                  </a:lnTo>
                  <a:lnTo>
                    <a:pt x="25048576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048576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 Đánh giá hiệu năng của hệ thống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868278" y="2932417"/>
            <a:ext cx="13736600" cy="774192"/>
            <a:chOff x="0" y="0"/>
            <a:chExt cx="36630934" cy="20645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630933" cy="2064512"/>
            </a:xfrm>
            <a:custGeom>
              <a:avLst/>
              <a:gdLst/>
              <a:ahLst/>
              <a:cxnLst/>
              <a:rect r="r" b="b" t="t" l="l"/>
              <a:pathLst>
                <a:path h="2064512" w="36630933">
                  <a:moveTo>
                    <a:pt x="0" y="0"/>
                  </a:moveTo>
                  <a:lnTo>
                    <a:pt x="36630933" y="0"/>
                  </a:lnTo>
                  <a:lnTo>
                    <a:pt x="36630933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6630934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a. Ước tính chu kỳ dài nhất và tần số hoạt động tối đa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89055" y="2279333"/>
            <a:ext cx="128588" cy="124777"/>
            <a:chOff x="0" y="0"/>
            <a:chExt cx="171450" cy="1663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4450" y="41910"/>
              <a:ext cx="76200" cy="78740"/>
            </a:xfrm>
            <a:custGeom>
              <a:avLst/>
              <a:gdLst/>
              <a:ahLst/>
              <a:cxnLst/>
              <a:rect r="r" b="b" t="t" l="l"/>
              <a:pathLst>
                <a:path h="78740" w="76200">
                  <a:moveTo>
                    <a:pt x="76200" y="26670"/>
                  </a:moveTo>
                  <a:cubicBezTo>
                    <a:pt x="43180" y="78740"/>
                    <a:pt x="13970" y="68580"/>
                    <a:pt x="6350" y="58420"/>
                  </a:cubicBezTo>
                  <a:cubicBezTo>
                    <a:pt x="0" y="46990"/>
                    <a:pt x="6350" y="16510"/>
                    <a:pt x="1651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09185" y="3706609"/>
            <a:ext cx="7821382" cy="1436891"/>
          </a:xfrm>
          <a:custGeom>
            <a:avLst/>
            <a:gdLst/>
            <a:ahLst/>
            <a:cxnLst/>
            <a:rect r="r" b="b" t="t" l="l"/>
            <a:pathLst>
              <a:path h="1436891" w="7821382">
                <a:moveTo>
                  <a:pt x="0" y="0"/>
                </a:moveTo>
                <a:lnTo>
                  <a:pt x="7821382" y="0"/>
                </a:lnTo>
                <a:lnTo>
                  <a:pt x="7821382" y="1436891"/>
                </a:lnTo>
                <a:lnTo>
                  <a:pt x="0" y="1436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4355" b="-18256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09185" y="5731172"/>
            <a:ext cx="7821382" cy="1489391"/>
          </a:xfrm>
          <a:custGeom>
            <a:avLst/>
            <a:gdLst/>
            <a:ahLst/>
            <a:cxnLst/>
            <a:rect r="r" b="b" t="t" l="l"/>
            <a:pathLst>
              <a:path h="1489391" w="7821382">
                <a:moveTo>
                  <a:pt x="0" y="0"/>
                </a:moveTo>
                <a:lnTo>
                  <a:pt x="7821382" y="0"/>
                </a:lnTo>
                <a:lnTo>
                  <a:pt x="7821382" y="1489391"/>
                </a:lnTo>
                <a:lnTo>
                  <a:pt x="0" y="14893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6427" b="-49815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797093" y="6088771"/>
            <a:ext cx="5735532" cy="774192"/>
            <a:chOff x="0" y="0"/>
            <a:chExt cx="15294751" cy="20645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94750" cy="2064512"/>
            </a:xfrm>
            <a:custGeom>
              <a:avLst/>
              <a:gdLst/>
              <a:ahLst/>
              <a:cxnLst/>
              <a:rect r="r" b="b" t="t" l="l"/>
              <a:pathLst>
                <a:path h="2064512" w="15294750">
                  <a:moveTo>
                    <a:pt x="0" y="0"/>
                  </a:moveTo>
                  <a:lnTo>
                    <a:pt x="15294750" y="0"/>
                  </a:lnTo>
                  <a:lnTo>
                    <a:pt x="1529475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294751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-&gt; bị setup violation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97293" y="7979410"/>
            <a:ext cx="13736600" cy="1278890"/>
            <a:chOff x="0" y="0"/>
            <a:chExt cx="36630934" cy="341037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630933" cy="3410374"/>
            </a:xfrm>
            <a:custGeom>
              <a:avLst/>
              <a:gdLst/>
              <a:ahLst/>
              <a:cxnLst/>
              <a:rect r="r" b="b" t="t" l="l"/>
              <a:pathLst>
                <a:path h="3410374" w="36630933">
                  <a:moveTo>
                    <a:pt x="0" y="0"/>
                  </a:moveTo>
                  <a:lnTo>
                    <a:pt x="36630933" y="0"/>
                  </a:lnTo>
                  <a:lnTo>
                    <a:pt x="36630933" y="3410374"/>
                  </a:lnTo>
                  <a:lnTo>
                    <a:pt x="0" y="34103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6630934" cy="3448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 dài nhất = 1/186.81x10^6 - (-4.353) = 9.706 (ns)</a:t>
              </a:r>
            </a:p>
            <a:p>
              <a:pPr algn="l">
                <a:lnSpc>
                  <a:spcPts val="4320"/>
                </a:lnSpc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=&gt; Fmax = 103.02 (MHz)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986450" y="0"/>
            <a:ext cx="14975100" cy="1236802"/>
            <a:chOff x="0" y="0"/>
            <a:chExt cx="19966800" cy="16490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IV. Tài nguyên phần cứng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7292" y="5009197"/>
            <a:ext cx="283845" cy="374332"/>
            <a:chOff x="0" y="0"/>
            <a:chExt cx="378460" cy="499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8260" y="46990"/>
              <a:ext cx="288290" cy="406400"/>
            </a:xfrm>
            <a:custGeom>
              <a:avLst/>
              <a:gdLst/>
              <a:ahLst/>
              <a:cxnLst/>
              <a:rect r="r" b="b" t="t" l="l"/>
              <a:pathLst>
                <a:path h="406400" w="288290">
                  <a:moveTo>
                    <a:pt x="2540" y="304800"/>
                  </a:moveTo>
                  <a:cubicBezTo>
                    <a:pt x="86360" y="93980"/>
                    <a:pt x="114300" y="54610"/>
                    <a:pt x="138430" y="31750"/>
                  </a:cubicBezTo>
                  <a:cubicBezTo>
                    <a:pt x="154940" y="16510"/>
                    <a:pt x="170180" y="6350"/>
                    <a:pt x="187960" y="3810"/>
                  </a:cubicBezTo>
                  <a:cubicBezTo>
                    <a:pt x="204470" y="0"/>
                    <a:pt x="227330" y="5080"/>
                    <a:pt x="242570" y="13970"/>
                  </a:cubicBezTo>
                  <a:cubicBezTo>
                    <a:pt x="257810" y="22860"/>
                    <a:pt x="270510" y="36830"/>
                    <a:pt x="276860" y="58420"/>
                  </a:cubicBezTo>
                  <a:cubicBezTo>
                    <a:pt x="288290" y="104140"/>
                    <a:pt x="261620" y="240030"/>
                    <a:pt x="242570" y="283210"/>
                  </a:cubicBezTo>
                  <a:cubicBezTo>
                    <a:pt x="233680" y="303530"/>
                    <a:pt x="224790" y="314960"/>
                    <a:pt x="210820" y="323850"/>
                  </a:cubicBezTo>
                  <a:cubicBezTo>
                    <a:pt x="196850" y="332740"/>
                    <a:pt x="176530" y="337820"/>
                    <a:pt x="160020" y="336550"/>
                  </a:cubicBezTo>
                  <a:cubicBezTo>
                    <a:pt x="143510" y="335280"/>
                    <a:pt x="124460" y="326390"/>
                    <a:pt x="113030" y="316230"/>
                  </a:cubicBezTo>
                  <a:cubicBezTo>
                    <a:pt x="100330" y="304800"/>
                    <a:pt x="88900" y="288290"/>
                    <a:pt x="86360" y="270510"/>
                  </a:cubicBezTo>
                  <a:cubicBezTo>
                    <a:pt x="85090" y="250190"/>
                    <a:pt x="95250" y="214630"/>
                    <a:pt x="109220" y="198120"/>
                  </a:cubicBezTo>
                  <a:cubicBezTo>
                    <a:pt x="120650" y="185420"/>
                    <a:pt x="138430" y="176530"/>
                    <a:pt x="154940" y="175260"/>
                  </a:cubicBezTo>
                  <a:cubicBezTo>
                    <a:pt x="176530" y="173990"/>
                    <a:pt x="212090" y="184150"/>
                    <a:pt x="227330" y="200660"/>
                  </a:cubicBezTo>
                  <a:cubicBezTo>
                    <a:pt x="241300" y="217170"/>
                    <a:pt x="248920" y="254000"/>
                    <a:pt x="245110" y="274320"/>
                  </a:cubicBezTo>
                  <a:cubicBezTo>
                    <a:pt x="242570" y="292100"/>
                    <a:pt x="229870" y="308610"/>
                    <a:pt x="217170" y="318770"/>
                  </a:cubicBezTo>
                  <a:cubicBezTo>
                    <a:pt x="204470" y="328930"/>
                    <a:pt x="185420" y="336550"/>
                    <a:pt x="168910" y="336550"/>
                  </a:cubicBezTo>
                  <a:cubicBezTo>
                    <a:pt x="152400" y="336550"/>
                    <a:pt x="132080" y="331470"/>
                    <a:pt x="119380" y="321310"/>
                  </a:cubicBezTo>
                  <a:cubicBezTo>
                    <a:pt x="105410" y="312420"/>
                    <a:pt x="93980" y="299720"/>
                    <a:pt x="88900" y="279400"/>
                  </a:cubicBezTo>
                  <a:cubicBezTo>
                    <a:pt x="78740" y="243840"/>
                    <a:pt x="91440" y="156210"/>
                    <a:pt x="102870" y="111760"/>
                  </a:cubicBezTo>
                  <a:cubicBezTo>
                    <a:pt x="111760" y="78740"/>
                    <a:pt x="123190" y="50800"/>
                    <a:pt x="138430" y="31750"/>
                  </a:cubicBezTo>
                  <a:cubicBezTo>
                    <a:pt x="152400" y="17780"/>
                    <a:pt x="168910" y="5080"/>
                    <a:pt x="187960" y="3810"/>
                  </a:cubicBezTo>
                  <a:cubicBezTo>
                    <a:pt x="208280" y="1270"/>
                    <a:pt x="242570" y="10160"/>
                    <a:pt x="257810" y="26670"/>
                  </a:cubicBezTo>
                  <a:cubicBezTo>
                    <a:pt x="273050" y="41910"/>
                    <a:pt x="281940" y="68580"/>
                    <a:pt x="278130" y="96520"/>
                  </a:cubicBezTo>
                  <a:cubicBezTo>
                    <a:pt x="273050" y="143510"/>
                    <a:pt x="195580" y="226060"/>
                    <a:pt x="172720" y="276860"/>
                  </a:cubicBezTo>
                  <a:cubicBezTo>
                    <a:pt x="158750" y="309880"/>
                    <a:pt x="160020" y="344170"/>
                    <a:pt x="146050" y="365760"/>
                  </a:cubicBezTo>
                  <a:cubicBezTo>
                    <a:pt x="134620" y="382270"/>
                    <a:pt x="119380" y="394970"/>
                    <a:pt x="102870" y="400050"/>
                  </a:cubicBezTo>
                  <a:cubicBezTo>
                    <a:pt x="86360" y="406400"/>
                    <a:pt x="63500" y="405130"/>
                    <a:pt x="46990" y="398780"/>
                  </a:cubicBezTo>
                  <a:cubicBezTo>
                    <a:pt x="31750" y="391160"/>
                    <a:pt x="15240" y="375920"/>
                    <a:pt x="7620" y="360680"/>
                  </a:cubicBezTo>
                  <a:cubicBezTo>
                    <a:pt x="0" y="344170"/>
                    <a:pt x="2540" y="304800"/>
                    <a:pt x="2540" y="3048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263015" y="4998720"/>
            <a:ext cx="245745" cy="385762"/>
            <a:chOff x="0" y="0"/>
            <a:chExt cx="327660" cy="5143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9530"/>
              <a:ext cx="234950" cy="416560"/>
            </a:xfrm>
            <a:custGeom>
              <a:avLst/>
              <a:gdLst/>
              <a:ahLst/>
              <a:cxnLst/>
              <a:rect r="r" b="b" t="t" l="l"/>
              <a:pathLst>
                <a:path h="416560" w="234950">
                  <a:moveTo>
                    <a:pt x="0" y="330200"/>
                  </a:moveTo>
                  <a:cubicBezTo>
                    <a:pt x="22860" y="176530"/>
                    <a:pt x="52070" y="83820"/>
                    <a:pt x="69850" y="49530"/>
                  </a:cubicBezTo>
                  <a:cubicBezTo>
                    <a:pt x="77470" y="34290"/>
                    <a:pt x="80010" y="27940"/>
                    <a:pt x="90170" y="19050"/>
                  </a:cubicBezTo>
                  <a:cubicBezTo>
                    <a:pt x="102870" y="10160"/>
                    <a:pt x="124460" y="1270"/>
                    <a:pt x="142240" y="1270"/>
                  </a:cubicBezTo>
                  <a:cubicBezTo>
                    <a:pt x="158750" y="1270"/>
                    <a:pt x="180340" y="11430"/>
                    <a:pt x="193040" y="21590"/>
                  </a:cubicBezTo>
                  <a:cubicBezTo>
                    <a:pt x="203200" y="29210"/>
                    <a:pt x="208280" y="35560"/>
                    <a:pt x="213360" y="52070"/>
                  </a:cubicBezTo>
                  <a:cubicBezTo>
                    <a:pt x="227330" y="95250"/>
                    <a:pt x="232410" y="256540"/>
                    <a:pt x="224790" y="308610"/>
                  </a:cubicBezTo>
                  <a:cubicBezTo>
                    <a:pt x="220980" y="332740"/>
                    <a:pt x="217170" y="347980"/>
                    <a:pt x="205740" y="360680"/>
                  </a:cubicBezTo>
                  <a:cubicBezTo>
                    <a:pt x="194310" y="373380"/>
                    <a:pt x="173990" y="384810"/>
                    <a:pt x="157480" y="386080"/>
                  </a:cubicBezTo>
                  <a:cubicBezTo>
                    <a:pt x="139700" y="388620"/>
                    <a:pt x="118110" y="383540"/>
                    <a:pt x="104140" y="374650"/>
                  </a:cubicBezTo>
                  <a:cubicBezTo>
                    <a:pt x="88900" y="364490"/>
                    <a:pt x="78740" y="350520"/>
                    <a:pt x="72390" y="328930"/>
                  </a:cubicBezTo>
                  <a:cubicBezTo>
                    <a:pt x="59690" y="292100"/>
                    <a:pt x="58420" y="203200"/>
                    <a:pt x="68580" y="160020"/>
                  </a:cubicBezTo>
                  <a:cubicBezTo>
                    <a:pt x="74930" y="132080"/>
                    <a:pt x="87630" y="107950"/>
                    <a:pt x="102870" y="95250"/>
                  </a:cubicBezTo>
                  <a:cubicBezTo>
                    <a:pt x="115570" y="85090"/>
                    <a:pt x="135890" y="81280"/>
                    <a:pt x="151130" y="81280"/>
                  </a:cubicBezTo>
                  <a:cubicBezTo>
                    <a:pt x="167640" y="82550"/>
                    <a:pt x="186690" y="90170"/>
                    <a:pt x="198120" y="100330"/>
                  </a:cubicBezTo>
                  <a:cubicBezTo>
                    <a:pt x="210820" y="110490"/>
                    <a:pt x="220980" y="128270"/>
                    <a:pt x="224790" y="143510"/>
                  </a:cubicBezTo>
                  <a:cubicBezTo>
                    <a:pt x="227330" y="158750"/>
                    <a:pt x="227330" y="179070"/>
                    <a:pt x="218440" y="194310"/>
                  </a:cubicBezTo>
                  <a:cubicBezTo>
                    <a:pt x="208280" y="212090"/>
                    <a:pt x="180340" y="233680"/>
                    <a:pt x="160020" y="238760"/>
                  </a:cubicBezTo>
                  <a:cubicBezTo>
                    <a:pt x="143510" y="242570"/>
                    <a:pt x="124460" y="237490"/>
                    <a:pt x="110490" y="229870"/>
                  </a:cubicBezTo>
                  <a:cubicBezTo>
                    <a:pt x="96520" y="222250"/>
                    <a:pt x="81280" y="209550"/>
                    <a:pt x="76200" y="194310"/>
                  </a:cubicBezTo>
                  <a:cubicBezTo>
                    <a:pt x="68580" y="173990"/>
                    <a:pt x="68580" y="138430"/>
                    <a:pt x="80010" y="119380"/>
                  </a:cubicBezTo>
                  <a:cubicBezTo>
                    <a:pt x="91440" y="101600"/>
                    <a:pt x="123190" y="85090"/>
                    <a:pt x="143510" y="81280"/>
                  </a:cubicBezTo>
                  <a:cubicBezTo>
                    <a:pt x="160020" y="80010"/>
                    <a:pt x="177800" y="86360"/>
                    <a:pt x="191770" y="95250"/>
                  </a:cubicBezTo>
                  <a:cubicBezTo>
                    <a:pt x="204470" y="104140"/>
                    <a:pt x="214630" y="115570"/>
                    <a:pt x="222250" y="135890"/>
                  </a:cubicBezTo>
                  <a:cubicBezTo>
                    <a:pt x="234950" y="173990"/>
                    <a:pt x="234950" y="287020"/>
                    <a:pt x="222250" y="327660"/>
                  </a:cubicBezTo>
                  <a:cubicBezTo>
                    <a:pt x="215900" y="349250"/>
                    <a:pt x="205740" y="363220"/>
                    <a:pt x="191770" y="373380"/>
                  </a:cubicBezTo>
                  <a:cubicBezTo>
                    <a:pt x="177800" y="383540"/>
                    <a:pt x="153670" y="387350"/>
                    <a:pt x="138430" y="387350"/>
                  </a:cubicBezTo>
                  <a:cubicBezTo>
                    <a:pt x="125730" y="386080"/>
                    <a:pt x="114300" y="382270"/>
                    <a:pt x="104140" y="374650"/>
                  </a:cubicBezTo>
                  <a:cubicBezTo>
                    <a:pt x="91440" y="364490"/>
                    <a:pt x="80010" y="351790"/>
                    <a:pt x="72390" y="328930"/>
                  </a:cubicBezTo>
                  <a:cubicBezTo>
                    <a:pt x="54610" y="276860"/>
                    <a:pt x="50800" y="99060"/>
                    <a:pt x="69850" y="49530"/>
                  </a:cubicBezTo>
                  <a:cubicBezTo>
                    <a:pt x="77470" y="27940"/>
                    <a:pt x="92710" y="17780"/>
                    <a:pt x="106680" y="8890"/>
                  </a:cubicBezTo>
                  <a:cubicBezTo>
                    <a:pt x="116840" y="2540"/>
                    <a:pt x="129540" y="0"/>
                    <a:pt x="142240" y="1270"/>
                  </a:cubicBezTo>
                  <a:cubicBezTo>
                    <a:pt x="157480" y="2540"/>
                    <a:pt x="180340" y="10160"/>
                    <a:pt x="193040" y="21590"/>
                  </a:cubicBezTo>
                  <a:cubicBezTo>
                    <a:pt x="205740" y="33020"/>
                    <a:pt x="215900" y="48260"/>
                    <a:pt x="217170" y="69850"/>
                  </a:cubicBezTo>
                  <a:cubicBezTo>
                    <a:pt x="219710" y="109220"/>
                    <a:pt x="172720" y="190500"/>
                    <a:pt x="161290" y="243840"/>
                  </a:cubicBezTo>
                  <a:cubicBezTo>
                    <a:pt x="152400" y="287020"/>
                    <a:pt x="161290" y="335280"/>
                    <a:pt x="148590" y="363220"/>
                  </a:cubicBezTo>
                  <a:cubicBezTo>
                    <a:pt x="140970" y="382270"/>
                    <a:pt x="128270" y="397510"/>
                    <a:pt x="113030" y="405130"/>
                  </a:cubicBezTo>
                  <a:cubicBezTo>
                    <a:pt x="99060" y="414020"/>
                    <a:pt x="76200" y="416560"/>
                    <a:pt x="59690" y="412750"/>
                  </a:cubicBezTo>
                  <a:cubicBezTo>
                    <a:pt x="43180" y="408940"/>
                    <a:pt x="24130" y="396240"/>
                    <a:pt x="13970" y="382270"/>
                  </a:cubicBezTo>
                  <a:cubicBezTo>
                    <a:pt x="3810" y="369570"/>
                    <a:pt x="0" y="330200"/>
                    <a:pt x="0" y="3302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868278" y="2932417"/>
            <a:ext cx="13736600" cy="774192"/>
            <a:chOff x="0" y="0"/>
            <a:chExt cx="36630934" cy="20645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630933" cy="2064512"/>
            </a:xfrm>
            <a:custGeom>
              <a:avLst/>
              <a:gdLst/>
              <a:ahLst/>
              <a:cxnLst/>
              <a:rect r="r" b="b" t="t" l="l"/>
              <a:pathLst>
                <a:path h="2064512" w="36630933">
                  <a:moveTo>
                    <a:pt x="0" y="0"/>
                  </a:moveTo>
                  <a:lnTo>
                    <a:pt x="36630933" y="0"/>
                  </a:lnTo>
                  <a:lnTo>
                    <a:pt x="36630933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6630934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b. Đánh giá độ trễ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489055" y="2279333"/>
            <a:ext cx="128588" cy="124777"/>
            <a:chOff x="0" y="0"/>
            <a:chExt cx="171450" cy="1663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4450" y="41910"/>
              <a:ext cx="76200" cy="78740"/>
            </a:xfrm>
            <a:custGeom>
              <a:avLst/>
              <a:gdLst/>
              <a:ahLst/>
              <a:cxnLst/>
              <a:rect r="r" b="b" t="t" l="l"/>
              <a:pathLst>
                <a:path h="78740" w="76200">
                  <a:moveTo>
                    <a:pt x="76200" y="26670"/>
                  </a:moveTo>
                  <a:cubicBezTo>
                    <a:pt x="43180" y="78740"/>
                    <a:pt x="13970" y="68580"/>
                    <a:pt x="6350" y="58420"/>
                  </a:cubicBezTo>
                  <a:cubicBezTo>
                    <a:pt x="0" y="46990"/>
                    <a:pt x="6350" y="16510"/>
                    <a:pt x="1651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508760" y="4744834"/>
            <a:ext cx="13736600" cy="1345692"/>
            <a:chOff x="0" y="0"/>
            <a:chExt cx="36630934" cy="35885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630933" cy="3588512"/>
            </a:xfrm>
            <a:custGeom>
              <a:avLst/>
              <a:gdLst/>
              <a:ahLst/>
              <a:cxnLst/>
              <a:rect r="r" b="b" t="t" l="l"/>
              <a:pathLst>
                <a:path h="3588512" w="36630933">
                  <a:moveTo>
                    <a:pt x="0" y="0"/>
                  </a:moveTo>
                  <a:lnTo>
                    <a:pt x="36630933" y="0"/>
                  </a:lnTo>
                  <a:lnTo>
                    <a:pt x="36630933" y="3588512"/>
                  </a:lnTo>
                  <a:lnTo>
                    <a:pt x="0" y="3588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6630934" cy="3626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Throughput  = (512 X FMax) / Number of Cycle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= 512 X 186.81 / 67 = 1.421 (Mbps)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86450" y="0"/>
            <a:ext cx="14975100" cy="1236802"/>
            <a:chOff x="0" y="0"/>
            <a:chExt cx="19966800" cy="1649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IV. Tài nguyên phần cứng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38472" y="2078974"/>
            <a:ext cx="9393216" cy="776857"/>
            <a:chOff x="0" y="0"/>
            <a:chExt cx="25048576" cy="20716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048576" cy="2071619"/>
            </a:xfrm>
            <a:custGeom>
              <a:avLst/>
              <a:gdLst/>
              <a:ahLst/>
              <a:cxnLst/>
              <a:rect r="r" b="b" t="t" l="l"/>
              <a:pathLst>
                <a:path h="2071619" w="25048576">
                  <a:moveTo>
                    <a:pt x="0" y="0"/>
                  </a:moveTo>
                  <a:lnTo>
                    <a:pt x="25048576" y="0"/>
                  </a:lnTo>
                  <a:lnTo>
                    <a:pt x="25048576" y="2071619"/>
                  </a:lnTo>
                  <a:lnTo>
                    <a:pt x="0" y="2071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5048576" cy="21097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 Đánh giá hiệu năng của hệ thống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04868" y="0"/>
            <a:ext cx="2045968" cy="2443734"/>
          </a:xfrm>
          <a:custGeom>
            <a:avLst/>
            <a:gdLst/>
            <a:ahLst/>
            <a:cxnLst/>
            <a:rect r="r" b="b" t="t" l="l"/>
            <a:pathLst>
              <a:path h="2443734" w="2045968">
                <a:moveTo>
                  <a:pt x="0" y="0"/>
                </a:moveTo>
                <a:lnTo>
                  <a:pt x="2045969" y="0"/>
                </a:lnTo>
                <a:lnTo>
                  <a:pt x="2045969" y="2443734"/>
                </a:lnTo>
                <a:lnTo>
                  <a:pt x="0" y="244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1450" y="8305510"/>
            <a:ext cx="17945100" cy="1905581"/>
          </a:xfrm>
          <a:custGeom>
            <a:avLst/>
            <a:gdLst/>
            <a:ahLst/>
            <a:cxnLst/>
            <a:rect r="r" b="b" t="t" l="l"/>
            <a:pathLst>
              <a:path h="1905581" w="17945100">
                <a:moveTo>
                  <a:pt x="0" y="0"/>
                </a:moveTo>
                <a:lnTo>
                  <a:pt x="17945100" y="0"/>
                </a:lnTo>
                <a:lnTo>
                  <a:pt x="17945100" y="1905580"/>
                </a:lnTo>
                <a:lnTo>
                  <a:pt x="0" y="19055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02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04997" y="107041"/>
            <a:ext cx="14478007" cy="1843318"/>
            <a:chOff x="0" y="0"/>
            <a:chExt cx="19304009" cy="24577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04009" cy="2457758"/>
            </a:xfrm>
            <a:custGeom>
              <a:avLst/>
              <a:gdLst/>
              <a:ahLst/>
              <a:cxnLst/>
              <a:rect r="r" b="b" t="t" l="l"/>
              <a:pathLst>
                <a:path h="2457758" w="19304009">
                  <a:moveTo>
                    <a:pt x="0" y="0"/>
                  </a:moveTo>
                  <a:lnTo>
                    <a:pt x="19304009" y="0"/>
                  </a:lnTo>
                  <a:lnTo>
                    <a:pt x="19304009" y="2457758"/>
                  </a:lnTo>
                  <a:lnTo>
                    <a:pt x="0" y="24577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19304009" cy="237203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BẢNG PHÂN CÔNG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5452" y="1810497"/>
            <a:ext cx="8142359" cy="8400593"/>
            <a:chOff x="0" y="0"/>
            <a:chExt cx="10856479" cy="112007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856479" cy="11200791"/>
            </a:xfrm>
            <a:custGeom>
              <a:avLst/>
              <a:gdLst/>
              <a:ahLst/>
              <a:cxnLst/>
              <a:rect r="r" b="b" t="t" l="l"/>
              <a:pathLst>
                <a:path h="11200791" w="10856479">
                  <a:moveTo>
                    <a:pt x="0" y="0"/>
                  </a:moveTo>
                  <a:lnTo>
                    <a:pt x="10856479" y="0"/>
                  </a:lnTo>
                  <a:lnTo>
                    <a:pt x="10856479" y="11200791"/>
                  </a:lnTo>
                  <a:lnTo>
                    <a:pt x="0" y="11200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0856479" cy="1117221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 marL="734063" indent="-367031" lvl="1">
                <a:lnSpc>
                  <a:spcPts val="3672"/>
                </a:lnSpc>
                <a:buAutoNum type="arabicPeriod" startAt="1"/>
              </a:pPr>
              <a:r>
                <a:rPr lang="en-US" b="true" sz="3400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NGUYỄN THÀNH CÔNG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Nhiệm vụ:</a:t>
              </a:r>
            </a:p>
            <a:p>
              <a:pPr algn="l" marL="2202188" indent="-550547" lvl="3">
                <a:lnSpc>
                  <a:spcPts val="3672"/>
                </a:lnSpc>
                <a:buFont typeface="Arial"/>
                <a:buChar char="￭"/>
              </a:pP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Design khối message schedule</a:t>
              </a:r>
            </a:p>
            <a:p>
              <a:pPr algn="l" marL="2202188" indent="-550547" lvl="3">
                <a:lnSpc>
                  <a:spcPts val="3672"/>
                </a:lnSpc>
                <a:buFont typeface="Arial"/>
                <a:buChar char="￭"/>
              </a:pP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Design khối compression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Tiến độ: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hoàn thành 9/10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Đóng góp: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40%</a:t>
              </a:r>
            </a:p>
            <a:p>
              <a:pPr algn="l" marL="734063" indent="-367031" lvl="1">
                <a:lnSpc>
                  <a:spcPts val="3672"/>
                </a:lnSpc>
                <a:buAutoNum type="arabicPeriod" startAt="1"/>
              </a:pPr>
              <a:r>
                <a:rPr lang="en-US" b="true" sz="3400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LÊ HOÀNG PHONG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Nhiệm vụ:</a:t>
              </a:r>
            </a:p>
            <a:p>
              <a:pPr algn="l" marL="2202188" indent="-550547" lvl="3">
                <a:lnSpc>
                  <a:spcPts val="3672"/>
                </a:lnSpc>
                <a:buFont typeface="Arial"/>
                <a:buChar char="￭"/>
              </a:pP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Testbench SHA256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Tiến độ: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hoàn thành 9/10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Đóng góp: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30%</a:t>
              </a:r>
            </a:p>
            <a:p>
              <a:pPr algn="l" marL="734063" indent="-367031" lvl="1">
                <a:lnSpc>
                  <a:spcPts val="3672"/>
                </a:lnSpc>
                <a:buAutoNum type="arabicPeriod" startAt="1"/>
              </a:pPr>
              <a:r>
                <a:rPr lang="en-US" b="true" sz="3400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NGUYỄN THỊ NHƯ QUỲNH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Nhiệm vụ:</a:t>
              </a:r>
            </a:p>
            <a:p>
              <a:pPr algn="l" marL="2202188" indent="-550547" lvl="3">
                <a:lnSpc>
                  <a:spcPts val="3672"/>
                </a:lnSpc>
                <a:buFont typeface="Arial"/>
                <a:buChar char="￭"/>
              </a:pP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Design khối counter</a:t>
              </a:r>
            </a:p>
            <a:p>
              <a:pPr algn="l" marL="2202188" indent="-550547" lvl="3">
                <a:lnSpc>
                  <a:spcPts val="3672"/>
                </a:lnSpc>
                <a:buFont typeface="Arial"/>
                <a:buChar char="￭"/>
              </a:pP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Design khối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constance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Tiến độ: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8/10</a:t>
              </a:r>
            </a:p>
            <a:p>
              <a:pPr algn="l" marL="1468125" indent="-489375" lvl="2">
                <a:lnSpc>
                  <a:spcPts val="3672"/>
                </a:lnSpc>
                <a:buFont typeface="Arial"/>
                <a:buChar char="⚬"/>
              </a:pPr>
              <a:r>
                <a:rPr lang="en-US" sz="3400" u="sng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Đóng góp:</a:t>
              </a:r>
              <a:r>
                <a:rPr lang="en-US" sz="34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30%</a:t>
              </a:r>
            </a:p>
            <a:p>
              <a:pPr algn="l">
                <a:lnSpc>
                  <a:spcPts val="3672"/>
                </a:lnSpc>
              </a:pPr>
            </a:p>
          </p:txBody>
        </p:sp>
      </p:grp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04868" y="0"/>
            <a:ext cx="2045968" cy="2443734"/>
          </a:xfrm>
          <a:custGeom>
            <a:avLst/>
            <a:gdLst/>
            <a:ahLst/>
            <a:cxnLst/>
            <a:rect r="r" b="b" t="t" l="l"/>
            <a:pathLst>
              <a:path h="2443734" w="2045968">
                <a:moveTo>
                  <a:pt x="0" y="0"/>
                </a:moveTo>
                <a:lnTo>
                  <a:pt x="2045969" y="0"/>
                </a:lnTo>
                <a:lnTo>
                  <a:pt x="2045969" y="2443734"/>
                </a:lnTo>
                <a:lnTo>
                  <a:pt x="0" y="2443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1450" y="8305510"/>
            <a:ext cx="17945100" cy="1905581"/>
          </a:xfrm>
          <a:custGeom>
            <a:avLst/>
            <a:gdLst/>
            <a:ahLst/>
            <a:cxnLst/>
            <a:rect r="r" b="b" t="t" l="l"/>
            <a:pathLst>
              <a:path h="1905581" w="17945100">
                <a:moveTo>
                  <a:pt x="0" y="0"/>
                </a:moveTo>
                <a:lnTo>
                  <a:pt x="17945100" y="0"/>
                </a:lnTo>
                <a:lnTo>
                  <a:pt x="17945100" y="1905580"/>
                </a:lnTo>
                <a:lnTo>
                  <a:pt x="0" y="1905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02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103779" y="1795342"/>
            <a:ext cx="14478007" cy="2910078"/>
            <a:chOff x="0" y="0"/>
            <a:chExt cx="19304009" cy="3880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304009" cy="3880104"/>
            </a:xfrm>
            <a:custGeom>
              <a:avLst/>
              <a:gdLst/>
              <a:ahLst/>
              <a:cxnLst/>
              <a:rect r="r" b="b" t="t" l="l"/>
              <a:pathLst>
                <a:path h="3880104" w="19304009">
                  <a:moveTo>
                    <a:pt x="0" y="0"/>
                  </a:moveTo>
                  <a:lnTo>
                    <a:pt x="19304009" y="0"/>
                  </a:lnTo>
                  <a:lnTo>
                    <a:pt x="19304009" y="3880104"/>
                  </a:lnTo>
                  <a:lnTo>
                    <a:pt x="0" y="38801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19304009" cy="379437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Cảm ơn cô đã hỗ trợ nhóm em trong môn học này &lt;3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67479" y="4460482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4466" y="946677"/>
            <a:ext cx="14975100" cy="1236802"/>
            <a:chOff x="0" y="0"/>
            <a:chExt cx="19966800" cy="1649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06780" indent="-453390" lvl="1">
                <a:lnSpc>
                  <a:spcPts val="4536"/>
                </a:lnSpc>
                <a:buAutoNum type="arabicPeriod" startAt="1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So sánh kiến trúc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15773" y="3396790"/>
            <a:ext cx="10981752" cy="5861510"/>
          </a:xfrm>
          <a:custGeom>
            <a:avLst/>
            <a:gdLst/>
            <a:ahLst/>
            <a:cxnLst/>
            <a:rect r="r" b="b" t="t" l="l"/>
            <a:pathLst>
              <a:path h="5861510" w="10981752">
                <a:moveTo>
                  <a:pt x="0" y="0"/>
                </a:moveTo>
                <a:lnTo>
                  <a:pt x="10981752" y="0"/>
                </a:lnTo>
                <a:lnTo>
                  <a:pt x="10981752" y="5861510"/>
                </a:lnTo>
                <a:lnTo>
                  <a:pt x="0" y="5861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782" y="3138646"/>
            <a:ext cx="6859368" cy="6303544"/>
          </a:xfrm>
          <a:custGeom>
            <a:avLst/>
            <a:gdLst/>
            <a:ahLst/>
            <a:cxnLst/>
            <a:rect r="r" b="b" t="t" l="l"/>
            <a:pathLst>
              <a:path h="6303544" w="6859368">
                <a:moveTo>
                  <a:pt x="0" y="0"/>
                </a:moveTo>
                <a:lnTo>
                  <a:pt x="6859368" y="0"/>
                </a:lnTo>
                <a:lnTo>
                  <a:pt x="6859368" y="6303545"/>
                </a:lnTo>
                <a:lnTo>
                  <a:pt x="0" y="6303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 Tổng quan về thiết kế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5322" y="4030768"/>
            <a:ext cx="17877355" cy="4893926"/>
          </a:xfrm>
          <a:custGeom>
            <a:avLst/>
            <a:gdLst/>
            <a:ahLst/>
            <a:cxnLst/>
            <a:rect r="r" b="b" t="t" l="l"/>
            <a:pathLst>
              <a:path h="4893926" w="17877355">
                <a:moveTo>
                  <a:pt x="0" y="0"/>
                </a:moveTo>
                <a:lnTo>
                  <a:pt x="17877356" y="0"/>
                </a:lnTo>
                <a:lnTo>
                  <a:pt x="17877356" y="4893926"/>
                </a:lnTo>
                <a:lnTo>
                  <a:pt x="0" y="4893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2810" y="3445864"/>
            <a:ext cx="7886700" cy="774192"/>
            <a:chOff x="0" y="0"/>
            <a:chExt cx="21031200" cy="20645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 core: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243722"/>
            <a:ext cx="18288000" cy="6606540"/>
          </a:xfrm>
          <a:custGeom>
            <a:avLst/>
            <a:gdLst/>
            <a:ahLst/>
            <a:cxnLst/>
            <a:rect r="r" b="b" t="t" l="l"/>
            <a:pathLst>
              <a:path h="6606540" w="18288000">
                <a:moveTo>
                  <a:pt x="0" y="0"/>
                </a:moveTo>
                <a:lnTo>
                  <a:pt x="18288000" y="0"/>
                </a:lnTo>
                <a:lnTo>
                  <a:pt x="18288000" y="6606540"/>
                </a:lnTo>
                <a:lnTo>
                  <a:pt x="0" y="6606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2810" y="3445864"/>
            <a:ext cx="7886700" cy="774192"/>
            <a:chOff x="0" y="0"/>
            <a:chExt cx="21031200" cy="20645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datapath: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  Tổng quan về thiết kế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3841" y="3374533"/>
            <a:ext cx="15360318" cy="7632192"/>
            <a:chOff x="0" y="0"/>
            <a:chExt cx="40960849" cy="20352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60849" cy="20352511"/>
            </a:xfrm>
            <a:custGeom>
              <a:avLst/>
              <a:gdLst/>
              <a:ahLst/>
              <a:cxnLst/>
              <a:rect r="r" b="b" t="t" l="l"/>
              <a:pathLst>
                <a:path h="20352511" w="40960849">
                  <a:moveTo>
                    <a:pt x="0" y="0"/>
                  </a:moveTo>
                  <a:lnTo>
                    <a:pt x="40960849" y="0"/>
                  </a:lnTo>
                  <a:lnTo>
                    <a:pt x="40960849" y="20352511"/>
                  </a:lnTo>
                  <a:lnTo>
                    <a:pt x="0" y="203525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960849" cy="20390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FSM controller bao gồm 5 trạng thái:</a:t>
              </a:r>
            </a:p>
            <a:p>
              <a:pPr algn="l">
                <a:lnSpc>
                  <a:spcPts val="4536"/>
                </a:lnSpc>
              </a:pP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IDLE - Trạng thái chờ</a:t>
              </a: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INIT - Trạng thái khởi tạo: </a:t>
              </a:r>
              <a:r>
                <a:rPr lang="en-US" sz="4200">
                  <a:solidFill>
                    <a:srgbClr val="FF313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chu kì</a:t>
              </a: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 - Trạng thái xử lý: bao gồm </a:t>
              </a:r>
              <a:r>
                <a:rPr lang="en-US" sz="4200">
                  <a:solidFill>
                    <a:srgbClr val="FF3131"/>
                  </a:solidFill>
                  <a:latin typeface="Arial"/>
                  <a:ea typeface="Arial"/>
                  <a:cs typeface="Arial"/>
                  <a:sym typeface="Arial"/>
                </a:rPr>
                <a:t>64*n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chu kì, mỗi chu kì tính toán 1 round (với n là số block của message cần băm)</a:t>
              </a: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DIGEST_UPDATE - Trạng thái cập nhật giá trị băm: </a:t>
              </a:r>
              <a:r>
                <a:rPr lang="en-US" sz="4200">
                  <a:solidFill>
                    <a:srgbClr val="FF313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chu kì</a:t>
              </a:r>
            </a:p>
            <a:p>
              <a:pPr algn="l" marL="906780" indent="-453390" lvl="1">
                <a:lnSpc>
                  <a:spcPts val="4536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DONE - Trạng thái hoàn thành: </a:t>
              </a:r>
              <a:r>
                <a:rPr lang="en-US" sz="4200">
                  <a:solidFill>
                    <a:srgbClr val="FF313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chu kì</a:t>
              </a:r>
            </a:p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=&gt; Mất </a:t>
              </a:r>
              <a:r>
                <a:rPr lang="en-US" sz="4200">
                  <a:solidFill>
                    <a:srgbClr val="FF3131"/>
                  </a:solidFill>
                  <a:latin typeface="Arial"/>
                  <a:ea typeface="Arial"/>
                  <a:cs typeface="Arial"/>
                  <a:sym typeface="Arial"/>
                </a:rPr>
                <a:t>65*n + 2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chu kì để băm 1 message, với n là số block của message cần băm.</a:t>
              </a:r>
            </a:p>
            <a:p>
              <a:pPr algn="l">
                <a:lnSpc>
                  <a:spcPts val="4536"/>
                </a:lnSpc>
              </a:pPr>
            </a:p>
            <a:p>
              <a:pPr algn="l">
                <a:lnSpc>
                  <a:spcPts val="4536"/>
                </a:lnSpc>
              </a:pPr>
            </a:p>
            <a:p>
              <a:pPr algn="l">
                <a:lnSpc>
                  <a:spcPts val="45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Máy trạng thái - controller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0650" y="2183480"/>
            <a:ext cx="7886700" cy="774192"/>
            <a:chOff x="0" y="0"/>
            <a:chExt cx="21031200" cy="206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 Máy trạng thái - controller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2517963" cy="2002389"/>
          </a:xfrm>
          <a:custGeom>
            <a:avLst/>
            <a:gdLst/>
            <a:ahLst/>
            <a:cxnLst/>
            <a:rect r="r" b="b" t="t" l="l"/>
            <a:pathLst>
              <a:path h="2002389" w="2517963">
                <a:moveTo>
                  <a:pt x="0" y="0"/>
                </a:moveTo>
                <a:lnTo>
                  <a:pt x="2517963" y="0"/>
                </a:lnTo>
                <a:lnTo>
                  <a:pt x="2517963" y="2002389"/>
                </a:lnTo>
                <a:lnTo>
                  <a:pt x="0" y="20023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0120" y="3138646"/>
            <a:ext cx="7886700" cy="774192"/>
            <a:chOff x="0" y="0"/>
            <a:chExt cx="21031200" cy="20645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31200" cy="2064512"/>
            </a:xfrm>
            <a:custGeom>
              <a:avLst/>
              <a:gdLst/>
              <a:ahLst/>
              <a:cxnLst/>
              <a:rect r="r" b="b" t="t" l="l"/>
              <a:pathLst>
                <a:path h="206451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064512"/>
                  </a:lnTo>
                  <a:lnTo>
                    <a:pt x="0" y="206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031200" cy="2102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state diagram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530838" y="3098564"/>
            <a:ext cx="7727844" cy="7188436"/>
          </a:xfrm>
          <a:custGeom>
            <a:avLst/>
            <a:gdLst/>
            <a:ahLst/>
            <a:cxnLst/>
            <a:rect r="r" b="b" t="t" l="l"/>
            <a:pathLst>
              <a:path h="7188436" w="7727844">
                <a:moveTo>
                  <a:pt x="0" y="0"/>
                </a:moveTo>
                <a:lnTo>
                  <a:pt x="7727844" y="0"/>
                </a:lnTo>
                <a:lnTo>
                  <a:pt x="7727844" y="7188436"/>
                </a:lnTo>
                <a:lnTo>
                  <a:pt x="0" y="7188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574466" y="765587"/>
            <a:ext cx="14975100" cy="1236802"/>
            <a:chOff x="0" y="0"/>
            <a:chExt cx="19966800" cy="1649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966800" cy="1649070"/>
            </a:xfrm>
            <a:custGeom>
              <a:avLst/>
              <a:gdLst/>
              <a:ahLst/>
              <a:cxnLst/>
              <a:rect r="r" b="b" t="t" l="l"/>
              <a:pathLst>
                <a:path h="1649070" w="19966800">
                  <a:moveTo>
                    <a:pt x="0" y="0"/>
                  </a:moveTo>
                  <a:lnTo>
                    <a:pt x="19966800" y="0"/>
                  </a:lnTo>
                  <a:lnTo>
                    <a:pt x="19966800" y="1649070"/>
                  </a:lnTo>
                  <a:lnTo>
                    <a:pt x="0" y="1649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57150"/>
              <a:ext cx="19966800" cy="15919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II. Tổng quan về kiến trúc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DAGmGCEo52o</dc:identifier>
  <dcterms:modified xsi:type="dcterms:W3CDTF">2011-08-01T06:04:30Z</dcterms:modified>
  <cp:revision>1</cp:revision>
  <dc:title>SHA-256 Algorithm.pptx</dc:title>
</cp:coreProperties>
</file>