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58" r:id="rId2"/>
    <p:sldId id="295" r:id="rId3"/>
    <p:sldId id="300" r:id="rId4"/>
    <p:sldId id="296" r:id="rId5"/>
    <p:sldId id="308" r:id="rId6"/>
    <p:sldId id="309" r:id="rId7"/>
    <p:sldId id="313" r:id="rId8"/>
    <p:sldId id="310" r:id="rId9"/>
    <p:sldId id="311" r:id="rId10"/>
    <p:sldId id="312" r:id="rId11"/>
    <p:sldId id="301" r:id="rId12"/>
    <p:sldId id="297" r:id="rId13"/>
    <p:sldId id="298" r:id="rId14"/>
    <p:sldId id="299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40"/>
    <p:restoredTop sz="66964"/>
  </p:normalViewPr>
  <p:slideViewPr>
    <p:cSldViewPr snapToGrid="0" snapToObjects="1">
      <p:cViewPr>
        <p:scale>
          <a:sx n="66" d="100"/>
          <a:sy n="66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Session 2: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C4E - Fundamentals</a:t>
            </a:r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1855"/>
            <a:ext cx="10291864" cy="155960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3200" b="1">
                <a:latin typeface="Courier New" charset="0"/>
                <a:ea typeface="Courier New" charset="0"/>
                <a:cs typeface="Courier New" charset="0"/>
              </a:rPr>
              <a:t> i in </a:t>
            </a:r>
            <a:r>
              <a:rPr lang="en-US" sz="32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en-US" sz="3200" b="1">
                <a:latin typeface="Courier New" charset="0"/>
                <a:ea typeface="Courier New" charset="0"/>
                <a:cs typeface="Courier New" charset="0"/>
              </a:rPr>
              <a:t>({start}, {stop}, {step}):</a:t>
            </a:r>
          </a:p>
          <a:p>
            <a:pPr marL="0" indent="0">
              <a:buNone/>
            </a:pPr>
            <a:r>
              <a:rPr lang="en-US" sz="3200" b="1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32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32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8438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age &lt; 10:</a:t>
            </a:r>
          </a:p>
          <a:p>
            <a:pPr marL="0" indent="0">
              <a:buNone/>
            </a:pP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   print(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Baby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45736"/>
            <a:ext cx="583497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Bye bye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7379" y="4240815"/>
            <a:ext cx="4296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Not inside if block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39712" y="4625536"/>
            <a:ext cx="62256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-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65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age &lt; 10:</a:t>
            </a:r>
          </a:p>
          <a:p>
            <a:pPr marL="0" indent="0">
              <a:buNone/>
            </a:pP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   print(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Baby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sz="44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vi-VN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Not A 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Baby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44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773110"/>
            <a:ext cx="5834974" cy="155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Bye bye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7379" y="5168189"/>
            <a:ext cx="4296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Not inside if block</a:t>
            </a:r>
          </a:p>
        </p:txBody>
      </p:sp>
    </p:spTree>
    <p:extLst>
      <p:ext uri="{BB962C8B-B14F-4D97-AF65-F5344CB8AC3E}">
        <p14:creationId xmlns:p14="http://schemas.microsoft.com/office/powerpoint/2010/main" val="162174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– ElseIf - Else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age &lt; 10:</a:t>
            </a:r>
          </a:p>
          <a:p>
            <a:pPr marL="0" indent="0">
              <a:buNone/>
            </a:pP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Baby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elif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vi-VN" sz="4400" b="1">
                <a:latin typeface="Courier New" charset="0"/>
                <a:ea typeface="Courier New" charset="0"/>
                <a:cs typeface="Courier New" charset="0"/>
              </a:rPr>
              <a:t>age &lt; 18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vi-VN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Teenager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0" indent="0">
              <a:buNone/>
            </a:pPr>
            <a:r>
              <a:rPr lang="en-US" sz="440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Adult</a:t>
            </a:r>
            <a:r>
              <a:rPr lang="ru-RU" sz="4400" b="1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4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on C4E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 </a:t>
            </a:r>
            <a:endParaRPr lang="en-US"/>
          </a:p>
          <a:p>
            <a:r>
              <a:rPr lang="en-US" dirty="0"/>
              <a:t>For loop</a:t>
            </a:r>
          </a:p>
          <a:p>
            <a:r>
              <a:rPr lang="en-US" dirty="0"/>
              <a:t>Turtle</a:t>
            </a:r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{varaiable_name}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400" b="1">
                <a:solidFill>
                  <a:schemeClr val="accent5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{value}</a:t>
            </a:r>
          </a:p>
        </p:txBody>
      </p:sp>
    </p:spTree>
    <p:extLst>
      <p:ext uri="{BB962C8B-B14F-4D97-AF65-F5344CB8AC3E}">
        <p14:creationId xmlns:p14="http://schemas.microsoft.com/office/powerpoint/2010/main" val="9166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6953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i in </a:t>
            </a:r>
            <a:r>
              <a:rPr lang="en-US" sz="4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(100):</a:t>
            </a:r>
          </a:p>
          <a:p>
            <a:pPr marL="0" indent="0">
              <a:buNone/>
            </a:pP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4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44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anatomy</a:t>
            </a:r>
          </a:p>
          <a:p>
            <a:r>
              <a:rPr lang="en-US" dirty="0" smtClean="0"/>
              <a:t>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9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7497"/>
            <a:ext cx="10368064" cy="1559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i in </a:t>
            </a:r>
            <a:r>
              <a:rPr lang="en-US" sz="4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({stop}):</a:t>
            </a:r>
          </a:p>
          <a:p>
            <a:pPr marL="0" indent="0">
              <a:buNone/>
            </a:pP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4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44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8042"/>
            <a:ext cx="10368064" cy="155960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4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i in </a:t>
            </a:r>
            <a:r>
              <a:rPr lang="en-US" sz="4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({start}, {stop}):</a:t>
            </a:r>
          </a:p>
          <a:p>
            <a:pPr marL="0" indent="0">
              <a:buNone/>
            </a:pPr>
            <a:r>
              <a:rPr lang="en-US" sz="4400" b="1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4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44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186</Words>
  <Application>Microsoft Macintosh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Arial</vt:lpstr>
      <vt:lpstr>Office Theme</vt:lpstr>
      <vt:lpstr>Session 2: Conditional statements and loops</vt:lpstr>
      <vt:lpstr>Previously on C4E</vt:lpstr>
      <vt:lpstr>Variable</vt:lpstr>
      <vt:lpstr>Variable</vt:lpstr>
      <vt:lpstr>For Loop</vt:lpstr>
      <vt:lpstr>For range</vt:lpstr>
      <vt:lpstr>Agenda</vt:lpstr>
      <vt:lpstr>For range</vt:lpstr>
      <vt:lpstr>For range</vt:lpstr>
      <vt:lpstr>For range</vt:lpstr>
      <vt:lpstr>Conditional statement</vt:lpstr>
      <vt:lpstr>If</vt:lpstr>
      <vt:lpstr>If - Else</vt:lpstr>
      <vt:lpstr>If – ElseIf - Else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Microsoft Office User</cp:lastModifiedBy>
  <cp:revision>192</cp:revision>
  <cp:lastPrinted>2017-10-30T17:12:03Z</cp:lastPrinted>
  <dcterms:created xsi:type="dcterms:W3CDTF">2017-08-31T09:33:08Z</dcterms:created>
  <dcterms:modified xsi:type="dcterms:W3CDTF">2018-11-24T12:15:16Z</dcterms:modified>
</cp:coreProperties>
</file>