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80" r:id="rId4"/>
    <p:sldId id="265" r:id="rId5"/>
    <p:sldId id="281" r:id="rId6"/>
    <p:sldId id="272" r:id="rId7"/>
    <p:sldId id="282" r:id="rId8"/>
    <p:sldId id="274" r:id="rId9"/>
    <p:sldId id="277" r:id="rId10"/>
    <p:sldId id="266" r:id="rId11"/>
    <p:sldId id="267" r:id="rId12"/>
    <p:sldId id="273" r:id="rId13"/>
    <p:sldId id="279" r:id="rId14"/>
    <p:sldId id="275" r:id="rId15"/>
    <p:sldId id="278" r:id="rId16"/>
    <p:sldId id="283" r:id="rId17"/>
    <p:sldId id="276" r:id="rId18"/>
    <p:sldId id="26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079"/>
    <a:srgbClr val="000066"/>
    <a:srgbClr val="0033CC"/>
    <a:srgbClr val="C8D4DE"/>
    <a:srgbClr val="DCDDDE"/>
    <a:srgbClr val="3B5975"/>
    <a:srgbClr val="E9F6FA"/>
    <a:srgbClr val="996633"/>
    <a:srgbClr val="9A72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81" d="100"/>
          <a:sy n="81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48C78-3BE2-4477-BC29-8364C62CCB84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A9C15-AE19-421A-B8F5-1D3C5DBD8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6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A9C15-AE19-421A-B8F5-1D3C5DBD81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0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A9C15-AE19-421A-B8F5-1D3C5DBD81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1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A9C15-AE19-421A-B8F5-1D3C5DBD81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3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A9C15-AE19-421A-B8F5-1D3C5DBD81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0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A9C15-AE19-421A-B8F5-1D3C5DBD81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81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en-US" altLang="en-US" dirty="0"/>
              <a:t>BÁO CÁO ĐỀ TÀI NGHIÊN CỨU KHOA HỌC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" y="2057400"/>
            <a:ext cx="9144000" cy="1470025"/>
          </a:xfrm>
        </p:spPr>
        <p:txBody>
          <a:bodyPr/>
          <a:lstStyle/>
          <a:p>
            <a:r>
              <a:rPr lang="en-US" altLang="en-US"/>
              <a:t>HỆ THỐNG KIỂM TRA VÀ </a:t>
            </a:r>
          </a:p>
          <a:p>
            <a:r>
              <a:rPr lang="en-US" altLang="en-US"/>
              <a:t>NHẮC NHỞ ĐEO KHẨU TRANG</a:t>
            </a:r>
          </a:p>
          <a:p>
            <a:pPr algn="l"/>
            <a:endParaRPr lang="en-US" altLang="en-US" sz="20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altLang="en-US"/>
          </a:p>
          <a:p>
            <a:endParaRPr lang="en-US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73C994D-C1B2-41F8-9E64-CFDFE4964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527425"/>
            <a:ext cx="51054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Cán bộ hướng dẫn:</a:t>
            </a:r>
          </a:p>
          <a:p>
            <a:pPr indent="-342900" algn="l"/>
            <a:r>
              <a:rPr lang="en-US" altLang="en-US" sz="2000">
                <a:cs typeface="Times New Roman" panose="02020603050405020304" pitchFamily="18" charset="0"/>
              </a:rPr>
              <a:t>PGS.TS. Đỗ Thanh Nghị - MSCB: 001072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Chủ nhiệm đề tài:</a:t>
            </a:r>
          </a:p>
          <a:p>
            <a:pPr indent="-342900" algn="l"/>
            <a:r>
              <a:rPr lang="en-US" altLang="en-US" sz="2000">
                <a:cs typeface="Times New Roman" panose="02020603050405020304" pitchFamily="18" charset="0"/>
              </a:rPr>
              <a:t>Châu Thái Phong - B1809716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Thành viên chính:</a:t>
            </a:r>
          </a:p>
          <a:p>
            <a:pPr indent="-342900" algn="l"/>
            <a:r>
              <a:rPr lang="en-US" altLang="en-US" sz="2000">
                <a:cs typeface="Times New Roman" panose="02020603050405020304" pitchFamily="18" charset="0"/>
              </a:rPr>
              <a:t>Nguyễn Bá An - </a:t>
            </a:r>
            <a:r>
              <a:rPr lang="en-GB" sz="2000" b="0" i="0" u="none" strike="noStrike">
                <a:effectLst/>
                <a:cs typeface="Times New Roman" panose="02020603050405020304" pitchFamily="18" charset="0"/>
              </a:rPr>
              <a:t>B1812823 </a:t>
            </a:r>
          </a:p>
          <a:p>
            <a:pPr indent="-342900" algn="l"/>
            <a:r>
              <a:rPr lang="en-GB" altLang="en-US" sz="2000">
                <a:cs typeface="Times New Roman" panose="02020603050405020304" pitchFamily="18" charset="0"/>
              </a:rPr>
              <a:t>Tôn Thất Toại - B1809725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A448-ADFC-438B-BCDA-F59332C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210"/>
            <a:ext cx="7886700" cy="13255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BC7A1-FF80-95F7-B58D-A861F3A62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2F8C06-DEDB-70E8-7EA3-4E4272258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705" y="2727456"/>
            <a:ext cx="3868737" cy="32398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391B4-1C3E-F9E5-1356-837583562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có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E38867-CD9C-A19D-D3A4-037BFF0677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29150" y="2727457"/>
            <a:ext cx="3887788" cy="3239823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8A49757-9EE9-6472-B159-B00CBC088FFD}"/>
              </a:ext>
            </a:extLst>
          </p:cNvPr>
          <p:cNvSpPr txBox="1">
            <a:spLocks/>
          </p:cNvSpPr>
          <p:nvPr/>
        </p:nvSpPr>
        <p:spPr bwMode="auto">
          <a:xfrm>
            <a:off x="3886200" y="6189661"/>
            <a:ext cx="17319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3192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48B2-F923-4C5E-99D2-330284E6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28600"/>
            <a:ext cx="6172200" cy="9445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C8DC-BC3A-4CC5-8E20-3B942072B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300" dirty="0" err="1">
                <a:solidFill>
                  <a:schemeClr val="tx1"/>
                </a:solidFill>
                <a:latin typeface="+mj-lt"/>
              </a:rPr>
              <a:t>Hệ</a:t>
            </a:r>
            <a:r>
              <a:rPr lang="en-GB" sz="23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+mj-lt"/>
              </a:rPr>
              <a:t>thống</a:t>
            </a:r>
            <a:r>
              <a:rPr lang="en-GB" sz="2300" dirty="0">
                <a:solidFill>
                  <a:schemeClr val="tx1"/>
                </a:solidFill>
                <a:latin typeface="+mj-lt"/>
              </a:rPr>
              <a:t> được chia </a:t>
            </a:r>
            <a:r>
              <a:rPr lang="en-GB" sz="2300" dirty="0" err="1">
                <a:solidFill>
                  <a:schemeClr val="tx1"/>
                </a:solidFill>
                <a:latin typeface="+mj-lt"/>
              </a:rPr>
              <a:t>thành</a:t>
            </a:r>
            <a:r>
              <a:rPr lang="en-GB" sz="2300" dirty="0">
                <a:solidFill>
                  <a:schemeClr val="tx1"/>
                </a:solidFill>
                <a:latin typeface="+mj-lt"/>
              </a:rPr>
              <a:t> 2 </a:t>
            </a:r>
            <a:r>
              <a:rPr lang="en-GB" sz="2300" dirty="0" err="1">
                <a:solidFill>
                  <a:schemeClr val="tx1"/>
                </a:solidFill>
                <a:latin typeface="+mj-lt"/>
              </a:rPr>
              <a:t>giai</a:t>
            </a:r>
            <a:r>
              <a:rPr lang="en-GB" sz="23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+mj-lt"/>
              </a:rPr>
              <a:t>đoạn</a:t>
            </a:r>
            <a:r>
              <a:rPr lang="en-GB" sz="23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+mj-lt"/>
              </a:rPr>
              <a:t>chính</a:t>
            </a:r>
            <a:r>
              <a:rPr lang="en-GB" sz="23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Về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đào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1: Load datasheet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2: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Bắt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huấn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luyện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sự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hỗ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trợ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Keras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Tensorflow</a:t>
            </a: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3: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Xuất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Model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Về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vận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hành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1: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Mở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livestream video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2: Load Model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3: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khuôn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qua live stream video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4: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Phân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khuôn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đang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có/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đeo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khâu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5: Show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quả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lên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màn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hình</a:t>
            </a: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1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BA37-7F11-9008-0211-FD70267E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10D6-D290-D7A0-34BA-8FA9776E5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827229"/>
            <a:ext cx="5638800" cy="35814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luyện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9BC78-7E15-EF83-E223-FF8929A2C04D}"/>
              </a:ext>
            </a:extLst>
          </p:cNvPr>
          <p:cNvSpPr/>
          <p:nvPr/>
        </p:nvSpPr>
        <p:spPr>
          <a:xfrm>
            <a:off x="762000" y="3220207"/>
            <a:ext cx="1981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Ảnh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7FEF46-09CB-5F9A-FF7E-60DBC8616545}"/>
              </a:ext>
            </a:extLst>
          </p:cNvPr>
          <p:cNvCxnSpPr>
            <a:stCxn id="10" idx="3"/>
          </p:cNvCxnSpPr>
          <p:nvPr/>
        </p:nvCxnSpPr>
        <p:spPr>
          <a:xfrm>
            <a:off x="2743200" y="367740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38B54-42CA-174A-FFE5-B251603F1C62}"/>
              </a:ext>
            </a:extLst>
          </p:cNvPr>
          <p:cNvSpPr/>
          <p:nvPr/>
        </p:nvSpPr>
        <p:spPr>
          <a:xfrm>
            <a:off x="3505200" y="3220207"/>
            <a:ext cx="1981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Huấn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luyện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Neural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5A5C34-FB1B-36DA-DB5F-5E33CE1E44F3}"/>
              </a:ext>
            </a:extLst>
          </p:cNvPr>
          <p:cNvCxnSpPr/>
          <p:nvPr/>
        </p:nvCxnSpPr>
        <p:spPr>
          <a:xfrm>
            <a:off x="5486400" y="36576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E7B107-4CDC-60ED-441C-9480039905AC}"/>
              </a:ext>
            </a:extLst>
          </p:cNvPr>
          <p:cNvSpPr/>
          <p:nvPr/>
        </p:nvSpPr>
        <p:spPr>
          <a:xfrm>
            <a:off x="6257041" y="3200400"/>
            <a:ext cx="1981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luyện</a:t>
            </a:r>
            <a:r>
              <a:rPr lang="en-US" dirty="0">
                <a:solidFill>
                  <a:schemeClr val="tx1"/>
                </a:solidFill>
              </a:rPr>
              <a:t> xong</a:t>
            </a:r>
          </a:p>
        </p:txBody>
      </p:sp>
    </p:spTree>
    <p:extLst>
      <p:ext uri="{BB962C8B-B14F-4D97-AF65-F5344CB8AC3E}">
        <p14:creationId xmlns:p14="http://schemas.microsoft.com/office/powerpoint/2010/main" val="421656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BA37-7F11-9008-0211-FD70267E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4292-B683-0057-FBC5-26E5837B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633538"/>
            <a:ext cx="3276600" cy="4691062"/>
          </a:xfrm>
        </p:spPr>
        <p:txBody>
          <a:bodyPr/>
          <a:lstStyle/>
          <a:p>
            <a:r>
              <a:rPr lang="en-GB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Kết</a:t>
            </a:r>
            <a:r>
              <a:rPr lang="en-GB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quả</a:t>
            </a:r>
            <a:r>
              <a:rPr lang="en-GB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huấn</a:t>
            </a:r>
            <a:r>
              <a:rPr lang="en-GB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luyện</a:t>
            </a:r>
            <a:r>
              <a:rPr lang="en-GB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mô</a:t>
            </a:r>
            <a:r>
              <a:rPr lang="en-GB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hình</a:t>
            </a:r>
            <a:r>
              <a:rPr lang="en-GB" sz="2000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 err="1">
                <a:cs typeface="Times New Roman" panose="02020603050405020304" pitchFamily="18" charset="0"/>
              </a:rPr>
              <a:t>Giá</a:t>
            </a:r>
            <a:r>
              <a:rPr lang="en-GB" sz="2000" dirty="0"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cs typeface="Times New Roman" panose="02020603050405020304" pitchFamily="18" charset="0"/>
              </a:rPr>
              <a:t>trị</a:t>
            </a:r>
            <a:r>
              <a:rPr lang="en-GB" sz="2000" dirty="0">
                <a:cs typeface="Times New Roman" panose="02020603050405020304" pitchFamily="18" charset="0"/>
              </a:rPr>
              <a:t> Accuracy </a:t>
            </a:r>
            <a:r>
              <a:rPr lang="en-GB" sz="2000" dirty="0" err="1">
                <a:cs typeface="Times New Roman" panose="02020603050405020304" pitchFamily="18" charset="0"/>
              </a:rPr>
              <a:t>đạt</a:t>
            </a:r>
            <a:r>
              <a:rPr lang="en-GB" sz="2000" dirty="0">
                <a:cs typeface="Times New Roman" panose="02020603050405020304" pitchFamily="18" charset="0"/>
              </a:rPr>
              <a:t>: 0.98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C85C4-8255-1D86-1D13-6B0974FC3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1" y="1752600"/>
            <a:ext cx="4670660" cy="2749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065B10-F8D5-CB22-3B1E-0F154E44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25" y="4637200"/>
            <a:ext cx="5676475" cy="7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BA37-7F11-9008-0211-FD70267E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10D6-D290-D7A0-34BA-8FA9776E5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327" y="1716974"/>
            <a:ext cx="3733800" cy="35814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3D8A6-98C8-6129-6E3D-E90BAC3B334D}"/>
              </a:ext>
            </a:extLst>
          </p:cNvPr>
          <p:cNvSpPr/>
          <p:nvPr/>
        </p:nvSpPr>
        <p:spPr>
          <a:xfrm>
            <a:off x="2026172" y="2430940"/>
            <a:ext cx="1295400" cy="660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C6120A-E803-9D41-124C-B8D0CF57C3B6}"/>
              </a:ext>
            </a:extLst>
          </p:cNvPr>
          <p:cNvCxnSpPr>
            <a:cxnSpLocks/>
          </p:cNvCxnSpPr>
          <p:nvPr/>
        </p:nvCxnSpPr>
        <p:spPr>
          <a:xfrm flipV="1">
            <a:off x="3321572" y="2514600"/>
            <a:ext cx="254129" cy="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A65E9A-6A98-4D9A-9A18-132DCF744736}"/>
              </a:ext>
            </a:extLst>
          </p:cNvPr>
          <p:cNvSpPr/>
          <p:nvPr/>
        </p:nvSpPr>
        <p:spPr>
          <a:xfrm>
            <a:off x="3575701" y="2411133"/>
            <a:ext cx="1193671" cy="680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DBA329-68A4-D0D2-3D19-5A9553BBC61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69372" y="2514600"/>
            <a:ext cx="353556" cy="8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14E1E-0246-796F-BABA-FB9AEA1C5F88}"/>
              </a:ext>
            </a:extLst>
          </p:cNvPr>
          <p:cNvSpPr/>
          <p:nvPr/>
        </p:nvSpPr>
        <p:spPr>
          <a:xfrm>
            <a:off x="4333483" y="3321574"/>
            <a:ext cx="1578889" cy="568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ảnh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94784-F48B-64D7-45B7-FA70DE6CA321}"/>
              </a:ext>
            </a:extLst>
          </p:cNvPr>
          <p:cNvSpPr/>
          <p:nvPr/>
        </p:nvSpPr>
        <p:spPr>
          <a:xfrm>
            <a:off x="2026172" y="3322749"/>
            <a:ext cx="1905000" cy="568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Đưa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đoán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64E3F6-9F49-F4BB-75B2-1F8359ED50DC}"/>
              </a:ext>
            </a:extLst>
          </p:cNvPr>
          <p:cNvCxnSpPr>
            <a:cxnSpLocks/>
            <a:stCxn id="12" idx="1"/>
            <a:endCxn id="26" idx="3"/>
          </p:cNvCxnSpPr>
          <p:nvPr/>
        </p:nvCxnSpPr>
        <p:spPr>
          <a:xfrm flipH="1">
            <a:off x="3931172" y="3605967"/>
            <a:ext cx="402311" cy="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10BA50F3-D712-3AC3-4EC0-DFFD4A08E2B9}"/>
              </a:ext>
            </a:extLst>
          </p:cNvPr>
          <p:cNvSpPr/>
          <p:nvPr/>
        </p:nvSpPr>
        <p:spPr>
          <a:xfrm>
            <a:off x="1828800" y="4144429"/>
            <a:ext cx="2362200" cy="144777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khẩu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76EEF2-B774-794E-F507-4723A450E961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977665" y="3891536"/>
            <a:ext cx="1007" cy="2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697E9AE-3E7A-DE81-B7BA-6B36EB55786D}"/>
              </a:ext>
            </a:extLst>
          </p:cNvPr>
          <p:cNvSpPr/>
          <p:nvPr/>
        </p:nvSpPr>
        <p:spPr>
          <a:xfrm>
            <a:off x="3482615" y="5672320"/>
            <a:ext cx="1701736" cy="680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Đưa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E1ED1D-7DB8-DF0B-7323-B758F9714392}"/>
              </a:ext>
            </a:extLst>
          </p:cNvPr>
          <p:cNvCxnSpPr>
            <a:cxnSpLocks/>
          </p:cNvCxnSpPr>
          <p:nvPr/>
        </p:nvCxnSpPr>
        <p:spPr>
          <a:xfrm>
            <a:off x="2977665" y="5592208"/>
            <a:ext cx="1355818" cy="8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2907526-98AE-DB48-3691-B08DDEB82B5A}"/>
              </a:ext>
            </a:extLst>
          </p:cNvPr>
          <p:cNvSpPr/>
          <p:nvPr/>
        </p:nvSpPr>
        <p:spPr>
          <a:xfrm>
            <a:off x="5613464" y="5672320"/>
            <a:ext cx="1701736" cy="680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6463A-6FD9-88B1-D107-69CEA906971D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5184351" y="6012399"/>
            <a:ext cx="42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311AE6-EA77-5F50-03E4-B585E92638D4}"/>
              </a:ext>
            </a:extLst>
          </p:cNvPr>
          <p:cNvCxnSpPr>
            <a:cxnSpLocks/>
          </p:cNvCxnSpPr>
          <p:nvPr/>
        </p:nvCxnSpPr>
        <p:spPr>
          <a:xfrm flipV="1">
            <a:off x="4158765" y="4868318"/>
            <a:ext cx="2363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2A287C-8065-3313-3FC1-A7179E8FED7B}"/>
              </a:ext>
            </a:extLst>
          </p:cNvPr>
          <p:cNvCxnSpPr>
            <a:cxnSpLocks/>
          </p:cNvCxnSpPr>
          <p:nvPr/>
        </p:nvCxnSpPr>
        <p:spPr>
          <a:xfrm flipV="1">
            <a:off x="6468232" y="2514600"/>
            <a:ext cx="0" cy="237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4DC415-50D2-9D62-7B81-08BDCD7A810A}"/>
              </a:ext>
            </a:extLst>
          </p:cNvPr>
          <p:cNvCxnSpPr>
            <a:cxnSpLocks/>
          </p:cNvCxnSpPr>
          <p:nvPr/>
        </p:nvCxnSpPr>
        <p:spPr>
          <a:xfrm flipH="1">
            <a:off x="4769372" y="2514600"/>
            <a:ext cx="1751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CF27EC-DF5D-6FF9-70BE-B65BCB50C3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333483" y="4868318"/>
            <a:ext cx="2150389" cy="80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FB869D15-734D-2E6C-EB0B-420011BC7314}"/>
              </a:ext>
            </a:extLst>
          </p:cNvPr>
          <p:cNvSpPr txBox="1">
            <a:spLocks/>
          </p:cNvSpPr>
          <p:nvPr/>
        </p:nvSpPr>
        <p:spPr bwMode="auto">
          <a:xfrm>
            <a:off x="5596128" y="4357255"/>
            <a:ext cx="381143" cy="4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0FEAB168-1BAD-FC8A-26D3-356A428E60A8}"/>
              </a:ext>
            </a:extLst>
          </p:cNvPr>
          <p:cNvSpPr txBox="1">
            <a:spLocks/>
          </p:cNvSpPr>
          <p:nvPr/>
        </p:nvSpPr>
        <p:spPr bwMode="auto">
          <a:xfrm>
            <a:off x="3435872" y="5168184"/>
            <a:ext cx="381143" cy="4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039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BA37-7F11-9008-0211-FD70267E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10D6-D290-D7A0-34BA-8FA9776E5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326" y="1716974"/>
            <a:ext cx="6237673" cy="35814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54E3535-4A52-DEB1-346C-277BBC13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" y="2283027"/>
            <a:ext cx="4326890" cy="2433320"/>
          </a:xfrm>
          <a:prstGeom prst="rect">
            <a:avLst/>
          </a:prstGeom>
        </p:spPr>
      </p:pic>
      <p:pic>
        <p:nvPicPr>
          <p:cNvPr id="13" name="Picture 12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BA8C4C05-256C-59E0-B690-F896A4AB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282870"/>
            <a:ext cx="4326890" cy="2433477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A6B284A4-1BF0-1364-CD52-01473A562322}"/>
              </a:ext>
            </a:extLst>
          </p:cNvPr>
          <p:cNvSpPr txBox="1">
            <a:spLocks/>
          </p:cNvSpPr>
          <p:nvPr/>
        </p:nvSpPr>
        <p:spPr bwMode="auto">
          <a:xfrm>
            <a:off x="1842418" y="4716347"/>
            <a:ext cx="1132273" cy="16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M</a:t>
            </a:r>
            <a:r>
              <a:rPr lang="en-US" sz="2000" dirty="0">
                <a:solidFill>
                  <a:schemeClr val="tx1"/>
                </a:solidFill>
              </a:rPr>
              <a:t>ask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6AC65FD-8A1B-08A8-2B3E-0D21E4D42405}"/>
              </a:ext>
            </a:extLst>
          </p:cNvPr>
          <p:cNvSpPr txBox="1">
            <a:spLocks/>
          </p:cNvSpPr>
          <p:nvPr/>
        </p:nvSpPr>
        <p:spPr bwMode="auto">
          <a:xfrm>
            <a:off x="6476999" y="4716347"/>
            <a:ext cx="1281782" cy="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No M</a:t>
            </a:r>
            <a:r>
              <a:rPr lang="en-US" sz="2000" dirty="0">
                <a:solidFill>
                  <a:schemeClr val="tx1"/>
                </a:solidFill>
              </a:rPr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325168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F679C-FCE4-EA57-DE1E-16665473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56718"/>
            <a:ext cx="7086600" cy="944563"/>
          </a:xfrm>
        </p:spPr>
        <p:txBody>
          <a:bodyPr/>
          <a:lstStyle/>
          <a:p>
            <a:pPr algn="ctr"/>
            <a:r>
              <a:rPr lang="en-US" dirty="0"/>
              <a:t>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5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F3F3-6148-C283-A7E5-3B334A54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5B1D-A3CF-A369-EF8F-19F52E77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err="1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Kết</a:t>
            </a:r>
            <a:r>
              <a:rPr lang="en-GB" sz="200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luận</a:t>
            </a:r>
            <a:r>
              <a:rPr lang="en-GB" sz="200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: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Xây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dựng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thành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công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ứng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dụng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chạy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trên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thiết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bị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di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động</a:t>
            </a:r>
            <a:endParaRPr lang="en-GB" sz="2000" dirty="0">
              <a:solidFill>
                <a:srgbClr val="1E2079"/>
              </a:solidFill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Học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thêm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được về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các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thuật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toán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thư</a:t>
            </a:r>
            <a:r>
              <a:rPr lang="en-GB" sz="2000" dirty="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viện</a:t>
            </a:r>
            <a:r>
              <a:rPr lang="en-GB" sz="2000">
                <a:solidFill>
                  <a:srgbClr val="1E2079"/>
                </a:solidFill>
                <a:latin typeface="+mj-lt"/>
                <a:ea typeface="Times New Roman" panose="02020603050405020304" pitchFamily="18" charset="0"/>
              </a:rPr>
              <a:t> mới</a:t>
            </a:r>
            <a:endParaRPr lang="en-GB" sz="2000" dirty="0">
              <a:solidFill>
                <a:srgbClr val="1E2079"/>
              </a:solidFill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GB" sz="2000" dirty="0">
              <a:solidFill>
                <a:schemeClr val="tx2"/>
              </a:solidFill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err="1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Hướng</a:t>
            </a:r>
            <a:r>
              <a:rPr lang="en-GB" sz="200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phát</a:t>
            </a:r>
            <a:r>
              <a:rPr lang="en-GB" sz="200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GB" sz="200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:</a:t>
            </a:r>
            <a:endParaRPr lang="en-GB" sz="2000" dirty="0">
              <a:solidFill>
                <a:schemeClr val="tx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Nghiên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cứu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tích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hợp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hệ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thống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tin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nhà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trường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lưu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tên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báo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cáo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khi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phát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đối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tượng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(là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sinh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nhân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)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thuộc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quản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lý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nhà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trường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vi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phạm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an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toàn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5K 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không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đeo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khẩu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trang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nơi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cộng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)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giúp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vận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hành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vào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tế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dễ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dàng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phù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hợp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hơn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rgbClr val="1E2079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Nghiên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cứu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phát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hệ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thống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nhận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được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đối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tượng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đeo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khẩu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trang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sai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cách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chừa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mũi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miệng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)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hoặc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lấy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tay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che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miệng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mũi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cải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thiện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chính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xác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hệ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thống</a:t>
            </a:r>
            <a:r>
              <a:rPr lang="en-GB" sz="2000" dirty="0">
                <a:solidFill>
                  <a:srgbClr val="1E2079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rgbClr val="1E2079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9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5500" dirty="0" err="1"/>
              <a:t>Cảm</a:t>
            </a:r>
            <a:r>
              <a:rPr lang="en-US" altLang="en-US" sz="5500" dirty="0"/>
              <a:t> </a:t>
            </a:r>
            <a:r>
              <a:rPr lang="en-US" altLang="en-US" sz="5500" dirty="0" err="1"/>
              <a:t>Ơn</a:t>
            </a:r>
            <a:r>
              <a:rPr lang="en-US" altLang="en-US" sz="5500" dirty="0"/>
              <a:t> </a:t>
            </a:r>
            <a:r>
              <a:rPr lang="en-US" altLang="en-US" sz="5500" dirty="0" err="1"/>
              <a:t>Thầy</a:t>
            </a:r>
            <a:r>
              <a:rPr lang="en-US" altLang="en-US" sz="5500" dirty="0"/>
              <a:t> </a:t>
            </a:r>
            <a:r>
              <a:rPr lang="en-US" altLang="en-US" sz="5500" dirty="0" err="1"/>
              <a:t>Cô</a:t>
            </a:r>
            <a:r>
              <a:rPr lang="en-US" altLang="en-US" sz="5500" dirty="0"/>
              <a:t> </a:t>
            </a:r>
            <a:r>
              <a:rPr lang="en-US" altLang="en-US" sz="5500" dirty="0" err="1"/>
              <a:t>Đã</a:t>
            </a:r>
            <a:r>
              <a:rPr lang="en-US" altLang="en-US" sz="5500" dirty="0"/>
              <a:t> </a:t>
            </a:r>
            <a:r>
              <a:rPr lang="en-US" altLang="en-US" sz="5500" dirty="0" err="1"/>
              <a:t>Lắng</a:t>
            </a:r>
            <a:r>
              <a:rPr lang="en-US" altLang="en-US" sz="5500" dirty="0"/>
              <a:t> Nghe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F4AF-2250-49F3-9951-324A5CB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Phụ</a:t>
            </a:r>
            <a:r>
              <a:rPr lang="en-GB" dirty="0"/>
              <a:t> </a:t>
            </a:r>
            <a:r>
              <a:rPr lang="en-GB" dirty="0" err="1"/>
              <a:t>Lục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4C6A-B266-4A34-9C4D-1D48DD3C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686800" cy="46910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Giới</a:t>
            </a:r>
            <a:r>
              <a:rPr lang="en-GB" dirty="0"/>
              <a:t> </a:t>
            </a:r>
            <a:r>
              <a:rPr lang="en-GB" dirty="0" err="1"/>
              <a:t>thiệu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tài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Cơ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thuyết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luận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hướng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30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F679C-FCE4-EA57-DE1E-16665473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56718"/>
            <a:ext cx="7086600" cy="944563"/>
          </a:xfrm>
        </p:spPr>
        <p:txBody>
          <a:bodyPr/>
          <a:lstStyle/>
          <a:p>
            <a:pPr algn="ctr"/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Tài</a:t>
            </a:r>
          </a:p>
        </p:txBody>
      </p:sp>
    </p:spTree>
    <p:extLst>
      <p:ext uri="{BB962C8B-B14F-4D97-AF65-F5344CB8AC3E}">
        <p14:creationId xmlns:p14="http://schemas.microsoft.com/office/powerpoint/2010/main" val="22002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FB37-09FD-4636-A726-5298BFD5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Giới</a:t>
            </a:r>
            <a:r>
              <a:rPr lang="en-GB" dirty="0"/>
              <a:t> </a:t>
            </a:r>
            <a:r>
              <a:rPr lang="en-GB" dirty="0" err="1"/>
              <a:t>Thiệu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E0C7-0092-48FA-A0AB-F1B9C8E3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5029200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Lý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chọn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đề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tài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GB" dirty="0"/>
              <a:t>Do </a:t>
            </a:r>
            <a:r>
              <a:rPr lang="en-GB" dirty="0" err="1"/>
              <a:t>dịch</a:t>
            </a:r>
            <a:r>
              <a:rPr lang="en-GB" dirty="0"/>
              <a:t> COVID–19 </a:t>
            </a: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căng</a:t>
            </a:r>
            <a:r>
              <a:rPr lang="en-GB" dirty="0"/>
              <a:t> </a:t>
            </a:r>
            <a:r>
              <a:rPr lang="en-GB" dirty="0" err="1"/>
              <a:t>thẳng</a:t>
            </a:r>
            <a:endParaRPr lang="en-GB" dirty="0"/>
          </a:p>
          <a:p>
            <a:pPr marL="400050" lvl="1" indent="0">
              <a:buNone/>
            </a:pPr>
            <a:r>
              <a:rPr lang="en-GB" dirty="0" err="1"/>
              <a:t>Đeo</a:t>
            </a:r>
            <a:r>
              <a:rPr lang="en-GB" dirty="0"/>
              <a:t> </a:t>
            </a:r>
            <a:r>
              <a:rPr lang="en-GB" dirty="0" err="1"/>
              <a:t>khẩu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hoạt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cộng</a:t>
            </a:r>
            <a:r>
              <a:rPr lang="en-GB" dirty="0"/>
              <a:t> </a:t>
            </a:r>
            <a:r>
              <a:rPr lang="en-GB" dirty="0" err="1"/>
              <a:t>đồng</a:t>
            </a:r>
            <a:r>
              <a:rPr lang="en-GB" dirty="0"/>
              <a:t> là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thiết</a:t>
            </a:r>
            <a:endParaRPr lang="en-GB" dirty="0"/>
          </a:p>
          <a:p>
            <a:pPr marL="400050" lvl="1" indent="0">
              <a:buNone/>
            </a:pP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tuân</a:t>
            </a:r>
            <a:r>
              <a:rPr lang="en-GB" dirty="0"/>
              <a:t> </a:t>
            </a:r>
            <a:r>
              <a:rPr lang="en-GB" dirty="0" err="1"/>
              <a:t>thủ</a:t>
            </a:r>
            <a:r>
              <a:rPr lang="en-GB" dirty="0"/>
              <a:t> </a:t>
            </a:r>
            <a:r>
              <a:rPr lang="en-GB" dirty="0" err="1"/>
              <a:t>đeo</a:t>
            </a:r>
            <a:r>
              <a:rPr lang="en-GB" dirty="0"/>
              <a:t> </a:t>
            </a:r>
            <a:r>
              <a:rPr lang="en-GB" dirty="0" err="1"/>
              <a:t>khẩu</a:t>
            </a:r>
            <a:r>
              <a:rPr lang="en-GB" dirty="0"/>
              <a:t> </a:t>
            </a:r>
            <a:r>
              <a:rPr lang="en-GB" dirty="0" err="1"/>
              <a:t>trang</a:t>
            </a:r>
            <a:r>
              <a:rPr lang="en-GB" dirty="0"/>
              <a:t> cũng là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vấn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tâm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.</a:t>
            </a:r>
          </a:p>
          <a:p>
            <a:r>
              <a:rPr lang="en-GB" dirty="0" err="1">
                <a:solidFill>
                  <a:schemeClr val="tx1"/>
                </a:solidFill>
                <a:cs typeface="Times New Roman" panose="02020603050405020304" pitchFamily="18" charset="0"/>
              </a:rPr>
              <a:t>Mục</a:t>
            </a:r>
            <a:r>
              <a:rPr lang="en-GB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cs typeface="Times New Roman" panose="02020603050405020304" pitchFamily="18" charset="0"/>
              </a:rPr>
              <a:t>tiêu</a:t>
            </a:r>
            <a:r>
              <a:rPr lang="en-GB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GB" sz="2300" dirty="0" err="1"/>
              <a:t>Xây</a:t>
            </a:r>
            <a:r>
              <a:rPr lang="en-GB" sz="2300" dirty="0"/>
              <a:t> </a:t>
            </a:r>
            <a:r>
              <a:rPr lang="en-GB" sz="2300" dirty="0" err="1"/>
              <a:t>dựng</a:t>
            </a:r>
            <a:r>
              <a:rPr lang="en-GB" sz="2300" dirty="0"/>
              <a:t> </a:t>
            </a:r>
            <a:r>
              <a:rPr lang="en-GB" sz="2300" dirty="0" err="1"/>
              <a:t>một</a:t>
            </a:r>
            <a:r>
              <a:rPr lang="en-GB" sz="2300" dirty="0"/>
              <a:t> </a:t>
            </a:r>
            <a:r>
              <a:rPr lang="en-GB" sz="2300" dirty="0" err="1"/>
              <a:t>ứng</a:t>
            </a:r>
            <a:r>
              <a:rPr lang="en-GB" sz="2300" dirty="0"/>
              <a:t> </a:t>
            </a:r>
            <a:r>
              <a:rPr lang="en-GB" sz="2300" dirty="0" err="1"/>
              <a:t>dụng</a:t>
            </a:r>
            <a:r>
              <a:rPr lang="en-GB" sz="2300" dirty="0"/>
              <a:t> web </a:t>
            </a:r>
            <a:r>
              <a:rPr lang="en-GB" sz="2300" dirty="0" err="1"/>
              <a:t>phân</a:t>
            </a:r>
            <a:r>
              <a:rPr lang="en-GB" sz="2300" dirty="0"/>
              <a:t> </a:t>
            </a:r>
            <a:r>
              <a:rPr lang="en-GB" sz="2300" dirty="0" err="1"/>
              <a:t>biệt</a:t>
            </a:r>
            <a:r>
              <a:rPr lang="en-GB" sz="2300" dirty="0"/>
              <a:t> được </a:t>
            </a:r>
            <a:r>
              <a:rPr lang="en-GB" sz="2300" dirty="0" err="1"/>
              <a:t>khuôn</a:t>
            </a:r>
            <a:r>
              <a:rPr lang="en-GB" sz="2300" dirty="0"/>
              <a:t> </a:t>
            </a:r>
            <a:r>
              <a:rPr lang="en-GB" sz="2300" dirty="0" err="1"/>
              <a:t>mặt</a:t>
            </a:r>
            <a:r>
              <a:rPr lang="en-GB" sz="2300" dirty="0"/>
              <a:t> </a:t>
            </a:r>
            <a:r>
              <a:rPr lang="en-GB" sz="2300" dirty="0" err="1"/>
              <a:t>người</a:t>
            </a:r>
            <a:r>
              <a:rPr lang="en-GB" sz="2300" dirty="0"/>
              <a:t> có </a:t>
            </a:r>
            <a:r>
              <a:rPr lang="en-GB" sz="2300" dirty="0" err="1"/>
              <a:t>hoặc</a:t>
            </a:r>
            <a:r>
              <a:rPr lang="en-GB" sz="2300" dirty="0"/>
              <a:t> </a:t>
            </a:r>
            <a:r>
              <a:rPr lang="en-GB" sz="2300" dirty="0" err="1"/>
              <a:t>không</a:t>
            </a:r>
            <a:r>
              <a:rPr lang="en-GB" sz="2300" dirty="0"/>
              <a:t> </a:t>
            </a:r>
            <a:r>
              <a:rPr lang="en-GB" sz="2300" dirty="0" err="1"/>
              <a:t>đeo</a:t>
            </a:r>
            <a:r>
              <a:rPr lang="en-GB" sz="2300" dirty="0"/>
              <a:t> </a:t>
            </a:r>
            <a:r>
              <a:rPr lang="en-GB" sz="2300" dirty="0" err="1"/>
              <a:t>khẩu</a:t>
            </a:r>
            <a:r>
              <a:rPr lang="en-GB" sz="2300" dirty="0"/>
              <a:t> </a:t>
            </a:r>
            <a:r>
              <a:rPr lang="en-GB" sz="2300" dirty="0" err="1"/>
              <a:t>trang</a:t>
            </a:r>
            <a:r>
              <a:rPr lang="en-GB" sz="2300" dirty="0"/>
              <a:t>. </a:t>
            </a:r>
            <a:r>
              <a:rPr lang="en-GB" sz="2300" dirty="0" err="1"/>
              <a:t>Phát</a:t>
            </a:r>
            <a:r>
              <a:rPr lang="en-GB" sz="2300" dirty="0"/>
              <a:t> </a:t>
            </a:r>
            <a:r>
              <a:rPr lang="en-GB" sz="2300" dirty="0" err="1"/>
              <a:t>triển</a:t>
            </a:r>
            <a:r>
              <a:rPr lang="en-GB" sz="2300" dirty="0"/>
              <a:t> </a:t>
            </a:r>
            <a:r>
              <a:rPr lang="en-GB" sz="2300" dirty="0" err="1"/>
              <a:t>ứng</a:t>
            </a:r>
            <a:r>
              <a:rPr lang="en-GB" sz="2300" dirty="0"/>
              <a:t> </a:t>
            </a:r>
            <a:r>
              <a:rPr lang="en-GB" sz="2300" dirty="0" err="1"/>
              <a:t>dụng</a:t>
            </a:r>
            <a:r>
              <a:rPr lang="en-GB" sz="2300" dirty="0"/>
              <a:t>  </a:t>
            </a:r>
            <a:r>
              <a:rPr lang="en-GB" sz="2300" dirty="0" err="1"/>
              <a:t>dễ</a:t>
            </a:r>
            <a:r>
              <a:rPr lang="en-GB" sz="2300" dirty="0"/>
              <a:t> </a:t>
            </a:r>
            <a:r>
              <a:rPr lang="en-GB" sz="2300" dirty="0" err="1"/>
              <a:t>dàng</a:t>
            </a:r>
            <a:r>
              <a:rPr lang="en-GB" sz="2300" dirty="0"/>
              <a:t> </a:t>
            </a:r>
            <a:r>
              <a:rPr lang="en-GB" sz="2300" dirty="0" err="1"/>
              <a:t>sử</a:t>
            </a:r>
            <a:r>
              <a:rPr lang="en-GB" sz="2300" dirty="0"/>
              <a:t> </a:t>
            </a:r>
            <a:r>
              <a:rPr lang="en-GB" sz="2300" dirty="0" err="1"/>
              <a:t>dụng</a:t>
            </a:r>
            <a:r>
              <a:rPr lang="en-GB" sz="2300" dirty="0"/>
              <a:t> </a:t>
            </a:r>
            <a:r>
              <a:rPr lang="en-GB" sz="2300" dirty="0" err="1"/>
              <a:t>và</a:t>
            </a:r>
            <a:r>
              <a:rPr lang="en-GB" sz="2300" dirty="0"/>
              <a:t> </a:t>
            </a:r>
            <a:r>
              <a:rPr lang="en-GB" sz="2300" dirty="0" err="1"/>
              <a:t>thao</a:t>
            </a:r>
            <a:r>
              <a:rPr lang="en-GB" sz="2300" dirty="0"/>
              <a:t> </a:t>
            </a:r>
            <a:r>
              <a:rPr lang="en-GB" sz="2300" dirty="0" err="1"/>
              <a:t>tác</a:t>
            </a:r>
            <a:r>
              <a:rPr lang="en-GB" sz="2300" dirty="0"/>
              <a:t>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b="0" i="0" u="none" strike="noStrike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F679C-FCE4-EA57-DE1E-16665473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56718"/>
            <a:ext cx="7086600" cy="944563"/>
          </a:xfrm>
        </p:spPr>
        <p:txBody>
          <a:bodyPr/>
          <a:lstStyle/>
          <a:p>
            <a:pPr algn="ctr"/>
            <a:r>
              <a:rPr lang="en-US" dirty="0"/>
              <a:t>2. Cơ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0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9A3B-D507-7023-914E-DE4D26EE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Cơ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C47C-3199-9854-64BD-A92E4A47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Mobilenet</a:t>
            </a:r>
            <a:r>
              <a:rPr lang="en-US" dirty="0"/>
              <a:t> V2: </a:t>
            </a:r>
            <a:r>
              <a:rPr lang="en-US" dirty="0" err="1"/>
              <a:t>Dùng</a:t>
            </a:r>
            <a:r>
              <a:rPr lang="en-US" dirty="0"/>
              <a:t> để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/>
              <a:t>OpenCV: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  <a:p>
            <a:r>
              <a:rPr lang="en-US" dirty="0"/>
              <a:t>Python, Java scripts, Html, </a:t>
            </a:r>
            <a:r>
              <a:rPr lang="en-US" dirty="0" err="1"/>
              <a:t>Css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4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F679C-FCE4-EA57-DE1E-16665473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56718"/>
            <a:ext cx="7086600" cy="944563"/>
          </a:xfrm>
        </p:spPr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0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3F64-2917-B154-764D-BBEE71BE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72CA-2FC4-C318-AAC4-0CE07C2A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solidFill>
                  <a:schemeClr val="tx1"/>
                </a:solidFill>
              </a:rPr>
              <a:t>Bài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phát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hiện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đối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tượng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cần tìm có ở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video hay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thì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nào?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Bài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phát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hiện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khẩu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đeo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cần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/video có hay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đeo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73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3F64-2917-B154-764D-BBEE71BE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72CA-2FC4-C318-AAC4-0CE07C2A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solidFill>
                  <a:schemeClr val="tx1"/>
                </a:solidFill>
              </a:rPr>
              <a:t>Giải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quyết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bài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toán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này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khuôn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(Real World Masked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Dataset)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đeo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có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đeo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Mask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Mask.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MobilenetV2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để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từ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đó (Mask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Mask),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đó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này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khuôn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mới chưa biết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+mj-lt"/>
              </a:rPr>
              <a:t>Đưa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mô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hình</a:t>
            </a:r>
            <a:r>
              <a:rPr lang="en-US" sz="2000" dirty="0">
                <a:latin typeface="+mj-lt"/>
              </a:rPr>
              <a:t> lên web </a:t>
            </a:r>
            <a:r>
              <a:rPr lang="en-US" sz="2000" dirty="0" err="1">
                <a:latin typeface="+mj-lt"/>
              </a:rPr>
              <a:t>và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chạy</a:t>
            </a:r>
            <a:r>
              <a:rPr lang="en-US" sz="2000" dirty="0">
                <a:latin typeface="+mj-lt"/>
              </a:rPr>
              <a:t> như </a:t>
            </a:r>
            <a:r>
              <a:rPr lang="en-US" sz="2000" dirty="0" err="1">
                <a:latin typeface="+mj-lt"/>
              </a:rPr>
              <a:t>một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ứng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dụng</a:t>
            </a:r>
            <a:r>
              <a:rPr lang="en-US" sz="2000" dirty="0">
                <a:latin typeface="+mj-lt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202127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796</Words>
  <Application>Microsoft Office PowerPoint</Application>
  <PresentationFormat>On-screen Show (4:3)</PresentationFormat>
  <Paragraphs>100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Default Design</vt:lpstr>
      <vt:lpstr>BÁO CÁO ĐỀ TÀI NGHIÊN CỨU KHOA HỌC</vt:lpstr>
      <vt:lpstr>Phụ Lục</vt:lpstr>
      <vt:lpstr>1. Giới Thiệu Đề Tài</vt:lpstr>
      <vt:lpstr>Giới Thiệu Đề Tài</vt:lpstr>
      <vt:lpstr>2. Cơ Sở Lý Thuyết</vt:lpstr>
      <vt:lpstr>Cơ Sở Lý Thuyết</vt:lpstr>
      <vt:lpstr>3. Xây Dựng Hệ Thống</vt:lpstr>
      <vt:lpstr>3. Xây Dựng Hệ Thống</vt:lpstr>
      <vt:lpstr>3. Xây Dựng Hệ Thống</vt:lpstr>
      <vt:lpstr>Xây Dựng Hệ Thống</vt:lpstr>
      <vt:lpstr>Xây Dựng Hệ Thống</vt:lpstr>
      <vt:lpstr>3. Xây Dựng Hệ Thống</vt:lpstr>
      <vt:lpstr>3. Xây Dựng Hệ Thống</vt:lpstr>
      <vt:lpstr>3. Xây Dựng Hệ Thống</vt:lpstr>
      <vt:lpstr>3. Xây Dựng Hệ Thống</vt:lpstr>
      <vt:lpstr>4. Kết Luận Và Hướng Phát Triển</vt:lpstr>
      <vt:lpstr> Kết Luận Và Hướng Phát Triển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Thái Phong</cp:lastModifiedBy>
  <cp:revision>156</cp:revision>
  <dcterms:created xsi:type="dcterms:W3CDTF">2008-08-06T06:37:20Z</dcterms:created>
  <dcterms:modified xsi:type="dcterms:W3CDTF">2022-12-21T07:42:02Z</dcterms:modified>
</cp:coreProperties>
</file>