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256" r:id="rId2"/>
    <p:sldId id="271" r:id="rId3"/>
    <p:sldId id="279" r:id="rId4"/>
    <p:sldId id="281" r:id="rId5"/>
    <p:sldId id="280" r:id="rId6"/>
    <p:sldId id="283" r:id="rId7"/>
    <p:sldId id="28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</p14:sldIdLst>
        </p14:section>
        <p14:section name="Design, Morph, Annotate, Work Together, Tell Me" id="{B9B51309-D148-4332-87C2-07BE32FBCA3B}">
          <p14:sldIdLst>
            <p14:sldId id="271"/>
            <p14:sldId id="279"/>
            <p14:sldId id="281"/>
            <p14:sldId id="280"/>
            <p14:sldId id="283"/>
            <p14:sldId id="284"/>
          </p14:sldIdLst>
        </p14:section>
        <p14:section name="Learn More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F5F5F5"/>
    <a:srgbClr val="404040"/>
    <a:srgbClr val="FF9B45"/>
    <a:srgbClr val="DD462F"/>
    <a:srgbClr val="F8CFB6"/>
    <a:srgbClr val="F8CAB6"/>
    <a:srgbClr val="923922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241" autoAdjust="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12/2/2021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12/2/2021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12/2/2021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12/2/2021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  <a:solidFill>
            <a:srgbClr val="D24726"/>
          </a:solidFill>
        </p:spPr>
        <p:txBody>
          <a:bodyPr anchor="ctr" anchorCtr="0">
            <a:normAutofit/>
          </a:bodyPr>
          <a:lstStyle/>
          <a:p>
            <a:r>
              <a:rPr lang="en-US" sz="4800" dirty="0" err="1">
                <a:solidFill>
                  <a:schemeClr val="bg1"/>
                </a:solidFill>
              </a:rPr>
              <a:t>Hệ</a:t>
            </a:r>
            <a:r>
              <a:rPr lang="en-US" sz="4800" dirty="0">
                <a:solidFill>
                  <a:schemeClr val="bg1"/>
                </a:solidFill>
              </a:rPr>
              <a:t> </a:t>
            </a:r>
            <a:r>
              <a:rPr lang="en-US" sz="4800" dirty="0" err="1">
                <a:solidFill>
                  <a:schemeClr val="bg1"/>
                </a:solidFill>
              </a:rPr>
              <a:t>Thống</a:t>
            </a:r>
            <a:r>
              <a:rPr lang="en-US" sz="4800" dirty="0">
                <a:solidFill>
                  <a:schemeClr val="bg1"/>
                </a:solidFill>
              </a:rPr>
              <a:t> </a:t>
            </a:r>
            <a:r>
              <a:rPr lang="en-US" sz="4800" dirty="0" err="1">
                <a:solidFill>
                  <a:schemeClr val="bg1"/>
                </a:solidFill>
              </a:rPr>
              <a:t>Quản</a:t>
            </a:r>
            <a:r>
              <a:rPr lang="en-US" sz="4800" dirty="0">
                <a:solidFill>
                  <a:schemeClr val="bg1"/>
                </a:solidFill>
              </a:rPr>
              <a:t> </a:t>
            </a:r>
            <a:r>
              <a:rPr lang="en-US" sz="4800" dirty="0" err="1">
                <a:solidFill>
                  <a:schemeClr val="bg1"/>
                </a:solidFill>
              </a:rPr>
              <a:t>Lý</a:t>
            </a:r>
            <a:r>
              <a:rPr lang="en-US" sz="4800" dirty="0">
                <a:solidFill>
                  <a:schemeClr val="bg1"/>
                </a:solidFill>
              </a:rPr>
              <a:t> </a:t>
            </a:r>
            <a:r>
              <a:rPr lang="en-US" sz="4800" dirty="0" err="1">
                <a:solidFill>
                  <a:schemeClr val="bg1"/>
                </a:solidFill>
              </a:rPr>
              <a:t>Sinh</a:t>
            </a:r>
            <a:r>
              <a:rPr lang="en-US" sz="4800" dirty="0">
                <a:solidFill>
                  <a:schemeClr val="bg1"/>
                </a:solidFill>
              </a:rPr>
              <a:t> </a:t>
            </a:r>
            <a:r>
              <a:rPr lang="en-US" sz="4800" dirty="0" err="1">
                <a:solidFill>
                  <a:schemeClr val="bg1"/>
                </a:solidFill>
              </a:rPr>
              <a:t>Viên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855620" y="2933105"/>
            <a:ext cx="9582736" cy="1736549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400" dirty="0" err="1">
                <a:solidFill>
                  <a:schemeClr val="bg1"/>
                </a:solidFill>
                <a:latin typeface="+mj-lt"/>
              </a:rPr>
              <a:t>Sinh</a:t>
            </a:r>
            <a:r>
              <a:rPr lang="en-US" sz="24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+mj-lt"/>
              </a:rPr>
              <a:t>Viên</a:t>
            </a:r>
            <a:r>
              <a:rPr lang="en-US" sz="24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+mj-lt"/>
              </a:rPr>
              <a:t>Thực</a:t>
            </a:r>
            <a:r>
              <a:rPr lang="en-US" sz="24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+mj-lt"/>
              </a:rPr>
              <a:t>Hiện</a:t>
            </a:r>
            <a:r>
              <a:rPr lang="en-US" sz="2400" dirty="0">
                <a:solidFill>
                  <a:schemeClr val="bg1"/>
                </a:solidFill>
                <a:latin typeface="+mj-lt"/>
              </a:rPr>
              <a:t>:</a:t>
            </a:r>
          </a:p>
          <a:p>
            <a:pPr marL="0" indent="0">
              <a:buNone/>
            </a:pPr>
            <a:r>
              <a:rPr lang="en-US" sz="2400" dirty="0" err="1">
                <a:solidFill>
                  <a:schemeClr val="bg1"/>
                </a:solidFill>
                <a:latin typeface="+mj-lt"/>
              </a:rPr>
              <a:t>Châu</a:t>
            </a:r>
            <a:r>
              <a:rPr lang="en-US" sz="2400" dirty="0">
                <a:solidFill>
                  <a:schemeClr val="bg1"/>
                </a:solidFill>
                <a:latin typeface="+mj-lt"/>
              </a:rPr>
              <a:t> Thái Phong – B1809716</a:t>
            </a:r>
          </a:p>
          <a:p>
            <a:pPr marL="0" indent="0">
              <a:buNone/>
            </a:pPr>
            <a:r>
              <a:rPr lang="en-US" sz="2400" dirty="0" err="1">
                <a:solidFill>
                  <a:schemeClr val="bg1"/>
                </a:solidFill>
                <a:latin typeface="+mj-lt"/>
              </a:rPr>
              <a:t>Nguyễn</a:t>
            </a:r>
            <a:r>
              <a:rPr lang="en-US" sz="24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+mj-lt"/>
              </a:rPr>
              <a:t>Bá</a:t>
            </a:r>
            <a:r>
              <a:rPr lang="en-US" sz="2400" dirty="0">
                <a:solidFill>
                  <a:schemeClr val="bg1"/>
                </a:solidFill>
                <a:latin typeface="+mj-lt"/>
              </a:rPr>
              <a:t> An – B1809716</a:t>
            </a:r>
          </a:p>
        </p:txBody>
      </p:sp>
      <p:pic>
        <p:nvPicPr>
          <p:cNvPr id="4" name="Picture 3" descr="PowerPoint program icon"/>
          <p:cNvPicPr>
            <a:picLocks noChangeAspect="1"/>
          </p:cNvPicPr>
          <p:nvPr/>
        </p:nvPicPr>
        <p:blipFill>
          <a:blip r:embed="rId3"/>
          <a:srcRect/>
          <a:stretch/>
        </p:blipFill>
        <p:spPr bwMode="invGray">
          <a:xfrm>
            <a:off x="670216" y="5193062"/>
            <a:ext cx="822960" cy="82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Hệ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Thống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Gồm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3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Bảng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37954A8-877C-4FAC-8E3B-BE2F3A1EE8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230" y="1240931"/>
            <a:ext cx="11469950" cy="5617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9253108" cy="640080"/>
          </a:xfrm>
        </p:spPr>
        <p:txBody>
          <a:bodyPr>
            <a:normAutofit/>
          </a:bodyPr>
          <a:lstStyle/>
          <a:p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Bảng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Sinh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Viên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Gồm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: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Tìm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Kiếm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Cập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Nhật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Xoá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Thêm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0345CB4-00F0-46EF-B805-B2457A3A05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480" y="1302569"/>
            <a:ext cx="5579703" cy="143175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3A0466D-59DE-4498-94E1-48724D6F1A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480" y="2877734"/>
            <a:ext cx="5579703" cy="143175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A330AC7-79BF-458B-94F9-0F140E260D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1817" y="1302568"/>
            <a:ext cx="5579703" cy="51073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4AF6B63-CF05-4550-8F7B-8DB16AE0EF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0480" y="4452899"/>
            <a:ext cx="5579704" cy="1431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001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21207" y="448056"/>
            <a:ext cx="9448416" cy="640080"/>
          </a:xfrm>
        </p:spPr>
        <p:txBody>
          <a:bodyPr>
            <a:normAutofit/>
          </a:bodyPr>
          <a:lstStyle/>
          <a:p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Bảng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Grade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gồm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: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Cập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nhật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điểm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Tìm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Kiếm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Sửa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Xoá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E1A3533-3D25-48F6-AE12-4CC20B9481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207" y="1348921"/>
            <a:ext cx="5574793" cy="166948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4079303-BA3B-40F2-B253-89B47D0A4E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6891" y="1348921"/>
            <a:ext cx="5115639" cy="497274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B1B00CF-22D5-417F-A3FE-51215AD489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206" y="3281412"/>
            <a:ext cx="5574793" cy="1648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036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21207" y="448056"/>
            <a:ext cx="10842210" cy="640080"/>
          </a:xfrm>
        </p:spPr>
        <p:txBody>
          <a:bodyPr>
            <a:normAutofit/>
          </a:bodyPr>
          <a:lstStyle/>
          <a:p>
            <a:r>
              <a:rPr lang="en-US" dirty="0"/>
              <a:t>Giao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Khi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Khoản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Viên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208C4A3-E4B9-4C86-BD08-54F1494FBF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207" y="1251751"/>
            <a:ext cx="5444587" cy="560624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96727E0-DB64-4AA8-839A-3B1FFCF8E2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6206" y="1251751"/>
            <a:ext cx="5444587" cy="560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833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21207" y="448056"/>
            <a:ext cx="10842210" cy="640080"/>
          </a:xfrm>
        </p:spPr>
        <p:txBody>
          <a:bodyPr>
            <a:normAutofit/>
          </a:bodyPr>
          <a:lstStyle/>
          <a:p>
            <a:r>
              <a:rPr lang="en-US" dirty="0"/>
              <a:t>Giao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Khi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Khoản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Điểm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71B546-E2EA-44F3-999A-AA4C8214B9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206" y="1225119"/>
            <a:ext cx="5454757" cy="563288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F090CC1-DA94-4B01-B77E-4CC8A7FA48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6039" y="1225119"/>
            <a:ext cx="5334718" cy="5699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131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57452" y="2436653"/>
            <a:ext cx="11674136" cy="1167681"/>
          </a:xfrm>
          <a:solidFill>
            <a:srgbClr val="D24726"/>
          </a:solidFill>
        </p:spPr>
        <p:txBody>
          <a:bodyPr>
            <a:normAutofit/>
          </a:bodyPr>
          <a:lstStyle/>
          <a:p>
            <a:pPr algn="ctr"/>
            <a:r>
              <a:rPr lang="en-US" sz="7000" dirty="0">
                <a:solidFill>
                  <a:schemeClr val="bg1"/>
                </a:solidFill>
              </a:rPr>
              <a:t>CẢM ƠN THẦY ĐÃ XEM</a:t>
            </a:r>
            <a:endParaRPr lang="en-US" sz="70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1739777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108_win32_fixed.potx" id="{9A9BE078-57A7-48B2-9D33-8EFC365D262A}" vid="{66905093-CF97-471D-A25F-2AFDA552169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{435089F3-A46C-4C33-AFD7-0061572E61C7}tf10001108_win32</Template>
  <TotalTime>19</TotalTime>
  <Words>87</Words>
  <Application>Microsoft Office PowerPoint</Application>
  <PresentationFormat>Widescreen</PresentationFormat>
  <Paragraphs>11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Segoe UI</vt:lpstr>
      <vt:lpstr>Segoe UI Light</vt:lpstr>
      <vt:lpstr>WelcomeDoc</vt:lpstr>
      <vt:lpstr>Hệ Thống Quản Lý Sinh Viên</vt:lpstr>
      <vt:lpstr>Hệ Thống Gồm 3 Bảng</vt:lpstr>
      <vt:lpstr>Bảng Sinh Viên Gồm: Tìm Kiếm, Cập Nhật, Xoá, Thêm </vt:lpstr>
      <vt:lpstr>Bảng Grade gồm: Cập nhật điểm, Tìm Kiếm, Sửa, Xoá</vt:lpstr>
      <vt:lpstr>Giao Diện Hệ Thống Khi Đăng Nhập Bằng Tài Khoản Quản Lý Sinh Viên</vt:lpstr>
      <vt:lpstr>Giao Diện Hệ Thống Khi Đăng Nhập Bằng Tài Khoản Quản Lý Điểm</vt:lpstr>
      <vt:lpstr>CẢM ƠN THẦY ĐÃ XEM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Hệ Thống Quản Lý Sinh Viên</dc:title>
  <dc:creator>Thái Phong</dc:creator>
  <cp:keywords/>
  <cp:lastModifiedBy>Thái Phong</cp:lastModifiedBy>
  <cp:revision>1</cp:revision>
  <dcterms:created xsi:type="dcterms:W3CDTF">2021-12-02T08:28:12Z</dcterms:created>
  <dcterms:modified xsi:type="dcterms:W3CDTF">2021-12-02T08:47:28Z</dcterms:modified>
  <cp:version/>
</cp:coreProperties>
</file>