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32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12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817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590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647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0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85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3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8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10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626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49B9-B43C-43AC-9D00-55DDF78A6E72}" type="datetimeFigureOut">
              <a:rPr lang="vi-VN" smtClean="0"/>
              <a:t>25/06/2023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6E8A-3D73-4552-9870-0F0FB23587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42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FFE83-0A1F-4ADF-83C4-F41CF86E5755}"/>
              </a:ext>
            </a:extLst>
          </p:cNvPr>
          <p:cNvSpPr txBox="1"/>
          <p:nvPr/>
        </p:nvSpPr>
        <p:spPr>
          <a:xfrm>
            <a:off x="3672483" y="14492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Chipmunk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01B9B5-EDA0-4A67-B429-EF4974325FB8}"/>
              </a:ext>
            </a:extLst>
          </p:cNvPr>
          <p:cNvGrpSpPr/>
          <p:nvPr/>
        </p:nvGrpSpPr>
        <p:grpSpPr>
          <a:xfrm>
            <a:off x="8532396" y="261686"/>
            <a:ext cx="298783" cy="436966"/>
            <a:chOff x="3617495" y="1404047"/>
            <a:chExt cx="1451810" cy="29393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C625CF-FEAE-465C-A682-A4087CF1F50F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5B0AF2-429A-4AE6-A8F0-AB16A5FAB954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0D041E-1557-4B95-860A-5C2C157E0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FC55F3-EA16-415E-B7EB-145E4E00195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F0D134-2F0B-48A8-A0A4-37F93C110B80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ADBB2-7D30-40F9-B05D-595EAE781441}"/>
              </a:ext>
            </a:extLst>
          </p:cNvPr>
          <p:cNvSpPr/>
          <p:nvPr/>
        </p:nvSpPr>
        <p:spPr>
          <a:xfrm>
            <a:off x="342900" y="1039331"/>
            <a:ext cx="8189496" cy="157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 sở chính</a:t>
            </a:r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73F6C-E98E-4AB4-B805-029E30B9CEAA}"/>
              </a:ext>
            </a:extLst>
          </p:cNvPr>
          <p:cNvSpPr/>
          <p:nvPr/>
        </p:nvSpPr>
        <p:spPr>
          <a:xfrm>
            <a:off x="342900" y="2863516"/>
            <a:ext cx="8189496" cy="1720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tâm điều hành</a:t>
            </a:r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3AFFFA-97B5-423A-9AF2-BBD7E11B87B3}"/>
              </a:ext>
            </a:extLst>
          </p:cNvPr>
          <p:cNvSpPr/>
          <p:nvPr/>
        </p:nvSpPr>
        <p:spPr>
          <a:xfrm>
            <a:off x="342900" y="4883302"/>
            <a:ext cx="8189496" cy="1720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 Chipmunk</a:t>
            </a:r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1452F-5FD2-4C85-9B4D-4F547FC7F357}"/>
              </a:ext>
            </a:extLst>
          </p:cNvPr>
          <p:cNvSpPr/>
          <p:nvPr/>
        </p:nvSpPr>
        <p:spPr>
          <a:xfrm>
            <a:off x="733926" y="1540042"/>
            <a:ext cx="1479885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chính</a:t>
            </a:r>
            <a:endParaRPr lang="vi-V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7823E-50C7-40FD-9850-ADC4C5464663}"/>
              </a:ext>
            </a:extLst>
          </p:cNvPr>
          <p:cNvSpPr/>
          <p:nvPr/>
        </p:nvSpPr>
        <p:spPr>
          <a:xfrm>
            <a:off x="2807368" y="1540041"/>
            <a:ext cx="1479885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sự</a:t>
            </a:r>
            <a:endParaRPr lang="vi-V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46FF92-1B8B-415F-90C1-2F9AB236F91A}"/>
              </a:ext>
            </a:extLst>
          </p:cNvPr>
          <p:cNvSpPr/>
          <p:nvPr/>
        </p:nvSpPr>
        <p:spPr>
          <a:xfrm>
            <a:off x="4872792" y="1540040"/>
            <a:ext cx="1479885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vi-V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62921A-7FB4-4D36-B6E9-93CA7FED8BD3}"/>
              </a:ext>
            </a:extLst>
          </p:cNvPr>
          <p:cNvSpPr/>
          <p:nvPr/>
        </p:nvSpPr>
        <p:spPr>
          <a:xfrm>
            <a:off x="733926" y="3332625"/>
            <a:ext cx="1479885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 quản lý thông tin</a:t>
            </a:r>
            <a:endParaRPr lang="vi-VN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B5F7E-194E-4638-814A-F8DB03A3E1E6}"/>
              </a:ext>
            </a:extLst>
          </p:cNvPr>
          <p:cNvSpPr/>
          <p:nvPr/>
        </p:nvSpPr>
        <p:spPr>
          <a:xfrm>
            <a:off x="2604837" y="3332625"/>
            <a:ext cx="1479885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 quản lý đ</a:t>
            </a:r>
            <a:r>
              <a:rPr lang="vi-V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hàng</a:t>
            </a:r>
            <a:endParaRPr lang="vi-VN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B8D73B-4EAF-46A1-AB35-AA826F97473D}"/>
              </a:ext>
            </a:extLst>
          </p:cNvPr>
          <p:cNvSpPr/>
          <p:nvPr/>
        </p:nvSpPr>
        <p:spPr>
          <a:xfrm>
            <a:off x="4475748" y="3332625"/>
            <a:ext cx="1479885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 quản lý bán hàng</a:t>
            </a:r>
            <a:endParaRPr lang="vi-VN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FEF3B9-C5F1-4DA5-A818-4D8A1DCB4885}"/>
              </a:ext>
            </a:extLst>
          </p:cNvPr>
          <p:cNvSpPr/>
          <p:nvPr/>
        </p:nvSpPr>
        <p:spPr>
          <a:xfrm>
            <a:off x="3402932" y="5388779"/>
            <a:ext cx="1768642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 lý ảo</a:t>
            </a:r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B3020C-C3B6-4CAD-ACA0-2507B50FD78A}"/>
              </a:ext>
            </a:extLst>
          </p:cNvPr>
          <p:cNvSpPr/>
          <p:nvPr/>
        </p:nvSpPr>
        <p:spPr>
          <a:xfrm>
            <a:off x="6346659" y="3332624"/>
            <a:ext cx="1479885" cy="78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 vận hành</a:t>
            </a:r>
            <a:endParaRPr lang="vi-VN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9D6398-5F99-4E1D-BC50-326F1DAA8D0E}"/>
              </a:ext>
            </a:extLst>
          </p:cNvPr>
          <p:cNvGrpSpPr/>
          <p:nvPr/>
        </p:nvGrpSpPr>
        <p:grpSpPr>
          <a:xfrm>
            <a:off x="8108211" y="1103074"/>
            <a:ext cx="298783" cy="436966"/>
            <a:chOff x="3617495" y="1404047"/>
            <a:chExt cx="1451810" cy="293935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E80819-69FB-4656-A3C3-8156FF0DE96F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314E84-1C23-4C47-8189-8B3E3161A48A}"/>
                </a:ext>
              </a:extLst>
            </p:cNvPr>
            <p:cNvCxnSpPr>
              <a:stCxn id="34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6B74F-0D36-4F04-B8B4-71D371EC7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3D211-63C9-4017-9F48-06B07CED4C0F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501EF9-51DD-4190-81AB-FF88E606B636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0FBF9B-36C5-4570-BCF7-A6BAB00F56CB}"/>
              </a:ext>
            </a:extLst>
          </p:cNvPr>
          <p:cNvGrpSpPr/>
          <p:nvPr/>
        </p:nvGrpSpPr>
        <p:grpSpPr>
          <a:xfrm>
            <a:off x="8100782" y="2992034"/>
            <a:ext cx="298783" cy="436966"/>
            <a:chOff x="3617495" y="1404047"/>
            <a:chExt cx="1451810" cy="29393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663629-9A0B-4C4D-87BB-084F0A50A45B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EAEC85-AC59-4262-9E53-0AC432CBA9B0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D5410D-F644-4E24-85BD-D32382D03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862A84-70BF-4DA6-980D-02AEBFB5C5B8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B2D07E-AC71-4498-A182-485B8AC2CBFB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723551-9F69-48BF-B46F-47CB12CF3484}"/>
              </a:ext>
            </a:extLst>
          </p:cNvPr>
          <p:cNvGrpSpPr/>
          <p:nvPr/>
        </p:nvGrpSpPr>
        <p:grpSpPr>
          <a:xfrm>
            <a:off x="8141224" y="5019781"/>
            <a:ext cx="298783" cy="436966"/>
            <a:chOff x="3617495" y="1404047"/>
            <a:chExt cx="1451810" cy="293935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C450A6-B110-4748-A37B-4B85BC7078FF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40E1F2-A8EC-4921-ADA7-3A92A013088C}"/>
                </a:ext>
              </a:extLst>
            </p:cNvPr>
            <p:cNvCxnSpPr>
              <a:stCxn id="46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E5FC0F-1BFC-409E-8CB0-662968E11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874CBE-7614-4559-9AAC-3D3F03FC7730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0674B19-997C-431A-A5EB-EA6BCF68F351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745AFC-E0EA-4318-854D-E5F252B02737}"/>
              </a:ext>
            </a:extLst>
          </p:cNvPr>
          <p:cNvGrpSpPr/>
          <p:nvPr/>
        </p:nvGrpSpPr>
        <p:grpSpPr>
          <a:xfrm>
            <a:off x="7608650" y="3400270"/>
            <a:ext cx="176627" cy="252270"/>
            <a:chOff x="3617495" y="1404047"/>
            <a:chExt cx="1451810" cy="293935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A08277-2067-42BE-89C3-D07CC4DAF423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C59D63-6CD0-4392-8B88-064580562C64}"/>
                </a:ext>
              </a:extLst>
            </p:cNvPr>
            <p:cNvCxnSpPr>
              <a:stCxn id="52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D7BF50C-2BCE-43D7-9268-B600638A0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4928A9-30ED-4E2A-9312-EF6BE922EB23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78CC96-5D51-475E-9EA5-C079072719F2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B6CE988-C40B-4050-BEB9-AB120944E585}"/>
              </a:ext>
            </a:extLst>
          </p:cNvPr>
          <p:cNvGrpSpPr/>
          <p:nvPr/>
        </p:nvGrpSpPr>
        <p:grpSpPr>
          <a:xfrm>
            <a:off x="1919010" y="1678796"/>
            <a:ext cx="176627" cy="252270"/>
            <a:chOff x="3617495" y="1404047"/>
            <a:chExt cx="1451810" cy="293935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745DD3-4EAD-4EC8-BF96-DCBB4A562857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EEDB2C-917E-4B97-94CE-33F9E0BEEE03}"/>
                </a:ext>
              </a:extLst>
            </p:cNvPr>
            <p:cNvCxnSpPr>
              <a:stCxn id="58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3E9A3F-93D1-4FE1-8563-F998BDA1E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A6E145A-288C-4CE4-A2E9-64DB27B6A33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284109-BFDF-45AE-B9F2-A2CF31C375EC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9D985F-44DB-4FA4-BFCB-D980F3BD9582}"/>
              </a:ext>
            </a:extLst>
          </p:cNvPr>
          <p:cNvGrpSpPr/>
          <p:nvPr/>
        </p:nvGrpSpPr>
        <p:grpSpPr>
          <a:xfrm>
            <a:off x="4071442" y="1631139"/>
            <a:ext cx="176627" cy="252270"/>
            <a:chOff x="3617495" y="1404047"/>
            <a:chExt cx="1451810" cy="293935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431D4C0-9186-42B6-9504-8BCE7EBBC279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17652-426B-4F6B-90B8-DFDCE88AF880}"/>
                </a:ext>
              </a:extLst>
            </p:cNvPr>
            <p:cNvCxnSpPr>
              <a:stCxn id="64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391BB0-174B-4A65-954F-5960622BB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089301-2026-4B6F-83B1-A6C452D30F06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D10080-B4C4-481F-8DE4-11A7B9AD376C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3EC262-1B4B-4EF0-A29C-876022243447}"/>
              </a:ext>
            </a:extLst>
          </p:cNvPr>
          <p:cNvGrpSpPr/>
          <p:nvPr/>
        </p:nvGrpSpPr>
        <p:grpSpPr>
          <a:xfrm>
            <a:off x="6144884" y="1624149"/>
            <a:ext cx="176627" cy="252270"/>
            <a:chOff x="3617495" y="1404047"/>
            <a:chExt cx="1451810" cy="293935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E8F6958-3B2C-44BB-928E-E8AE142B8B66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8FDAAE-CC95-4903-8EAE-8B275CA14607}"/>
                </a:ext>
              </a:extLst>
            </p:cNvPr>
            <p:cNvCxnSpPr>
              <a:stCxn id="70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EFBF01-B11E-49D3-8B93-73EA4DA88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7368C7-4004-484D-87D3-F897D1D1DD9E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C19F08-911B-4B45-868F-6572AACCB815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2C7799-3318-48A8-9156-1EE6AB807AF8}"/>
              </a:ext>
            </a:extLst>
          </p:cNvPr>
          <p:cNvGrpSpPr/>
          <p:nvPr/>
        </p:nvGrpSpPr>
        <p:grpSpPr>
          <a:xfrm>
            <a:off x="1987866" y="3361032"/>
            <a:ext cx="176627" cy="252270"/>
            <a:chOff x="3617495" y="1404047"/>
            <a:chExt cx="1451810" cy="293935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4084DD-D09C-44FE-AFD5-FF7ACC579BFF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352611-7A01-49A7-B356-D82D44E690E8}"/>
                </a:ext>
              </a:extLst>
            </p:cNvPr>
            <p:cNvCxnSpPr>
              <a:stCxn id="76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639596-47CE-4E4C-B7A7-0BF8D5AF0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E6E020C-9117-48D5-AA89-549A03554328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3E3FC5-A406-4219-9246-7DDFDCA5A9B8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FAF33E4-A8D9-4285-8A5E-CBFA7CD005DA}"/>
              </a:ext>
            </a:extLst>
          </p:cNvPr>
          <p:cNvGrpSpPr/>
          <p:nvPr/>
        </p:nvGrpSpPr>
        <p:grpSpPr>
          <a:xfrm>
            <a:off x="3858777" y="3393281"/>
            <a:ext cx="176627" cy="252270"/>
            <a:chOff x="3617495" y="1404047"/>
            <a:chExt cx="1451810" cy="293935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6750E6B-B88F-470F-92C8-174F99E07E36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2ADD212-085D-4B04-863B-2F707DFA28D2}"/>
                </a:ext>
              </a:extLst>
            </p:cNvPr>
            <p:cNvCxnSpPr>
              <a:stCxn id="82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F776E55-067A-40D2-8BE7-FF688D341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B3FDA9C-43A5-4E1B-A230-EBE6235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57AD181-9D1A-4125-AD8D-4A6CC7EE40AF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3232C8F-0F0E-4484-8567-D3F318A52F41}"/>
              </a:ext>
            </a:extLst>
          </p:cNvPr>
          <p:cNvGrpSpPr/>
          <p:nvPr/>
        </p:nvGrpSpPr>
        <p:grpSpPr>
          <a:xfrm>
            <a:off x="5640807" y="3361031"/>
            <a:ext cx="176627" cy="252270"/>
            <a:chOff x="3617495" y="1404047"/>
            <a:chExt cx="1451810" cy="293935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A25D1A-B5F9-443E-83D7-A39F2E1825FB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E36B154-59A8-4249-BCCB-9FE584A2BBD0}"/>
                </a:ext>
              </a:extLst>
            </p:cNvPr>
            <p:cNvCxnSpPr>
              <a:stCxn id="88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A2A7843-7613-45A4-82E0-CBF5FC644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47690D-ABA4-4246-93FC-A5180F5A27B5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C2BEFB-0534-4853-B6A6-BCC0772BEEF6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A7283A2-2167-44EF-A4A2-8F7457DD9DF7}"/>
              </a:ext>
            </a:extLst>
          </p:cNvPr>
          <p:cNvGrpSpPr/>
          <p:nvPr/>
        </p:nvGrpSpPr>
        <p:grpSpPr>
          <a:xfrm>
            <a:off x="4872792" y="5491168"/>
            <a:ext cx="176627" cy="252270"/>
            <a:chOff x="3617495" y="1404047"/>
            <a:chExt cx="1451810" cy="293935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520FE5E-B429-480F-A11C-B061DAFA6880}"/>
                </a:ext>
              </a:extLst>
            </p:cNvPr>
            <p:cNvSpPr/>
            <p:nvPr/>
          </p:nvSpPr>
          <p:spPr>
            <a:xfrm>
              <a:off x="3850105" y="1404047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FF12B7-1C7E-4BD9-A38E-FDCD8382749D}"/>
                </a:ext>
              </a:extLst>
            </p:cNvPr>
            <p:cNvCxnSpPr>
              <a:stCxn id="94" idx="4"/>
            </p:cNvCxnSpPr>
            <p:nvPr/>
          </p:nvCxnSpPr>
          <p:spPr>
            <a:xfrm>
              <a:off x="4307305" y="2318447"/>
              <a:ext cx="8021" cy="11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A9D414-9DE5-4145-8C81-C43CD78B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105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2BF87BA-0109-4084-B8CB-F1BCA78A1B7C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4" y="3429000"/>
              <a:ext cx="465222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AC51DC5-3420-4D62-BEE6-890DE4533DA1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95" y="2873723"/>
              <a:ext cx="14518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06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2023-06-25T04:53:16Z</dcterms:created>
  <dcterms:modified xsi:type="dcterms:W3CDTF">2023-06-25T05:33:15Z</dcterms:modified>
</cp:coreProperties>
</file>