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55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DC92-8910-41E9-BC5A-252F11CA1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8895B-AB5A-4A6D-86F2-3F15EB868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BC2DA-AD70-4B1E-BAED-5C5C7478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10B68-DB5C-47A8-90F2-95C93EDF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6E741-9C45-4FD3-B2DD-0165FBF8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5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5AC9-9590-44E4-AF01-C357C1A6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03364-F789-4200-9862-721D8AC19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C43D4-6538-43CA-9ABF-9177390E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F3ADE-9A24-4F06-8603-68FB4351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242C8-C305-49E7-A06B-E6DEDE9D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8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798E0-2B93-4CF1-9F77-96FAE1BD3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31966-D15E-4B4A-A9E1-343B6D5A2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F6B8F-6D16-4154-8DAD-07854C2E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686D2-3CF9-41E2-9397-0F58DE8D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339AD-4A5C-4E7E-B632-7D1FC350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9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F59A-3E94-4AC4-9B87-D3FD241E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7F0C-5EF6-4704-9F1D-3286101E0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72614-3645-48DE-A9EA-93E42589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7E8F5-A28D-4919-B0C8-C21CB1A9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B30C-274D-4390-844C-3C113193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69AF-AE6B-43B0-AC9B-430ACA85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062B3-D686-4357-89F7-A41AFA07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6BC3F-4977-492A-AFAF-C0D5FCB4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5E749-5260-4286-8F19-04D9F487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85220-FDCB-4318-8DDC-7645AD08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1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C653-D6B4-4590-ABB6-29B32696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FD35-13D0-4A41-AFF7-76A3CB88A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A8C88-A708-40D7-BF5B-9938E18B6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CF550-649A-4992-BF5F-B130749C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DED2F-3F2C-4927-A203-097974D3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555F3-F718-4834-9291-8D8DA65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38F3-7DCC-4F52-B9AC-79C06799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1A528-4477-439E-9785-60B85A0C1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8B98D-3F65-42BF-AECC-49EED2C8C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22BF4-C75F-4251-A21D-A5DDDB647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52828-57B1-4DBD-9EDB-78E2677B8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CF02A-5216-4D6F-99DA-8594BFFB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151DF-90FA-4952-8C18-1A6CDE47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DCCF2-D7AE-4098-80FC-DF9D9A84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759C-2EEF-40F3-9106-47F33C84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4CA8BA-2BBF-4667-9820-F7AFA922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090C6-4C96-4F47-B450-348DF13D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F9A74-1A47-4C62-A77A-228F4074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4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26493-BD4A-4804-B075-F57936A0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EB4F1-3887-43D1-9D2A-4F806654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8BF89-CC58-48B6-93D0-A6B9BF9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6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913A-2FE6-4FE7-B60C-7DE1378E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A4CBD-57F7-4B76-A1BC-E8744787A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99236-C7E8-4FD4-9199-5A9A86B47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AB71B-685E-4B72-B42A-F557E032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9A527-AC28-4BD0-80DC-74C70A86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BC6A1-3C5C-48BA-9CE2-97BFB182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5161-1AB3-4537-9F80-F7B5E84C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27D5A-295E-435B-94CC-BF58708F0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0EB4D-48BE-4F88-A90D-0DF79A2E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7C5AA-681A-40EF-A1E4-592406DF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513F0-A772-4E2D-8B87-3A1A5A0E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F28E6-DD0E-4913-BCE5-CC77B86D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0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7EC40-1495-4351-95F0-046503E02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84E71-D4CB-4958-9FA1-650EF033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FF063-A51B-4EDA-9BA2-47CF0380F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B1779-CDC0-456D-B57B-0FF014359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13756-BA60-4028-B257-3CA1A601A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5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undam.fandom.com/wiki/CIW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BA4D-245F-47FB-B7CC-023062481F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โปรเจค </a:t>
            </a:r>
            <a:r>
              <a:rPr lang="en-US" dirty="0"/>
              <a:t> </a:t>
            </a:r>
            <a:r>
              <a:rPr lang="th-TH" dirty="0"/>
              <a:t>แอปเก็บข้อมูล </a:t>
            </a:r>
            <a:r>
              <a:rPr lang="en-US" dirty="0"/>
              <a:t>Gundam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0AE02-D8F4-43C0-ACA2-A2F0DD68C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65313877 </a:t>
            </a:r>
            <a:r>
              <a:rPr lang="th-TH" sz="2600" dirty="0" err="1"/>
              <a:t>ภูเบศน์</a:t>
            </a:r>
            <a:r>
              <a:rPr lang="th-TH" sz="2600" dirty="0"/>
              <a:t> ศรีกำแหง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2870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E12B-EAC6-4597-9C3E-E40BD9F4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DataDictionary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7F01EE-4A62-45C3-B523-566CB6346F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910060"/>
              </p:ext>
            </p:extLst>
          </p:nvPr>
        </p:nvGraphicFramePr>
        <p:xfrm>
          <a:off x="838200" y="1712805"/>
          <a:ext cx="10515600" cy="4802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582">
                  <a:extLst>
                    <a:ext uri="{9D8B030D-6E8A-4147-A177-3AD203B41FA5}">
                      <a16:colId xmlns:a16="http://schemas.microsoft.com/office/drawing/2014/main" val="1891398218"/>
                    </a:ext>
                  </a:extLst>
                </a:gridCol>
                <a:gridCol w="3499658">
                  <a:extLst>
                    <a:ext uri="{9D8B030D-6E8A-4147-A177-3AD203B41FA5}">
                      <a16:colId xmlns:a16="http://schemas.microsoft.com/office/drawing/2014/main" val="9317590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643740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556244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75121391"/>
                    </a:ext>
                  </a:extLst>
                </a:gridCol>
              </a:tblGrid>
              <a:tr h="357254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/>
                        <a:t>ลำดับ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/>
                        <a:t>ชื่อ </a:t>
                      </a:r>
                      <a:r>
                        <a:rPr lang="en-US" sz="16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/>
                        <a:t>ชนิดข้อมูล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/>
                        <a:t>ตัวอย่าง </a:t>
                      </a:r>
                      <a:r>
                        <a:rPr lang="en-US" sz="16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02568"/>
                  </a:ext>
                </a:extLst>
              </a:tr>
              <a:tr h="625194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Gundam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Freedom Gundam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479830"/>
                  </a:ext>
                </a:extLst>
              </a:tr>
              <a:tr h="357254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ZGMF-X10A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70679"/>
                  </a:ext>
                </a:extLst>
              </a:tr>
              <a:tr h="357254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Kira Yamato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687646"/>
                  </a:ext>
                </a:extLst>
              </a:tr>
              <a:tr h="1676447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Weapon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76mm </a:t>
                      </a:r>
                      <a:r>
                        <a:rPr lang="en-US" sz="16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CIWS"/>
                        </a:rPr>
                        <a:t>CIWS</a:t>
                      </a:r>
                      <a:r>
                        <a:rPr lang="en-US" sz="16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Plasma Beam Cannon, Beam Saber, Railgun,  "Lupus" Beam Rifle, Laminated Anti-Beam Shield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90464"/>
                  </a:ext>
                </a:extLst>
              </a:tr>
              <a:tr h="1429015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Functional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Generation Unsubdued Nuclear Drive Assault Module Complex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2216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9E0681-369F-486F-95FF-1531F9D99766}"/>
              </a:ext>
            </a:extLst>
          </p:cNvPr>
          <p:cNvSpPr txBox="1"/>
          <p:nvPr/>
        </p:nvSpPr>
        <p:spPr>
          <a:xfrm>
            <a:off x="940872" y="1343473"/>
            <a:ext cx="374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ชื่อโมเดล</a:t>
            </a:r>
            <a:r>
              <a:rPr lang="en-US" dirty="0"/>
              <a:t>: Gundam Data</a:t>
            </a:r>
          </a:p>
        </p:txBody>
      </p:sp>
    </p:spTree>
    <p:extLst>
      <p:ext uri="{BB962C8B-B14F-4D97-AF65-F5344CB8AC3E}">
        <p14:creationId xmlns:p14="http://schemas.microsoft.com/office/powerpoint/2010/main" val="146653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E377-B50C-4DA9-9853-FE9F59C9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ส่วนที่เพิ่มเติมจาก </a:t>
            </a:r>
            <a:r>
              <a:rPr lang="en-US" dirty="0"/>
              <a:t>Project </a:t>
            </a:r>
            <a:r>
              <a:rPr lang="th-TH" dirty="0"/>
              <a:t>ตั้งต้น (ถ้ามี)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09DAC-ADA3-428C-833D-65C329A54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h-TH" dirty="0"/>
              <a:t>การยืนยัน การลบข้อมูล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00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99</Words>
  <Application>Microsoft Office PowerPoint</Application>
  <PresentationFormat>แบบจอกว้าง</PresentationFormat>
  <Paragraphs>36</Paragraphs>
  <Slides>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โปรเจค  แอปเก็บข้อมูล Gundam</vt:lpstr>
      <vt:lpstr>DataDictionary</vt:lpstr>
      <vt:lpstr>ส่วนที่เพิ่มเติมจาก Project ตั้งต้น (ถ้ามี)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ชื่อโปรเจค/Entity</dc:title>
  <dc:creator>Nattapon Kumyaito</dc:creator>
  <cp:lastModifiedBy>PHOOBET SRIKAMHAENG</cp:lastModifiedBy>
  <cp:revision>2</cp:revision>
  <dcterms:created xsi:type="dcterms:W3CDTF">2024-10-08T09:35:04Z</dcterms:created>
  <dcterms:modified xsi:type="dcterms:W3CDTF">2024-10-11T05:46:58Z</dcterms:modified>
</cp:coreProperties>
</file>