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439bb21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4439bb21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4439bb21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4439bb21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4439bb21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4439bb21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4439bb21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4439bb21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4439bb21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4439bb21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4439bb21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4439bb21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4439bb21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4439bb21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4439bb21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4439bb21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4439bb21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4439bb21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4439bb21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4439bb21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4439bb21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4439bb21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4439bb21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4439bb21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4439bb21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4439bb21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4439bb21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4439bb21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4439bb21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4439bb21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4439bb21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4439bb21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4439bb21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4439bb21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4439bb21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4439bb21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439bb21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4439bb21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4439bb21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4439bb21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4439bb21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4439bb21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4439bb21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4439bb21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4439bb21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4439bb21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4439bb21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4439bb21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for Real-life Predictions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76233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2928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875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and Machine Configuration Used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3AF86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Visual Studio Code environment was used with the Anaconda distribution. Every python script was run on a local machine using the environment.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100" y="2983025"/>
            <a:ext cx="2020725" cy="20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Planning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3AF86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machine learning regression models were used when training on the dataset.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Discriminant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K-Nearest Neighbour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Lasso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Naive Bayes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Used sklearn </a:t>
            </a:r>
            <a:endParaRPr sz="1050">
              <a:solidFill>
                <a:srgbClr val="D3AF86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were fitted and trained to predict for the “owners” metric which is an estimated number of the users that own the game on the platform.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 was done using 4 statistics: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/ r2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optimization was done during the data processing and feature selection phases.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Building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3AF86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graphs were plotted after all model evaluation was done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25" y="1321700"/>
            <a:ext cx="6395550" cy="27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725" y="862475"/>
            <a:ext cx="5416550" cy="31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models were trained on data gathered from Steamspy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most popular features that well-selling games provide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213" y="2636875"/>
            <a:ext cx="3479575" cy="257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30" y="1196863"/>
            <a:ext cx="5010425" cy="2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726" y="1056363"/>
            <a:ext cx="5776450" cy="30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Table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325" y="1759700"/>
            <a:ext cx="71056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Results: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model yields the best results of performance metrics.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model did not achieve the specified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owners was an estimated value between a broad range.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accurate value of sales may provide better performance metrics.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decision tree results may suggest: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Non-linear relationships between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Mixture of both categorical and numerical data.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3AF86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Various attempts were made at changing certain aspects of the process in order to obtain the best performance metrics: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 entries based on their release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 with the value of SelectKBest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3AF86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emphasis should be put on obtaining accurate sales figures.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alternative solution could be to replace the number of </a:t>
            </a:r>
            <a:r>
              <a:rPr lang="en"/>
              <a:t>owners column with a sales column.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Project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of this project is to train an appropriate machine learning model to be able to predict the relative success of a video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characteristics such 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missing values were found in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One-hot encoding used to interpret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were not scaled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outliers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to prioritize the following columns: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ratings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ratings.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175" y="2175950"/>
            <a:ext cx="3315650" cy="21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Continued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achievements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Filtered out entries that were released before 2013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entries that did not contain an ASCII value in the title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3958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creating graphs and charts to help you understand the patterns and trends in the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to identify outliers and anomalies in the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0770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462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