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66" r:id="rId5"/>
    <p:sldId id="264" r:id="rId6"/>
    <p:sldId id="265" r:id="rId7"/>
    <p:sldId id="260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92B48-E74C-43CB-A0D6-181EFC142D46}" type="doc">
      <dgm:prSet loTypeId="urn:microsoft.com/office/officeart/2005/8/layout/equati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B101086-8C9C-49F0-819C-4CC1B254B248}">
      <dgm:prSet phldrT="[Text]" custT="1"/>
      <dgm:spPr/>
      <dgm:t>
        <a:bodyPr/>
        <a:lstStyle/>
        <a:p>
          <a:r>
            <a:rPr lang="en-US" sz="1600" dirty="0"/>
            <a:t>🤒 Dengue patient dataset</a:t>
          </a:r>
        </a:p>
      </dgm:t>
    </dgm:pt>
    <dgm:pt modelId="{9F4EC513-2A3A-4421-8FA7-77D9DC4FEB30}" type="parTrans" cxnId="{311DF992-A4BF-405F-B79D-9EB041D7CF18}">
      <dgm:prSet/>
      <dgm:spPr/>
      <dgm:t>
        <a:bodyPr/>
        <a:lstStyle/>
        <a:p>
          <a:endParaRPr lang="en-US" sz="2400"/>
        </a:p>
      </dgm:t>
    </dgm:pt>
    <dgm:pt modelId="{6BDC1B75-6348-4BA2-8DF5-76D916C7288D}" type="sibTrans" cxnId="{311DF992-A4BF-405F-B79D-9EB041D7CF18}">
      <dgm:prSet custT="1"/>
      <dgm:spPr/>
      <dgm:t>
        <a:bodyPr/>
        <a:lstStyle/>
        <a:p>
          <a:endParaRPr lang="en-US" sz="1100"/>
        </a:p>
      </dgm:t>
    </dgm:pt>
    <dgm:pt modelId="{318210C6-57CD-473C-8718-5FDBE98E1326}">
      <dgm:prSet phldrT="[Text]" custT="1"/>
      <dgm:spPr/>
      <dgm:t>
        <a:bodyPr/>
        <a:lstStyle/>
        <a:p>
          <a:r>
            <a:rPr lang="en-US" sz="1600" dirty="0"/>
            <a:t>🌧 Rain dataset</a:t>
          </a:r>
        </a:p>
      </dgm:t>
    </dgm:pt>
    <dgm:pt modelId="{CA33A5B7-7241-45B9-8284-6C64558C5039}" type="parTrans" cxnId="{32153DEE-A0EE-4E90-9ECE-523BD3C1068F}">
      <dgm:prSet/>
      <dgm:spPr/>
      <dgm:t>
        <a:bodyPr/>
        <a:lstStyle/>
        <a:p>
          <a:endParaRPr lang="en-US" sz="2400"/>
        </a:p>
      </dgm:t>
    </dgm:pt>
    <dgm:pt modelId="{60CB00FF-F159-47C8-9000-F977F58416CB}" type="sibTrans" cxnId="{32153DEE-A0EE-4E90-9ECE-523BD3C1068F}">
      <dgm:prSet custT="1"/>
      <dgm:spPr/>
      <dgm:t>
        <a:bodyPr/>
        <a:lstStyle/>
        <a:p>
          <a:endParaRPr lang="en-US" sz="1100"/>
        </a:p>
      </dgm:t>
    </dgm:pt>
    <dgm:pt modelId="{4653F6D8-62B2-4D56-86A5-DBDB078E7A84}">
      <dgm:prSet phldrT="[Text]" custT="1"/>
      <dgm:spPr/>
      <dgm:t>
        <a:bodyPr/>
        <a:lstStyle/>
        <a:p>
          <a:pPr algn="ctr"/>
          <a:r>
            <a:rPr lang="en-US" sz="1600" dirty="0"/>
            <a:t>🌡 Temperature dataset</a:t>
          </a:r>
        </a:p>
      </dgm:t>
    </dgm:pt>
    <dgm:pt modelId="{7A1F7F05-17DA-43D5-8214-CD56A1F97D2A}" type="parTrans" cxnId="{6A720DF6-43A1-4BEB-9A61-B27B9AAAFBD3}">
      <dgm:prSet/>
      <dgm:spPr/>
      <dgm:t>
        <a:bodyPr/>
        <a:lstStyle/>
        <a:p>
          <a:endParaRPr lang="en-US" sz="2400"/>
        </a:p>
      </dgm:t>
    </dgm:pt>
    <dgm:pt modelId="{F48C5690-3040-48D5-A97C-A2F4525BC23C}" type="sibTrans" cxnId="{6A720DF6-43A1-4BEB-9A61-B27B9AAAFBD3}">
      <dgm:prSet custT="1"/>
      <dgm:spPr/>
      <dgm:t>
        <a:bodyPr/>
        <a:lstStyle/>
        <a:p>
          <a:endParaRPr lang="en-US" sz="1100"/>
        </a:p>
      </dgm:t>
    </dgm:pt>
    <dgm:pt modelId="{361251AC-E347-40D4-947E-6C6CE48C8E89}">
      <dgm:prSet phldrT="[Text]" custT="1"/>
      <dgm:spPr/>
      <dgm:t>
        <a:bodyPr/>
        <a:lstStyle/>
        <a:p>
          <a:r>
            <a:rPr lang="en-US" sz="1600" dirty="0"/>
            <a:t>processed</a:t>
          </a:r>
        </a:p>
      </dgm:t>
    </dgm:pt>
    <dgm:pt modelId="{951D0B83-360F-4504-A3AC-BD6A604C7CDE}" type="parTrans" cxnId="{15224619-AF79-4B8D-A583-44D3A77B2889}">
      <dgm:prSet/>
      <dgm:spPr/>
      <dgm:t>
        <a:bodyPr/>
        <a:lstStyle/>
        <a:p>
          <a:endParaRPr lang="en-US" sz="2400"/>
        </a:p>
      </dgm:t>
    </dgm:pt>
    <dgm:pt modelId="{396569FB-CB3D-4E95-90A8-4D4A6695612D}" type="sibTrans" cxnId="{15224619-AF79-4B8D-A583-44D3A77B2889}">
      <dgm:prSet/>
      <dgm:spPr/>
      <dgm:t>
        <a:bodyPr/>
        <a:lstStyle/>
        <a:p>
          <a:endParaRPr lang="en-US" sz="2400"/>
        </a:p>
      </dgm:t>
    </dgm:pt>
    <dgm:pt modelId="{E2439B4D-F4BF-414F-B0C2-191147A2CA17}" type="pres">
      <dgm:prSet presAssocID="{1A692B48-E74C-43CB-A0D6-181EFC142D46}" presName="linearFlow" presStyleCnt="0">
        <dgm:presLayoutVars>
          <dgm:dir/>
          <dgm:resizeHandles val="exact"/>
        </dgm:presLayoutVars>
      </dgm:prSet>
      <dgm:spPr/>
    </dgm:pt>
    <dgm:pt modelId="{28519C97-3817-4C41-ABB3-65CB9F8FF5A9}" type="pres">
      <dgm:prSet presAssocID="{0B101086-8C9C-49F0-819C-4CC1B254B248}" presName="node" presStyleLbl="node1" presStyleIdx="0" presStyleCnt="4" custScaleX="339934" custScaleY="339934" custLinFactNeighborY="0">
        <dgm:presLayoutVars>
          <dgm:bulletEnabled val="1"/>
        </dgm:presLayoutVars>
      </dgm:prSet>
      <dgm:spPr/>
    </dgm:pt>
    <dgm:pt modelId="{F58CFDAB-7985-4169-B09C-8763A3BD28E3}" type="pres">
      <dgm:prSet presAssocID="{6BDC1B75-6348-4BA2-8DF5-76D916C7288D}" presName="spacerL" presStyleCnt="0"/>
      <dgm:spPr/>
    </dgm:pt>
    <dgm:pt modelId="{E4D3122E-3D6C-48F7-A0ED-194EAFCBEC4D}" type="pres">
      <dgm:prSet presAssocID="{6BDC1B75-6348-4BA2-8DF5-76D916C7288D}" presName="sibTrans" presStyleLbl="sibTrans2D1" presStyleIdx="0" presStyleCnt="3"/>
      <dgm:spPr/>
    </dgm:pt>
    <dgm:pt modelId="{E4906562-D712-4559-B75E-16441AC41535}" type="pres">
      <dgm:prSet presAssocID="{6BDC1B75-6348-4BA2-8DF5-76D916C7288D}" presName="spacerR" presStyleCnt="0"/>
      <dgm:spPr/>
    </dgm:pt>
    <dgm:pt modelId="{F74EC1DF-09A7-4B49-81A9-AD2040812377}" type="pres">
      <dgm:prSet presAssocID="{318210C6-57CD-473C-8718-5FDBE98E1326}" presName="node" presStyleLbl="node1" presStyleIdx="1" presStyleCnt="4" custScaleX="339934" custScaleY="339934" custLinFactNeighborY="0">
        <dgm:presLayoutVars>
          <dgm:bulletEnabled val="1"/>
        </dgm:presLayoutVars>
      </dgm:prSet>
      <dgm:spPr/>
    </dgm:pt>
    <dgm:pt modelId="{0AD200C4-3240-4740-A071-C0594FB7210F}" type="pres">
      <dgm:prSet presAssocID="{60CB00FF-F159-47C8-9000-F977F58416CB}" presName="spacerL" presStyleCnt="0"/>
      <dgm:spPr/>
    </dgm:pt>
    <dgm:pt modelId="{4A8A29AF-1CE5-418C-8007-01F2D38693D2}" type="pres">
      <dgm:prSet presAssocID="{60CB00FF-F159-47C8-9000-F977F58416CB}" presName="sibTrans" presStyleLbl="sibTrans2D1" presStyleIdx="1" presStyleCnt="3"/>
      <dgm:spPr/>
    </dgm:pt>
    <dgm:pt modelId="{A58E88E1-E7DE-437F-A540-09CE6AE980CA}" type="pres">
      <dgm:prSet presAssocID="{60CB00FF-F159-47C8-9000-F977F58416CB}" presName="spacerR" presStyleCnt="0"/>
      <dgm:spPr/>
    </dgm:pt>
    <dgm:pt modelId="{7D1B93CF-87E9-46F6-8FFD-9F655E37CDA4}" type="pres">
      <dgm:prSet presAssocID="{4653F6D8-62B2-4D56-86A5-DBDB078E7A84}" presName="node" presStyleLbl="node1" presStyleIdx="2" presStyleCnt="4" custScaleX="339934" custScaleY="339934" custLinFactNeighborY="0">
        <dgm:presLayoutVars>
          <dgm:bulletEnabled val="1"/>
        </dgm:presLayoutVars>
      </dgm:prSet>
      <dgm:spPr/>
    </dgm:pt>
    <dgm:pt modelId="{B3A9D2F0-122B-4E2B-8860-BDD6399A5397}" type="pres">
      <dgm:prSet presAssocID="{F48C5690-3040-48D5-A97C-A2F4525BC23C}" presName="spacerL" presStyleCnt="0"/>
      <dgm:spPr/>
    </dgm:pt>
    <dgm:pt modelId="{FD71648D-91C2-4B59-AF39-EEF0BD055F3E}" type="pres">
      <dgm:prSet presAssocID="{F48C5690-3040-48D5-A97C-A2F4525BC23C}" presName="sibTrans" presStyleLbl="sibTrans2D1" presStyleIdx="2" presStyleCnt="3"/>
      <dgm:spPr/>
    </dgm:pt>
    <dgm:pt modelId="{D6BB7CAA-4248-44D0-A538-7A40CB5BB259}" type="pres">
      <dgm:prSet presAssocID="{F48C5690-3040-48D5-A97C-A2F4525BC23C}" presName="spacerR" presStyleCnt="0"/>
      <dgm:spPr/>
    </dgm:pt>
    <dgm:pt modelId="{DCD4D832-91B7-4853-A402-407036EBDAA5}" type="pres">
      <dgm:prSet presAssocID="{361251AC-E347-40D4-947E-6C6CE48C8E89}" presName="node" presStyleLbl="node1" presStyleIdx="3" presStyleCnt="4" custScaleX="540026" custScaleY="540026">
        <dgm:presLayoutVars>
          <dgm:bulletEnabled val="1"/>
        </dgm:presLayoutVars>
      </dgm:prSet>
      <dgm:spPr/>
    </dgm:pt>
  </dgm:ptLst>
  <dgm:cxnLst>
    <dgm:cxn modelId="{15224619-AF79-4B8D-A583-44D3A77B2889}" srcId="{1A692B48-E74C-43CB-A0D6-181EFC142D46}" destId="{361251AC-E347-40D4-947E-6C6CE48C8E89}" srcOrd="3" destOrd="0" parTransId="{951D0B83-360F-4504-A3AC-BD6A604C7CDE}" sibTransId="{396569FB-CB3D-4E95-90A8-4D4A6695612D}"/>
    <dgm:cxn modelId="{A7FA2334-4EA8-4095-9EFD-54F6AA337EF6}" type="presOf" srcId="{4653F6D8-62B2-4D56-86A5-DBDB078E7A84}" destId="{7D1B93CF-87E9-46F6-8FFD-9F655E37CDA4}" srcOrd="0" destOrd="0" presId="urn:microsoft.com/office/officeart/2005/8/layout/equation1"/>
    <dgm:cxn modelId="{BAAE3C64-DB78-4D78-9032-63FD4743928B}" type="presOf" srcId="{1A692B48-E74C-43CB-A0D6-181EFC142D46}" destId="{E2439B4D-F4BF-414F-B0C2-191147A2CA17}" srcOrd="0" destOrd="0" presId="urn:microsoft.com/office/officeart/2005/8/layout/equation1"/>
    <dgm:cxn modelId="{D247BD4E-ABBE-4401-A11A-99344E8D3363}" type="presOf" srcId="{6BDC1B75-6348-4BA2-8DF5-76D916C7288D}" destId="{E4D3122E-3D6C-48F7-A0ED-194EAFCBEC4D}" srcOrd="0" destOrd="0" presId="urn:microsoft.com/office/officeart/2005/8/layout/equation1"/>
    <dgm:cxn modelId="{10FEA05A-E9A7-44C0-B30F-64265F9E6147}" type="presOf" srcId="{60CB00FF-F159-47C8-9000-F977F58416CB}" destId="{4A8A29AF-1CE5-418C-8007-01F2D38693D2}" srcOrd="0" destOrd="0" presId="urn:microsoft.com/office/officeart/2005/8/layout/equation1"/>
    <dgm:cxn modelId="{311DF992-A4BF-405F-B79D-9EB041D7CF18}" srcId="{1A692B48-E74C-43CB-A0D6-181EFC142D46}" destId="{0B101086-8C9C-49F0-819C-4CC1B254B248}" srcOrd="0" destOrd="0" parTransId="{9F4EC513-2A3A-4421-8FA7-77D9DC4FEB30}" sibTransId="{6BDC1B75-6348-4BA2-8DF5-76D916C7288D}"/>
    <dgm:cxn modelId="{01D7DFBD-BEDB-477D-992B-2857E7EF0C49}" type="presOf" srcId="{318210C6-57CD-473C-8718-5FDBE98E1326}" destId="{F74EC1DF-09A7-4B49-81A9-AD2040812377}" srcOrd="0" destOrd="0" presId="urn:microsoft.com/office/officeart/2005/8/layout/equation1"/>
    <dgm:cxn modelId="{BF1E56BE-2DCA-469E-8E24-35BA7037282D}" type="presOf" srcId="{F48C5690-3040-48D5-A97C-A2F4525BC23C}" destId="{FD71648D-91C2-4B59-AF39-EEF0BD055F3E}" srcOrd="0" destOrd="0" presId="urn:microsoft.com/office/officeart/2005/8/layout/equation1"/>
    <dgm:cxn modelId="{6DC56AC6-CB0D-428F-908B-F88F9886C7ED}" type="presOf" srcId="{361251AC-E347-40D4-947E-6C6CE48C8E89}" destId="{DCD4D832-91B7-4853-A402-407036EBDAA5}" srcOrd="0" destOrd="0" presId="urn:microsoft.com/office/officeart/2005/8/layout/equation1"/>
    <dgm:cxn modelId="{D55F23DF-9578-48BB-93B4-2673E24AC67E}" type="presOf" srcId="{0B101086-8C9C-49F0-819C-4CC1B254B248}" destId="{28519C97-3817-4C41-ABB3-65CB9F8FF5A9}" srcOrd="0" destOrd="0" presId="urn:microsoft.com/office/officeart/2005/8/layout/equation1"/>
    <dgm:cxn modelId="{32153DEE-A0EE-4E90-9ECE-523BD3C1068F}" srcId="{1A692B48-E74C-43CB-A0D6-181EFC142D46}" destId="{318210C6-57CD-473C-8718-5FDBE98E1326}" srcOrd="1" destOrd="0" parTransId="{CA33A5B7-7241-45B9-8284-6C64558C5039}" sibTransId="{60CB00FF-F159-47C8-9000-F977F58416CB}"/>
    <dgm:cxn modelId="{6A720DF6-43A1-4BEB-9A61-B27B9AAAFBD3}" srcId="{1A692B48-E74C-43CB-A0D6-181EFC142D46}" destId="{4653F6D8-62B2-4D56-86A5-DBDB078E7A84}" srcOrd="2" destOrd="0" parTransId="{7A1F7F05-17DA-43D5-8214-CD56A1F97D2A}" sibTransId="{F48C5690-3040-48D5-A97C-A2F4525BC23C}"/>
    <dgm:cxn modelId="{E81324D1-723F-4D21-82FD-E52C65CA6C23}" type="presParOf" srcId="{E2439B4D-F4BF-414F-B0C2-191147A2CA17}" destId="{28519C97-3817-4C41-ABB3-65CB9F8FF5A9}" srcOrd="0" destOrd="0" presId="urn:microsoft.com/office/officeart/2005/8/layout/equation1"/>
    <dgm:cxn modelId="{CA814FFF-640C-4A63-A620-5FEA0B8E3B22}" type="presParOf" srcId="{E2439B4D-F4BF-414F-B0C2-191147A2CA17}" destId="{F58CFDAB-7985-4169-B09C-8763A3BD28E3}" srcOrd="1" destOrd="0" presId="urn:microsoft.com/office/officeart/2005/8/layout/equation1"/>
    <dgm:cxn modelId="{77DF25C3-40DC-40A4-B879-7B5E8EBB6C6D}" type="presParOf" srcId="{E2439B4D-F4BF-414F-B0C2-191147A2CA17}" destId="{E4D3122E-3D6C-48F7-A0ED-194EAFCBEC4D}" srcOrd="2" destOrd="0" presId="urn:microsoft.com/office/officeart/2005/8/layout/equation1"/>
    <dgm:cxn modelId="{B2D10688-986E-44B3-93F1-685134BFF059}" type="presParOf" srcId="{E2439B4D-F4BF-414F-B0C2-191147A2CA17}" destId="{E4906562-D712-4559-B75E-16441AC41535}" srcOrd="3" destOrd="0" presId="urn:microsoft.com/office/officeart/2005/8/layout/equation1"/>
    <dgm:cxn modelId="{4FEF09FD-F386-46F5-BAE7-FCDB540A53C2}" type="presParOf" srcId="{E2439B4D-F4BF-414F-B0C2-191147A2CA17}" destId="{F74EC1DF-09A7-4B49-81A9-AD2040812377}" srcOrd="4" destOrd="0" presId="urn:microsoft.com/office/officeart/2005/8/layout/equation1"/>
    <dgm:cxn modelId="{D9D81B8F-0C36-4FE9-96ED-F4B6FC66BDF9}" type="presParOf" srcId="{E2439B4D-F4BF-414F-B0C2-191147A2CA17}" destId="{0AD200C4-3240-4740-A071-C0594FB7210F}" srcOrd="5" destOrd="0" presId="urn:microsoft.com/office/officeart/2005/8/layout/equation1"/>
    <dgm:cxn modelId="{EE780F7F-6B22-4A11-A7BC-F94CA7B650C0}" type="presParOf" srcId="{E2439B4D-F4BF-414F-B0C2-191147A2CA17}" destId="{4A8A29AF-1CE5-418C-8007-01F2D38693D2}" srcOrd="6" destOrd="0" presId="urn:microsoft.com/office/officeart/2005/8/layout/equation1"/>
    <dgm:cxn modelId="{82C33FAF-F135-4B34-9102-7488DDC79657}" type="presParOf" srcId="{E2439B4D-F4BF-414F-B0C2-191147A2CA17}" destId="{A58E88E1-E7DE-437F-A540-09CE6AE980CA}" srcOrd="7" destOrd="0" presId="urn:microsoft.com/office/officeart/2005/8/layout/equation1"/>
    <dgm:cxn modelId="{6AF9F3BF-E6CB-4E6D-A163-026593C371DB}" type="presParOf" srcId="{E2439B4D-F4BF-414F-B0C2-191147A2CA17}" destId="{7D1B93CF-87E9-46F6-8FFD-9F655E37CDA4}" srcOrd="8" destOrd="0" presId="urn:microsoft.com/office/officeart/2005/8/layout/equation1"/>
    <dgm:cxn modelId="{F4E23E1F-9066-477E-B85D-7E2CFC551117}" type="presParOf" srcId="{E2439B4D-F4BF-414F-B0C2-191147A2CA17}" destId="{B3A9D2F0-122B-4E2B-8860-BDD6399A5397}" srcOrd="9" destOrd="0" presId="urn:microsoft.com/office/officeart/2005/8/layout/equation1"/>
    <dgm:cxn modelId="{C7908F31-5F91-40D0-B878-BEC993EB6FEE}" type="presParOf" srcId="{E2439B4D-F4BF-414F-B0C2-191147A2CA17}" destId="{FD71648D-91C2-4B59-AF39-EEF0BD055F3E}" srcOrd="10" destOrd="0" presId="urn:microsoft.com/office/officeart/2005/8/layout/equation1"/>
    <dgm:cxn modelId="{45157F1E-FF5C-4400-B1CE-E1CD29F611E0}" type="presParOf" srcId="{E2439B4D-F4BF-414F-B0C2-191147A2CA17}" destId="{D6BB7CAA-4248-44D0-A538-7A40CB5BB259}" srcOrd="11" destOrd="0" presId="urn:microsoft.com/office/officeart/2005/8/layout/equation1"/>
    <dgm:cxn modelId="{4DAFB75E-AE3F-4D46-83B6-5FDA14187D10}" type="presParOf" srcId="{E2439B4D-F4BF-414F-B0C2-191147A2CA17}" destId="{DCD4D832-91B7-4853-A402-407036EBDAA5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19C97-3817-4C41-ABB3-65CB9F8FF5A9}">
      <dsp:nvSpPr>
        <dsp:cNvPr id="0" name=""/>
        <dsp:cNvSpPr/>
      </dsp:nvSpPr>
      <dsp:spPr>
        <a:xfrm>
          <a:off x="591" y="1934436"/>
          <a:ext cx="1549793" cy="15497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🤒 Dengue patient dataset</a:t>
          </a:r>
        </a:p>
      </dsp:txBody>
      <dsp:txXfrm>
        <a:off x="227553" y="2161398"/>
        <a:ext cx="1095869" cy="1095869"/>
      </dsp:txXfrm>
    </dsp:sp>
    <dsp:sp modelId="{E4D3122E-3D6C-48F7-A0ED-194EAFCBEC4D}">
      <dsp:nvSpPr>
        <dsp:cNvPr id="0" name=""/>
        <dsp:cNvSpPr/>
      </dsp:nvSpPr>
      <dsp:spPr>
        <a:xfrm>
          <a:off x="1587404" y="2577119"/>
          <a:ext cx="264427" cy="264427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622454" y="2678236"/>
        <a:ext cx="194327" cy="62193"/>
      </dsp:txXfrm>
    </dsp:sp>
    <dsp:sp modelId="{F74EC1DF-09A7-4B49-81A9-AD2040812377}">
      <dsp:nvSpPr>
        <dsp:cNvPr id="0" name=""/>
        <dsp:cNvSpPr/>
      </dsp:nvSpPr>
      <dsp:spPr>
        <a:xfrm>
          <a:off x="1888852" y="1934436"/>
          <a:ext cx="1549793" cy="15497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🌧 Rain dataset</a:t>
          </a:r>
        </a:p>
      </dsp:txBody>
      <dsp:txXfrm>
        <a:off x="2115814" y="2161398"/>
        <a:ext cx="1095869" cy="1095869"/>
      </dsp:txXfrm>
    </dsp:sp>
    <dsp:sp modelId="{4A8A29AF-1CE5-418C-8007-01F2D38693D2}">
      <dsp:nvSpPr>
        <dsp:cNvPr id="0" name=""/>
        <dsp:cNvSpPr/>
      </dsp:nvSpPr>
      <dsp:spPr>
        <a:xfrm>
          <a:off x="3475666" y="2577119"/>
          <a:ext cx="264427" cy="264427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10716" y="2678236"/>
        <a:ext cx="194327" cy="62193"/>
      </dsp:txXfrm>
    </dsp:sp>
    <dsp:sp modelId="{7D1B93CF-87E9-46F6-8FFD-9F655E37CDA4}">
      <dsp:nvSpPr>
        <dsp:cNvPr id="0" name=""/>
        <dsp:cNvSpPr/>
      </dsp:nvSpPr>
      <dsp:spPr>
        <a:xfrm>
          <a:off x="3777113" y="1934436"/>
          <a:ext cx="1549793" cy="15497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🌡 Temperature dataset</a:t>
          </a:r>
        </a:p>
      </dsp:txBody>
      <dsp:txXfrm>
        <a:off x="4004075" y="2161398"/>
        <a:ext cx="1095869" cy="1095869"/>
      </dsp:txXfrm>
    </dsp:sp>
    <dsp:sp modelId="{FD71648D-91C2-4B59-AF39-EEF0BD055F3E}">
      <dsp:nvSpPr>
        <dsp:cNvPr id="0" name=""/>
        <dsp:cNvSpPr/>
      </dsp:nvSpPr>
      <dsp:spPr>
        <a:xfrm>
          <a:off x="5363927" y="2577119"/>
          <a:ext cx="264427" cy="264427"/>
        </a:xfrm>
        <a:prstGeom prst="mathEqual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98977" y="2631591"/>
        <a:ext cx="194327" cy="155483"/>
      </dsp:txXfrm>
    </dsp:sp>
    <dsp:sp modelId="{DCD4D832-91B7-4853-A402-407036EBDAA5}">
      <dsp:nvSpPr>
        <dsp:cNvPr id="0" name=""/>
        <dsp:cNvSpPr/>
      </dsp:nvSpPr>
      <dsp:spPr>
        <a:xfrm>
          <a:off x="5665375" y="1478316"/>
          <a:ext cx="2462033" cy="24620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processed</a:t>
          </a:r>
        </a:p>
      </dsp:txBody>
      <dsp:txXfrm>
        <a:off x="6025931" y="1838872"/>
        <a:ext cx="1740921" cy="1740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3DBD-0B5D-4B79-92F9-F17AA9E647F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who.int/mediacentre/factsheets/fs117/en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2DE-C17D-498C-85D3-85D83150A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What to do if you are sick?😢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73E5-41F5-4395-B37A-3FB4D76B0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🦟 Study in dengue patients and age of group in Thailand between 2016 to 2020</a:t>
            </a:r>
          </a:p>
        </p:txBody>
      </p:sp>
    </p:spTree>
    <p:extLst>
      <p:ext uri="{BB962C8B-B14F-4D97-AF65-F5344CB8AC3E}">
        <p14:creationId xmlns:p14="http://schemas.microsoft.com/office/powerpoint/2010/main" val="356931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7D47-5F29-4EDD-853A-BFE2A01F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facts</a:t>
            </a:r>
          </a:p>
          <a:p>
            <a:pPr marL="457200" lvl="1" indent="0">
              <a:buNone/>
            </a:pPr>
            <a:r>
              <a:rPr lang="en-US" dirty="0"/>
              <a:t>☠ The infection causes flu-like illness, and occasionally develops into a potentially lethal.[1]</a:t>
            </a:r>
          </a:p>
          <a:p>
            <a:pPr marL="457200" lvl="1" indent="0">
              <a:buNone/>
            </a:pPr>
            <a:r>
              <a:rPr lang="en-US" b="0" i="0" dirty="0">
                <a:effectLst/>
              </a:rPr>
              <a:t>⏲ There is no specific treatment for dengue, but early detection and access to proper medical care lowers fatality rates below 1%.[1]</a:t>
            </a:r>
            <a:endParaRPr lang="en-US" dirty="0"/>
          </a:p>
          <a:p>
            <a:r>
              <a:rPr lang="en-US" dirty="0"/>
              <a:t>Objectives:</a:t>
            </a:r>
          </a:p>
          <a:p>
            <a:pPr marL="457200" lvl="1" indent="0">
              <a:buNone/>
            </a:pPr>
            <a:r>
              <a:rPr lang="en-US" dirty="0"/>
              <a:t>🔮 To predict the number of dengue fever patients by rainfall, temperature, humidity.</a:t>
            </a:r>
          </a:p>
          <a:p>
            <a:pPr marL="457200" lvl="1" indent="0">
              <a:buNone/>
            </a:pPr>
            <a:r>
              <a:rPr lang="en-US" dirty="0"/>
              <a:t>📊 To visualize information that is relevant to the data.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9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2A9884-09C3-4051-8114-ED7F68D0B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5571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11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F66-776B-44CD-B84A-5B13AE0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2C42B4-0026-402C-B98D-9F4E86AD3FE6}"/>
              </a:ext>
            </a:extLst>
          </p:cNvPr>
          <p:cNvGrpSpPr/>
          <p:nvPr/>
        </p:nvGrpSpPr>
        <p:grpSpPr>
          <a:xfrm>
            <a:off x="3527424" y="1474084"/>
            <a:ext cx="5137152" cy="4469517"/>
            <a:chOff x="2398009" y="1474084"/>
            <a:chExt cx="5137152" cy="44695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832450-4DAE-48AC-8729-D74DB02D3730}"/>
                </a:ext>
              </a:extLst>
            </p:cNvPr>
            <p:cNvGrpSpPr/>
            <p:nvPr/>
          </p:nvGrpSpPr>
          <p:grpSpPr>
            <a:xfrm>
              <a:off x="2398009" y="2430463"/>
              <a:ext cx="2462033" cy="2462033"/>
              <a:chOff x="5665375" y="1478316"/>
              <a:chExt cx="2462033" cy="246203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F958EC-BEB2-4591-8535-6C043747678E}"/>
                  </a:ext>
                </a:extLst>
              </p:cNvPr>
              <p:cNvSpPr/>
              <p:nvPr/>
            </p:nvSpPr>
            <p:spPr>
              <a:xfrm>
                <a:off x="5665375" y="1478316"/>
                <a:ext cx="2462033" cy="2462033"/>
              </a:xfrm>
              <a:prstGeom prst="ellipse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6C8D6689-4F48-4B67-8BB9-C6552D2778E7}"/>
                  </a:ext>
                </a:extLst>
              </p:cNvPr>
              <p:cNvSpPr txBox="1"/>
              <p:nvPr/>
            </p:nvSpPr>
            <p:spPr>
              <a:xfrm>
                <a:off x="6025931" y="1838872"/>
                <a:ext cx="1740921" cy="1740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processed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1E5EF2-5CB7-4728-B38F-4559A98064D2}"/>
                </a:ext>
              </a:extLst>
            </p:cNvPr>
            <p:cNvGrpSpPr/>
            <p:nvPr/>
          </p:nvGrpSpPr>
          <p:grpSpPr>
            <a:xfrm>
              <a:off x="5622403" y="1474084"/>
              <a:ext cx="1912758" cy="1912758"/>
              <a:chOff x="5665375" y="1478316"/>
              <a:chExt cx="2462033" cy="246203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2FA4AC0-A606-4700-8912-F95CE18507E1}"/>
                  </a:ext>
                </a:extLst>
              </p:cNvPr>
              <p:cNvSpPr/>
              <p:nvPr/>
            </p:nvSpPr>
            <p:spPr>
              <a:xfrm>
                <a:off x="5665375" y="1478316"/>
                <a:ext cx="2462033" cy="2462033"/>
              </a:xfrm>
              <a:prstGeom prst="ellipse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Oval 4">
                <a:extLst>
                  <a:ext uri="{FF2B5EF4-FFF2-40B4-BE49-F238E27FC236}">
                    <a16:creationId xmlns:a16="http://schemas.microsoft.com/office/drawing/2014/main" id="{B1BBFA59-13E1-453B-B98A-95269EED1CA5}"/>
                  </a:ext>
                </a:extLst>
              </p:cNvPr>
              <p:cNvSpPr txBox="1"/>
              <p:nvPr/>
            </p:nvSpPr>
            <p:spPr>
              <a:xfrm>
                <a:off x="6025931" y="1838872"/>
                <a:ext cx="1740921" cy="1740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📈 Linear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4D7A09A-1241-4A15-9BD9-412040B2CA30}"/>
                </a:ext>
              </a:extLst>
            </p:cNvPr>
            <p:cNvGrpSpPr/>
            <p:nvPr/>
          </p:nvGrpSpPr>
          <p:grpSpPr>
            <a:xfrm>
              <a:off x="5622402" y="4030843"/>
              <a:ext cx="1912758" cy="1912758"/>
              <a:chOff x="5665375" y="1478316"/>
              <a:chExt cx="2462033" cy="246203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7D43369-40C1-4474-964A-E8E8428EE4F7}"/>
                  </a:ext>
                </a:extLst>
              </p:cNvPr>
              <p:cNvSpPr/>
              <p:nvPr/>
            </p:nvSpPr>
            <p:spPr>
              <a:xfrm>
                <a:off x="5665375" y="1478316"/>
                <a:ext cx="2462033" cy="2462033"/>
              </a:xfrm>
              <a:prstGeom prst="ellipse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Oval 4">
                <a:extLst>
                  <a:ext uri="{FF2B5EF4-FFF2-40B4-BE49-F238E27FC236}">
                    <a16:creationId xmlns:a16="http://schemas.microsoft.com/office/drawing/2014/main" id="{895897F3-9093-4BC9-B192-B90C0C312D2E}"/>
                  </a:ext>
                </a:extLst>
              </p:cNvPr>
              <p:cNvSpPr txBox="1"/>
              <p:nvPr/>
            </p:nvSpPr>
            <p:spPr>
              <a:xfrm>
                <a:off x="6025931" y="1838872"/>
                <a:ext cx="1740921" cy="1740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🧮 Clustering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B81C2A-E647-4DD8-9A0D-E093C5991C0B}"/>
              </a:ext>
            </a:extLst>
          </p:cNvPr>
          <p:cNvGrpSpPr/>
          <p:nvPr/>
        </p:nvGrpSpPr>
        <p:grpSpPr>
          <a:xfrm rot="18900000">
            <a:off x="6350013" y="2974512"/>
            <a:ext cx="264427" cy="264427"/>
            <a:chOff x="1587404" y="2577119"/>
            <a:chExt cx="264427" cy="264427"/>
          </a:xfrm>
        </p:grpSpPr>
        <p:sp>
          <p:nvSpPr>
            <p:cNvPr id="17" name="Plus Sign 16">
              <a:extLst>
                <a:ext uri="{FF2B5EF4-FFF2-40B4-BE49-F238E27FC236}">
                  <a16:creationId xmlns:a16="http://schemas.microsoft.com/office/drawing/2014/main" id="{9CBAAFCA-6EEC-400B-86D4-DB5CBD6C7C46}"/>
                </a:ext>
              </a:extLst>
            </p:cNvPr>
            <p:cNvSpPr/>
            <p:nvPr/>
          </p:nvSpPr>
          <p:spPr>
            <a:xfrm>
              <a:off x="1587404" y="2577119"/>
              <a:ext cx="264427" cy="264427"/>
            </a:xfrm>
            <a:prstGeom prst="rightArrow">
              <a:avLst/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Plus Sign 4">
              <a:extLst>
                <a:ext uri="{FF2B5EF4-FFF2-40B4-BE49-F238E27FC236}">
                  <a16:creationId xmlns:a16="http://schemas.microsoft.com/office/drawing/2014/main" id="{B99EC8D4-D13F-4284-905E-4691E6F18FD4}"/>
                </a:ext>
              </a:extLst>
            </p:cNvPr>
            <p:cNvSpPr txBox="1"/>
            <p:nvPr/>
          </p:nvSpPr>
          <p:spPr>
            <a:xfrm>
              <a:off x="1622454" y="2678236"/>
              <a:ext cx="194327" cy="62193"/>
            </a:xfrm>
            <a:prstGeom prst="right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CCEB17-E5E2-4596-AACF-F539E906E21A}"/>
              </a:ext>
            </a:extLst>
          </p:cNvPr>
          <p:cNvGrpSpPr/>
          <p:nvPr/>
        </p:nvGrpSpPr>
        <p:grpSpPr>
          <a:xfrm rot="1800000">
            <a:off x="6350013" y="3898629"/>
            <a:ext cx="264427" cy="264427"/>
            <a:chOff x="1587404" y="2577119"/>
            <a:chExt cx="264427" cy="264427"/>
          </a:xfrm>
        </p:grpSpPr>
        <p:sp>
          <p:nvSpPr>
            <p:cNvPr id="20" name="Plus Sign 16">
              <a:extLst>
                <a:ext uri="{FF2B5EF4-FFF2-40B4-BE49-F238E27FC236}">
                  <a16:creationId xmlns:a16="http://schemas.microsoft.com/office/drawing/2014/main" id="{1BA8C6E7-1634-451C-A0B1-B215FA8FF36F}"/>
                </a:ext>
              </a:extLst>
            </p:cNvPr>
            <p:cNvSpPr/>
            <p:nvPr/>
          </p:nvSpPr>
          <p:spPr>
            <a:xfrm>
              <a:off x="1587404" y="2577119"/>
              <a:ext cx="264427" cy="264427"/>
            </a:xfrm>
            <a:prstGeom prst="rightArrow">
              <a:avLst/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Plus Sign 4">
              <a:extLst>
                <a:ext uri="{FF2B5EF4-FFF2-40B4-BE49-F238E27FC236}">
                  <a16:creationId xmlns:a16="http://schemas.microsoft.com/office/drawing/2014/main" id="{3E156994-7F9E-48FE-9AAA-09D505A295AF}"/>
                </a:ext>
              </a:extLst>
            </p:cNvPr>
            <p:cNvSpPr txBox="1"/>
            <p:nvPr/>
          </p:nvSpPr>
          <p:spPr>
            <a:xfrm>
              <a:off x="1622454" y="2678236"/>
              <a:ext cx="194327" cy="62193"/>
            </a:xfrm>
            <a:prstGeom prst="right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94056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6848-CBB5-4EAB-8017-4C2BE031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8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7913-A3A8-4535-8FA3-62A1E02A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73749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1DB5-38AF-4CAA-AF46-871A53B0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80189-A752-4824-9F83-079CCDD85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4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19CB-2073-4F3D-B531-DEB9A015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🤔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5C61-4CE0-4A43-BA56-FDAD1F83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👍🏽 Visualization</a:t>
            </a:r>
          </a:p>
          <a:p>
            <a:r>
              <a:rPr lang="en-US" dirty="0"/>
              <a:t>👍🏽</a:t>
            </a:r>
          </a:p>
          <a:p>
            <a:r>
              <a:rPr lang="en-US" dirty="0"/>
              <a:t>👍🏽</a:t>
            </a:r>
          </a:p>
          <a:p>
            <a:r>
              <a:rPr lang="en-US" dirty="0"/>
              <a:t>👎🏽</a:t>
            </a:r>
          </a:p>
        </p:txBody>
      </p:sp>
    </p:spTree>
    <p:extLst>
      <p:ext uri="{BB962C8B-B14F-4D97-AF65-F5344CB8AC3E}">
        <p14:creationId xmlns:p14="http://schemas.microsoft.com/office/powerpoint/2010/main" val="282951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DC76-B60E-4E0F-AC1D-AB74016D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476E-0E41-4F20-823F-FEB3EB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Fact sheet: Dengue and severe dengue Updated April 2017, World Health Organization.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[2]</a:t>
            </a:r>
          </a:p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71248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hnschrift font">
      <a:majorFont>
        <a:latin typeface="Bahnschrift SemiBold"/>
        <a:ea typeface=""/>
        <a:cs typeface=""/>
      </a:majorFont>
      <a:minorFont>
        <a:latin typeface="Bahnschrif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156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Bahnschrift Light</vt:lpstr>
      <vt:lpstr>Bahnschrift SemiBold</vt:lpstr>
      <vt:lpstr>Office Theme</vt:lpstr>
      <vt:lpstr>What to do if you are sick?😢</vt:lpstr>
      <vt:lpstr>Overview</vt:lpstr>
      <vt:lpstr>Data preprocessing</vt:lpstr>
      <vt:lpstr>Data preprocessing</vt:lpstr>
      <vt:lpstr>Linear Regression</vt:lpstr>
      <vt:lpstr>Clustering</vt:lpstr>
      <vt:lpstr>Evaluation</vt:lpstr>
      <vt:lpstr>🤔 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do if you are sick?😢</dc:title>
  <dc:creator>SONRAM SIRIRAT</dc:creator>
  <cp:lastModifiedBy>SONRAM SIRIRAT</cp:lastModifiedBy>
  <cp:revision>3</cp:revision>
  <dcterms:created xsi:type="dcterms:W3CDTF">2021-10-11T06:47:47Z</dcterms:created>
  <dcterms:modified xsi:type="dcterms:W3CDTF">2021-10-11T09:07:16Z</dcterms:modified>
</cp:coreProperties>
</file>