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3"/>
    <p:sldId id="286" r:id="rId4"/>
    <p:sldId id="293" r:id="rId5"/>
    <p:sldId id="295" r:id="rId6"/>
    <p:sldId id="296" r:id="rId7"/>
    <p:sldId id="297" r:id="rId8"/>
    <p:sldId id="298" r:id="rId9"/>
    <p:sldId id="299" r:id="rId10"/>
    <p:sldId id="300" r:id="rId11"/>
    <p:sldId id="29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0"/>
            <a:ext cx="11282045" cy="2672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2150745"/>
            <a:ext cx="9420225" cy="4591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5" y="-19685"/>
            <a:ext cx="8742680" cy="2070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3060" y="430530"/>
            <a:ext cx="1110551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fontAlgn="auto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现代信息技术的主要特征是以数字技术为基础，以计算机为核心，采用电子技术（包括激光技术）进行信息的收集、传递、加工、存储、显示与控制，它包括通信、广播、计算机、微电子、遥感遥测、自动控制、机器人等诸多领域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现实世界中存在着多种多样的信息处理系统。从自动化程度来看，有人工的、半自动的和全自动的；从技术手段来看，有机械的、电子的和光学的；从适用范围来看，有专用的和通用的；从应用领域来看更是五花八门。例如，雷达是一种以感测与识别为主要目的的系统，电视／广播系统是一种单向的、点到多点（面）的、以信息传递为主要目的的系统，电话是一种双向的、点到点的、以信息交互为主要目的的系统，银行是一种以处理金融信息为主的系统，图书馆是一种以信息收藏和检索为主的系统，因特网则是一种跨越全球的多功能信息处理系统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784225"/>
            <a:ext cx="11079480" cy="5007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448310"/>
            <a:ext cx="1709420" cy="527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1328420"/>
            <a:ext cx="10005060" cy="4539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518160"/>
            <a:ext cx="11205845" cy="1637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2020-06-18T06:57:00Z</dcterms:created>
  <dcterms:modified xsi:type="dcterms:W3CDTF">2020-06-18T13:48:45Z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