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2"/>
  </p:notesMasterIdLst>
  <p:sldIdLst>
    <p:sldId id="256" r:id="rId2"/>
    <p:sldId id="257" r:id="rId3"/>
    <p:sldId id="282" r:id="rId4"/>
    <p:sldId id="260" r:id="rId5"/>
    <p:sldId id="258" r:id="rId6"/>
    <p:sldId id="273" r:id="rId7"/>
    <p:sldId id="262" r:id="rId8"/>
    <p:sldId id="274" r:id="rId9"/>
    <p:sldId id="280" r:id="rId10"/>
    <p:sldId id="281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267">
          <p15:clr>
            <a:srgbClr val="A4A3A4"/>
          </p15:clr>
        </p15:guide>
        <p15:guide id="3" orient="horz" pos="2338">
          <p15:clr>
            <a:srgbClr val="A4A3A4"/>
          </p15:clr>
        </p15:guide>
        <p15:guide id="4" pos="3119">
          <p15:clr>
            <a:srgbClr val="A4A3A4"/>
          </p15:clr>
        </p15:guide>
        <p15:guide id="5" pos="69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0"/>
    <p:restoredTop sz="94660"/>
  </p:normalViewPr>
  <p:slideViewPr>
    <p:cSldViewPr snapToGrid="0">
      <p:cViewPr varScale="1">
        <p:scale>
          <a:sx n="91" d="100"/>
          <a:sy n="91" d="100"/>
        </p:scale>
        <p:origin x="418" y="-91"/>
      </p:cViewPr>
      <p:guideLst>
        <p:guide orient="horz" pos="2159"/>
        <p:guide orient="horz" pos="1267"/>
        <p:guide orient="horz" pos="2338"/>
        <p:guide pos="3119"/>
        <p:guide pos="69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79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95372B6-6ABB-40DF-906D-DFEF92D58FCB}" type="datetime1">
              <a:rPr lang="ko-KR" altLang="en-US"/>
              <a:pPr lvl="0">
                <a:defRPr lang="ko-KR" altLang="en-US"/>
              </a:pPr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35CF3D-1C25-47B3-9390-9BBB09CD2B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  <p:pic>
        <p:nvPicPr>
          <p:cNvPr id="5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370480" y="2109865"/>
            <a:ext cx="5276311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800" b="1" dirty="0">
                <a:solidFill>
                  <a:schemeClr val="bg1"/>
                </a:solidFill>
                <a:latin typeface="맑은 고딕"/>
                <a:cs typeface="맑은 고딕"/>
              </a:rPr>
              <a:t>제목</a:t>
            </a:r>
            <a:endParaRPr lang="en-US" altLang="ko-KR" sz="4800" b="1" dirty="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26855" y="0"/>
            <a:ext cx="2519229" cy="1523999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14838" y="4274677"/>
            <a:ext cx="2519229" cy="2823673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" name="그림 3" descr="장난감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6746" y="3996786"/>
            <a:ext cx="3569052" cy="335081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" name="타원 1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하트 2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79026" y="3656433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376452" y="2840184"/>
            <a:ext cx="345575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</a:rPr>
              <a:t>Thank You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7272475" y="4532888"/>
            <a:ext cx="4670425" cy="286418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503135" y="261164"/>
            <a:ext cx="3191782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 algn="r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  <a:latin typeface="맑은 고딕"/>
              </a:rPr>
              <a:t>깔끔하고 심플한</a:t>
            </a:r>
            <a:endParaRPr lang="en-US" altLang="ko-KR" sz="1600" dirty="0">
              <a:solidFill>
                <a:schemeClr val="bg1"/>
              </a:solidFill>
              <a:latin typeface="맑은 고딕"/>
            </a:endParaRPr>
          </a:p>
          <a:p>
            <a:pPr lvl="0" algn="r">
              <a:defRPr lang="ko-KR" altLang="en-US"/>
            </a:pPr>
            <a:r>
              <a:rPr lang="en-US" altLang="ko-KR" sz="1600" b="1" dirty="0">
                <a:solidFill>
                  <a:schemeClr val="bg1"/>
                </a:solidFill>
                <a:latin typeface="맑은 고딕"/>
              </a:rPr>
              <a:t>TEAM LOGO</a:t>
            </a:r>
            <a:endParaRPr lang="ko-KR" altLang="en-US" sz="1600" b="1" dirty="0">
              <a:solidFill>
                <a:schemeClr val="bg1"/>
              </a:solidFill>
              <a:latin typeface="맑은 고딕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9939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2841476"/>
            <a:ext cx="9914400" cy="4118895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7260222" y="4858227"/>
            <a:ext cx="4670425" cy="28641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7134" y="112102"/>
            <a:ext cx="3439576" cy="7694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01 </a:t>
            </a:r>
            <a:r>
              <a:rPr lang="ko-KR" altLang="en-US" sz="4400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개발 일정</a:t>
            </a:r>
            <a:endParaRPr lang="en-US" altLang="ko-KR" sz="4400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11047" y="2362095"/>
            <a:ext cx="1535502" cy="430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500" b="1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Day-1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57471" y="2359753"/>
            <a:ext cx="1535502" cy="434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500" b="1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Day-2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57664" y="2357423"/>
            <a:ext cx="1535502" cy="431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500" b="1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Day-3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43959" y="3247164"/>
            <a:ext cx="1766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>
                <a:solidFill>
                  <a:schemeClr val="bg1"/>
                </a:solidFill>
                <a:latin typeface="맑은 고딕"/>
              </a:rPr>
              <a:t>프로그래밍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74531" y="3244334"/>
            <a:ext cx="15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bg1"/>
                </a:solidFill>
                <a:latin typeface="맑은 고딕"/>
                <a:cs typeface="맑은 고딕"/>
              </a:rPr>
              <a:t>IT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864073" y="3244334"/>
            <a:ext cx="15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>
                <a:solidFill>
                  <a:schemeClr val="bg1"/>
                </a:solidFill>
                <a:latin typeface="맑은 고딕"/>
                <a:cs typeface="맑은 고딕"/>
              </a:rPr>
              <a:t>코딩</a:t>
            </a:r>
            <a:endParaRPr lang="en-US" altLang="ko-KR" b="1" dirty="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05277" y="1933485"/>
            <a:ext cx="1417552" cy="468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  <a:latin typeface="맑은 고딕"/>
              </a:rPr>
              <a:t>26일(월)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7257" y="1923781"/>
            <a:ext cx="1412033" cy="468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  <a:latin typeface="맑은 고딕"/>
              </a:rPr>
              <a:t>27일(화)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5677" y="1922978"/>
            <a:ext cx="1415237" cy="472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  <a:latin typeface="맑은 고딕"/>
              </a:rPr>
              <a:t>28일(수)</a:t>
            </a:r>
          </a:p>
        </p:txBody>
      </p:sp>
      <p:sp>
        <p:nvSpPr>
          <p:cNvPr id="26" name="이등변 삼각형 25"/>
          <p:cNvSpPr/>
          <p:nvPr/>
        </p:nvSpPr>
        <p:spPr>
          <a:xfrm rot="10800000">
            <a:off x="3249538" y="1354241"/>
            <a:ext cx="347172" cy="347172"/>
          </a:xfrm>
          <a:prstGeom prst="triangle">
            <a:avLst>
              <a:gd name="adj" fmla="val 50000"/>
            </a:avLst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accent1">
                  <a:lumMod val="7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823974" y="152944"/>
            <a:ext cx="863056" cy="863056"/>
          </a:xfrm>
          <a:prstGeom prst="ellipse">
            <a:avLst/>
          </a:prstGeom>
          <a:noFill/>
          <a:ln w="38100">
            <a:solidFill>
              <a:srgbClr val="2B6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/>
          <p:cNvSpPr/>
          <p:nvPr/>
        </p:nvSpPr>
        <p:spPr>
          <a:xfrm>
            <a:off x="8979625" y="330800"/>
            <a:ext cx="551753" cy="551753"/>
          </a:xfrm>
          <a:prstGeom prst="heart">
            <a:avLst/>
          </a:prstGeom>
          <a:solidFill>
            <a:srgbClr val="2B6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02366" y="2157709"/>
            <a:ext cx="3336278" cy="164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Open</a:t>
            </a:r>
            <a:r>
              <a:rPr lang="ko-KR" altLang="en-US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 </a:t>
            </a: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Source &amp; Open API</a:t>
            </a: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93413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02672" y="1277164"/>
            <a:ext cx="9001387" cy="5319671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38" name="직사각형 6"/>
          <p:cNvSpPr/>
          <p:nvPr/>
        </p:nvSpPr>
        <p:spPr>
          <a:xfrm>
            <a:off x="157132" y="121004"/>
            <a:ext cx="940096" cy="7694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dirty="0">
                <a:solidFill>
                  <a:schemeClr val="bg1"/>
                </a:solidFill>
                <a:latin typeface="맑은 고딕"/>
                <a:cs typeface="맑은 고딕"/>
              </a:rPr>
              <a:t>01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962025" y="227227"/>
            <a:ext cx="15840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맑은 고딕"/>
              </a:rPr>
              <a:t>Open API</a:t>
            </a:r>
            <a:endParaRPr lang="ko-KR" altLang="en-US" sz="24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40" name="직사각형 18"/>
          <p:cNvSpPr/>
          <p:nvPr/>
        </p:nvSpPr>
        <p:spPr>
          <a:xfrm>
            <a:off x="0" y="934581"/>
            <a:ext cx="56244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AutoShape 2" descr="DJI í¬í3 4K VS ì¤ì¤ë¯¸ ë¯¸ ëë¡  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0" name="타원 19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하트 20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직사각형 10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4" name="타원 13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6">
            <a:extLst>
              <a:ext uri="{FF2B5EF4-FFF2-40B4-BE49-F238E27FC236}">
                <a16:creationId xmlns:a16="http://schemas.microsoft.com/office/drawing/2014/main" id="{7EE1919C-8E1D-419D-9C15-A6DC3D231FB2}"/>
              </a:ext>
            </a:extLst>
          </p:cNvPr>
          <p:cNvSpPr/>
          <p:nvPr/>
        </p:nvSpPr>
        <p:spPr>
          <a:xfrm>
            <a:off x="157132" y="121004"/>
            <a:ext cx="940096" cy="7694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dirty="0">
                <a:solidFill>
                  <a:schemeClr val="bg1"/>
                </a:solidFill>
                <a:latin typeface="맑은 고딕"/>
                <a:cs typeface="맑은 고딕"/>
              </a:rPr>
              <a:t>01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B3CEFFCE-705A-4296-BC98-F8E89108AEB0}"/>
              </a:ext>
            </a:extLst>
          </p:cNvPr>
          <p:cNvSpPr txBox="1"/>
          <p:nvPr/>
        </p:nvSpPr>
        <p:spPr>
          <a:xfrm>
            <a:off x="962025" y="227227"/>
            <a:ext cx="20763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맑은 고딕"/>
              </a:rPr>
              <a:t>Open Source</a:t>
            </a:r>
            <a:endParaRPr lang="ko-KR" altLang="en-US" sz="24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5EFD8F-5050-489E-962F-E4CA6BD11197}"/>
              </a:ext>
            </a:extLst>
          </p:cNvPr>
          <p:cNvSpPr/>
          <p:nvPr/>
        </p:nvSpPr>
        <p:spPr>
          <a:xfrm>
            <a:off x="402672" y="1277164"/>
            <a:ext cx="9001387" cy="5319671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85021" y="2922762"/>
            <a:ext cx="377096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600" b="1" dirty="0">
                <a:solidFill>
                  <a:schemeClr val="accent1">
                    <a:lumMod val="70000"/>
                  </a:schemeClr>
                </a:solidFill>
                <a:latin typeface="맑은 고딕"/>
              </a:rPr>
              <a:t>사이트 소스코드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직사각형 307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78" name="직사각형 3077"/>
          <p:cNvSpPr/>
          <p:nvPr/>
        </p:nvSpPr>
        <p:spPr>
          <a:xfrm>
            <a:off x="278943" y="1418922"/>
            <a:ext cx="4321632" cy="5127512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79" name="직사각형 6"/>
          <p:cNvSpPr/>
          <p:nvPr/>
        </p:nvSpPr>
        <p:spPr>
          <a:xfrm>
            <a:off x="157131" y="121004"/>
            <a:ext cx="940097" cy="7694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dirty="0">
                <a:solidFill>
                  <a:schemeClr val="bg1"/>
                </a:solidFill>
                <a:latin typeface="맑은 고딕"/>
                <a:cs typeface="맑은 고딕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3080" name="TextBox 1"/>
          <p:cNvSpPr txBox="1"/>
          <p:nvPr/>
        </p:nvSpPr>
        <p:spPr>
          <a:xfrm>
            <a:off x="955935" y="216018"/>
            <a:ext cx="27558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사이트 프로토타입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3081" name="직사각형 18"/>
          <p:cNvSpPr/>
          <p:nvPr/>
        </p:nvSpPr>
        <p:spPr>
          <a:xfrm>
            <a:off x="0" y="934581"/>
            <a:ext cx="5962693" cy="4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AutoShape 2" descr="DJI í¬í3 4K VS ì¤ì¤ë¯¸ ë¯¸ ëë¡  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1" name="타원 20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하트 22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B11C69-820D-4FB8-9EB5-FC0985EF3B42}"/>
              </a:ext>
            </a:extLst>
          </p:cNvPr>
          <p:cNvSpPr txBox="1"/>
          <p:nvPr/>
        </p:nvSpPr>
        <p:spPr>
          <a:xfrm>
            <a:off x="1518407" y="3691156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0D324-F872-4813-B037-D0B4F7A64C5C}"/>
              </a:ext>
            </a:extLst>
          </p:cNvPr>
          <p:cNvSpPr txBox="1"/>
          <p:nvPr/>
        </p:nvSpPr>
        <p:spPr>
          <a:xfrm>
            <a:off x="6502301" y="3635343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36804B-3297-41FD-B375-CDB2A854B105}"/>
              </a:ext>
            </a:extLst>
          </p:cNvPr>
          <p:cNvSpPr/>
          <p:nvPr/>
        </p:nvSpPr>
        <p:spPr>
          <a:xfrm>
            <a:off x="5171685" y="1399688"/>
            <a:ext cx="4321632" cy="5127512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30E1A5-9C2B-4638-B1DC-397893F3ED00}"/>
              </a:ext>
            </a:extLst>
          </p:cNvPr>
          <p:cNvSpPr txBox="1"/>
          <p:nvPr/>
        </p:nvSpPr>
        <p:spPr>
          <a:xfrm>
            <a:off x="6502301" y="3691156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설명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직사각형 12301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303" name="직사각형 6"/>
          <p:cNvSpPr/>
          <p:nvPr/>
        </p:nvSpPr>
        <p:spPr>
          <a:xfrm>
            <a:off x="157125" y="121004"/>
            <a:ext cx="940097" cy="7694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dirty="0">
                <a:solidFill>
                  <a:schemeClr val="bg1"/>
                </a:solidFill>
                <a:latin typeface="맑은 고딕"/>
                <a:cs typeface="맑은 고딕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2304" name="TextBox 1"/>
          <p:cNvSpPr txBox="1"/>
          <p:nvPr/>
        </p:nvSpPr>
        <p:spPr>
          <a:xfrm>
            <a:off x="987696" y="243761"/>
            <a:ext cx="357822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 dirty="0" err="1">
                <a:solidFill>
                  <a:schemeClr val="bg1"/>
                </a:solidFill>
                <a:latin typeface="맑은 고딕"/>
              </a:rPr>
              <a:t>깃허브</a:t>
            </a:r>
            <a:r>
              <a:rPr lang="ko-KR" altLang="en-US" sz="36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3600" b="1" dirty="0" err="1">
                <a:solidFill>
                  <a:schemeClr val="bg1"/>
                </a:solidFill>
                <a:latin typeface="맑은 고딕"/>
              </a:rPr>
              <a:t>프로잭트</a:t>
            </a:r>
            <a:endParaRPr lang="ko-KR" altLang="en-US" sz="36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2305" name="직사각형 18"/>
          <p:cNvSpPr/>
          <p:nvPr/>
        </p:nvSpPr>
        <p:spPr>
          <a:xfrm flipV="1">
            <a:off x="0" y="888862"/>
            <a:ext cx="44964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08" name="직사각형 12307"/>
          <p:cNvSpPr/>
          <p:nvPr/>
        </p:nvSpPr>
        <p:spPr>
          <a:xfrm>
            <a:off x="987696" y="1367407"/>
            <a:ext cx="3747250" cy="4925022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310" name="직사각형 12309"/>
          <p:cNvSpPr/>
          <p:nvPr/>
        </p:nvSpPr>
        <p:spPr>
          <a:xfrm>
            <a:off x="5119231" y="1377378"/>
            <a:ext cx="3747250" cy="4925022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7" name="타원 16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하트 17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직사각형 18445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447" name="직사각형 6"/>
          <p:cNvSpPr/>
          <p:nvPr/>
        </p:nvSpPr>
        <p:spPr>
          <a:xfrm>
            <a:off x="157123" y="121004"/>
            <a:ext cx="940097" cy="7694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dirty="0">
                <a:solidFill>
                  <a:schemeClr val="bg1"/>
                </a:solidFill>
                <a:latin typeface="맑은 고딕"/>
                <a:cs typeface="맑은 고딕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8448" name="TextBox 1"/>
          <p:cNvSpPr txBox="1"/>
          <p:nvPr/>
        </p:nvSpPr>
        <p:spPr>
          <a:xfrm>
            <a:off x="987696" y="243761"/>
            <a:ext cx="31165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 dirty="0">
                <a:solidFill>
                  <a:schemeClr val="bg1"/>
                </a:solidFill>
                <a:latin typeface="맑은 고딕"/>
              </a:rPr>
              <a:t>라이선스 고지</a:t>
            </a:r>
          </a:p>
        </p:txBody>
      </p:sp>
      <p:sp>
        <p:nvSpPr>
          <p:cNvPr id="18449" name="직사각형 18"/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452" name="직사각형 18451"/>
          <p:cNvSpPr/>
          <p:nvPr/>
        </p:nvSpPr>
        <p:spPr>
          <a:xfrm>
            <a:off x="353365" y="1285140"/>
            <a:ext cx="4897117" cy="5427044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456" name="직사각형 18455"/>
          <p:cNvSpPr/>
          <p:nvPr/>
        </p:nvSpPr>
        <p:spPr>
          <a:xfrm>
            <a:off x="5603847" y="1277164"/>
            <a:ext cx="4083183" cy="5427043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8" name="타원 27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하트 28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893A45-3C93-46C6-A698-BF6B0B2DEAC0}"/>
              </a:ext>
            </a:extLst>
          </p:cNvPr>
          <p:cNvSpPr txBox="1"/>
          <p:nvPr/>
        </p:nvSpPr>
        <p:spPr>
          <a:xfrm>
            <a:off x="1946246" y="3255839"/>
            <a:ext cx="189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0B03E-90A1-4267-8843-1C4FD53BD1A6}"/>
              </a:ext>
            </a:extLst>
          </p:cNvPr>
          <p:cNvSpPr txBox="1"/>
          <p:nvPr/>
        </p:nvSpPr>
        <p:spPr>
          <a:xfrm>
            <a:off x="7394624" y="3346705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설명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58</Words>
  <Application>Microsoft Office PowerPoint</Application>
  <PresentationFormat>A4 용지(210x297mm)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승혁 정</cp:lastModifiedBy>
  <cp:revision>484</cp:revision>
  <dcterms:created xsi:type="dcterms:W3CDTF">2017-09-07T10:48:07Z</dcterms:created>
  <dcterms:modified xsi:type="dcterms:W3CDTF">2021-05-20T10:53:13Z</dcterms:modified>
</cp:coreProperties>
</file>