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UsExMonitoring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</a:t>
            </a:r>
            <a:r>
              <a:rPr lang="ru-RU" dirty="0" err="1" smtClean="0"/>
              <a:t>бакулин</a:t>
            </a:r>
            <a:r>
              <a:rPr lang="ru-RU" dirty="0" smtClean="0"/>
              <a:t> </a:t>
            </a:r>
            <a:r>
              <a:rPr lang="ru-RU" dirty="0" err="1" smtClean="0"/>
              <a:t>иван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0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9065" y="2286693"/>
            <a:ext cx="5828780" cy="3528391"/>
          </a:xfrm>
        </p:spPr>
        <p:txBody>
          <a:bodyPr/>
          <a:lstStyle/>
          <a:p>
            <a:r>
              <a:rPr lang="ru-RU" dirty="0" smtClean="0"/>
              <a:t>Идея была в том, чтобы создать универсальную программу для диагностики компьютера.</a:t>
            </a:r>
          </a:p>
          <a:p>
            <a:r>
              <a:rPr lang="ru-RU" dirty="0" smtClean="0"/>
              <a:t>Пользователю предоставляется возможность определения установленного железа, текущих температур. Также, добавлено автоскачивание необходимых файлов, </a:t>
            </a:r>
            <a:r>
              <a:rPr lang="ru-RU" dirty="0" smtClean="0"/>
              <a:t>программ, например, </a:t>
            </a:r>
            <a:r>
              <a:rPr lang="ru-RU" dirty="0" smtClean="0"/>
              <a:t>после переустановки/восстановления системы.</a:t>
            </a:r>
            <a:endParaRPr lang="ru-RU" dirty="0"/>
          </a:p>
        </p:txBody>
      </p:sp>
      <p:pic>
        <p:nvPicPr>
          <p:cNvPr id="3076" name="Picture 4" descr="https://thumbs.dreamstime.com/b/%D0%B1%D0%B8%D0%B7%D0%BD%D0%B5%D1%81%D0%BC%D0%B5%D0%BD-%D0%B0%D0%BD%D0%B0%D0%BB%D0%B8%D0%B7%D0%B8%D1%80%D1%83%D1%8F-%D0%BF%D0%BB%D0%B0%D0%BD%D0%BE%D0%B2%D0%BE-%D0%BA%D0%BE%D0%BD%D1%82%D1%80%D0%BE%D0%BB%D1%8C%D0%BD%D1%8B%D0%B9-%D0%B3%D1%80%D0%B0%D1%84%D0%B8%D0%BA-%D0%BD%D0%B0-%D0%BA%D0%BE%D0%BC%D0%BF%D1%8C%D1%8E%D1%82%D0%B5%D1%80%D0%B5-1033024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44" y="2817756"/>
            <a:ext cx="6064155" cy="404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сделано?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854" y="490330"/>
            <a:ext cx="6483625" cy="1722783"/>
          </a:xfrm>
        </p:spPr>
        <p:txBody>
          <a:bodyPr/>
          <a:lstStyle/>
          <a:p>
            <a:r>
              <a:rPr lang="ru-RU" dirty="0"/>
              <a:t>1. Обзор конфигурации компьютера.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75" y="2385391"/>
            <a:ext cx="6109251" cy="4240696"/>
          </a:xfrm>
        </p:spPr>
        <p:txBody>
          <a:bodyPr/>
          <a:lstStyle/>
          <a:p>
            <a:r>
              <a:rPr lang="ru-RU" dirty="0" smtClean="0"/>
              <a:t>При запуске программы на стартовом окошке мы можем видеть текущую конфигурацию компьютера. При помощи кнопки «Создать конфигурационный файл» мы можем сохранять информацию о компьютере в файл формата .</a:t>
            </a:r>
            <a:r>
              <a:rPr lang="en-US" dirty="0" smtClean="0"/>
              <a:t>txt </a:t>
            </a:r>
            <a:r>
              <a:rPr lang="ru-RU" dirty="0" smtClean="0"/>
              <a:t>с выбираемым названием. Также, программа может читать эти </a:t>
            </a:r>
            <a:r>
              <a:rPr lang="ru-RU" dirty="0" smtClean="0"/>
              <a:t>файлы.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85850"/>
            <a:ext cx="52578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9" y="596348"/>
            <a:ext cx="9439288" cy="1084284"/>
          </a:xfrm>
        </p:spPr>
        <p:txBody>
          <a:bodyPr/>
          <a:lstStyle/>
          <a:p>
            <a:r>
              <a:rPr lang="ru-RU" dirty="0" smtClean="0"/>
              <a:t>2. Просмотр текущих температур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868906" y="2650435"/>
            <a:ext cx="4094922" cy="403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График текущих температур и их изменений отрисовывается в реальном времени.</a:t>
            </a:r>
          </a:p>
          <a:p>
            <a:r>
              <a:rPr lang="ru-RU" dirty="0" smtClean="0"/>
              <a:t>Использую </a:t>
            </a:r>
            <a:r>
              <a:rPr lang="en-US" dirty="0" err="1" smtClean="0"/>
              <a:t>PyQTGraph</a:t>
            </a:r>
            <a:r>
              <a:rPr lang="ru-RU" dirty="0" smtClean="0"/>
              <a:t>. Мониторинг происходит в</a:t>
            </a:r>
            <a:r>
              <a:rPr lang="en-US" dirty="0" smtClean="0"/>
              <a:t> </a:t>
            </a:r>
            <a:r>
              <a:rPr lang="en-US" dirty="0" err="1" smtClean="0"/>
              <a:t>QThread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100" name="Picture 4" descr="http://g.recordit.co/B6f2ytLEWY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7938"/>
            <a:ext cx="7533564" cy="543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Сравнения графиков температур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596" y="2266121"/>
            <a:ext cx="3949148" cy="3405809"/>
          </a:xfrm>
        </p:spPr>
        <p:txBody>
          <a:bodyPr/>
          <a:lstStyle/>
          <a:p>
            <a:r>
              <a:rPr lang="ru-RU" dirty="0" smtClean="0"/>
              <a:t>Программа может сравнивать графики изменения температур по датам.</a:t>
            </a:r>
          </a:p>
          <a:p>
            <a:r>
              <a:rPr lang="ru-RU" dirty="0" smtClean="0"/>
              <a:t>Для отображения использую </a:t>
            </a:r>
            <a:r>
              <a:rPr lang="en-US" dirty="0" err="1" smtClean="0"/>
              <a:t>PyQTGraph</a:t>
            </a:r>
            <a:r>
              <a:rPr lang="ru-RU" dirty="0" smtClean="0"/>
              <a:t>. Данные о температурах и датах – в базе данных </a:t>
            </a:r>
            <a:r>
              <a:rPr lang="en-US" dirty="0" err="1" smtClean="0"/>
              <a:t>sqlite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8" name="Picture 4" descr="http://g.recordit.co/NQKWM6FN4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0" y="1680632"/>
            <a:ext cx="6364950" cy="516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33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774886"/>
            <a:ext cx="8982960" cy="1173184"/>
          </a:xfrm>
        </p:spPr>
        <p:txBody>
          <a:bodyPr/>
          <a:lstStyle/>
          <a:p>
            <a:r>
              <a:rPr lang="ru-RU" dirty="0" smtClean="0"/>
              <a:t>4. Полуавтоматическое скачивание программ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4104" y="2400695"/>
            <a:ext cx="4119410" cy="2723874"/>
          </a:xfrm>
        </p:spPr>
        <p:txBody>
          <a:bodyPr/>
          <a:lstStyle/>
          <a:p>
            <a:r>
              <a:rPr lang="ru-RU" dirty="0" smtClean="0"/>
              <a:t>Программа может скачивать файлы по ссылкам из заранее приготовленной таблицы формата </a:t>
            </a:r>
            <a:r>
              <a:rPr lang="en-US" dirty="0" smtClean="0"/>
              <a:t>.csv</a:t>
            </a:r>
          </a:p>
          <a:p>
            <a:endParaRPr lang="ru-RU" dirty="0"/>
          </a:p>
        </p:txBody>
      </p:sp>
      <p:sp>
        <p:nvSpPr>
          <p:cNvPr id="4" name="AutoShape 2" descr="http://g.recordit.co/56DW2EiFWf.gif"/>
          <p:cNvSpPr>
            <a:spLocks noChangeAspect="1" noChangeArrowheads="1"/>
          </p:cNvSpPr>
          <p:nvPr/>
        </p:nvSpPr>
        <p:spPr bwMode="auto">
          <a:xfrm>
            <a:off x="371751" y="3762632"/>
            <a:ext cx="256918" cy="25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http://g.recordit.co/56DW2EiFW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6" y="1992614"/>
            <a:ext cx="4399722" cy="48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17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целом проект оказался очень даже работоспособным. Выполняет большинство заявленных функций.</a:t>
            </a:r>
          </a:p>
          <a:p>
            <a:r>
              <a:rPr lang="ru-RU" dirty="0" smtClean="0"/>
              <a:t>Из идей по доработке: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Реализовать мониторинг как надо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/>
              <a:t>Переделать функцию скачивания файлов, сделать её визуально более приятной, с отображением процента загрузки.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066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243</TotalTime>
  <Words>208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Совет директоров</vt:lpstr>
      <vt:lpstr>UsExMonitoring </vt:lpstr>
      <vt:lpstr>Идея проекта</vt:lpstr>
      <vt:lpstr>Что сделано?</vt:lpstr>
      <vt:lpstr>1. Обзор конфигурации компьютера. </vt:lpstr>
      <vt:lpstr>2. Просмотр текущих температур</vt:lpstr>
      <vt:lpstr>3. Сравнения графиков температур</vt:lpstr>
      <vt:lpstr>4. Полуавтоматическое скачивание программ</vt:lpstr>
      <vt:lpstr>Заключение</vt:lpstr>
    </vt:vector>
  </TitlesOfParts>
  <Company>WhitePole etc.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UsExMonitoring</dc:title>
  <dc:creator>Sotik</dc:creator>
  <cp:lastModifiedBy>Sotik</cp:lastModifiedBy>
  <cp:revision>11</cp:revision>
  <dcterms:created xsi:type="dcterms:W3CDTF">2022-11-19T10:35:04Z</dcterms:created>
  <dcterms:modified xsi:type="dcterms:W3CDTF">2022-11-21T19:54:48Z</dcterms:modified>
</cp:coreProperties>
</file>