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72F5A-4D15-447C-844B-D9D849F96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E9C32-858D-4594-B058-D3A29C33C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041BB-5A51-43F2-9960-4D35757A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0431F-3ABF-4274-97B7-DC6AC6FD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992DF-D02F-4EE4-9F91-819834BB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5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703D2-C66F-4A6D-9FAB-28B4160B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25E1A-C527-49A1-9436-C7F673F7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F6F7C-8A3E-4330-99BB-644F54B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DDBCE-4CCB-407F-B752-90CCA4AF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DE325-9396-40E9-B145-39CE733D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EDD749-476A-4516-B547-64DEFA925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990E97-6202-4D04-976A-FAB754A1A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DD6EF-77EF-44BA-9FE8-B2B864B6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3A9C0-1725-4A45-87AC-53C84851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1EAA4-177C-4C59-97BF-29C4CF9D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1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F2FA-9B62-4452-A430-02267ABC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C222B-0549-4276-83F4-24F18620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C75CF-3CAD-486D-8869-7FDE00B5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659C0-7B3E-4B07-96A6-321E5446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55CA4-319F-49FC-840A-CA8E115A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1D3DE-369A-4F99-8205-64F1B8B0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13A0E-FDEB-45A5-A782-10CBE6EC3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AE617-D5D4-4E6F-94CA-70834EAF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6F756-647C-4CC5-A561-029862E5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45BD-D11A-4449-9B39-EA8470FE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9E78-FD55-4C7B-9BE2-4F288353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D5B2F-26DD-4F34-A6D1-DC85CB26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17A05-DAEE-4014-8ADC-567E10818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DBED6-749E-4D12-9B20-30A131C0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0F7C0-B29E-47EE-9058-664E2E68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901E6-D283-493F-BD37-75953F07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2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A0ED-F713-4727-B78D-BF2983B1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F2B2D-EAB5-45C2-BC05-4A1001BE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51260-C6AB-40CF-ABA7-2B9F296E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B03CBD-5B57-43B4-AAD3-52EBAE0B6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A7EBF-1EB5-4B38-BD99-61313C28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435D08-0AE8-468F-92D9-50012887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1FF679-7EA7-458D-8F25-8934BE17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D25ECD-E0AC-482D-A66E-D7AE28A4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6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068A-2489-4835-BD1D-8032CCE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45FD66-6509-43F7-91DE-C00C1A72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328C0-723A-4699-8CA5-B366F151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F73EB3-E500-4684-9A3F-D1A41F37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5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2E97B-9A97-4421-8F41-49036885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8B6229-2296-499D-BD9B-73A72DF5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327A0-8B9D-4078-8237-7BD70A55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4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1BD62-7E1F-4F28-9E12-B064E030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105FB-6845-46F0-AD11-E55DE0C8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E58AC-5BD9-484F-A3FC-3C2C804D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7905-E5EB-4A07-A5F4-20DE3FCE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E28F2-823E-4D63-AA7D-1A1D4A8F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7258C-9EBD-487C-97D5-9AC37BB5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B823D-E4C9-42E0-9161-6D98FA4C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766E3E-031E-45E1-8D3A-5A2C8F0B0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C3846-FB79-4289-B6BA-5E84729A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F46A6-DFE9-4D28-99FD-D7950B10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80E21-3589-4324-A7CA-87F6F4F8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37B35-2564-436D-AAAE-8B21127E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3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CE1ADB-07CC-448F-923C-698A0E88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BF82A-B6A3-48BE-9016-2DDC1974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C6F5A-410B-41F9-A4A0-24984FCA9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FE61-83EB-45D7-B8C2-424307971E50}" type="datetimeFigureOut">
              <a:rPr lang="zh-CN" altLang="en-US" smtClean="0"/>
              <a:t>2020-7-13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249B5-03AA-40A3-9781-28900BE0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78A7-157B-4F1C-9C33-F546DD1DC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2F8AB-DD09-43DE-9825-5F7618309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8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Made By KONY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F11406-D0BC-48C8-9431-79ABB6500F48}"/>
              </a:ext>
            </a:extLst>
          </p:cNvPr>
          <p:cNvSpPr txBox="1">
            <a:spLocks/>
          </p:cNvSpPr>
          <p:nvPr/>
        </p:nvSpPr>
        <p:spPr>
          <a:xfrm>
            <a:off x="1605378" y="249100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正式教程 </a:t>
            </a:r>
            <a:r>
              <a:rPr lang="en-US" altLang="zh-CN" dirty="0"/>
              <a:t>– PPT</a:t>
            </a:r>
            <a:r>
              <a:rPr lang="zh-CN" altLang="en-US" dirty="0"/>
              <a:t>第四页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77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13" y="2906775"/>
            <a:ext cx="985717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家庭版</a:t>
            </a:r>
            <a:r>
              <a:rPr lang="en-US" altLang="zh-CN" dirty="0"/>
              <a:t>windows</a:t>
            </a:r>
            <a:r>
              <a:rPr lang="zh-CN" altLang="en-US" dirty="0"/>
              <a:t>不能启用</a:t>
            </a:r>
            <a:r>
              <a:rPr lang="en-US" altLang="zh-CN" dirty="0" err="1"/>
              <a:t>hyper-v</a:t>
            </a:r>
            <a:r>
              <a:rPr lang="zh-CN" altLang="en-US" dirty="0"/>
              <a:t>，不能启用</a:t>
            </a:r>
            <a:r>
              <a:rPr lang="en-US" altLang="zh-CN" dirty="0" err="1"/>
              <a:t>hyper-v</a:t>
            </a:r>
            <a:r>
              <a:rPr lang="zh-CN" altLang="en-US" dirty="0"/>
              <a:t>就不能安装家庭版</a:t>
            </a:r>
            <a:r>
              <a:rPr lang="en-US" altLang="zh-CN" dirty="0"/>
              <a:t>windows</a:t>
            </a:r>
            <a:r>
              <a:rPr lang="zh-CN" altLang="en-US" dirty="0"/>
              <a:t>（</a:t>
            </a:r>
            <a:r>
              <a:rPr lang="en-US" altLang="zh-CN" dirty="0" err="1"/>
              <a:t>hyper-v</a:t>
            </a:r>
            <a:r>
              <a:rPr lang="zh-CN" altLang="en-US" dirty="0"/>
              <a:t>用于</a:t>
            </a:r>
            <a:r>
              <a:rPr lang="en-US" altLang="zh-CN" dirty="0" err="1"/>
              <a:t>linux</a:t>
            </a:r>
            <a:r>
              <a:rPr lang="zh-CN" altLang="en-US" dirty="0"/>
              <a:t>内核的虚拟化）</a:t>
            </a:r>
          </a:p>
        </p:txBody>
      </p:sp>
    </p:spTree>
    <p:extLst>
      <p:ext uri="{BB962C8B-B14F-4D97-AF65-F5344CB8AC3E}">
        <p14:creationId xmlns:p14="http://schemas.microsoft.com/office/powerpoint/2010/main" val="18570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9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用以下步骤骗过</a:t>
            </a:r>
            <a:r>
              <a:rPr lang="en-US" altLang="zh-CN" dirty="0"/>
              <a:t>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24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2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改注册表为“专业版”</a:t>
            </a:r>
          </a:p>
        </p:txBody>
      </p:sp>
    </p:spTree>
    <p:extLst>
      <p:ext uri="{BB962C8B-B14F-4D97-AF65-F5344CB8AC3E}">
        <p14:creationId xmlns:p14="http://schemas.microsoft.com/office/powerpoint/2010/main" val="19582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941E29-6192-433C-AD2E-E4B6D668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670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3290A-5CA2-4166-A735-5430B6A3CE96}"/>
              </a:ext>
            </a:extLst>
          </p:cNvPr>
          <p:cNvSpPr txBox="1"/>
          <p:nvPr/>
        </p:nvSpPr>
        <p:spPr>
          <a:xfrm>
            <a:off x="8371643" y="46163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 err="1"/>
              <a:t>win+R</a:t>
            </a:r>
            <a:r>
              <a:rPr lang="en-US" altLang="zh-CN" b="1" dirty="0"/>
              <a:t> </a:t>
            </a:r>
            <a:r>
              <a:rPr lang="zh-CN" altLang="en-US" b="1" dirty="0"/>
              <a:t>，输入</a:t>
            </a:r>
            <a:r>
              <a:rPr lang="en-US" altLang="zh-CN" b="1" dirty="0"/>
              <a:t>regedit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找到以上</a:t>
            </a:r>
            <a:r>
              <a:rPr lang="zh-CN" altLang="en-US" b="1" dirty="0">
                <a:solidFill>
                  <a:srgbClr val="FF0000"/>
                </a:solidFill>
              </a:rPr>
              <a:t>红色路径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/>
              <a:t>找到</a:t>
            </a:r>
            <a:r>
              <a:rPr lang="en-US" altLang="zh-CN" b="1" dirty="0" err="1"/>
              <a:t>EditionID</a:t>
            </a:r>
            <a:r>
              <a:rPr lang="zh-CN" altLang="en-US" b="1" dirty="0"/>
              <a:t>，改为</a:t>
            </a:r>
            <a:r>
              <a:rPr lang="en-US" altLang="zh-CN" b="1" dirty="0">
                <a:solidFill>
                  <a:srgbClr val="0070C0"/>
                </a:solidFill>
              </a:rPr>
              <a:t>Professional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DB09E5-5B2F-4633-BFA8-5660A4F3FA12}"/>
              </a:ext>
            </a:extLst>
          </p:cNvPr>
          <p:cNvSpPr/>
          <p:nvPr/>
        </p:nvSpPr>
        <p:spPr>
          <a:xfrm>
            <a:off x="133165" y="337351"/>
            <a:ext cx="5655076" cy="5592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922BAF9-36F2-431D-9AD4-6CF6F31F1CDF}"/>
              </a:ext>
            </a:extLst>
          </p:cNvPr>
          <p:cNvSpPr/>
          <p:nvPr/>
        </p:nvSpPr>
        <p:spPr>
          <a:xfrm>
            <a:off x="4031942" y="2777944"/>
            <a:ext cx="5655076" cy="55929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3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以管理员权限运行</a:t>
            </a:r>
            <a:br>
              <a:rPr lang="en-US" altLang="zh-CN" dirty="0"/>
            </a:br>
            <a:r>
              <a:rPr lang="en-US" altLang="zh-CN" b="1" dirty="0">
                <a:solidFill>
                  <a:srgbClr val="0070C0"/>
                </a:solidFill>
              </a:rPr>
              <a:t>hyper-V.bat</a:t>
            </a:r>
            <a:br>
              <a:rPr lang="en-US" altLang="zh-CN" dirty="0"/>
            </a:br>
            <a:r>
              <a:rPr lang="zh-CN" altLang="en-US" dirty="0"/>
              <a:t>安装</a:t>
            </a:r>
            <a:r>
              <a:rPr lang="en-US" altLang="zh-CN" dirty="0" err="1"/>
              <a:t>hyper-V</a:t>
            </a:r>
            <a:br>
              <a:rPr lang="en-US" altLang="zh-CN" dirty="0"/>
            </a:br>
            <a:r>
              <a:rPr lang="zh-CN" altLang="en-US" b="1" dirty="0">
                <a:solidFill>
                  <a:srgbClr val="0070C0"/>
                </a:solidFill>
              </a:rPr>
              <a:t>重启</a:t>
            </a:r>
          </a:p>
        </p:txBody>
      </p:sp>
    </p:spTree>
    <p:extLst>
      <p:ext uri="{BB962C8B-B14F-4D97-AF65-F5344CB8AC3E}">
        <p14:creationId xmlns:p14="http://schemas.microsoft.com/office/powerpoint/2010/main" val="24454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77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以管理员权限运行</a:t>
            </a:r>
            <a:br>
              <a:rPr lang="en-US" altLang="zh-CN" dirty="0"/>
            </a:br>
            <a:r>
              <a:rPr lang="en-US" altLang="zh-CN" b="1" dirty="0">
                <a:solidFill>
                  <a:srgbClr val="0070C0"/>
                </a:solidFill>
              </a:rPr>
              <a:t>containers.bat</a:t>
            </a:r>
            <a:br>
              <a:rPr lang="en-US" altLang="zh-CN" dirty="0"/>
            </a:br>
            <a:r>
              <a:rPr lang="zh-CN" altLang="en-US" dirty="0"/>
              <a:t>安装</a:t>
            </a:r>
            <a:r>
              <a:rPr lang="en-US" altLang="zh-CN" dirty="0" err="1"/>
              <a:t>hyper-V</a:t>
            </a:r>
            <a:br>
              <a:rPr lang="en-US" altLang="zh-CN" dirty="0"/>
            </a:br>
            <a:r>
              <a:rPr lang="zh-CN" altLang="en-US" b="1" dirty="0">
                <a:solidFill>
                  <a:srgbClr val="0070C0"/>
                </a:solidFill>
              </a:rPr>
              <a:t>重启</a:t>
            </a:r>
          </a:p>
        </p:txBody>
      </p:sp>
    </p:spTree>
    <p:extLst>
      <p:ext uri="{BB962C8B-B14F-4D97-AF65-F5344CB8AC3E}">
        <p14:creationId xmlns:p14="http://schemas.microsoft.com/office/powerpoint/2010/main" val="85868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安装包</a:t>
            </a:r>
            <a:br>
              <a:rPr lang="en-US" altLang="zh-CN" dirty="0"/>
            </a:br>
            <a:r>
              <a:rPr lang="en-US" altLang="zh-CN" b="1" dirty="0">
                <a:solidFill>
                  <a:srgbClr val="0070C0"/>
                </a:solidFill>
              </a:rPr>
              <a:t>Docker Desktop Installer.exe</a:t>
            </a:r>
            <a:br>
              <a:rPr lang="en-US" altLang="zh-CN" dirty="0"/>
            </a:br>
            <a:r>
              <a:rPr lang="zh-CN" altLang="en-US" dirty="0"/>
              <a:t>可以正常运行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349C-5039-41C9-BDA4-0F5342B6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注册一个</a:t>
            </a:r>
            <a:r>
              <a:rPr lang="en-US" altLang="zh-CN" dirty="0"/>
              <a:t>docker hub</a:t>
            </a:r>
            <a:r>
              <a:rPr lang="zh-CN" altLang="en-US" dirty="0"/>
              <a:t>账号，和你的</a:t>
            </a:r>
            <a:r>
              <a:rPr lang="en-US" altLang="zh-CN" dirty="0" err="1"/>
              <a:t>github</a:t>
            </a:r>
            <a:r>
              <a:rPr lang="zh-CN" altLang="en-US" dirty="0"/>
              <a:t>关联起来，准备好</a:t>
            </a:r>
            <a:r>
              <a:rPr lang="en-US" altLang="zh-CN" dirty="0"/>
              <a:t>CI / CD</a:t>
            </a:r>
            <a:r>
              <a:rPr lang="zh-CN" altLang="en-US" dirty="0"/>
              <a:t>吧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8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Made By KONY</vt:lpstr>
      <vt:lpstr>家庭版windows不能启用hyper-v，不能启用hyper-v就不能安装家庭版windows（hyper-v用于linux内核的虚拟化）</vt:lpstr>
      <vt:lpstr>用以下步骤骗过windows</vt:lpstr>
      <vt:lpstr>1. 改注册表为“专业版”</vt:lpstr>
      <vt:lpstr>PowerPoint 演示文稿</vt:lpstr>
      <vt:lpstr>2.以管理员权限运行 hyper-V.bat 安装hyper-V 重启</vt:lpstr>
      <vt:lpstr>3.以管理员权限运行 containers.bat 安装hyper-V 重启</vt:lpstr>
      <vt:lpstr>4.安装包 Docker Desktop Installer.exe 可以正常运行</vt:lpstr>
      <vt:lpstr>5.注册一个docker hub账号，和你的github关联起来，准备好CI / CD吧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KONY</dc:title>
  <dc:creator>L HY</dc:creator>
  <cp:lastModifiedBy>L HY</cp:lastModifiedBy>
  <cp:revision>1</cp:revision>
  <dcterms:created xsi:type="dcterms:W3CDTF">2020-07-13T04:39:10Z</dcterms:created>
  <dcterms:modified xsi:type="dcterms:W3CDTF">2020-07-13T04:45:58Z</dcterms:modified>
</cp:coreProperties>
</file>