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88" r:id="rId5"/>
    <p:sldId id="261" r:id="rId6"/>
    <p:sldId id="271" r:id="rId7"/>
    <p:sldId id="270" r:id="rId8"/>
    <p:sldId id="277" r:id="rId9"/>
    <p:sldId id="283" r:id="rId10"/>
    <p:sldId id="29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258"/>
            <p14:sldId id="262"/>
            <p14:sldId id="288"/>
            <p14:sldId id="261"/>
            <p14:sldId id="271"/>
            <p14:sldId id="270"/>
          </p14:sldIdLst>
        </p14:section>
        <p14:section name="infographic" id="{E056A892-9213-4DC4-B05C-EEA7800C2A1F}">
          <p14:sldIdLst>
            <p14:sldId id="277"/>
            <p14:sldId id="283"/>
          </p14:sldIdLst>
        </p14:section>
        <p14:section name="Closing Section" id="{F9018635-FA30-4337-8773-261AA56F254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-1948507" y="1088839"/>
            <a:ext cx="5346867" cy="9316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-611328" y="-4661979"/>
            <a:ext cx="5346867" cy="9316814"/>
          </a:xfrm>
          <a:prstGeom prst="rect">
            <a:avLst/>
          </a:prstGeom>
        </p:spPr>
      </p:pic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 rot="19680000">
            <a:off x="356262" y="-3033867"/>
            <a:ext cx="3448852" cy="6067734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46685 w 3441281"/>
              <a:gd name="connsiteY0" fmla="*/ 0 h 6032397"/>
              <a:gd name="connsiteX1" fmla="*/ 3441281 w 3441281"/>
              <a:gd name="connsiteY1" fmla="*/ 11 h 6032397"/>
              <a:gd name="connsiteX2" fmla="*/ 3411626 w 3441281"/>
              <a:gd name="connsiteY2" fmla="*/ 6032397 h 6032397"/>
              <a:gd name="connsiteX3" fmla="*/ 0 w 3441281"/>
              <a:gd name="connsiteY3" fmla="*/ 6007384 h 6032397"/>
              <a:gd name="connsiteX4" fmla="*/ 46685 w 3441281"/>
              <a:gd name="connsiteY4" fmla="*/ 0 h 6032397"/>
              <a:gd name="connsiteX0" fmla="*/ 54256 w 3448852"/>
              <a:gd name="connsiteY0" fmla="*/ 0 h 6032397"/>
              <a:gd name="connsiteX1" fmla="*/ 3448852 w 3448852"/>
              <a:gd name="connsiteY1" fmla="*/ 11 h 6032397"/>
              <a:gd name="connsiteX2" fmla="*/ 3419197 w 3448852"/>
              <a:gd name="connsiteY2" fmla="*/ 6032397 h 6032397"/>
              <a:gd name="connsiteX3" fmla="*/ 0 w 3448852"/>
              <a:gd name="connsiteY3" fmla="*/ 6019500 h 6032397"/>
              <a:gd name="connsiteX4" fmla="*/ 54256 w 3448852"/>
              <a:gd name="connsiteY4" fmla="*/ 0 h 6032397"/>
              <a:gd name="connsiteX0" fmla="*/ 42642 w 3448852"/>
              <a:gd name="connsiteY0" fmla="*/ 0 h 6067734"/>
              <a:gd name="connsiteX1" fmla="*/ 3448852 w 3448852"/>
              <a:gd name="connsiteY1" fmla="*/ 35348 h 6067734"/>
              <a:gd name="connsiteX2" fmla="*/ 3419197 w 3448852"/>
              <a:gd name="connsiteY2" fmla="*/ 6067734 h 6067734"/>
              <a:gd name="connsiteX3" fmla="*/ 0 w 3448852"/>
              <a:gd name="connsiteY3" fmla="*/ 6054837 h 6067734"/>
              <a:gd name="connsiteX4" fmla="*/ 42642 w 3448852"/>
              <a:gd name="connsiteY4" fmla="*/ 0 h 606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52" h="6067734">
                <a:moveTo>
                  <a:pt x="42642" y="0"/>
                </a:moveTo>
                <a:lnTo>
                  <a:pt x="3448852" y="35348"/>
                </a:lnTo>
                <a:lnTo>
                  <a:pt x="3419197" y="6067734"/>
                </a:lnTo>
                <a:lnTo>
                  <a:pt x="0" y="6054837"/>
                </a:lnTo>
                <a:cubicBezTo>
                  <a:pt x="8156" y="4040261"/>
                  <a:pt x="34486" y="2014576"/>
                  <a:pt x="42642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rot="19680000">
            <a:off x="-980791" y="2714276"/>
            <a:ext cx="3451376" cy="6070763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10332 w 3419065"/>
              <a:gd name="connsiteY0" fmla="*/ 0 h 6075026"/>
              <a:gd name="connsiteX1" fmla="*/ 3419065 w 3419065"/>
              <a:gd name="connsiteY1" fmla="*/ 31309 h 6075026"/>
              <a:gd name="connsiteX2" fmla="*/ 3389410 w 3419065"/>
              <a:gd name="connsiteY2" fmla="*/ 6063695 h 6075026"/>
              <a:gd name="connsiteX3" fmla="*/ 0 w 3419065"/>
              <a:gd name="connsiteY3" fmla="*/ 6075026 h 6075026"/>
              <a:gd name="connsiteX4" fmla="*/ 10332 w 3419065"/>
              <a:gd name="connsiteY4" fmla="*/ 0 h 6075026"/>
              <a:gd name="connsiteX0" fmla="*/ 42643 w 3451376"/>
              <a:gd name="connsiteY0" fmla="*/ 0 h 6063695"/>
              <a:gd name="connsiteX1" fmla="*/ 3451376 w 3451376"/>
              <a:gd name="connsiteY1" fmla="*/ 31309 h 6063695"/>
              <a:gd name="connsiteX2" fmla="*/ 3421721 w 3451376"/>
              <a:gd name="connsiteY2" fmla="*/ 6063695 h 6063695"/>
              <a:gd name="connsiteX3" fmla="*/ 0 w 3451376"/>
              <a:gd name="connsiteY3" fmla="*/ 6054836 h 6063695"/>
              <a:gd name="connsiteX4" fmla="*/ 42643 w 3451376"/>
              <a:gd name="connsiteY4" fmla="*/ 0 h 6063695"/>
              <a:gd name="connsiteX0" fmla="*/ 42643 w 3451376"/>
              <a:gd name="connsiteY0" fmla="*/ 0 h 6079850"/>
              <a:gd name="connsiteX1" fmla="*/ 3451376 w 3451376"/>
              <a:gd name="connsiteY1" fmla="*/ 31309 h 6079850"/>
              <a:gd name="connsiteX2" fmla="*/ 3411626 w 3451376"/>
              <a:gd name="connsiteY2" fmla="*/ 6079850 h 6079850"/>
              <a:gd name="connsiteX3" fmla="*/ 0 w 3451376"/>
              <a:gd name="connsiteY3" fmla="*/ 6054836 h 6079850"/>
              <a:gd name="connsiteX4" fmla="*/ 42643 w 3451376"/>
              <a:gd name="connsiteY4" fmla="*/ 0 h 6079850"/>
              <a:gd name="connsiteX0" fmla="*/ 42643 w 3451376"/>
              <a:gd name="connsiteY0" fmla="*/ 0 h 6070763"/>
              <a:gd name="connsiteX1" fmla="*/ 3451376 w 3451376"/>
              <a:gd name="connsiteY1" fmla="*/ 31309 h 6070763"/>
              <a:gd name="connsiteX2" fmla="*/ 3406072 w 3451376"/>
              <a:gd name="connsiteY2" fmla="*/ 6070763 h 6070763"/>
              <a:gd name="connsiteX3" fmla="*/ 0 w 3451376"/>
              <a:gd name="connsiteY3" fmla="*/ 6054836 h 6070763"/>
              <a:gd name="connsiteX4" fmla="*/ 42643 w 3451376"/>
              <a:gd name="connsiteY4" fmla="*/ 0 h 607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376" h="6070763">
                <a:moveTo>
                  <a:pt x="42643" y="0"/>
                </a:moveTo>
                <a:lnTo>
                  <a:pt x="3451376" y="31309"/>
                </a:lnTo>
                <a:lnTo>
                  <a:pt x="3406072" y="6070763"/>
                </a:lnTo>
                <a:lnTo>
                  <a:pt x="0" y="6054836"/>
                </a:lnTo>
                <a:cubicBezTo>
                  <a:pt x="8156" y="4040260"/>
                  <a:pt x="34487" y="2014576"/>
                  <a:pt x="42643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3775262" y="2437772"/>
            <a:ext cx="5346867" cy="9316814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 rot="19680000">
            <a:off x="4742852" y="4065884"/>
            <a:ext cx="3448852" cy="6067734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46685 w 3441281"/>
              <a:gd name="connsiteY0" fmla="*/ 0 h 6032397"/>
              <a:gd name="connsiteX1" fmla="*/ 3441281 w 3441281"/>
              <a:gd name="connsiteY1" fmla="*/ 11 h 6032397"/>
              <a:gd name="connsiteX2" fmla="*/ 3411626 w 3441281"/>
              <a:gd name="connsiteY2" fmla="*/ 6032397 h 6032397"/>
              <a:gd name="connsiteX3" fmla="*/ 0 w 3441281"/>
              <a:gd name="connsiteY3" fmla="*/ 6007384 h 6032397"/>
              <a:gd name="connsiteX4" fmla="*/ 46685 w 3441281"/>
              <a:gd name="connsiteY4" fmla="*/ 0 h 6032397"/>
              <a:gd name="connsiteX0" fmla="*/ 54256 w 3448852"/>
              <a:gd name="connsiteY0" fmla="*/ 0 h 6032397"/>
              <a:gd name="connsiteX1" fmla="*/ 3448852 w 3448852"/>
              <a:gd name="connsiteY1" fmla="*/ 11 h 6032397"/>
              <a:gd name="connsiteX2" fmla="*/ 3419197 w 3448852"/>
              <a:gd name="connsiteY2" fmla="*/ 6032397 h 6032397"/>
              <a:gd name="connsiteX3" fmla="*/ 0 w 3448852"/>
              <a:gd name="connsiteY3" fmla="*/ 6019500 h 6032397"/>
              <a:gd name="connsiteX4" fmla="*/ 54256 w 3448852"/>
              <a:gd name="connsiteY4" fmla="*/ 0 h 6032397"/>
              <a:gd name="connsiteX0" fmla="*/ 42642 w 3448852"/>
              <a:gd name="connsiteY0" fmla="*/ 0 h 6067734"/>
              <a:gd name="connsiteX1" fmla="*/ 3448852 w 3448852"/>
              <a:gd name="connsiteY1" fmla="*/ 35348 h 6067734"/>
              <a:gd name="connsiteX2" fmla="*/ 3419197 w 3448852"/>
              <a:gd name="connsiteY2" fmla="*/ 6067734 h 6067734"/>
              <a:gd name="connsiteX3" fmla="*/ 0 w 3448852"/>
              <a:gd name="connsiteY3" fmla="*/ 6054837 h 6067734"/>
              <a:gd name="connsiteX4" fmla="*/ 42642 w 3448852"/>
              <a:gd name="connsiteY4" fmla="*/ 0 h 606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52" h="6067734">
                <a:moveTo>
                  <a:pt x="42642" y="0"/>
                </a:moveTo>
                <a:lnTo>
                  <a:pt x="3448852" y="35348"/>
                </a:lnTo>
                <a:lnTo>
                  <a:pt x="3419197" y="6067734"/>
                </a:lnTo>
                <a:lnTo>
                  <a:pt x="0" y="6054837"/>
                </a:lnTo>
                <a:cubicBezTo>
                  <a:pt x="8156" y="4040261"/>
                  <a:pt x="34486" y="2014576"/>
                  <a:pt x="42642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52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829050" y="3201623"/>
            <a:ext cx="4597400" cy="287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50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43213" y="438150"/>
            <a:ext cx="6505575" cy="641985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5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579116" y="2212724"/>
            <a:ext cx="5852156" cy="6788502"/>
          </a:xfrm>
          <a:custGeom>
            <a:avLst/>
            <a:gdLst>
              <a:gd name="connsiteX0" fmla="*/ 2995448 w 5990895"/>
              <a:gd name="connsiteY0" fmla="*/ 0 h 6949441"/>
              <a:gd name="connsiteX1" fmla="*/ 5990895 w 5990895"/>
              <a:gd name="connsiteY1" fmla="*/ 1497724 h 6949441"/>
              <a:gd name="connsiteX2" fmla="*/ 5990895 w 5990895"/>
              <a:gd name="connsiteY2" fmla="*/ 5451717 h 6949441"/>
              <a:gd name="connsiteX3" fmla="*/ 2995448 w 5990895"/>
              <a:gd name="connsiteY3" fmla="*/ 6949441 h 6949441"/>
              <a:gd name="connsiteX4" fmla="*/ 0 w 5990895"/>
              <a:gd name="connsiteY4" fmla="*/ 5451717 h 6949441"/>
              <a:gd name="connsiteX5" fmla="*/ 0 w 5990895"/>
              <a:gd name="connsiteY5" fmla="*/ 1497724 h 694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0895" h="6949441">
                <a:moveTo>
                  <a:pt x="2995448" y="0"/>
                </a:moveTo>
                <a:lnTo>
                  <a:pt x="5990895" y="1497724"/>
                </a:lnTo>
                <a:lnTo>
                  <a:pt x="5990895" y="5451717"/>
                </a:lnTo>
                <a:lnTo>
                  <a:pt x="2995448" y="6949441"/>
                </a:lnTo>
                <a:lnTo>
                  <a:pt x="0" y="5451717"/>
                </a:lnTo>
                <a:lnTo>
                  <a:pt x="0" y="14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62089" y="816396"/>
            <a:ext cx="4546056" cy="4546054"/>
          </a:xfrm>
          <a:custGeom>
            <a:avLst/>
            <a:gdLst>
              <a:gd name="connsiteX0" fmla="*/ 2273028 w 4546056"/>
              <a:gd name="connsiteY0" fmla="*/ 0 h 4546054"/>
              <a:gd name="connsiteX1" fmla="*/ 4546056 w 4546056"/>
              <a:gd name="connsiteY1" fmla="*/ 2273027 h 4546054"/>
              <a:gd name="connsiteX2" fmla="*/ 2273028 w 4546056"/>
              <a:gd name="connsiteY2" fmla="*/ 4546054 h 4546054"/>
              <a:gd name="connsiteX3" fmla="*/ 0 w 4546056"/>
              <a:gd name="connsiteY3" fmla="*/ 2273027 h 4546054"/>
              <a:gd name="connsiteX4" fmla="*/ 2273028 w 4546056"/>
              <a:gd name="connsiteY4" fmla="*/ 0 h 454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56" h="4546054">
                <a:moveTo>
                  <a:pt x="2273028" y="0"/>
                </a:moveTo>
                <a:cubicBezTo>
                  <a:pt x="3528387" y="0"/>
                  <a:pt x="4546056" y="1017669"/>
                  <a:pt x="4546056" y="2273027"/>
                </a:cubicBezTo>
                <a:cubicBezTo>
                  <a:pt x="4546056" y="3528385"/>
                  <a:pt x="3528387" y="4546054"/>
                  <a:pt x="2273028" y="4546054"/>
                </a:cubicBezTo>
                <a:cubicBezTo>
                  <a:pt x="1017669" y="4546054"/>
                  <a:pt x="0" y="3528385"/>
                  <a:pt x="0" y="2273027"/>
                </a:cubicBezTo>
                <a:cubicBezTo>
                  <a:pt x="0" y="1017669"/>
                  <a:pt x="1017669" y="0"/>
                  <a:pt x="2273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446833" cy="6858000"/>
          </a:xfrm>
          <a:custGeom>
            <a:avLst/>
            <a:gdLst>
              <a:gd name="connsiteX0" fmla="*/ 0 w 4446833"/>
              <a:gd name="connsiteY0" fmla="*/ 0 h 6858000"/>
              <a:gd name="connsiteX1" fmla="*/ 4446833 w 4446833"/>
              <a:gd name="connsiteY1" fmla="*/ 0 h 6858000"/>
              <a:gd name="connsiteX2" fmla="*/ 4446833 w 4446833"/>
              <a:gd name="connsiteY2" fmla="*/ 6858000 h 6858000"/>
              <a:gd name="connsiteX3" fmla="*/ 0 w 4446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6833" h="6858000">
                <a:moveTo>
                  <a:pt x="0" y="0"/>
                </a:moveTo>
                <a:lnTo>
                  <a:pt x="4446833" y="0"/>
                </a:lnTo>
                <a:lnTo>
                  <a:pt x="44468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937760"/>
          </a:xfrm>
          <a:custGeom>
            <a:avLst/>
            <a:gdLst>
              <a:gd name="connsiteX0" fmla="*/ 0 w 12192000"/>
              <a:gd name="connsiteY0" fmla="*/ 0 h 4937760"/>
              <a:gd name="connsiteX1" fmla="*/ 12192000 w 12192000"/>
              <a:gd name="connsiteY1" fmla="*/ 0 h 4937760"/>
              <a:gd name="connsiteX2" fmla="*/ 12192000 w 12192000"/>
              <a:gd name="connsiteY2" fmla="*/ 4937760 h 4937760"/>
              <a:gd name="connsiteX3" fmla="*/ 0 w 12192000"/>
              <a:gd name="connsiteY3" fmla="*/ 493776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60">
                <a:moveTo>
                  <a:pt x="0" y="0"/>
                </a:moveTo>
                <a:lnTo>
                  <a:pt x="12192000" y="0"/>
                </a:lnTo>
                <a:lnTo>
                  <a:pt x="12192000" y="4937760"/>
                </a:lnTo>
                <a:lnTo>
                  <a:pt x="0" y="4937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93519" y="1188719"/>
            <a:ext cx="4023360" cy="4480560"/>
          </a:xfrm>
          <a:custGeom>
            <a:avLst/>
            <a:gdLst>
              <a:gd name="connsiteX0" fmla="*/ 0 w 4023360"/>
              <a:gd name="connsiteY0" fmla="*/ 0 h 4480560"/>
              <a:gd name="connsiteX1" fmla="*/ 4023360 w 4023360"/>
              <a:gd name="connsiteY1" fmla="*/ 0 h 4480560"/>
              <a:gd name="connsiteX2" fmla="*/ 4023360 w 4023360"/>
              <a:gd name="connsiteY2" fmla="*/ 4480560 h 4480560"/>
              <a:gd name="connsiteX3" fmla="*/ 0 w 4023360"/>
              <a:gd name="connsiteY3" fmla="*/ 448056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3360" h="4480560">
                <a:moveTo>
                  <a:pt x="0" y="0"/>
                </a:moveTo>
                <a:lnTo>
                  <a:pt x="4023360" y="0"/>
                </a:lnTo>
                <a:lnTo>
                  <a:pt x="4023360" y="4480560"/>
                </a:lnTo>
                <a:lnTo>
                  <a:pt x="0" y="44805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675534" y="-1675357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30482" y="5045019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3307680" y="1704821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654773" y="3359764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  <a:solidFill>
            <a:schemeClr val="bg1"/>
          </a:solidFill>
          <a:effectLst>
            <a:outerShdw blurRad="939800" dist="381000" dir="1080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992934" y="17530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  <a:solidFill>
            <a:schemeClr val="bg1"/>
          </a:solidFill>
          <a:effectLst>
            <a:outerShdw blurRad="939800" dist="381000" dir="1080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63372" y="1468475"/>
            <a:ext cx="10132749" cy="4082277"/>
          </a:xfrm>
          <a:custGeom>
            <a:avLst/>
            <a:gdLst/>
            <a:ahLst/>
            <a:cxnLst/>
            <a:rect l="l" t="t" r="r" b="b"/>
            <a:pathLst>
              <a:path w="10132749" h="4082277">
                <a:moveTo>
                  <a:pt x="4587404" y="2027044"/>
                </a:moveTo>
                <a:cubicBezTo>
                  <a:pt x="4527609" y="2064629"/>
                  <a:pt x="4477637" y="2103496"/>
                  <a:pt x="4437489" y="2143644"/>
                </a:cubicBezTo>
                <a:cubicBezTo>
                  <a:pt x="4397342" y="2183791"/>
                  <a:pt x="4364454" y="2224367"/>
                  <a:pt x="4338828" y="2265369"/>
                </a:cubicBezTo>
                <a:cubicBezTo>
                  <a:pt x="4313202" y="2306371"/>
                  <a:pt x="4294409" y="2348227"/>
                  <a:pt x="4282450" y="2390938"/>
                </a:cubicBezTo>
                <a:cubicBezTo>
                  <a:pt x="4270491" y="2433649"/>
                  <a:pt x="4264511" y="2477213"/>
                  <a:pt x="4264511" y="2521632"/>
                </a:cubicBezTo>
                <a:cubicBezTo>
                  <a:pt x="4264511" y="2595095"/>
                  <a:pt x="4278179" y="2662577"/>
                  <a:pt x="4305514" y="2724080"/>
                </a:cubicBezTo>
                <a:cubicBezTo>
                  <a:pt x="4332848" y="2785584"/>
                  <a:pt x="4372142" y="2838545"/>
                  <a:pt x="4423395" y="2882964"/>
                </a:cubicBezTo>
                <a:cubicBezTo>
                  <a:pt x="4474648" y="2927383"/>
                  <a:pt x="4538286" y="2961978"/>
                  <a:pt x="4614311" y="2986750"/>
                </a:cubicBezTo>
                <a:cubicBezTo>
                  <a:pt x="4690336" y="3011523"/>
                  <a:pt x="4777892" y="3023909"/>
                  <a:pt x="4876981" y="3023909"/>
                </a:cubicBezTo>
                <a:cubicBezTo>
                  <a:pt x="4928233" y="3023909"/>
                  <a:pt x="4979059" y="3019211"/>
                  <a:pt x="5029457" y="3009814"/>
                </a:cubicBezTo>
                <a:cubicBezTo>
                  <a:pt x="5079856" y="3000418"/>
                  <a:pt x="5129400" y="2987605"/>
                  <a:pt x="5178090" y="2971375"/>
                </a:cubicBezTo>
                <a:cubicBezTo>
                  <a:pt x="5226780" y="2955145"/>
                  <a:pt x="5272908" y="2935498"/>
                  <a:pt x="5316472" y="2912434"/>
                </a:cubicBezTo>
                <a:cubicBezTo>
                  <a:pt x="5360037" y="2889370"/>
                  <a:pt x="5400612" y="2864171"/>
                  <a:pt x="5438198" y="2836836"/>
                </a:cubicBezTo>
                <a:cubicBezTo>
                  <a:pt x="5361318" y="2775333"/>
                  <a:pt x="5284012" y="2709986"/>
                  <a:pt x="5206279" y="2640795"/>
                </a:cubicBezTo>
                <a:cubicBezTo>
                  <a:pt x="5128546" y="2571604"/>
                  <a:pt x="5052948" y="2501985"/>
                  <a:pt x="4979486" y="2431940"/>
                </a:cubicBezTo>
                <a:cubicBezTo>
                  <a:pt x="4906024" y="2361895"/>
                  <a:pt x="4835551" y="2292276"/>
                  <a:pt x="4768069" y="2223085"/>
                </a:cubicBezTo>
                <a:cubicBezTo>
                  <a:pt x="4700586" y="2153894"/>
                  <a:pt x="4640364" y="2088547"/>
                  <a:pt x="4587404" y="2027044"/>
                </a:cubicBezTo>
                <a:close/>
                <a:moveTo>
                  <a:pt x="8567895" y="799542"/>
                </a:moveTo>
                <a:lnTo>
                  <a:pt x="8098933" y="2208991"/>
                </a:lnTo>
                <a:lnTo>
                  <a:pt x="9039419" y="2208991"/>
                </a:lnTo>
                <a:lnTo>
                  <a:pt x="8570457" y="799542"/>
                </a:lnTo>
                <a:close/>
                <a:moveTo>
                  <a:pt x="1578582" y="661160"/>
                </a:moveTo>
                <a:cubicBezTo>
                  <a:pt x="1412865" y="661160"/>
                  <a:pt x="1274483" y="691911"/>
                  <a:pt x="1163435" y="753414"/>
                </a:cubicBezTo>
                <a:cubicBezTo>
                  <a:pt x="1052388" y="814918"/>
                  <a:pt x="962696" y="897776"/>
                  <a:pt x="894359" y="1001990"/>
                </a:cubicBezTo>
                <a:cubicBezTo>
                  <a:pt x="826022" y="1106204"/>
                  <a:pt x="777759" y="1227929"/>
                  <a:pt x="749570" y="1367165"/>
                </a:cubicBezTo>
                <a:cubicBezTo>
                  <a:pt x="721381" y="1506402"/>
                  <a:pt x="707287" y="1652899"/>
                  <a:pt x="707287" y="1806657"/>
                </a:cubicBezTo>
                <a:cubicBezTo>
                  <a:pt x="707287" y="1989459"/>
                  <a:pt x="720954" y="2153467"/>
                  <a:pt x="748289" y="2298683"/>
                </a:cubicBezTo>
                <a:cubicBezTo>
                  <a:pt x="775624" y="2443899"/>
                  <a:pt x="821751" y="2567760"/>
                  <a:pt x="886671" y="2670265"/>
                </a:cubicBezTo>
                <a:cubicBezTo>
                  <a:pt x="951591" y="2772770"/>
                  <a:pt x="1038721" y="2850931"/>
                  <a:pt x="1148059" y="2904746"/>
                </a:cubicBezTo>
                <a:cubicBezTo>
                  <a:pt x="1257399" y="2958562"/>
                  <a:pt x="1394927" y="2985469"/>
                  <a:pt x="1560644" y="2985469"/>
                </a:cubicBezTo>
                <a:cubicBezTo>
                  <a:pt x="1726361" y="2985469"/>
                  <a:pt x="1864743" y="2954717"/>
                  <a:pt x="1975790" y="2893214"/>
                </a:cubicBezTo>
                <a:cubicBezTo>
                  <a:pt x="2086838" y="2831711"/>
                  <a:pt x="2176530" y="2747998"/>
                  <a:pt x="2244867" y="2642076"/>
                </a:cubicBezTo>
                <a:cubicBezTo>
                  <a:pt x="2313204" y="2536154"/>
                  <a:pt x="2361467" y="2412293"/>
                  <a:pt x="2389656" y="2270494"/>
                </a:cubicBezTo>
                <a:cubicBezTo>
                  <a:pt x="2417845" y="2128695"/>
                  <a:pt x="2431940" y="1977500"/>
                  <a:pt x="2431940" y="1816908"/>
                </a:cubicBezTo>
                <a:cubicBezTo>
                  <a:pt x="2431940" y="1644357"/>
                  <a:pt x="2418272" y="1487182"/>
                  <a:pt x="2390937" y="1345383"/>
                </a:cubicBezTo>
                <a:cubicBezTo>
                  <a:pt x="2363603" y="1203584"/>
                  <a:pt x="2317048" y="1081859"/>
                  <a:pt x="2251274" y="980207"/>
                </a:cubicBezTo>
                <a:cubicBezTo>
                  <a:pt x="2185499" y="878556"/>
                  <a:pt x="2097943" y="799969"/>
                  <a:pt x="1988603" y="744445"/>
                </a:cubicBezTo>
                <a:cubicBezTo>
                  <a:pt x="1879265" y="688922"/>
                  <a:pt x="1742591" y="661160"/>
                  <a:pt x="1578582" y="661160"/>
                </a:cubicBezTo>
                <a:close/>
                <a:moveTo>
                  <a:pt x="4953860" y="499714"/>
                </a:moveTo>
                <a:cubicBezTo>
                  <a:pt x="4882106" y="499714"/>
                  <a:pt x="4821030" y="507829"/>
                  <a:pt x="4770631" y="524059"/>
                </a:cubicBezTo>
                <a:cubicBezTo>
                  <a:pt x="4720233" y="540289"/>
                  <a:pt x="4678804" y="563353"/>
                  <a:pt x="4646344" y="593250"/>
                </a:cubicBezTo>
                <a:cubicBezTo>
                  <a:pt x="4613884" y="623147"/>
                  <a:pt x="4589966" y="658170"/>
                  <a:pt x="4574590" y="698318"/>
                </a:cubicBezTo>
                <a:cubicBezTo>
                  <a:pt x="4559215" y="738466"/>
                  <a:pt x="4551526" y="781603"/>
                  <a:pt x="4551526" y="827731"/>
                </a:cubicBezTo>
                <a:cubicBezTo>
                  <a:pt x="4551526" y="863608"/>
                  <a:pt x="4557506" y="900766"/>
                  <a:pt x="4569465" y="939205"/>
                </a:cubicBezTo>
                <a:cubicBezTo>
                  <a:pt x="4581424" y="977645"/>
                  <a:pt x="4598081" y="1017793"/>
                  <a:pt x="4619436" y="1059649"/>
                </a:cubicBezTo>
                <a:cubicBezTo>
                  <a:pt x="4640792" y="1101506"/>
                  <a:pt x="4667699" y="1145925"/>
                  <a:pt x="4700159" y="1192906"/>
                </a:cubicBezTo>
                <a:cubicBezTo>
                  <a:pt x="4732619" y="1239888"/>
                  <a:pt x="4769350" y="1290713"/>
                  <a:pt x="4810352" y="1345383"/>
                </a:cubicBezTo>
                <a:cubicBezTo>
                  <a:pt x="4911149" y="1290713"/>
                  <a:pt x="4995289" y="1240315"/>
                  <a:pt x="5062772" y="1194187"/>
                </a:cubicBezTo>
                <a:cubicBezTo>
                  <a:pt x="5130254" y="1148060"/>
                  <a:pt x="5184497" y="1103214"/>
                  <a:pt x="5225499" y="1059649"/>
                </a:cubicBezTo>
                <a:cubicBezTo>
                  <a:pt x="5266501" y="1016084"/>
                  <a:pt x="5295544" y="972519"/>
                  <a:pt x="5312628" y="928955"/>
                </a:cubicBezTo>
                <a:cubicBezTo>
                  <a:pt x="5329713" y="885390"/>
                  <a:pt x="5338255" y="840544"/>
                  <a:pt x="5338255" y="794417"/>
                </a:cubicBezTo>
                <a:cubicBezTo>
                  <a:pt x="5338255" y="753414"/>
                  <a:pt x="5330567" y="714975"/>
                  <a:pt x="5315191" y="679098"/>
                </a:cubicBezTo>
                <a:cubicBezTo>
                  <a:pt x="5299815" y="643221"/>
                  <a:pt x="5275898" y="612043"/>
                  <a:pt x="5243437" y="585562"/>
                </a:cubicBezTo>
                <a:cubicBezTo>
                  <a:pt x="5210977" y="559081"/>
                  <a:pt x="5170830" y="538153"/>
                  <a:pt x="5122994" y="522777"/>
                </a:cubicBezTo>
                <a:cubicBezTo>
                  <a:pt x="5075157" y="507402"/>
                  <a:pt x="5018780" y="499714"/>
                  <a:pt x="4953860" y="499714"/>
                </a:cubicBezTo>
                <a:close/>
                <a:moveTo>
                  <a:pt x="8578145" y="151196"/>
                </a:moveTo>
                <a:cubicBezTo>
                  <a:pt x="8678942" y="151196"/>
                  <a:pt x="8759238" y="152477"/>
                  <a:pt x="8819033" y="155039"/>
                </a:cubicBezTo>
                <a:cubicBezTo>
                  <a:pt x="8878827" y="157602"/>
                  <a:pt x="8925382" y="163582"/>
                  <a:pt x="8958696" y="172978"/>
                </a:cubicBezTo>
                <a:cubicBezTo>
                  <a:pt x="8992011" y="182374"/>
                  <a:pt x="9015928" y="196469"/>
                  <a:pt x="9030450" y="215261"/>
                </a:cubicBezTo>
                <a:cubicBezTo>
                  <a:pt x="9044972" y="234054"/>
                  <a:pt x="9057358" y="259680"/>
                  <a:pt x="9067608" y="292140"/>
                </a:cubicBezTo>
                <a:lnTo>
                  <a:pt x="10092663" y="3231482"/>
                </a:lnTo>
                <a:cubicBezTo>
                  <a:pt x="10113164" y="3292985"/>
                  <a:pt x="10125977" y="3341675"/>
                  <a:pt x="10131102" y="3377552"/>
                </a:cubicBezTo>
                <a:cubicBezTo>
                  <a:pt x="10136227" y="3413429"/>
                  <a:pt x="10129394" y="3440337"/>
                  <a:pt x="10110601" y="3458275"/>
                </a:cubicBezTo>
                <a:cubicBezTo>
                  <a:pt x="10091808" y="3476214"/>
                  <a:pt x="10058494" y="3487318"/>
                  <a:pt x="10010658" y="3491589"/>
                </a:cubicBezTo>
                <a:cubicBezTo>
                  <a:pt x="9962823" y="3495861"/>
                  <a:pt x="9897048" y="3497996"/>
                  <a:pt x="9813335" y="3497996"/>
                </a:cubicBezTo>
                <a:cubicBezTo>
                  <a:pt x="9726206" y="3497996"/>
                  <a:pt x="9658296" y="3496715"/>
                  <a:pt x="9609606" y="3494152"/>
                </a:cubicBezTo>
                <a:cubicBezTo>
                  <a:pt x="9560916" y="3491589"/>
                  <a:pt x="9523758" y="3486464"/>
                  <a:pt x="9498131" y="3478776"/>
                </a:cubicBezTo>
                <a:cubicBezTo>
                  <a:pt x="9472505" y="3471088"/>
                  <a:pt x="9454567" y="3460411"/>
                  <a:pt x="9444316" y="3446743"/>
                </a:cubicBezTo>
                <a:cubicBezTo>
                  <a:pt x="9434066" y="3433076"/>
                  <a:pt x="9425523" y="3415138"/>
                  <a:pt x="9418690" y="3392928"/>
                </a:cubicBezTo>
                <a:lnTo>
                  <a:pt x="9195740" y="2726643"/>
                </a:lnTo>
                <a:lnTo>
                  <a:pt x="7950300" y="2726643"/>
                </a:lnTo>
                <a:lnTo>
                  <a:pt x="7740164" y="3374989"/>
                </a:lnTo>
                <a:cubicBezTo>
                  <a:pt x="7733330" y="3398908"/>
                  <a:pt x="7724361" y="3418982"/>
                  <a:pt x="7713256" y="3435211"/>
                </a:cubicBezTo>
                <a:cubicBezTo>
                  <a:pt x="7702152" y="3451442"/>
                  <a:pt x="7684213" y="3464254"/>
                  <a:pt x="7659441" y="3473651"/>
                </a:cubicBezTo>
                <a:cubicBezTo>
                  <a:pt x="7634668" y="3483047"/>
                  <a:pt x="7599646" y="3489454"/>
                  <a:pt x="7554373" y="3492871"/>
                </a:cubicBezTo>
                <a:cubicBezTo>
                  <a:pt x="7509100" y="3496288"/>
                  <a:pt x="7449732" y="3497996"/>
                  <a:pt x="7376270" y="3497996"/>
                </a:cubicBezTo>
                <a:cubicBezTo>
                  <a:pt x="7297682" y="3497996"/>
                  <a:pt x="7236179" y="3495433"/>
                  <a:pt x="7191760" y="3490308"/>
                </a:cubicBezTo>
                <a:cubicBezTo>
                  <a:pt x="7147341" y="3485183"/>
                  <a:pt x="7116590" y="3472797"/>
                  <a:pt x="7099505" y="3453150"/>
                </a:cubicBezTo>
                <a:cubicBezTo>
                  <a:pt x="7082421" y="3433503"/>
                  <a:pt x="7076442" y="3405741"/>
                  <a:pt x="7081567" y="3369864"/>
                </a:cubicBezTo>
                <a:cubicBezTo>
                  <a:pt x="7086692" y="3333987"/>
                  <a:pt x="7099505" y="3286152"/>
                  <a:pt x="7120006" y="3226357"/>
                </a:cubicBezTo>
                <a:lnTo>
                  <a:pt x="8142497" y="284453"/>
                </a:lnTo>
                <a:cubicBezTo>
                  <a:pt x="8152748" y="255409"/>
                  <a:pt x="8164707" y="231918"/>
                  <a:pt x="8178374" y="213980"/>
                </a:cubicBezTo>
                <a:cubicBezTo>
                  <a:pt x="8192042" y="196042"/>
                  <a:pt x="8213824" y="182374"/>
                  <a:pt x="8243721" y="172978"/>
                </a:cubicBezTo>
                <a:cubicBezTo>
                  <a:pt x="8273619" y="163582"/>
                  <a:pt x="8315048" y="157602"/>
                  <a:pt x="8368009" y="155039"/>
                </a:cubicBezTo>
                <a:cubicBezTo>
                  <a:pt x="8420970" y="152477"/>
                  <a:pt x="8491016" y="151196"/>
                  <a:pt x="8578145" y="151196"/>
                </a:cubicBezTo>
                <a:close/>
                <a:moveTo>
                  <a:pt x="1601646" y="107631"/>
                </a:moveTo>
                <a:cubicBezTo>
                  <a:pt x="1849367" y="107631"/>
                  <a:pt x="2068473" y="140945"/>
                  <a:pt x="2258962" y="207573"/>
                </a:cubicBezTo>
                <a:cubicBezTo>
                  <a:pt x="2449451" y="274202"/>
                  <a:pt x="2610043" y="376280"/>
                  <a:pt x="2740737" y="513808"/>
                </a:cubicBezTo>
                <a:cubicBezTo>
                  <a:pt x="2871431" y="651336"/>
                  <a:pt x="2970520" y="825168"/>
                  <a:pt x="3038003" y="1035304"/>
                </a:cubicBezTo>
                <a:cubicBezTo>
                  <a:pt x="3105485" y="1245440"/>
                  <a:pt x="3139227" y="1494016"/>
                  <a:pt x="3139227" y="1781031"/>
                </a:cubicBezTo>
                <a:cubicBezTo>
                  <a:pt x="3139227" y="1929664"/>
                  <a:pt x="3129403" y="2069327"/>
                  <a:pt x="3109756" y="2200022"/>
                </a:cubicBezTo>
                <a:cubicBezTo>
                  <a:pt x="3090110" y="2330716"/>
                  <a:pt x="3061493" y="2451587"/>
                  <a:pt x="3023908" y="2562634"/>
                </a:cubicBezTo>
                <a:cubicBezTo>
                  <a:pt x="2986323" y="2673682"/>
                  <a:pt x="2940196" y="2775333"/>
                  <a:pt x="2885526" y="2867588"/>
                </a:cubicBezTo>
                <a:cubicBezTo>
                  <a:pt x="2830857" y="2959843"/>
                  <a:pt x="2768499" y="3040993"/>
                  <a:pt x="2698453" y="3111038"/>
                </a:cubicBezTo>
                <a:cubicBezTo>
                  <a:pt x="2804376" y="3203293"/>
                  <a:pt x="2898339" y="3273338"/>
                  <a:pt x="2980343" y="3321174"/>
                </a:cubicBezTo>
                <a:cubicBezTo>
                  <a:pt x="3062347" y="3369010"/>
                  <a:pt x="3131112" y="3404887"/>
                  <a:pt x="3186635" y="3428805"/>
                </a:cubicBezTo>
                <a:cubicBezTo>
                  <a:pt x="3242159" y="3452723"/>
                  <a:pt x="3286578" y="3470234"/>
                  <a:pt x="3319892" y="3481339"/>
                </a:cubicBezTo>
                <a:cubicBezTo>
                  <a:pt x="3353207" y="3492444"/>
                  <a:pt x="3379260" y="3506965"/>
                  <a:pt x="3398053" y="3524904"/>
                </a:cubicBezTo>
                <a:cubicBezTo>
                  <a:pt x="3416845" y="3542842"/>
                  <a:pt x="3430513" y="3573594"/>
                  <a:pt x="3439055" y="3617158"/>
                </a:cubicBezTo>
                <a:cubicBezTo>
                  <a:pt x="3447597" y="3660723"/>
                  <a:pt x="3451868" y="3720945"/>
                  <a:pt x="3451868" y="3797824"/>
                </a:cubicBezTo>
                <a:cubicBezTo>
                  <a:pt x="3451868" y="3859327"/>
                  <a:pt x="3448878" y="3908872"/>
                  <a:pt x="3442899" y="3946457"/>
                </a:cubicBezTo>
                <a:cubicBezTo>
                  <a:pt x="3436919" y="3984042"/>
                  <a:pt x="3428804" y="4013085"/>
                  <a:pt x="3418554" y="4033587"/>
                </a:cubicBezTo>
                <a:cubicBezTo>
                  <a:pt x="3408303" y="4054088"/>
                  <a:pt x="3397198" y="4067328"/>
                  <a:pt x="3385240" y="4073307"/>
                </a:cubicBezTo>
                <a:cubicBezTo>
                  <a:pt x="3373281" y="4079287"/>
                  <a:pt x="3360467" y="4082277"/>
                  <a:pt x="3346800" y="4082277"/>
                </a:cubicBezTo>
                <a:cubicBezTo>
                  <a:pt x="3290422" y="4082277"/>
                  <a:pt x="3216533" y="4066901"/>
                  <a:pt x="3125132" y="4036149"/>
                </a:cubicBezTo>
                <a:cubicBezTo>
                  <a:pt x="3033732" y="4005398"/>
                  <a:pt x="2935070" y="3961405"/>
                  <a:pt x="2829148" y="3904173"/>
                </a:cubicBezTo>
                <a:cubicBezTo>
                  <a:pt x="2723225" y="3846942"/>
                  <a:pt x="2615168" y="3776896"/>
                  <a:pt x="2504975" y="3694037"/>
                </a:cubicBezTo>
                <a:cubicBezTo>
                  <a:pt x="2394781" y="3611179"/>
                  <a:pt x="2292703" y="3515934"/>
                  <a:pt x="2198740" y="3408304"/>
                </a:cubicBezTo>
                <a:cubicBezTo>
                  <a:pt x="2120152" y="3444181"/>
                  <a:pt x="2024908" y="3475360"/>
                  <a:pt x="1913006" y="3501840"/>
                </a:cubicBezTo>
                <a:cubicBezTo>
                  <a:pt x="1801104" y="3528321"/>
                  <a:pt x="1676816" y="3541561"/>
                  <a:pt x="1540143" y="3541561"/>
                </a:cubicBezTo>
                <a:cubicBezTo>
                  <a:pt x="1282171" y="3541561"/>
                  <a:pt x="1057086" y="3508674"/>
                  <a:pt x="864889" y="3442899"/>
                </a:cubicBezTo>
                <a:cubicBezTo>
                  <a:pt x="672691" y="3377125"/>
                  <a:pt x="512526" y="3275047"/>
                  <a:pt x="384395" y="3136665"/>
                </a:cubicBezTo>
                <a:cubicBezTo>
                  <a:pt x="256263" y="2998282"/>
                  <a:pt x="160164" y="2821888"/>
                  <a:pt x="96098" y="2607480"/>
                </a:cubicBezTo>
                <a:cubicBezTo>
                  <a:pt x="32032" y="2393073"/>
                  <a:pt x="0" y="2138091"/>
                  <a:pt x="0" y="1842534"/>
                </a:cubicBezTo>
                <a:cubicBezTo>
                  <a:pt x="0" y="1574312"/>
                  <a:pt x="34168" y="1332997"/>
                  <a:pt x="102505" y="1118590"/>
                </a:cubicBezTo>
                <a:cubicBezTo>
                  <a:pt x="170842" y="904183"/>
                  <a:pt x="272493" y="722236"/>
                  <a:pt x="407458" y="572749"/>
                </a:cubicBezTo>
                <a:cubicBezTo>
                  <a:pt x="542424" y="423262"/>
                  <a:pt x="709422" y="308371"/>
                  <a:pt x="908453" y="228074"/>
                </a:cubicBezTo>
                <a:cubicBezTo>
                  <a:pt x="1107485" y="147778"/>
                  <a:pt x="1338549" y="107631"/>
                  <a:pt x="1601646" y="107631"/>
                </a:cubicBezTo>
                <a:close/>
                <a:moveTo>
                  <a:pt x="4987174" y="0"/>
                </a:moveTo>
                <a:cubicBezTo>
                  <a:pt x="5166558" y="0"/>
                  <a:pt x="5321170" y="17084"/>
                  <a:pt x="5451011" y="51253"/>
                </a:cubicBezTo>
                <a:cubicBezTo>
                  <a:pt x="5580851" y="85421"/>
                  <a:pt x="5687627" y="133684"/>
                  <a:pt x="5771340" y="196042"/>
                </a:cubicBezTo>
                <a:cubicBezTo>
                  <a:pt x="5855053" y="258399"/>
                  <a:pt x="5917410" y="335278"/>
                  <a:pt x="5958412" y="426679"/>
                </a:cubicBezTo>
                <a:cubicBezTo>
                  <a:pt x="5999414" y="518079"/>
                  <a:pt x="6019916" y="621012"/>
                  <a:pt x="6019916" y="735476"/>
                </a:cubicBezTo>
                <a:cubicBezTo>
                  <a:pt x="6019916" y="837981"/>
                  <a:pt x="6002404" y="932799"/>
                  <a:pt x="5967381" y="1019928"/>
                </a:cubicBezTo>
                <a:cubicBezTo>
                  <a:pt x="5932359" y="1107058"/>
                  <a:pt x="5879398" y="1189916"/>
                  <a:pt x="5808498" y="1268504"/>
                </a:cubicBezTo>
                <a:cubicBezTo>
                  <a:pt x="5737598" y="1347091"/>
                  <a:pt x="5649188" y="1422689"/>
                  <a:pt x="5543266" y="1495297"/>
                </a:cubicBezTo>
                <a:cubicBezTo>
                  <a:pt x="5437344" y="1567905"/>
                  <a:pt x="5313482" y="1640940"/>
                  <a:pt x="5171684" y="1714402"/>
                </a:cubicBezTo>
                <a:cubicBezTo>
                  <a:pt x="5217811" y="1767364"/>
                  <a:pt x="5269491" y="1823315"/>
                  <a:pt x="5326723" y="1882255"/>
                </a:cubicBezTo>
                <a:cubicBezTo>
                  <a:pt x="5383955" y="1941196"/>
                  <a:pt x="5442895" y="2000136"/>
                  <a:pt x="5503545" y="2059077"/>
                </a:cubicBezTo>
                <a:cubicBezTo>
                  <a:pt x="5564194" y="2118017"/>
                  <a:pt x="5625270" y="2176531"/>
                  <a:pt x="5686773" y="2234617"/>
                </a:cubicBezTo>
                <a:cubicBezTo>
                  <a:pt x="5748276" y="2292704"/>
                  <a:pt x="5808071" y="2346519"/>
                  <a:pt x="5866157" y="2396063"/>
                </a:cubicBezTo>
                <a:cubicBezTo>
                  <a:pt x="5888367" y="2361895"/>
                  <a:pt x="5908441" y="2322601"/>
                  <a:pt x="5926379" y="2278182"/>
                </a:cubicBezTo>
                <a:cubicBezTo>
                  <a:pt x="5944318" y="2233763"/>
                  <a:pt x="5959694" y="2186781"/>
                  <a:pt x="5972507" y="2137237"/>
                </a:cubicBezTo>
                <a:cubicBezTo>
                  <a:pt x="5985320" y="2087693"/>
                  <a:pt x="5995570" y="2037294"/>
                  <a:pt x="6003258" y="1986042"/>
                </a:cubicBezTo>
                <a:cubicBezTo>
                  <a:pt x="6010946" y="1934789"/>
                  <a:pt x="6014790" y="1884391"/>
                  <a:pt x="6014790" y="1834846"/>
                </a:cubicBezTo>
                <a:lnTo>
                  <a:pt x="6014790" y="1755405"/>
                </a:lnTo>
                <a:cubicBezTo>
                  <a:pt x="6014790" y="1736612"/>
                  <a:pt x="6018207" y="1720382"/>
                  <a:pt x="6025041" y="1706714"/>
                </a:cubicBezTo>
                <a:cubicBezTo>
                  <a:pt x="6031874" y="1693047"/>
                  <a:pt x="6045969" y="1681942"/>
                  <a:pt x="6067324" y="1673400"/>
                </a:cubicBezTo>
                <a:cubicBezTo>
                  <a:pt x="6088679" y="1664858"/>
                  <a:pt x="6119431" y="1658451"/>
                  <a:pt x="6159579" y="1654180"/>
                </a:cubicBezTo>
                <a:cubicBezTo>
                  <a:pt x="6199727" y="1649909"/>
                  <a:pt x="6251407" y="1647774"/>
                  <a:pt x="6314618" y="1647774"/>
                </a:cubicBezTo>
                <a:cubicBezTo>
                  <a:pt x="6374413" y="1647774"/>
                  <a:pt x="6423957" y="1649055"/>
                  <a:pt x="6463251" y="1651618"/>
                </a:cubicBezTo>
                <a:cubicBezTo>
                  <a:pt x="6502545" y="1654180"/>
                  <a:pt x="6533724" y="1659733"/>
                  <a:pt x="6556787" y="1668275"/>
                </a:cubicBezTo>
                <a:cubicBezTo>
                  <a:pt x="6579851" y="1676817"/>
                  <a:pt x="6596081" y="1688349"/>
                  <a:pt x="6605477" y="1702870"/>
                </a:cubicBezTo>
                <a:cubicBezTo>
                  <a:pt x="6614873" y="1717392"/>
                  <a:pt x="6619572" y="1735758"/>
                  <a:pt x="6619572" y="1757967"/>
                </a:cubicBezTo>
                <a:lnTo>
                  <a:pt x="6619572" y="1839971"/>
                </a:lnTo>
                <a:cubicBezTo>
                  <a:pt x="6619572" y="1921976"/>
                  <a:pt x="6613592" y="2004834"/>
                  <a:pt x="6601633" y="2088547"/>
                </a:cubicBezTo>
                <a:cubicBezTo>
                  <a:pt x="6589674" y="2172260"/>
                  <a:pt x="6572163" y="2253837"/>
                  <a:pt x="6549099" y="2333279"/>
                </a:cubicBezTo>
                <a:cubicBezTo>
                  <a:pt x="6526036" y="2412720"/>
                  <a:pt x="6497419" y="2488745"/>
                  <a:pt x="6463251" y="2561353"/>
                </a:cubicBezTo>
                <a:cubicBezTo>
                  <a:pt x="6429082" y="2633961"/>
                  <a:pt x="6391497" y="2701871"/>
                  <a:pt x="6350495" y="2765083"/>
                </a:cubicBezTo>
                <a:cubicBezTo>
                  <a:pt x="6410290" y="2811210"/>
                  <a:pt x="6461970" y="2849649"/>
                  <a:pt x="6505535" y="2880401"/>
                </a:cubicBezTo>
                <a:cubicBezTo>
                  <a:pt x="6549099" y="2911153"/>
                  <a:pt x="6586258" y="2935498"/>
                  <a:pt x="6617009" y="2953436"/>
                </a:cubicBezTo>
                <a:cubicBezTo>
                  <a:pt x="6647761" y="2971375"/>
                  <a:pt x="6673387" y="2983761"/>
                  <a:pt x="6693888" y="2990594"/>
                </a:cubicBezTo>
                <a:cubicBezTo>
                  <a:pt x="6714389" y="2997428"/>
                  <a:pt x="6731473" y="3000845"/>
                  <a:pt x="6745141" y="3000845"/>
                </a:cubicBezTo>
                <a:cubicBezTo>
                  <a:pt x="6763933" y="3000845"/>
                  <a:pt x="6781445" y="3000845"/>
                  <a:pt x="6797675" y="3000845"/>
                </a:cubicBezTo>
                <a:cubicBezTo>
                  <a:pt x="6813905" y="3000845"/>
                  <a:pt x="6827145" y="3006824"/>
                  <a:pt x="6837396" y="3018783"/>
                </a:cubicBezTo>
                <a:cubicBezTo>
                  <a:pt x="6847646" y="3030742"/>
                  <a:pt x="6855334" y="3052098"/>
                  <a:pt x="6860460" y="3082849"/>
                </a:cubicBezTo>
                <a:cubicBezTo>
                  <a:pt x="6865585" y="3113601"/>
                  <a:pt x="6868147" y="3158874"/>
                  <a:pt x="6868147" y="3218669"/>
                </a:cubicBezTo>
                <a:cubicBezTo>
                  <a:pt x="6868147" y="3281881"/>
                  <a:pt x="6866866" y="3331425"/>
                  <a:pt x="6864303" y="3367302"/>
                </a:cubicBezTo>
                <a:cubicBezTo>
                  <a:pt x="6861741" y="3403178"/>
                  <a:pt x="6857470" y="3429659"/>
                  <a:pt x="6851490" y="3446743"/>
                </a:cubicBezTo>
                <a:cubicBezTo>
                  <a:pt x="6845510" y="3463828"/>
                  <a:pt x="6835260" y="3477922"/>
                  <a:pt x="6820739" y="3489027"/>
                </a:cubicBezTo>
                <a:cubicBezTo>
                  <a:pt x="6806217" y="3500132"/>
                  <a:pt x="6781872" y="3510382"/>
                  <a:pt x="6747704" y="3519778"/>
                </a:cubicBezTo>
                <a:cubicBezTo>
                  <a:pt x="6713535" y="3529175"/>
                  <a:pt x="6672533" y="3533873"/>
                  <a:pt x="6624697" y="3533873"/>
                </a:cubicBezTo>
                <a:cubicBezTo>
                  <a:pt x="6587112" y="3533873"/>
                  <a:pt x="6548245" y="3529175"/>
                  <a:pt x="6508097" y="3519778"/>
                </a:cubicBezTo>
                <a:cubicBezTo>
                  <a:pt x="6467949" y="3510382"/>
                  <a:pt x="6421394" y="3492444"/>
                  <a:pt x="6368434" y="3465963"/>
                </a:cubicBezTo>
                <a:cubicBezTo>
                  <a:pt x="6315472" y="3439483"/>
                  <a:pt x="6253969" y="3404460"/>
                  <a:pt x="6183924" y="3360895"/>
                </a:cubicBezTo>
                <a:cubicBezTo>
                  <a:pt x="6113878" y="3317330"/>
                  <a:pt x="6032729" y="3261380"/>
                  <a:pt x="5940474" y="3193042"/>
                </a:cubicBezTo>
                <a:cubicBezTo>
                  <a:pt x="5860178" y="3247712"/>
                  <a:pt x="5777319" y="3296829"/>
                  <a:pt x="5691898" y="3340394"/>
                </a:cubicBezTo>
                <a:cubicBezTo>
                  <a:pt x="5606477" y="3383959"/>
                  <a:pt x="5517212" y="3420263"/>
                  <a:pt x="5424103" y="3449306"/>
                </a:cubicBezTo>
                <a:cubicBezTo>
                  <a:pt x="5330994" y="3478349"/>
                  <a:pt x="5234895" y="3500559"/>
                  <a:pt x="5135807" y="3515934"/>
                </a:cubicBezTo>
                <a:cubicBezTo>
                  <a:pt x="5036718" y="3531310"/>
                  <a:pt x="4930796" y="3538998"/>
                  <a:pt x="4818040" y="3538998"/>
                </a:cubicBezTo>
                <a:cubicBezTo>
                  <a:pt x="4706993" y="3538998"/>
                  <a:pt x="4598508" y="3530456"/>
                  <a:pt x="4492586" y="3513372"/>
                </a:cubicBezTo>
                <a:cubicBezTo>
                  <a:pt x="4386664" y="3496288"/>
                  <a:pt x="4287148" y="3470234"/>
                  <a:pt x="4194039" y="3435211"/>
                </a:cubicBezTo>
                <a:cubicBezTo>
                  <a:pt x="4100930" y="3400189"/>
                  <a:pt x="4015936" y="3356197"/>
                  <a:pt x="3939057" y="3303236"/>
                </a:cubicBezTo>
                <a:cubicBezTo>
                  <a:pt x="3862178" y="3250275"/>
                  <a:pt x="3796403" y="3187490"/>
                  <a:pt x="3741734" y="3114882"/>
                </a:cubicBezTo>
                <a:cubicBezTo>
                  <a:pt x="3687064" y="3042274"/>
                  <a:pt x="3644354" y="2959416"/>
                  <a:pt x="3613602" y="2866307"/>
                </a:cubicBezTo>
                <a:cubicBezTo>
                  <a:pt x="3582851" y="2773198"/>
                  <a:pt x="3567475" y="2670265"/>
                  <a:pt x="3567475" y="2557509"/>
                </a:cubicBezTo>
                <a:cubicBezTo>
                  <a:pt x="3567475" y="2461838"/>
                  <a:pt x="3581569" y="2371718"/>
                  <a:pt x="3609758" y="2287151"/>
                </a:cubicBezTo>
                <a:cubicBezTo>
                  <a:pt x="3637947" y="2202584"/>
                  <a:pt x="3680231" y="2122716"/>
                  <a:pt x="3736609" y="2047545"/>
                </a:cubicBezTo>
                <a:cubicBezTo>
                  <a:pt x="3792987" y="1972374"/>
                  <a:pt x="3862605" y="1900621"/>
                  <a:pt x="3945463" y="1832284"/>
                </a:cubicBezTo>
                <a:cubicBezTo>
                  <a:pt x="4028322" y="1763947"/>
                  <a:pt x="4124421" y="1697318"/>
                  <a:pt x="4233760" y="1632398"/>
                </a:cubicBezTo>
                <a:cubicBezTo>
                  <a:pt x="4172256" y="1553810"/>
                  <a:pt x="4118868" y="1479921"/>
                  <a:pt x="4073595" y="1410730"/>
                </a:cubicBezTo>
                <a:cubicBezTo>
                  <a:pt x="4028322" y="1341539"/>
                  <a:pt x="3990736" y="1275338"/>
                  <a:pt x="3960839" y="1212126"/>
                </a:cubicBezTo>
                <a:cubicBezTo>
                  <a:pt x="3930942" y="1148914"/>
                  <a:pt x="3908732" y="1088692"/>
                  <a:pt x="3894211" y="1031460"/>
                </a:cubicBezTo>
                <a:cubicBezTo>
                  <a:pt x="3879689" y="974228"/>
                  <a:pt x="3872428" y="917423"/>
                  <a:pt x="3872428" y="861045"/>
                </a:cubicBezTo>
                <a:cubicBezTo>
                  <a:pt x="3872428" y="741456"/>
                  <a:pt x="3893783" y="629127"/>
                  <a:pt x="3936494" y="524059"/>
                </a:cubicBezTo>
                <a:cubicBezTo>
                  <a:pt x="3979205" y="418991"/>
                  <a:pt x="4045833" y="328017"/>
                  <a:pt x="4136380" y="251138"/>
                </a:cubicBezTo>
                <a:cubicBezTo>
                  <a:pt x="4226926" y="174259"/>
                  <a:pt x="4342245" y="113183"/>
                  <a:pt x="4482336" y="67910"/>
                </a:cubicBezTo>
                <a:cubicBezTo>
                  <a:pt x="4622426" y="22637"/>
                  <a:pt x="4790705" y="0"/>
                  <a:pt x="4987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8" r:id="rId5"/>
    <p:sldLayoutId id="2147483652" r:id="rId6"/>
    <p:sldLayoutId id="2147483659" r:id="rId7"/>
    <p:sldLayoutId id="2147483654" r:id="rId8"/>
    <p:sldLayoutId id="2147483655" r:id="rId9"/>
    <p:sldLayoutId id="2147483664" r:id="rId10"/>
    <p:sldLayoutId id="2147483665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" y="185737"/>
            <a:ext cx="788594" cy="4471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566734" y="296313"/>
            <a:ext cx="6265380" cy="62653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91892" y="1101166"/>
            <a:ext cx="3492818" cy="34928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2621323" y="5957682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898813" y="5296113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050155" y="5180108"/>
            <a:ext cx="559009" cy="55900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463767" y="2442689"/>
            <a:ext cx="85043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PHOTOGRAM</a:t>
            </a:r>
            <a:endParaRPr lang="id-ID" sz="11500" b="1" dirty="0">
              <a:solidFill>
                <a:schemeClr val="accent5">
                  <a:lumMod val="50000"/>
                </a:schemeClr>
              </a:solidFill>
              <a:effectLst>
                <a:outerShdw blurRad="444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26286" y="3730172"/>
            <a:ext cx="3265714" cy="1306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197014" y="3864895"/>
            <a:ext cx="438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Сподели движението!</a:t>
            </a:r>
            <a:endParaRPr lang="id-ID" sz="28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73636" y="5378554"/>
            <a:ext cx="3838440" cy="1213195"/>
            <a:chOff x="6445133" y="5069674"/>
            <a:chExt cx="3838440" cy="1213195"/>
          </a:xfrm>
        </p:grpSpPr>
        <p:sp>
          <p:nvSpPr>
            <p:cNvPr id="15" name="TextBox 14"/>
            <p:cNvSpPr txBox="1"/>
            <p:nvPr/>
          </p:nvSpPr>
          <p:spPr>
            <a:xfrm>
              <a:off x="6445133" y="5069674"/>
              <a:ext cx="38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Деян Пламенов Пейчев</a:t>
              </a:r>
              <a:b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bg-BG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ППМГ „Добри Чинтулов“, Сливен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1115" y="5759649"/>
              <a:ext cx="38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Стоян Георгиев Минчев</a:t>
              </a:r>
              <a:b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bg-BG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ППМГ „Добри Чинтулов“, Сливен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91892" y="1101166"/>
            <a:ext cx="3492818" cy="34928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7566734" y="296313"/>
            <a:ext cx="6265380" cy="62653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4564533" y="1226566"/>
            <a:ext cx="559009" cy="5590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5462071" y="1731147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318954" y="2195708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2621323" y="5957682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898813" y="5296113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050155" y="5180108"/>
            <a:ext cx="559009" cy="55900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967360" y="2836449"/>
            <a:ext cx="965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Благодарим Ви за вниманието!</a:t>
            </a:r>
            <a:endParaRPr lang="id-ID" sz="5400" b="1" dirty="0">
              <a:solidFill>
                <a:schemeClr val="accent5">
                  <a:lumMod val="50000"/>
                </a:schemeClr>
              </a:solidFill>
              <a:effectLst>
                <a:outerShdw blurRad="444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77295" y="3730172"/>
            <a:ext cx="3265714" cy="1306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7295050" y="4067484"/>
            <a:ext cx="423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Време за въпроси?</a:t>
            </a:r>
            <a:endParaRPr lang="id-ID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" y="185737"/>
            <a:ext cx="788594" cy="4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2" y="897466"/>
            <a:ext cx="4491729" cy="4447135"/>
          </a:xfrm>
        </p:spPr>
      </p:pic>
      <p:sp>
        <p:nvSpPr>
          <p:cNvPr id="3" name="Oval 2"/>
          <p:cNvSpPr/>
          <p:nvPr/>
        </p:nvSpPr>
        <p:spPr>
          <a:xfrm>
            <a:off x="5862089" y="816397"/>
            <a:ext cx="4546056" cy="4546054"/>
          </a:xfrm>
          <a:prstGeom prst="ellipse">
            <a:avLst/>
          </a:prstGeom>
          <a:noFill/>
          <a:ln w="171450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0079550" y="810280"/>
            <a:ext cx="727575" cy="727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10999725" y="1174067"/>
            <a:ext cx="447268" cy="447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1061462" y="2071661"/>
            <a:ext cx="372546" cy="372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7529214" y="6380614"/>
            <a:ext cx="372546" cy="372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588836" y="5519553"/>
            <a:ext cx="447268" cy="447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5484270" y="5368567"/>
            <a:ext cx="727575" cy="72757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203449" y="1326860"/>
            <a:ext cx="2776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</a:t>
            </a:r>
            <a:endParaRPr lang="id-ID" sz="4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Photo</a:t>
            </a:r>
            <a:r>
              <a:rPr lang="en-US" sz="44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gram</a:t>
            </a:r>
            <a:endParaRPr lang="id-ID" sz="44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18897" y="282180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3449" y="3150005"/>
            <a:ext cx="401495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Основната цел на Photogram е създаването на общност от хора, обичащи пътешествията и фотографията, които искат да открият красотата и магията на </a:t>
            </a:r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нашия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свят.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8853" y="497315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LEARN NOW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28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8116754" y="105058"/>
            <a:ext cx="3877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Цели на проекта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-3645040" y="401592"/>
            <a:ext cx="6505160" cy="6505160"/>
          </a:xfrm>
          <a:prstGeom prst="roundRect">
            <a:avLst>
              <a:gd name="adj" fmla="val 15687"/>
            </a:avLst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2164" y="2676192"/>
            <a:ext cx="59758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“Setting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 is the first step in </a:t>
            </a:r>
            <a:endParaRPr lang="bg-BG" sz="24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turning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invisible into the visible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-Tony Robbins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2472" y="144995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Облачна архитектура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2472" y="2306859"/>
            <a:ext cx="464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Лесен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 интуитивен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потребителски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интерфейс, </a:t>
            </a:r>
          </a:p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достъпен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при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всякакъв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вид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мобилни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устройства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66220" y="3542625"/>
            <a:ext cx="413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Автоматично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извличане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на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координати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ru-R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време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заснемане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параметри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от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снимките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2472" y="4798259"/>
            <a:ext cx="42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Обединяване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на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група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от снимки в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едно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r>
              <a:rPr lang="ru-R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пътешествие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изобразяване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върху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електронна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карта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41566" y="1449953"/>
            <a:ext cx="428720" cy="3863004"/>
            <a:chOff x="6829851" y="1269112"/>
            <a:chExt cx="428720" cy="3863004"/>
          </a:xfrm>
        </p:grpSpPr>
        <p:sp>
          <p:nvSpPr>
            <p:cNvPr id="25" name="Oval 24"/>
            <p:cNvSpPr/>
            <p:nvPr/>
          </p:nvSpPr>
          <p:spPr>
            <a:xfrm>
              <a:off x="6842135" y="1269112"/>
              <a:ext cx="416436" cy="416436"/>
            </a:xfrm>
            <a:prstGeom prst="ellipse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842135" y="2384446"/>
              <a:ext cx="416436" cy="41643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+mj-lt"/>
                </a:rPr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842135" y="3610685"/>
              <a:ext cx="416436" cy="416436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+mj-lt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829851" y="4715680"/>
              <a:ext cx="416436" cy="41643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5" idx="4"/>
              <a:endCxn id="26" idx="0"/>
            </p:cNvCxnSpPr>
            <p:nvPr/>
          </p:nvCxnSpPr>
          <p:spPr>
            <a:xfrm>
              <a:off x="7050353" y="1685548"/>
              <a:ext cx="0" cy="69889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4"/>
              <a:endCxn id="27" idx="0"/>
            </p:cNvCxnSpPr>
            <p:nvPr/>
          </p:nvCxnSpPr>
          <p:spPr>
            <a:xfrm>
              <a:off x="7050353" y="2800882"/>
              <a:ext cx="0" cy="8098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4"/>
              <a:endCxn id="29" idx="0"/>
            </p:cNvCxnSpPr>
            <p:nvPr/>
          </p:nvCxnSpPr>
          <p:spPr>
            <a:xfrm flipH="1">
              <a:off x="7038069" y="4027121"/>
              <a:ext cx="12284" cy="688559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16200000">
            <a:off x="11694235" y="6292186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54" name="Rectangle 53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09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900365" y="2685963"/>
            <a:ext cx="4428499" cy="2898060"/>
            <a:chOff x="6645501" y="4487310"/>
            <a:chExt cx="7085599" cy="4636896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flipH="1">
              <a:off x="6715602" y="7204411"/>
              <a:ext cx="3041050" cy="1849706"/>
            </a:xfrm>
            <a:custGeom>
              <a:avLst/>
              <a:gdLst/>
              <a:ahLst/>
              <a:cxnLst>
                <a:cxn ang="0">
                  <a:pos x="1159" y="376"/>
                </a:cxn>
                <a:cxn ang="0">
                  <a:pos x="1159" y="376"/>
                </a:cxn>
                <a:cxn ang="0">
                  <a:pos x="1159" y="0"/>
                </a:cxn>
                <a:cxn ang="0">
                  <a:pos x="932" y="0"/>
                </a:cxn>
                <a:cxn ang="0">
                  <a:pos x="924" y="112"/>
                </a:cxn>
                <a:cxn ang="0">
                  <a:pos x="0" y="407"/>
                </a:cxn>
                <a:cxn ang="0">
                  <a:pos x="906" y="759"/>
                </a:cxn>
                <a:cxn ang="0">
                  <a:pos x="906" y="761"/>
                </a:cxn>
                <a:cxn ang="0">
                  <a:pos x="907" y="759"/>
                </a:cxn>
                <a:cxn ang="0">
                  <a:pos x="1159" y="376"/>
                </a:cxn>
              </a:cxnLst>
              <a:rect l="0" t="0" r="r" b="b"/>
              <a:pathLst>
                <a:path w="1175" h="761">
                  <a:moveTo>
                    <a:pt x="1159" y="376"/>
                  </a:moveTo>
                  <a:cubicBezTo>
                    <a:pt x="1159" y="376"/>
                    <a:pt x="1159" y="376"/>
                    <a:pt x="1159" y="376"/>
                  </a:cubicBezTo>
                  <a:cubicBezTo>
                    <a:pt x="1159" y="0"/>
                    <a:pt x="1159" y="0"/>
                    <a:pt x="1159" y="0"/>
                  </a:cubicBezTo>
                  <a:cubicBezTo>
                    <a:pt x="932" y="0"/>
                    <a:pt x="932" y="0"/>
                    <a:pt x="932" y="0"/>
                  </a:cubicBezTo>
                  <a:cubicBezTo>
                    <a:pt x="924" y="112"/>
                    <a:pt x="924" y="112"/>
                    <a:pt x="924" y="112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906" y="759"/>
                    <a:pt x="906" y="759"/>
                    <a:pt x="906" y="759"/>
                  </a:cubicBezTo>
                  <a:cubicBezTo>
                    <a:pt x="906" y="761"/>
                    <a:pt x="906" y="761"/>
                    <a:pt x="906" y="761"/>
                  </a:cubicBezTo>
                  <a:cubicBezTo>
                    <a:pt x="907" y="759"/>
                    <a:pt x="907" y="759"/>
                    <a:pt x="907" y="759"/>
                  </a:cubicBezTo>
                  <a:cubicBezTo>
                    <a:pt x="1087" y="647"/>
                    <a:pt x="1175" y="513"/>
                    <a:pt x="1159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flipH="1">
              <a:off x="7722080" y="5061763"/>
              <a:ext cx="2575546" cy="2164730"/>
            </a:xfrm>
            <a:custGeom>
              <a:avLst/>
              <a:gdLst/>
              <a:ahLst/>
              <a:cxnLst>
                <a:cxn ang="0">
                  <a:pos x="1433" y="0"/>
                </a:cxn>
                <a:cxn ang="0">
                  <a:pos x="1433" y="1035"/>
                </a:cxn>
                <a:cxn ang="0">
                  <a:pos x="0" y="1285"/>
                </a:cxn>
                <a:cxn ang="0">
                  <a:pos x="0" y="462"/>
                </a:cxn>
                <a:cxn ang="0">
                  <a:pos x="1433" y="0"/>
                </a:cxn>
              </a:cxnLst>
              <a:rect l="0" t="0" r="r" b="b"/>
              <a:pathLst>
                <a:path w="1433" h="1285">
                  <a:moveTo>
                    <a:pt x="1433" y="0"/>
                  </a:moveTo>
                  <a:lnTo>
                    <a:pt x="1433" y="1035"/>
                  </a:lnTo>
                  <a:lnTo>
                    <a:pt x="0" y="1285"/>
                  </a:lnTo>
                  <a:lnTo>
                    <a:pt x="0" y="462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 flipH="1">
              <a:off x="7722080" y="4487310"/>
              <a:ext cx="4732317" cy="1352745"/>
            </a:xfrm>
            <a:custGeom>
              <a:avLst/>
              <a:gdLst/>
              <a:ahLst/>
              <a:cxnLst>
                <a:cxn ang="0">
                  <a:pos x="824" y="0"/>
                </a:cxn>
                <a:cxn ang="0">
                  <a:pos x="1828" y="237"/>
                </a:cxn>
                <a:cxn ang="0">
                  <a:pos x="833" y="557"/>
                </a:cxn>
                <a:cxn ang="0">
                  <a:pos x="0" y="148"/>
                </a:cxn>
                <a:cxn ang="0">
                  <a:pos x="608" y="9"/>
                </a:cxn>
                <a:cxn ang="0">
                  <a:pos x="824" y="0"/>
                </a:cxn>
              </a:cxnLst>
              <a:rect l="0" t="0" r="r" b="b"/>
              <a:pathLst>
                <a:path w="1828" h="557">
                  <a:moveTo>
                    <a:pt x="824" y="0"/>
                  </a:moveTo>
                  <a:cubicBezTo>
                    <a:pt x="1215" y="0"/>
                    <a:pt x="1587" y="88"/>
                    <a:pt x="1828" y="237"/>
                  </a:cubicBezTo>
                  <a:cubicBezTo>
                    <a:pt x="833" y="557"/>
                    <a:pt x="833" y="557"/>
                    <a:pt x="833" y="55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73" y="76"/>
                    <a:pt x="385" y="29"/>
                    <a:pt x="608" y="9"/>
                  </a:cubicBezTo>
                  <a:cubicBezTo>
                    <a:pt x="680" y="3"/>
                    <a:pt x="752" y="0"/>
                    <a:pt x="824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 flipH="1">
              <a:off x="10297626" y="4846132"/>
              <a:ext cx="2156772" cy="2380359"/>
            </a:xfrm>
            <a:custGeom>
              <a:avLst/>
              <a:gdLst/>
              <a:ahLst/>
              <a:cxnLst>
                <a:cxn ang="0">
                  <a:pos x="1200" y="590"/>
                </a:cxn>
                <a:cxn ang="0">
                  <a:pos x="1200" y="1413"/>
                </a:cxn>
                <a:cxn ang="0">
                  <a:pos x="0" y="1036"/>
                </a:cxn>
                <a:cxn ang="0">
                  <a:pos x="0" y="0"/>
                </a:cxn>
                <a:cxn ang="0">
                  <a:pos x="1200" y="590"/>
                </a:cxn>
              </a:cxnLst>
              <a:rect l="0" t="0" r="r" b="b"/>
              <a:pathLst>
                <a:path w="1200" h="1413">
                  <a:moveTo>
                    <a:pt x="1200" y="590"/>
                  </a:moveTo>
                  <a:lnTo>
                    <a:pt x="1200" y="1413"/>
                  </a:lnTo>
                  <a:lnTo>
                    <a:pt x="0" y="1036"/>
                  </a:lnTo>
                  <a:lnTo>
                    <a:pt x="0" y="0"/>
                  </a:lnTo>
                  <a:lnTo>
                    <a:pt x="1200" y="59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 flipH="1">
              <a:off x="6645501" y="6483974"/>
              <a:ext cx="3116538" cy="1612176"/>
            </a:xfrm>
            <a:custGeom>
              <a:avLst/>
              <a:gdLst/>
              <a:ahLst/>
              <a:cxnLst>
                <a:cxn ang="0">
                  <a:pos x="975" y="0"/>
                </a:cxn>
                <a:cxn ang="0">
                  <a:pos x="1141" y="208"/>
                </a:cxn>
                <a:cxn ang="0">
                  <a:pos x="906" y="664"/>
                </a:cxn>
                <a:cxn ang="0">
                  <a:pos x="0" y="312"/>
                </a:cxn>
                <a:cxn ang="0">
                  <a:pos x="975" y="0"/>
                </a:cxn>
              </a:cxnLst>
              <a:rect l="0" t="0" r="r" b="b"/>
              <a:pathLst>
                <a:path w="1204" h="664">
                  <a:moveTo>
                    <a:pt x="975" y="0"/>
                  </a:moveTo>
                  <a:cubicBezTo>
                    <a:pt x="1059" y="62"/>
                    <a:pt x="1114" y="135"/>
                    <a:pt x="1141" y="208"/>
                  </a:cubicBezTo>
                  <a:cubicBezTo>
                    <a:pt x="1204" y="370"/>
                    <a:pt x="1119" y="533"/>
                    <a:pt x="906" y="664"/>
                  </a:cubicBezTo>
                  <a:cubicBezTo>
                    <a:pt x="0" y="312"/>
                    <a:pt x="0" y="312"/>
                    <a:pt x="0" y="312"/>
                  </a:cubicBez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 flipH="1">
              <a:off x="7405774" y="7226491"/>
              <a:ext cx="2345490" cy="1836229"/>
            </a:xfrm>
            <a:custGeom>
              <a:avLst/>
              <a:gdLst/>
              <a:ahLst/>
              <a:cxnLst>
                <a:cxn ang="0">
                  <a:pos x="1305" y="507"/>
                </a:cxn>
                <a:cxn ang="0">
                  <a:pos x="1305" y="1090"/>
                </a:cxn>
                <a:cxn ang="0">
                  <a:pos x="0" y="581"/>
                </a:cxn>
                <a:cxn ang="0">
                  <a:pos x="0" y="0"/>
                </a:cxn>
                <a:cxn ang="0">
                  <a:pos x="1305" y="507"/>
                </a:cxn>
              </a:cxnLst>
              <a:rect l="0" t="0" r="r" b="b"/>
              <a:pathLst>
                <a:path w="1305" h="1090">
                  <a:moveTo>
                    <a:pt x="1305" y="507"/>
                  </a:moveTo>
                  <a:lnTo>
                    <a:pt x="1305" y="1090"/>
                  </a:lnTo>
                  <a:lnTo>
                    <a:pt x="0" y="581"/>
                  </a:lnTo>
                  <a:lnTo>
                    <a:pt x="0" y="0"/>
                  </a:lnTo>
                  <a:lnTo>
                    <a:pt x="1305" y="5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 flipH="1">
              <a:off x="9870478" y="5984086"/>
              <a:ext cx="3758176" cy="314012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690"/>
                </a:cxn>
                <a:cxn ang="0">
                  <a:pos x="1" y="722"/>
                </a:cxn>
                <a:cxn ang="0">
                  <a:pos x="1" y="722"/>
                </a:cxn>
                <a:cxn ang="0">
                  <a:pos x="1" y="722"/>
                </a:cxn>
                <a:cxn ang="0">
                  <a:pos x="19" y="807"/>
                </a:cxn>
                <a:cxn ang="0">
                  <a:pos x="534" y="1187"/>
                </a:cxn>
                <a:cxn ang="0">
                  <a:pos x="1241" y="1293"/>
                </a:cxn>
                <a:cxn ang="0">
                  <a:pos x="1452" y="1285"/>
                </a:cxn>
                <a:cxn ang="0">
                  <a:pos x="1452" y="588"/>
                </a:cxn>
                <a:cxn ang="0">
                  <a:pos x="1" y="0"/>
                </a:cxn>
              </a:cxnLst>
              <a:rect l="0" t="0" r="r" b="b"/>
              <a:pathLst>
                <a:path w="1452" h="1293">
                  <a:moveTo>
                    <a:pt x="1" y="0"/>
                  </a:moveTo>
                  <a:cubicBezTo>
                    <a:pt x="1" y="690"/>
                    <a:pt x="1" y="690"/>
                    <a:pt x="1" y="690"/>
                  </a:cubicBezTo>
                  <a:cubicBezTo>
                    <a:pt x="0" y="701"/>
                    <a:pt x="0" y="711"/>
                    <a:pt x="1" y="722"/>
                  </a:cubicBezTo>
                  <a:cubicBezTo>
                    <a:pt x="1" y="722"/>
                    <a:pt x="1" y="722"/>
                    <a:pt x="1" y="722"/>
                  </a:cubicBezTo>
                  <a:cubicBezTo>
                    <a:pt x="1" y="722"/>
                    <a:pt x="1" y="722"/>
                    <a:pt x="1" y="722"/>
                  </a:cubicBezTo>
                  <a:cubicBezTo>
                    <a:pt x="2" y="750"/>
                    <a:pt x="9" y="779"/>
                    <a:pt x="19" y="807"/>
                  </a:cubicBezTo>
                  <a:cubicBezTo>
                    <a:pt x="75" y="961"/>
                    <a:pt x="259" y="1097"/>
                    <a:pt x="534" y="1187"/>
                  </a:cubicBezTo>
                  <a:cubicBezTo>
                    <a:pt x="745" y="1256"/>
                    <a:pt x="990" y="1293"/>
                    <a:pt x="1241" y="1293"/>
                  </a:cubicBezTo>
                  <a:cubicBezTo>
                    <a:pt x="1311" y="1293"/>
                    <a:pt x="1381" y="1291"/>
                    <a:pt x="1452" y="1285"/>
                  </a:cubicBezTo>
                  <a:cubicBezTo>
                    <a:pt x="1452" y="588"/>
                    <a:pt x="1452" y="588"/>
                    <a:pt x="1452" y="5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 flipH="1">
              <a:off x="9870478" y="5028911"/>
              <a:ext cx="3860622" cy="2414052"/>
            </a:xfrm>
            <a:custGeom>
              <a:avLst/>
              <a:gdLst/>
              <a:ahLst/>
              <a:cxnLst>
                <a:cxn ang="0">
                  <a:pos x="389" y="0"/>
                </a:cxn>
                <a:cxn ang="0">
                  <a:pos x="1241" y="418"/>
                </a:cxn>
                <a:cxn ang="0">
                  <a:pos x="1491" y="985"/>
                </a:cxn>
                <a:cxn ang="0">
                  <a:pos x="1280" y="994"/>
                </a:cxn>
                <a:cxn ang="0">
                  <a:pos x="573" y="888"/>
                </a:cxn>
                <a:cxn ang="0">
                  <a:pos x="58" y="508"/>
                </a:cxn>
                <a:cxn ang="0">
                  <a:pos x="267" y="69"/>
                </a:cxn>
                <a:cxn ang="0">
                  <a:pos x="389" y="0"/>
                </a:cxn>
              </a:cxnLst>
              <a:rect l="0" t="0" r="r" b="b"/>
              <a:pathLst>
                <a:path w="1491" h="994">
                  <a:moveTo>
                    <a:pt x="389" y="0"/>
                  </a:moveTo>
                  <a:cubicBezTo>
                    <a:pt x="1241" y="418"/>
                    <a:pt x="1241" y="418"/>
                    <a:pt x="1241" y="418"/>
                  </a:cubicBezTo>
                  <a:cubicBezTo>
                    <a:pt x="1491" y="985"/>
                    <a:pt x="1491" y="985"/>
                    <a:pt x="1491" y="985"/>
                  </a:cubicBezTo>
                  <a:cubicBezTo>
                    <a:pt x="1421" y="991"/>
                    <a:pt x="1350" y="994"/>
                    <a:pt x="1280" y="994"/>
                  </a:cubicBezTo>
                  <a:cubicBezTo>
                    <a:pt x="1029" y="994"/>
                    <a:pt x="784" y="957"/>
                    <a:pt x="573" y="888"/>
                  </a:cubicBezTo>
                  <a:cubicBezTo>
                    <a:pt x="298" y="798"/>
                    <a:pt x="114" y="662"/>
                    <a:pt x="58" y="508"/>
                  </a:cubicBezTo>
                  <a:cubicBezTo>
                    <a:pt x="0" y="356"/>
                    <a:pt x="75" y="197"/>
                    <a:pt x="267" y="69"/>
                  </a:cubicBezTo>
                  <a:cubicBezTo>
                    <a:pt x="300" y="43"/>
                    <a:pt x="344" y="23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343816" y="1706943"/>
            <a:ext cx="3289383" cy="1255728"/>
            <a:chOff x="14899177" y="3770999"/>
            <a:chExt cx="5263012" cy="2009165"/>
          </a:xfrm>
        </p:grpSpPr>
        <p:sp>
          <p:nvSpPr>
            <p:cNvPr id="81" name="Rectangle 80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Потребителски интерфейс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4909033" y="4391476"/>
              <a:ext cx="5253156" cy="1388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Осъществява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връзката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на потребителя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със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системата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служи за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изобразяване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на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данните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предоставени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от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сървъра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</a:p>
          </p:txBody>
        </p:sp>
      </p:grpSp>
      <p:cxnSp>
        <p:nvCxnSpPr>
          <p:cNvPr id="5" name="Elbow Connector 4"/>
          <p:cNvCxnSpPr/>
          <p:nvPr/>
        </p:nvCxnSpPr>
        <p:spPr>
          <a:xfrm flipV="1">
            <a:off x="6203765" y="1902559"/>
            <a:ext cx="2008409" cy="657623"/>
          </a:xfrm>
          <a:prstGeom prst="bentConnector3">
            <a:avLst>
              <a:gd name="adj1" fmla="val 39883"/>
            </a:avLst>
          </a:prstGeom>
          <a:ln>
            <a:solidFill>
              <a:schemeClr val="accent4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958553" y="4780571"/>
            <a:ext cx="2903247" cy="1718612"/>
            <a:chOff x="14899177" y="8208712"/>
            <a:chExt cx="4645194" cy="2749780"/>
          </a:xfrm>
        </p:grpSpPr>
        <p:sp>
          <p:nvSpPr>
            <p:cNvPr id="85" name="Rectangle 84"/>
            <p:cNvSpPr/>
            <p:nvPr/>
          </p:nvSpPr>
          <p:spPr>
            <a:xfrm>
              <a:off x="14899179" y="8208712"/>
              <a:ext cx="3407049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Сървърна част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899177" y="8770096"/>
              <a:ext cx="4645194" cy="2188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Приема 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и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обработва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всички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заявки в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системата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комуникира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с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базата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предоставя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информация на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уеб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интерфейса.</a:t>
              </a:r>
            </a:p>
            <a:p>
              <a:pPr>
                <a:lnSpc>
                  <a:spcPct val="120000"/>
                </a:lnSpc>
              </a:pP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88" name="Elbow Connector 87"/>
          <p:cNvCxnSpPr/>
          <p:nvPr/>
        </p:nvCxnSpPr>
        <p:spPr>
          <a:xfrm flipV="1">
            <a:off x="7530925" y="5029789"/>
            <a:ext cx="1294418" cy="463250"/>
          </a:xfrm>
          <a:prstGeom prst="bentConnector3">
            <a:avLst>
              <a:gd name="adj1" fmla="val 68515"/>
            </a:avLst>
          </a:prstGeom>
          <a:ln>
            <a:solidFill>
              <a:schemeClr val="accent2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83179" y="2113946"/>
            <a:ext cx="3243498" cy="1403364"/>
            <a:chOff x="709567" y="3664060"/>
            <a:chExt cx="5189596" cy="2245382"/>
          </a:xfrm>
        </p:grpSpPr>
        <p:sp>
          <p:nvSpPr>
            <p:cNvPr id="94" name="Rectangle 93"/>
            <p:cNvSpPr/>
            <p:nvPr/>
          </p:nvSpPr>
          <p:spPr>
            <a:xfrm>
              <a:off x="2492112" y="3664060"/>
              <a:ext cx="3407049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База данни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9567" y="4107103"/>
              <a:ext cx="5189596" cy="18023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Съдържа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всички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за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потребителите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техните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пътешествия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както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снимките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които те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качили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в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своите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пътешествия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</a:p>
          </p:txBody>
        </p:sp>
      </p:grpSp>
      <p:cxnSp>
        <p:nvCxnSpPr>
          <p:cNvPr id="103" name="Elbow Connector 102"/>
          <p:cNvCxnSpPr/>
          <p:nvPr/>
        </p:nvCxnSpPr>
        <p:spPr>
          <a:xfrm rot="16200000" flipH="1">
            <a:off x="2837922" y="2977861"/>
            <a:ext cx="1784682" cy="4249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447" y="383782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компоненти на </a:t>
            </a:r>
            <a:r>
              <a:rPr lang="en-US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Photogram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191032" y="6292185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58" name="Rectangle 57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56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onal Stripe 7"/>
          <p:cNvSpPr/>
          <p:nvPr/>
        </p:nvSpPr>
        <p:spPr>
          <a:xfrm>
            <a:off x="0" y="-3394"/>
            <a:ext cx="6827520" cy="6827520"/>
          </a:xfrm>
          <a:prstGeom prst="diagStripe">
            <a:avLst>
              <a:gd name="adj" fmla="val 675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5400000">
            <a:off x="0" y="0"/>
            <a:ext cx="4632960" cy="4632960"/>
          </a:xfrm>
          <a:prstGeom prst="rtTriangle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6337" y="770012"/>
            <a:ext cx="3351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bg1"/>
                </a:solidFill>
                <a:effectLst>
                  <a:outerShdw blurRad="6477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Използвани</a:t>
            </a:r>
            <a:endParaRPr lang="id-ID" sz="4000" b="1" dirty="0" smtClean="0">
              <a:solidFill>
                <a:schemeClr val="bg1"/>
              </a:solidFill>
              <a:effectLst>
                <a:outerShdw blurRad="6477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4400" b="1" dirty="0" smtClean="0">
                <a:solidFill>
                  <a:schemeClr val="bg1"/>
                </a:solidFill>
                <a:effectLst>
                  <a:outerShdw blurRad="6477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инструменти</a:t>
            </a:r>
            <a:endParaRPr lang="id-ID" sz="4400" b="1" dirty="0">
              <a:solidFill>
                <a:schemeClr val="bg1"/>
              </a:solidFill>
              <a:effectLst>
                <a:outerShdw blurRad="6477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21785" y="2264961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48009" y="4993827"/>
            <a:ext cx="2259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Lorem ipsum dolor</a:t>
            </a:r>
            <a:endParaRPr lang="en-US" sz="1600" b="1" dirty="0" smtClean="0">
              <a:solidFill>
                <a:schemeClr val="bg1"/>
              </a:solidFill>
              <a:cs typeface="Lato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74" y="2615649"/>
            <a:ext cx="1251192" cy="1329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90" y="-61326"/>
            <a:ext cx="2610473" cy="1305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41" y="3807971"/>
            <a:ext cx="2635424" cy="18272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56" y="5332381"/>
            <a:ext cx="1667144" cy="1667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37" y="1271200"/>
            <a:ext cx="1160995" cy="116099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46" name="Rectangle 45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6135441" y="5702295"/>
            <a:ext cx="4557959" cy="701781"/>
            <a:chOff x="14899177" y="3770999"/>
            <a:chExt cx="9553092" cy="1122851"/>
          </a:xfrm>
        </p:grpSpPr>
        <p:sp>
          <p:nvSpPr>
            <p:cNvPr id="49" name="Rectangle 48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MaterializeCSS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899177" y="4332465"/>
              <a:ext cx="9553092" cy="561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Оформление на </a:t>
              </a: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цялостния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дизайн на </a:t>
              </a: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уеб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платформата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63" name="Elbow Connector 62"/>
          <p:cNvCxnSpPr/>
          <p:nvPr/>
        </p:nvCxnSpPr>
        <p:spPr>
          <a:xfrm flipV="1">
            <a:off x="3184168" y="5996065"/>
            <a:ext cx="2741152" cy="42075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745690" y="4452524"/>
            <a:ext cx="2604663" cy="706191"/>
            <a:chOff x="14899177" y="3770999"/>
            <a:chExt cx="9229616" cy="1129907"/>
          </a:xfrm>
        </p:grpSpPr>
        <p:sp>
          <p:nvSpPr>
            <p:cNvPr id="65" name="Rectangle 64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MySQL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916880" y="4339521"/>
              <a:ext cx="9211913" cy="561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Управление на </a:t>
              </a: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базата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67" name="Elbow Connector 66"/>
          <p:cNvCxnSpPr/>
          <p:nvPr/>
        </p:nvCxnSpPr>
        <p:spPr>
          <a:xfrm flipV="1">
            <a:off x="4794075" y="4744492"/>
            <a:ext cx="1779248" cy="34930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9562717" y="1233955"/>
            <a:ext cx="2629283" cy="904927"/>
            <a:chOff x="14899177" y="3770999"/>
            <a:chExt cx="7582118" cy="1447882"/>
          </a:xfrm>
        </p:grpSpPr>
        <p:sp>
          <p:nvSpPr>
            <p:cNvPr id="69" name="Rectangle 68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LeafletJS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899177" y="4271442"/>
              <a:ext cx="7582118" cy="947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Управление на електронните карти.</a:t>
              </a: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1" name="Elbow Connector 70"/>
          <p:cNvCxnSpPr/>
          <p:nvPr/>
        </p:nvCxnSpPr>
        <p:spPr>
          <a:xfrm rot="16200000" flipH="1">
            <a:off x="8885535" y="1119652"/>
            <a:ext cx="496294" cy="405940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8397305" y="2135001"/>
            <a:ext cx="2629283" cy="646394"/>
            <a:chOff x="14899177" y="3770999"/>
            <a:chExt cx="7582118" cy="1034230"/>
          </a:xfrm>
        </p:grpSpPr>
        <p:sp>
          <p:nvSpPr>
            <p:cNvPr id="73" name="Rectangle 72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PHP 7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99177" y="4271442"/>
              <a:ext cx="7582118" cy="533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Създаване на сървърната част</a:t>
              </a: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5" name="Elbow Connector 74"/>
          <p:cNvCxnSpPr/>
          <p:nvPr/>
        </p:nvCxnSpPr>
        <p:spPr>
          <a:xfrm>
            <a:off x="7367867" y="1914463"/>
            <a:ext cx="793903" cy="51773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573219" y="3394142"/>
            <a:ext cx="3462252" cy="663642"/>
            <a:chOff x="14899177" y="3770999"/>
            <a:chExt cx="9984168" cy="1061827"/>
          </a:xfrm>
        </p:grpSpPr>
        <p:sp>
          <p:nvSpPr>
            <p:cNvPr id="77" name="Rectangle 76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Angular 5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899177" y="4271442"/>
              <a:ext cx="9984168" cy="561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Създаване на потребителски интерфейс</a:t>
              </a: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9" name="Elbow Connector 78"/>
          <p:cNvCxnSpPr/>
          <p:nvPr/>
        </p:nvCxnSpPr>
        <p:spPr>
          <a:xfrm>
            <a:off x="5971337" y="3395619"/>
            <a:ext cx="1396530" cy="30777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42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37" y="2122777"/>
            <a:ext cx="7310514" cy="40900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44" y="2321656"/>
            <a:ext cx="4597400" cy="2915361"/>
          </a:xfrm>
        </p:spPr>
      </p:pic>
      <p:sp>
        <p:nvSpPr>
          <p:cNvPr id="28" name="TextBox 27"/>
          <p:cNvSpPr txBox="1"/>
          <p:nvPr/>
        </p:nvSpPr>
        <p:spPr>
          <a:xfrm>
            <a:off x="2192642" y="474491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предимства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78217" y="1910555"/>
            <a:ext cx="3045142" cy="1573176"/>
            <a:chOff x="8064296" y="3192124"/>
            <a:chExt cx="3045142" cy="1573176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8182012" y="3192124"/>
              <a:ext cx="2927426" cy="1573176"/>
            </a:xfrm>
            <a:prstGeom prst="roundRect">
              <a:avLst>
                <a:gd name="adj" fmla="val 30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905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6200000" flipH="1">
              <a:off x="8045771" y="3920050"/>
              <a:ext cx="154374" cy="1173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 Placeholder 4"/>
          <p:cNvSpPr txBox="1">
            <a:spLocks/>
          </p:cNvSpPr>
          <p:nvPr/>
        </p:nvSpPr>
        <p:spPr>
          <a:xfrm>
            <a:off x="8450319" y="1940123"/>
            <a:ext cx="2740939" cy="1668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bg-BG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Д</a:t>
            </a: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етайлна информация за всяка една снимка</a:t>
            </a:r>
          </a:p>
          <a:p>
            <a:pPr>
              <a:lnSpc>
                <a:spcPct val="100000"/>
              </a:lnSpc>
              <a:defRPr/>
            </a:pP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Място и време на заснемане</a:t>
            </a:r>
          </a:p>
          <a:p>
            <a:pPr>
              <a:lnSpc>
                <a:spcPct val="100000"/>
              </a:lnSpc>
              <a:defRPr/>
            </a:pP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Допълнителни параметри, които често са от полза на професионалните фотографи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15366" y="3594313"/>
            <a:ext cx="3045142" cy="1573176"/>
            <a:chOff x="1082563" y="2071917"/>
            <a:chExt cx="3045142" cy="1573176"/>
          </a:xfrm>
        </p:grpSpPr>
        <p:sp>
          <p:nvSpPr>
            <p:cNvPr id="49" name="Rectangle: Rounded Corners 36"/>
            <p:cNvSpPr/>
            <p:nvPr/>
          </p:nvSpPr>
          <p:spPr>
            <a:xfrm flipH="1">
              <a:off x="1082563" y="2071917"/>
              <a:ext cx="2927426" cy="1573176"/>
            </a:xfrm>
            <a:prstGeom prst="roundRect">
              <a:avLst>
                <a:gd name="adj" fmla="val 306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905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991856" y="2799843"/>
              <a:ext cx="154374" cy="1173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 Placeholder 4"/>
          <p:cNvSpPr txBox="1">
            <a:spLocks/>
          </p:cNvSpPr>
          <p:nvPr/>
        </p:nvSpPr>
        <p:spPr>
          <a:xfrm>
            <a:off x="1069753" y="3687099"/>
            <a:ext cx="2618652" cy="1387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Обединяване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на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снимките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с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време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и пространство в </a:t>
            </a:r>
            <a:r>
              <a:rPr lang="ru-RU" sz="12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едно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цялостно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пътешествие</a:t>
            </a:r>
            <a:endParaRPr lang="ru-RU" sz="1200" b="1" dirty="0" smtClean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>
              <a:lnSpc>
                <a:spcPct val="114000"/>
              </a:lnSpc>
              <a:defRPr/>
            </a:pP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Изобразяване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на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пътешествието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върху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електронна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карта</a:t>
            </a:r>
            <a:endParaRPr lang="id-ID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66" name="Rectangle 65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75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6200000">
            <a:off x="11694235" y="6292186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729540" y="3256901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4517" y="1326367"/>
            <a:ext cx="3828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Photogram </a:t>
            </a:r>
            <a:r>
              <a:rPr lang="bg-B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предоставя л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есен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интуитивен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потребителски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интерфейс,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достъпен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при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всякакъв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вид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мобилни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устройства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29540" y="4155002"/>
            <a:ext cx="900356" cy="26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LEARN NOW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 b="9878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3" b="9493"/>
          <a:stretch>
            <a:fillRect/>
          </a:stretch>
        </p:blipFill>
        <p:spPr>
          <a:xfrm rot="19680000">
            <a:off x="4699420" y="4047307"/>
            <a:ext cx="3471125" cy="6067734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b="9400"/>
          <a:stretch>
            <a:fillRect/>
          </a:stretch>
        </p:blipFill>
        <p:spPr>
          <a:xfrm rot="19680000">
            <a:off x="-996208" y="2660509"/>
            <a:ext cx="3479820" cy="6120795"/>
          </a:xfrm>
        </p:spPr>
      </p:pic>
      <p:grpSp>
        <p:nvGrpSpPr>
          <p:cNvPr id="40" name="Group 39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41" name="Rectangle 40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877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95447" y="383782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на работа на </a:t>
            </a:r>
            <a:r>
              <a:rPr lang="en-US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Photogram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1360407" y="1850116"/>
            <a:ext cx="9851410" cy="4107816"/>
            <a:chOff x="1037678" y="1805292"/>
            <a:chExt cx="9851410" cy="4107816"/>
          </a:xfrm>
        </p:grpSpPr>
        <p:grpSp>
          <p:nvGrpSpPr>
            <p:cNvPr id="29" name="Group 28"/>
            <p:cNvGrpSpPr/>
            <p:nvPr/>
          </p:nvGrpSpPr>
          <p:grpSpPr>
            <a:xfrm>
              <a:off x="1037678" y="1834037"/>
              <a:ext cx="1893779" cy="1527836"/>
              <a:chOff x="8711828" y="4056157"/>
              <a:chExt cx="2285994" cy="18442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1828" y="4168014"/>
                <a:ext cx="1222874" cy="173240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6796" y="4056157"/>
                <a:ext cx="1341026" cy="1844261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66315" y="1805292"/>
              <a:ext cx="2440935" cy="1677989"/>
              <a:chOff x="3477569" y="3019647"/>
              <a:chExt cx="1777978" cy="122224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6312" y="3019647"/>
                <a:ext cx="1089235" cy="67745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7569" y="3273260"/>
                <a:ext cx="1094431" cy="968635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3406588" y="4245490"/>
              <a:ext cx="2376814" cy="1667618"/>
              <a:chOff x="6471351" y="3273260"/>
              <a:chExt cx="2376814" cy="166761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351" y="3273260"/>
                <a:ext cx="1758249" cy="166761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1555" y="4078753"/>
                <a:ext cx="506610" cy="862125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846" y="4588343"/>
              <a:ext cx="1198242" cy="132476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050740" y="3666565"/>
              <a:ext cx="1063378" cy="92177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647765" y="3594847"/>
              <a:ext cx="995082" cy="111162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729026" y="3361873"/>
              <a:ext cx="1156447" cy="116541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Placeholder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 b="9878"/>
          <a:stretch>
            <a:fillRect/>
          </a:stretch>
        </p:blipFill>
        <p:spPr>
          <a:xfrm>
            <a:off x="5646644" y="5186363"/>
            <a:ext cx="418399" cy="63817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45" y="4359292"/>
            <a:ext cx="1625544" cy="9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32"/>
          <p:cNvSpPr>
            <a:spLocks noChangeArrowheads="1"/>
          </p:cNvSpPr>
          <p:nvPr/>
        </p:nvSpPr>
        <p:spPr bwMode="auto">
          <a:xfrm>
            <a:off x="6026259" y="2471899"/>
            <a:ext cx="1352087" cy="1112371"/>
          </a:xfrm>
          <a:custGeom>
            <a:avLst/>
            <a:gdLst>
              <a:gd name="T0" fmla="*/ 0 w 2957"/>
              <a:gd name="T1" fmla="*/ 1064 h 2434"/>
              <a:gd name="T2" fmla="*/ 0 w 2957"/>
              <a:gd name="T3" fmla="*/ 1064 h 2434"/>
              <a:gd name="T4" fmla="*/ 1958 w 2957"/>
              <a:gd name="T5" fmla="*/ 2433 h 2434"/>
              <a:gd name="T6" fmla="*/ 2956 w 2957"/>
              <a:gd name="T7" fmla="*/ 2073 h 2434"/>
              <a:gd name="T8" fmla="*/ 0 w 2957"/>
              <a:gd name="T9" fmla="*/ 0 h 2434"/>
              <a:gd name="T10" fmla="*/ 0 w 2957"/>
              <a:gd name="T11" fmla="*/ 1064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7" h="2434">
                <a:moveTo>
                  <a:pt x="0" y="1064"/>
                </a:moveTo>
                <a:lnTo>
                  <a:pt x="0" y="1064"/>
                </a:lnTo>
                <a:cubicBezTo>
                  <a:pt x="893" y="1064"/>
                  <a:pt x="1664" y="1635"/>
                  <a:pt x="1958" y="2433"/>
                </a:cubicBezTo>
                <a:cubicBezTo>
                  <a:pt x="2956" y="2073"/>
                  <a:pt x="2956" y="2073"/>
                  <a:pt x="2956" y="2073"/>
                </a:cubicBezTo>
                <a:cubicBezTo>
                  <a:pt x="2518" y="865"/>
                  <a:pt x="1358" y="0"/>
                  <a:pt x="0" y="0"/>
                </a:cubicBezTo>
                <a:lnTo>
                  <a:pt x="0" y="10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39" name="Freeform 233"/>
          <p:cNvSpPr>
            <a:spLocks noChangeArrowheads="1"/>
          </p:cNvSpPr>
          <p:nvPr/>
        </p:nvSpPr>
        <p:spPr bwMode="auto">
          <a:xfrm>
            <a:off x="4706412" y="2471899"/>
            <a:ext cx="1315817" cy="1055946"/>
          </a:xfrm>
          <a:custGeom>
            <a:avLst/>
            <a:gdLst>
              <a:gd name="T0" fmla="*/ 968 w 2879"/>
              <a:gd name="T1" fmla="*/ 2310 h 2311"/>
              <a:gd name="T2" fmla="*/ 968 w 2879"/>
              <a:gd name="T3" fmla="*/ 2310 h 2311"/>
              <a:gd name="T4" fmla="*/ 2878 w 2879"/>
              <a:gd name="T5" fmla="*/ 1064 h 2311"/>
              <a:gd name="T6" fmla="*/ 2878 w 2879"/>
              <a:gd name="T7" fmla="*/ 0 h 2311"/>
              <a:gd name="T8" fmla="*/ 0 w 2879"/>
              <a:gd name="T9" fmla="*/ 1881 h 2311"/>
              <a:gd name="T10" fmla="*/ 968 w 2879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2311">
                <a:moveTo>
                  <a:pt x="968" y="2310"/>
                </a:moveTo>
                <a:lnTo>
                  <a:pt x="968" y="2310"/>
                </a:lnTo>
                <a:cubicBezTo>
                  <a:pt x="1292" y="1578"/>
                  <a:pt x="2022" y="1064"/>
                  <a:pt x="2878" y="1064"/>
                </a:cubicBezTo>
                <a:cubicBezTo>
                  <a:pt x="2878" y="0"/>
                  <a:pt x="2878" y="0"/>
                  <a:pt x="2878" y="0"/>
                </a:cubicBezTo>
                <a:cubicBezTo>
                  <a:pt x="1586" y="0"/>
                  <a:pt x="484" y="770"/>
                  <a:pt x="0" y="1881"/>
                </a:cubicBezTo>
                <a:lnTo>
                  <a:pt x="968" y="2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0" name="Freeform 234"/>
          <p:cNvSpPr>
            <a:spLocks noChangeArrowheads="1"/>
          </p:cNvSpPr>
          <p:nvPr/>
        </p:nvSpPr>
        <p:spPr bwMode="auto">
          <a:xfrm>
            <a:off x="6368815" y="3423057"/>
            <a:ext cx="1094163" cy="1831785"/>
          </a:xfrm>
          <a:custGeom>
            <a:avLst/>
            <a:gdLst>
              <a:gd name="T0" fmla="*/ 1207 w 2395"/>
              <a:gd name="T1" fmla="*/ 360 h 4009"/>
              <a:gd name="T2" fmla="*/ 1207 w 2395"/>
              <a:gd name="T3" fmla="*/ 360 h 4009"/>
              <a:gd name="T4" fmla="*/ 1331 w 2395"/>
              <a:gd name="T5" fmla="*/ 1073 h 4009"/>
              <a:gd name="T6" fmla="*/ 0 w 2395"/>
              <a:gd name="T7" fmla="*/ 3010 h 4009"/>
              <a:gd name="T8" fmla="*/ 390 w 2395"/>
              <a:gd name="T9" fmla="*/ 4008 h 4009"/>
              <a:gd name="T10" fmla="*/ 2394 w 2395"/>
              <a:gd name="T11" fmla="*/ 1073 h 4009"/>
              <a:gd name="T12" fmla="*/ 2214 w 2395"/>
              <a:gd name="T13" fmla="*/ 0 h 4009"/>
              <a:gd name="T14" fmla="*/ 1207 w 2395"/>
              <a:gd name="T15" fmla="*/ 360 h 4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5" h="4009">
                <a:moveTo>
                  <a:pt x="1207" y="360"/>
                </a:moveTo>
                <a:lnTo>
                  <a:pt x="1207" y="360"/>
                </a:lnTo>
                <a:cubicBezTo>
                  <a:pt x="1283" y="579"/>
                  <a:pt x="1331" y="817"/>
                  <a:pt x="1331" y="1073"/>
                </a:cubicBezTo>
                <a:cubicBezTo>
                  <a:pt x="1331" y="1956"/>
                  <a:pt x="778" y="2707"/>
                  <a:pt x="0" y="3010"/>
                </a:cubicBezTo>
                <a:cubicBezTo>
                  <a:pt x="390" y="4008"/>
                  <a:pt x="390" y="4008"/>
                  <a:pt x="390" y="4008"/>
                </a:cubicBezTo>
                <a:cubicBezTo>
                  <a:pt x="1568" y="3551"/>
                  <a:pt x="2394" y="2403"/>
                  <a:pt x="2394" y="1073"/>
                </a:cubicBezTo>
                <a:cubicBezTo>
                  <a:pt x="2394" y="694"/>
                  <a:pt x="2328" y="331"/>
                  <a:pt x="2214" y="0"/>
                </a:cubicBezTo>
                <a:lnTo>
                  <a:pt x="1207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1" name="Freeform 235"/>
          <p:cNvSpPr>
            <a:spLocks noChangeArrowheads="1"/>
          </p:cNvSpPr>
          <p:nvPr/>
        </p:nvSpPr>
        <p:spPr bwMode="auto">
          <a:xfrm>
            <a:off x="5647502" y="4797400"/>
            <a:ext cx="896620" cy="552155"/>
          </a:xfrm>
          <a:custGeom>
            <a:avLst/>
            <a:gdLst>
              <a:gd name="T0" fmla="*/ 1559 w 1950"/>
              <a:gd name="T1" fmla="*/ 0 h 1209"/>
              <a:gd name="T2" fmla="*/ 1559 w 1950"/>
              <a:gd name="T3" fmla="*/ 0 h 1209"/>
              <a:gd name="T4" fmla="*/ 808 w 1950"/>
              <a:gd name="T5" fmla="*/ 144 h 1209"/>
              <a:gd name="T6" fmla="*/ 276 w 1950"/>
              <a:gd name="T7" fmla="*/ 76 h 1209"/>
              <a:gd name="T8" fmla="*/ 0 w 1950"/>
              <a:gd name="T9" fmla="*/ 1103 h 1209"/>
              <a:gd name="T10" fmla="*/ 808 w 1950"/>
              <a:gd name="T11" fmla="*/ 1208 h 1209"/>
              <a:gd name="T12" fmla="*/ 1949 w 1950"/>
              <a:gd name="T13" fmla="*/ 998 h 1209"/>
              <a:gd name="T14" fmla="*/ 1559 w 1950"/>
              <a:gd name="T15" fmla="*/ 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0" h="1209">
                <a:moveTo>
                  <a:pt x="1559" y="0"/>
                </a:moveTo>
                <a:lnTo>
                  <a:pt x="1559" y="0"/>
                </a:lnTo>
                <a:cubicBezTo>
                  <a:pt x="1331" y="96"/>
                  <a:pt x="1075" y="144"/>
                  <a:pt x="808" y="144"/>
                </a:cubicBezTo>
                <a:cubicBezTo>
                  <a:pt x="628" y="144"/>
                  <a:pt x="447" y="114"/>
                  <a:pt x="276" y="76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258" y="1169"/>
                  <a:pt x="532" y="1208"/>
                  <a:pt x="808" y="1208"/>
                </a:cubicBezTo>
                <a:cubicBezTo>
                  <a:pt x="1217" y="1208"/>
                  <a:pt x="1596" y="1130"/>
                  <a:pt x="1949" y="998"/>
                </a:cubicBezTo>
                <a:lnTo>
                  <a:pt x="155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2" name="Freeform 236"/>
          <p:cNvSpPr>
            <a:spLocks noChangeArrowheads="1"/>
          </p:cNvSpPr>
          <p:nvPr/>
        </p:nvSpPr>
        <p:spPr bwMode="auto">
          <a:xfrm>
            <a:off x="4585511" y="3336405"/>
            <a:ext cx="1190885" cy="1966800"/>
          </a:xfrm>
          <a:custGeom>
            <a:avLst/>
            <a:gdLst>
              <a:gd name="T0" fmla="*/ 2604 w 2605"/>
              <a:gd name="T1" fmla="*/ 3267 h 4304"/>
              <a:gd name="T2" fmla="*/ 2604 w 2605"/>
              <a:gd name="T3" fmla="*/ 3267 h 4304"/>
              <a:gd name="T4" fmla="*/ 1065 w 2605"/>
              <a:gd name="T5" fmla="*/ 1263 h 4304"/>
              <a:gd name="T6" fmla="*/ 1235 w 2605"/>
              <a:gd name="T7" fmla="*/ 427 h 4304"/>
              <a:gd name="T8" fmla="*/ 258 w 2605"/>
              <a:gd name="T9" fmla="*/ 0 h 4304"/>
              <a:gd name="T10" fmla="*/ 0 w 2605"/>
              <a:gd name="T11" fmla="*/ 1263 h 4304"/>
              <a:gd name="T12" fmla="*/ 2328 w 2605"/>
              <a:gd name="T13" fmla="*/ 4303 h 4304"/>
              <a:gd name="T14" fmla="*/ 2604 w 2605"/>
              <a:gd name="T15" fmla="*/ 3267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5" h="4304">
                <a:moveTo>
                  <a:pt x="2604" y="3267"/>
                </a:moveTo>
                <a:lnTo>
                  <a:pt x="2604" y="3267"/>
                </a:lnTo>
                <a:cubicBezTo>
                  <a:pt x="1721" y="3029"/>
                  <a:pt x="1065" y="2221"/>
                  <a:pt x="1065" y="1263"/>
                </a:cubicBezTo>
                <a:cubicBezTo>
                  <a:pt x="1065" y="959"/>
                  <a:pt x="1121" y="683"/>
                  <a:pt x="1235" y="427"/>
                </a:cubicBezTo>
                <a:cubicBezTo>
                  <a:pt x="258" y="0"/>
                  <a:pt x="258" y="0"/>
                  <a:pt x="258" y="0"/>
                </a:cubicBezTo>
                <a:cubicBezTo>
                  <a:pt x="86" y="379"/>
                  <a:pt x="0" y="806"/>
                  <a:pt x="0" y="1263"/>
                </a:cubicBezTo>
                <a:cubicBezTo>
                  <a:pt x="0" y="2716"/>
                  <a:pt x="979" y="3942"/>
                  <a:pt x="2328" y="4303"/>
                </a:cubicBezTo>
                <a:lnTo>
                  <a:pt x="2604" y="32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3" name="Freeform 237"/>
          <p:cNvSpPr>
            <a:spLocks noChangeArrowheads="1"/>
          </p:cNvSpPr>
          <p:nvPr/>
        </p:nvSpPr>
        <p:spPr bwMode="auto">
          <a:xfrm>
            <a:off x="4555286" y="1802866"/>
            <a:ext cx="777803" cy="834278"/>
          </a:xfrm>
          <a:custGeom>
            <a:avLst/>
            <a:gdLst>
              <a:gd name="T0" fmla="*/ 1511 w 1701"/>
              <a:gd name="T1" fmla="*/ 466 h 1827"/>
              <a:gd name="T2" fmla="*/ 1511 w 1701"/>
              <a:gd name="T3" fmla="*/ 466 h 1827"/>
              <a:gd name="T4" fmla="*/ 465 w 1701"/>
              <a:gd name="T5" fmla="*/ 219 h 1827"/>
              <a:gd name="T6" fmla="*/ 228 w 1701"/>
              <a:gd name="T7" fmla="*/ 1265 h 1827"/>
              <a:gd name="T8" fmla="*/ 1150 w 1701"/>
              <a:gd name="T9" fmla="*/ 1559 h 1827"/>
              <a:gd name="T10" fmla="*/ 1463 w 1701"/>
              <a:gd name="T11" fmla="*/ 1826 h 1827"/>
              <a:gd name="T12" fmla="*/ 1378 w 1701"/>
              <a:gd name="T13" fmla="*/ 1427 h 1827"/>
              <a:gd name="T14" fmla="*/ 1511 w 1701"/>
              <a:gd name="T15" fmla="*/ 46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1" h="1827">
                <a:moveTo>
                  <a:pt x="1511" y="466"/>
                </a:moveTo>
                <a:lnTo>
                  <a:pt x="1511" y="466"/>
                </a:lnTo>
                <a:cubicBezTo>
                  <a:pt x="1282" y="105"/>
                  <a:pt x="817" y="0"/>
                  <a:pt x="465" y="219"/>
                </a:cubicBezTo>
                <a:cubicBezTo>
                  <a:pt x="114" y="448"/>
                  <a:pt x="0" y="913"/>
                  <a:pt x="228" y="1265"/>
                </a:cubicBezTo>
                <a:cubicBezTo>
                  <a:pt x="417" y="1578"/>
                  <a:pt x="817" y="1701"/>
                  <a:pt x="1150" y="1559"/>
                </a:cubicBezTo>
                <a:cubicBezTo>
                  <a:pt x="1463" y="1826"/>
                  <a:pt x="1463" y="1826"/>
                  <a:pt x="1463" y="1826"/>
                </a:cubicBezTo>
                <a:cubicBezTo>
                  <a:pt x="1378" y="1427"/>
                  <a:pt x="1378" y="1427"/>
                  <a:pt x="1378" y="1427"/>
                </a:cubicBezTo>
                <a:cubicBezTo>
                  <a:pt x="1643" y="1178"/>
                  <a:pt x="1700" y="781"/>
                  <a:pt x="1511" y="4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4" name="Freeform 238"/>
          <p:cNvSpPr>
            <a:spLocks noChangeArrowheads="1"/>
          </p:cNvSpPr>
          <p:nvPr/>
        </p:nvSpPr>
        <p:spPr bwMode="auto">
          <a:xfrm>
            <a:off x="3787557" y="4350033"/>
            <a:ext cx="864450" cy="777854"/>
          </a:xfrm>
          <a:custGeom>
            <a:avLst/>
            <a:gdLst>
              <a:gd name="T0" fmla="*/ 550 w 1890"/>
              <a:gd name="T1" fmla="*/ 153 h 1702"/>
              <a:gd name="T2" fmla="*/ 550 w 1890"/>
              <a:gd name="T3" fmla="*/ 153 h 1702"/>
              <a:gd name="T4" fmla="*/ 160 w 1890"/>
              <a:gd name="T5" fmla="*/ 1151 h 1702"/>
              <a:gd name="T6" fmla="*/ 1157 w 1890"/>
              <a:gd name="T7" fmla="*/ 1531 h 1702"/>
              <a:gd name="T8" fmla="*/ 1586 w 1890"/>
              <a:gd name="T9" fmla="*/ 667 h 1702"/>
              <a:gd name="T10" fmla="*/ 1889 w 1890"/>
              <a:gd name="T11" fmla="*/ 381 h 1702"/>
              <a:gd name="T12" fmla="*/ 1481 w 1890"/>
              <a:gd name="T13" fmla="*/ 420 h 1702"/>
              <a:gd name="T14" fmla="*/ 550 w 1890"/>
              <a:gd name="T15" fmla="*/ 153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0" h="1702">
                <a:moveTo>
                  <a:pt x="550" y="153"/>
                </a:moveTo>
                <a:lnTo>
                  <a:pt x="550" y="153"/>
                </a:lnTo>
                <a:cubicBezTo>
                  <a:pt x="169" y="324"/>
                  <a:pt x="0" y="771"/>
                  <a:pt x="160" y="1151"/>
                </a:cubicBezTo>
                <a:cubicBezTo>
                  <a:pt x="331" y="1531"/>
                  <a:pt x="778" y="1701"/>
                  <a:pt x="1157" y="1531"/>
                </a:cubicBezTo>
                <a:cubicBezTo>
                  <a:pt x="1499" y="1379"/>
                  <a:pt x="1670" y="1009"/>
                  <a:pt x="1586" y="667"/>
                </a:cubicBezTo>
                <a:cubicBezTo>
                  <a:pt x="1889" y="381"/>
                  <a:pt x="1889" y="381"/>
                  <a:pt x="1889" y="381"/>
                </a:cubicBezTo>
                <a:cubicBezTo>
                  <a:pt x="1481" y="420"/>
                  <a:pt x="1481" y="420"/>
                  <a:pt x="1481" y="420"/>
                </a:cubicBezTo>
                <a:cubicBezTo>
                  <a:pt x="1271" y="114"/>
                  <a:pt x="883" y="0"/>
                  <a:pt x="550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5" name="Freeform 239"/>
          <p:cNvSpPr>
            <a:spLocks noChangeArrowheads="1"/>
          </p:cNvSpPr>
          <p:nvPr/>
        </p:nvSpPr>
        <p:spPr bwMode="auto">
          <a:xfrm>
            <a:off x="5778410" y="5414040"/>
            <a:ext cx="707278" cy="868537"/>
          </a:xfrm>
          <a:custGeom>
            <a:avLst/>
            <a:gdLst>
              <a:gd name="T0" fmla="*/ 19 w 1549"/>
              <a:gd name="T1" fmla="*/ 1169 h 1902"/>
              <a:gd name="T2" fmla="*/ 19 w 1549"/>
              <a:gd name="T3" fmla="*/ 1169 h 1902"/>
              <a:gd name="T4" fmla="*/ 808 w 1549"/>
              <a:gd name="T5" fmla="*/ 1881 h 1902"/>
              <a:gd name="T6" fmla="*/ 1529 w 1549"/>
              <a:gd name="T7" fmla="*/ 1093 h 1902"/>
              <a:gd name="T8" fmla="*/ 865 w 1549"/>
              <a:gd name="T9" fmla="*/ 381 h 1902"/>
              <a:gd name="T10" fmla="*/ 712 w 1549"/>
              <a:gd name="T11" fmla="*/ 0 h 1902"/>
              <a:gd name="T12" fmla="*/ 598 w 1549"/>
              <a:gd name="T13" fmla="*/ 390 h 1902"/>
              <a:gd name="T14" fmla="*/ 19 w 1549"/>
              <a:gd name="T15" fmla="*/ 1169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902">
                <a:moveTo>
                  <a:pt x="19" y="1169"/>
                </a:moveTo>
                <a:lnTo>
                  <a:pt x="19" y="1169"/>
                </a:lnTo>
                <a:cubicBezTo>
                  <a:pt x="39" y="1587"/>
                  <a:pt x="399" y="1901"/>
                  <a:pt x="808" y="1881"/>
                </a:cubicBezTo>
                <a:cubicBezTo>
                  <a:pt x="1226" y="1863"/>
                  <a:pt x="1548" y="1502"/>
                  <a:pt x="1529" y="1093"/>
                </a:cubicBezTo>
                <a:cubicBezTo>
                  <a:pt x="1511" y="724"/>
                  <a:pt x="1226" y="427"/>
                  <a:pt x="865" y="381"/>
                </a:cubicBezTo>
                <a:cubicBezTo>
                  <a:pt x="712" y="0"/>
                  <a:pt x="712" y="0"/>
                  <a:pt x="712" y="0"/>
                </a:cubicBezTo>
                <a:cubicBezTo>
                  <a:pt x="598" y="390"/>
                  <a:pt x="598" y="390"/>
                  <a:pt x="598" y="390"/>
                </a:cubicBezTo>
                <a:cubicBezTo>
                  <a:pt x="247" y="475"/>
                  <a:pt x="0" y="799"/>
                  <a:pt x="19" y="11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6" name="Freeform 240"/>
          <p:cNvSpPr>
            <a:spLocks noChangeArrowheads="1"/>
          </p:cNvSpPr>
          <p:nvPr/>
        </p:nvSpPr>
        <p:spPr bwMode="auto">
          <a:xfrm>
            <a:off x="7398497" y="4346003"/>
            <a:ext cx="868479" cy="777854"/>
          </a:xfrm>
          <a:custGeom>
            <a:avLst/>
            <a:gdLst>
              <a:gd name="T0" fmla="*/ 732 w 1902"/>
              <a:gd name="T1" fmla="*/ 1529 h 1702"/>
              <a:gd name="T2" fmla="*/ 732 w 1902"/>
              <a:gd name="T3" fmla="*/ 1529 h 1702"/>
              <a:gd name="T4" fmla="*/ 1730 w 1902"/>
              <a:gd name="T5" fmla="*/ 1150 h 1702"/>
              <a:gd name="T6" fmla="*/ 1339 w 1902"/>
              <a:gd name="T7" fmla="*/ 153 h 1702"/>
              <a:gd name="T8" fmla="*/ 408 w 1902"/>
              <a:gd name="T9" fmla="*/ 418 h 1702"/>
              <a:gd name="T10" fmla="*/ 0 w 1902"/>
              <a:gd name="T11" fmla="*/ 381 h 1702"/>
              <a:gd name="T12" fmla="*/ 305 w 1902"/>
              <a:gd name="T13" fmla="*/ 666 h 1702"/>
              <a:gd name="T14" fmla="*/ 732 w 1902"/>
              <a:gd name="T15" fmla="*/ 1529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2" h="1702">
                <a:moveTo>
                  <a:pt x="732" y="1529"/>
                </a:moveTo>
                <a:lnTo>
                  <a:pt x="732" y="1529"/>
                </a:lnTo>
                <a:cubicBezTo>
                  <a:pt x="1111" y="1701"/>
                  <a:pt x="1558" y="1529"/>
                  <a:pt x="1730" y="1150"/>
                </a:cubicBezTo>
                <a:cubicBezTo>
                  <a:pt x="1901" y="769"/>
                  <a:pt x="1730" y="324"/>
                  <a:pt x="1339" y="153"/>
                </a:cubicBezTo>
                <a:cubicBezTo>
                  <a:pt x="1008" y="0"/>
                  <a:pt x="618" y="123"/>
                  <a:pt x="408" y="418"/>
                </a:cubicBezTo>
                <a:cubicBezTo>
                  <a:pt x="0" y="381"/>
                  <a:pt x="0" y="381"/>
                  <a:pt x="0" y="381"/>
                </a:cubicBezTo>
                <a:cubicBezTo>
                  <a:pt x="305" y="666"/>
                  <a:pt x="305" y="666"/>
                  <a:pt x="305" y="666"/>
                </a:cubicBezTo>
                <a:cubicBezTo>
                  <a:pt x="219" y="1009"/>
                  <a:pt x="390" y="1379"/>
                  <a:pt x="732" y="1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7" name="Freeform 241"/>
          <p:cNvSpPr>
            <a:spLocks noChangeArrowheads="1"/>
          </p:cNvSpPr>
          <p:nvPr/>
        </p:nvSpPr>
        <p:spPr bwMode="auto">
          <a:xfrm>
            <a:off x="6804062" y="1859290"/>
            <a:ext cx="773772" cy="816142"/>
          </a:xfrm>
          <a:custGeom>
            <a:avLst/>
            <a:gdLst>
              <a:gd name="T0" fmla="*/ 1444 w 1692"/>
              <a:gd name="T1" fmla="*/ 1292 h 1788"/>
              <a:gd name="T2" fmla="*/ 1444 w 1692"/>
              <a:gd name="T3" fmla="*/ 1292 h 1788"/>
              <a:gd name="T4" fmla="*/ 1264 w 1692"/>
              <a:gd name="T5" fmla="*/ 248 h 1788"/>
              <a:gd name="T6" fmla="*/ 209 w 1692"/>
              <a:gd name="T7" fmla="*/ 428 h 1788"/>
              <a:gd name="T8" fmla="*/ 294 w 1692"/>
              <a:gd name="T9" fmla="*/ 1396 h 1788"/>
              <a:gd name="T10" fmla="*/ 180 w 1692"/>
              <a:gd name="T11" fmla="*/ 1787 h 1788"/>
              <a:gd name="T12" fmla="*/ 513 w 1692"/>
              <a:gd name="T13" fmla="*/ 1549 h 1788"/>
              <a:gd name="T14" fmla="*/ 1444 w 1692"/>
              <a:gd name="T15" fmla="*/ 129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2" h="1788">
                <a:moveTo>
                  <a:pt x="1444" y="1292"/>
                </a:moveTo>
                <a:lnTo>
                  <a:pt x="1444" y="1292"/>
                </a:lnTo>
                <a:cubicBezTo>
                  <a:pt x="1691" y="951"/>
                  <a:pt x="1606" y="486"/>
                  <a:pt x="1264" y="248"/>
                </a:cubicBezTo>
                <a:cubicBezTo>
                  <a:pt x="922" y="0"/>
                  <a:pt x="447" y="86"/>
                  <a:pt x="209" y="428"/>
                </a:cubicBezTo>
                <a:cubicBezTo>
                  <a:pt x="0" y="732"/>
                  <a:pt x="38" y="1141"/>
                  <a:pt x="294" y="1396"/>
                </a:cubicBezTo>
                <a:cubicBezTo>
                  <a:pt x="180" y="1787"/>
                  <a:pt x="180" y="1787"/>
                  <a:pt x="180" y="1787"/>
                </a:cubicBezTo>
                <a:cubicBezTo>
                  <a:pt x="513" y="1549"/>
                  <a:pt x="513" y="1549"/>
                  <a:pt x="513" y="1549"/>
                </a:cubicBezTo>
                <a:cubicBezTo>
                  <a:pt x="837" y="1702"/>
                  <a:pt x="1234" y="1597"/>
                  <a:pt x="1444" y="12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765823" y="1908111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07547" y="1964086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696141" y="4459423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942292" y="5662532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4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81608" y="4459423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3025" y="4408451"/>
            <a:ext cx="3220721" cy="8217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Опция за добавяне на любими пътешествия и следване на потребители.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339495" y="4392458"/>
            <a:ext cx="3415729" cy="80988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Имплементиране на система от коментари с цел по-добра комуникация между потребителите.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634067" y="1751144"/>
            <a:ext cx="2815950" cy="8217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ru-RU" sz="1400" b="1" dirty="0" err="1">
                <a:latin typeface="+mj-lt"/>
                <a:cs typeface="Lato Light"/>
              </a:rPr>
              <a:t>Популяризиране</a:t>
            </a:r>
            <a:r>
              <a:rPr lang="ru-RU" sz="1400" b="1" dirty="0">
                <a:latin typeface="+mj-lt"/>
                <a:cs typeface="Lato Light"/>
              </a:rPr>
              <a:t> на </a:t>
            </a:r>
            <a:r>
              <a:rPr lang="ru-RU" sz="1400" b="1" dirty="0" err="1">
                <a:latin typeface="+mj-lt"/>
                <a:cs typeface="Lato Light"/>
              </a:rPr>
              <a:t>платформата</a:t>
            </a:r>
            <a:r>
              <a:rPr lang="ru-RU" sz="1400" b="1" dirty="0">
                <a:latin typeface="+mj-lt"/>
                <a:cs typeface="Lato Light"/>
              </a:rPr>
              <a:t> чрез </a:t>
            </a:r>
            <a:r>
              <a:rPr lang="ru-RU" sz="1400" b="1" dirty="0" err="1">
                <a:latin typeface="+mj-lt"/>
                <a:cs typeface="Lato Light"/>
              </a:rPr>
              <a:t>споделяне</a:t>
            </a:r>
            <a:r>
              <a:rPr lang="ru-RU" sz="1400" b="1" dirty="0">
                <a:latin typeface="+mj-lt"/>
                <a:cs typeface="Lato Light"/>
              </a:rPr>
              <a:t> и реклама в </a:t>
            </a:r>
            <a:r>
              <a:rPr lang="ru-RU" sz="1400" b="1" dirty="0" err="1">
                <a:latin typeface="+mj-lt"/>
                <a:cs typeface="Lato Light"/>
              </a:rPr>
              <a:t>социалните</a:t>
            </a:r>
            <a:r>
              <a:rPr lang="ru-RU" sz="1400" b="1" dirty="0">
                <a:latin typeface="+mj-lt"/>
                <a:cs typeface="Lato Light"/>
              </a:rPr>
              <a:t> мрежи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598943" y="1865548"/>
            <a:ext cx="3339548" cy="80988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Създаване на мобилно приложение с цел по-лесно и по-бързо използване на платформата.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534189" y="5687818"/>
            <a:ext cx="2597094" cy="58475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Разширяване на филтрите за търсене на пътешествия.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447" y="296698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Бъдещо развитие на проекта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5119" y="3366074"/>
            <a:ext cx="307777" cy="3392313"/>
            <a:chOff x="165119" y="3366074"/>
            <a:chExt cx="307777" cy="3392313"/>
          </a:xfrm>
        </p:grpSpPr>
        <p:sp>
          <p:nvSpPr>
            <p:cNvPr id="58" name="Rectangle 57"/>
            <p:cNvSpPr/>
            <p:nvPr/>
          </p:nvSpPr>
          <p:spPr>
            <a:xfrm rot="16200000">
              <a:off x="-1134243" y="4665436"/>
              <a:ext cx="29065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28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6699FF"/>
      </a:accent1>
      <a:accent2>
        <a:srgbClr val="9999FF"/>
      </a:accent2>
      <a:accent3>
        <a:srgbClr val="CC99FF"/>
      </a:accent3>
      <a:accent4>
        <a:srgbClr val="CC00FF"/>
      </a:accent4>
      <a:accent5>
        <a:srgbClr val="CC99FF"/>
      </a:accent5>
      <a:accent6>
        <a:srgbClr val="9999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389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Lato Regular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Deyan Peychev</cp:lastModifiedBy>
  <cp:revision>51</cp:revision>
  <dcterms:created xsi:type="dcterms:W3CDTF">2018-07-17T11:16:02Z</dcterms:created>
  <dcterms:modified xsi:type="dcterms:W3CDTF">2018-11-26T10:38:40Z</dcterms:modified>
</cp:coreProperties>
</file>