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9ac742f99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9ac742f99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9ac742f99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9ac742f99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9ac742f998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9ac742f998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9ac742f998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9ac742f998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9ac742f998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9ac742f998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9ac742f998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9ac742f998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9ac742f99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9ac742f99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9ac742f998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9ac742f998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364600"/>
            <a:ext cx="8222100" cy="15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Derivatives: Pricing, Greeks, and Hedging (Day 42–47)</a:t>
            </a:r>
            <a:endParaRPr sz="3220"/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390525" y="2083456"/>
            <a:ext cx="8222100" cy="195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Module Focus: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Bridging Theory and Market Practice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Goal: Establish options as key tools for risk management, income generation, and portfolio design.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Methodology: Implement and compare BSM and Binomial models, applying Greeks for live analysis.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Outcome: Transform investors into risk architects through systematic risk–reward design.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/>
              <a:t>Derivatives Foundations &amp; The Importance of Greeks</a:t>
            </a:r>
            <a:endParaRPr/>
          </a:p>
        </p:txBody>
      </p:sp>
      <p:sp>
        <p:nvSpPr>
          <p:cNvPr id="74" name="Google Shape;74;p1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Options – The Third Dimension of Investing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Options add a third dimension: managing risk through time, volatility, and probability.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Leverage &amp; Flexibility: Control large notional value with less capital; enable spreads/collars.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Risk Management: Options as insurance (Protective Puts) or yield enhancers (Covered Calls).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Greeks measure sensitivity to market variables — foundation for risk control.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Key Greeks: Δ, Γ, Θ, ν, ρ — manage directional, convexity, time, volatility, and rate risks.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BSM Model &amp; Market Mispricing Scanner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Black-Scholes Pricing and Arbitrage Signal Generation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BSM: Closed-form benchmark for European option pricing and Greeks.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Limitations: Constant volatility/rates, ignores frictions.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NSE Scanner: Python tool fetching live data (NIFTY, M&amp;M) and computing model vs. market.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Signals: BUY (undervalued) / SELL (overvalued) based on 3% deviation threshold.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Findings: NIFTY puts undervalued (-84%), calls slightly overvalued (+16.7%); illiquidity likely.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BSM vs. Binomial Tree (CRR) Comparison</a:t>
            </a:r>
            <a:endParaRPr/>
          </a:p>
        </p:txBody>
      </p:sp>
      <p:sp>
        <p:nvSpPr>
          <p:cNvPr id="86" name="Google Shape;86;p16"/>
          <p:cNvSpPr txBox="1"/>
          <p:nvPr>
            <p:ph idx="1" type="body"/>
          </p:nvPr>
        </p:nvSpPr>
        <p:spPr>
          <a:xfrm>
            <a:off x="471900" y="1919075"/>
            <a:ext cx="8222100" cy="28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Analytical Speed Meets Numerical Flexibility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BSM: Continuous-time analytical model for European options.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Binomial (CRR): Discrete-time numerical model handling American options.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Binomial converges to BSM as step count increases.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Insight: Undervalued PUTs &amp; overpriced CALLs indicate downside and rising volatility.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Modern Models: Extend with stochastic volatility and jump-diffusion frameworks.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In-Depth Analytical Greeks Analysis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471900" y="1919075"/>
            <a:ext cx="8222100" cy="28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Decomposing Risk: Understanding Sensitivity Measures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 Compute and visualize five Greeks across strike prices.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Δ (Delta): Directional risk measure; basis for delta-neutral hedging.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Γ (Gamma): Convexity; peaks near ATM – guides hedge adjustment frequency.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ν (Vega): Volatility sensitivity; high near ATM – enables volatility trading.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Θ (Theta) &amp; ρ (Rho): Capture time decay and interest rate risk.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Greeks in Practice – Delta Hedging Simulation</a:t>
            </a:r>
            <a:endParaRPr/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Neutralizing Directional Risk via Self-Financing Replication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Simulated delta-hedging with Monte Carlo paths (risk-neutral drift).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Daily stock adjustment maintains delta neutrality.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Self-financing rule: No additional capital after setup.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Results: PnL volatility reduced ~4–5× (4.69× Call, 4.02× Put).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Mean hedged PnL ≈ 0 → effective directional risk neutralization.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Quantitative Results Summary &amp; Residual Risk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Measuring Hedge Effectiveness and Remaining Exposures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NIFTY: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Puts undervalued (-30% to -84%), Calls slightly overvalued → volatility skew.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M&amp;M: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OTM puts moderately undervalued (10–23%) → suitable for protective hedging.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Residual Risks: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Discrete Rebalancing (Gamma PnL)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Vega Risk (constant volatility assumption)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Theta Decay (time erosion in long positions)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Takeaways &amp; Strategic Insights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Translating Quant Analysis into Strategy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BSM &amp; Binomial remain foundational for pricing and calibration.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Delta-hedging reduces portfolio volatility 4–5× → measurable risk control.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Mispricing signals highlight tactical volatility trades (cheap PUTs = rising vol).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Realism requires handling volatility smiles, fat tails, stochastic vol.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Modern frameworks: Heston, SABR, Jump-Diffusion enhance robustness.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 &amp; Future Directions</a:t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Topic: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Next Steps in Adaptive Trading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Achievements: Implemented pricing models, applied Greeks, simulated hedging.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Outcome: Translated theory into quantifiable risk metrics.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Adaptive Goal: Merge classical rigor with data-driven calibration.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Steps:</a:t>
            </a:r>
            <a:b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real-time volatility surfaces.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Apply hybrid models (e.g., Heston + Binomial).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Compute American Greeks from Binomial trees.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Explore ML-driven adaptive hedging frameworks.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