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6" r:id="rId1"/>
  </p:sldMasterIdLst>
  <p:notesMasterIdLst>
    <p:notesMasterId r:id="rId6"/>
  </p:notesMasterIdLst>
  <p:sldIdLst>
    <p:sldId id="258" r:id="rId2"/>
    <p:sldId id="257" r:id="rId3"/>
    <p:sldId id="259" r:id="rId4"/>
    <p:sldId id="256" r:id="rId5"/>
  </p:sldIdLst>
  <p:sldSz cx="14401800" cy="9829800"/>
  <p:notesSz cx="6858000" cy="9144000"/>
  <p:embeddedFontLst>
    <p:embeddedFont>
      <p:font typeface="TeXGyrePagella" panose="00000500000000000000" pitchFamily="50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2"/>
  </p:normalViewPr>
  <p:slideViewPr>
    <p:cSldViewPr snapToGrid="0">
      <p:cViewPr varScale="1">
        <p:scale>
          <a:sx n="63" d="100"/>
          <a:sy n="63" d="100"/>
        </p:scale>
        <p:origin x="14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1FA5A-0C3E-4742-B6AD-B8037447424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143000"/>
            <a:ext cx="4521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F8505-08BA-1145-A3F2-95255ED1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4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44794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672396" algn="l" defTabSz="1344794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1344794" algn="l" defTabSz="1344794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2017190" algn="l" defTabSz="1344794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2689587" algn="l" defTabSz="1344794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3361983" algn="l" defTabSz="1344794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4034381" algn="l" defTabSz="1344794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4706777" algn="l" defTabSz="1344794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5379174" algn="l" defTabSz="1344794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143000"/>
            <a:ext cx="4521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F8505-08BA-1145-A3F2-95255ED130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9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143000"/>
            <a:ext cx="4521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F8505-08BA-1145-A3F2-95255ED130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3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1608720"/>
            <a:ext cx="12241530" cy="3422227"/>
          </a:xfrm>
        </p:spPr>
        <p:txBody>
          <a:bodyPr anchor="b"/>
          <a:lstStyle>
            <a:lvl1pPr algn="ctr"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225" y="5162921"/>
            <a:ext cx="10801350" cy="2373259"/>
          </a:xfrm>
        </p:spPr>
        <p:txBody>
          <a:bodyPr/>
          <a:lstStyle>
            <a:lvl1pPr marL="0" indent="0" algn="ctr">
              <a:buNone/>
              <a:defRPr sz="3440"/>
            </a:lvl1pPr>
            <a:lvl2pPr marL="655305" indent="0" algn="ctr">
              <a:buNone/>
              <a:defRPr sz="2867"/>
            </a:lvl2pPr>
            <a:lvl3pPr marL="1310610" indent="0" algn="ctr">
              <a:buNone/>
              <a:defRPr sz="2580"/>
            </a:lvl3pPr>
            <a:lvl4pPr marL="1965914" indent="0" algn="ctr">
              <a:buNone/>
              <a:defRPr sz="2293"/>
            </a:lvl4pPr>
            <a:lvl5pPr marL="2621219" indent="0" algn="ctr">
              <a:buNone/>
              <a:defRPr sz="2293"/>
            </a:lvl5pPr>
            <a:lvl6pPr marL="3276524" indent="0" algn="ctr">
              <a:buNone/>
              <a:defRPr sz="2293"/>
            </a:lvl6pPr>
            <a:lvl7pPr marL="3931829" indent="0" algn="ctr">
              <a:buNone/>
              <a:defRPr sz="2293"/>
            </a:lvl7pPr>
            <a:lvl8pPr marL="4587133" indent="0" algn="ctr">
              <a:buNone/>
              <a:defRPr sz="2293"/>
            </a:lvl8pPr>
            <a:lvl9pPr marL="5242438" indent="0" algn="ctr">
              <a:buNone/>
              <a:defRPr sz="22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0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9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6289" y="523346"/>
            <a:ext cx="3105388" cy="833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124" y="523346"/>
            <a:ext cx="9136142" cy="83303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2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4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23" y="2450627"/>
            <a:ext cx="12421553" cy="4088923"/>
          </a:xfrm>
        </p:spPr>
        <p:txBody>
          <a:bodyPr anchor="b"/>
          <a:lstStyle>
            <a:lvl1pPr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623" y="6578232"/>
            <a:ext cx="12421553" cy="2150268"/>
          </a:xfrm>
        </p:spPr>
        <p:txBody>
          <a:bodyPr/>
          <a:lstStyle>
            <a:lvl1pPr marL="0" indent="0">
              <a:buNone/>
              <a:defRPr sz="3440">
                <a:solidFill>
                  <a:schemeClr val="tx1"/>
                </a:solidFill>
              </a:defRPr>
            </a:lvl1pPr>
            <a:lvl2pPr marL="655305" indent="0">
              <a:buNone/>
              <a:defRPr sz="2867">
                <a:solidFill>
                  <a:schemeClr val="tx1">
                    <a:tint val="75000"/>
                  </a:schemeClr>
                </a:solidFill>
              </a:defRPr>
            </a:lvl2pPr>
            <a:lvl3pPr marL="1310610" indent="0">
              <a:buNone/>
              <a:defRPr sz="2580">
                <a:solidFill>
                  <a:schemeClr val="tx1">
                    <a:tint val="75000"/>
                  </a:schemeClr>
                </a:solidFill>
              </a:defRPr>
            </a:lvl3pPr>
            <a:lvl4pPr marL="1965914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4pPr>
            <a:lvl5pPr marL="2621219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5pPr>
            <a:lvl6pPr marL="3276524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6pPr>
            <a:lvl7pPr marL="3931829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7pPr>
            <a:lvl8pPr marL="4587133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8pPr>
            <a:lvl9pPr marL="5242438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4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124" y="2616729"/>
            <a:ext cx="6120765" cy="62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911" y="2616729"/>
            <a:ext cx="6120765" cy="62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4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999" y="523348"/>
            <a:ext cx="12421553" cy="18999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2001" y="2409667"/>
            <a:ext cx="6092636" cy="1180941"/>
          </a:xfrm>
        </p:spPr>
        <p:txBody>
          <a:bodyPr anchor="b"/>
          <a:lstStyle>
            <a:lvl1pPr marL="0" indent="0">
              <a:buNone/>
              <a:defRPr sz="3440" b="1"/>
            </a:lvl1pPr>
            <a:lvl2pPr marL="655305" indent="0">
              <a:buNone/>
              <a:defRPr sz="2867" b="1"/>
            </a:lvl2pPr>
            <a:lvl3pPr marL="1310610" indent="0">
              <a:buNone/>
              <a:defRPr sz="2580" b="1"/>
            </a:lvl3pPr>
            <a:lvl4pPr marL="1965914" indent="0">
              <a:buNone/>
              <a:defRPr sz="2293" b="1"/>
            </a:lvl4pPr>
            <a:lvl5pPr marL="2621219" indent="0">
              <a:buNone/>
              <a:defRPr sz="2293" b="1"/>
            </a:lvl5pPr>
            <a:lvl6pPr marL="3276524" indent="0">
              <a:buNone/>
              <a:defRPr sz="2293" b="1"/>
            </a:lvl6pPr>
            <a:lvl7pPr marL="3931829" indent="0">
              <a:buNone/>
              <a:defRPr sz="2293" b="1"/>
            </a:lvl7pPr>
            <a:lvl8pPr marL="4587133" indent="0">
              <a:buNone/>
              <a:defRPr sz="2293" b="1"/>
            </a:lvl8pPr>
            <a:lvl9pPr marL="5242438" indent="0">
              <a:buNone/>
              <a:defRPr sz="22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2001" y="3590607"/>
            <a:ext cx="6092636" cy="5281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912" y="2409667"/>
            <a:ext cx="6122641" cy="1180941"/>
          </a:xfrm>
        </p:spPr>
        <p:txBody>
          <a:bodyPr anchor="b"/>
          <a:lstStyle>
            <a:lvl1pPr marL="0" indent="0">
              <a:buNone/>
              <a:defRPr sz="3440" b="1"/>
            </a:lvl1pPr>
            <a:lvl2pPr marL="655305" indent="0">
              <a:buNone/>
              <a:defRPr sz="2867" b="1"/>
            </a:lvl2pPr>
            <a:lvl3pPr marL="1310610" indent="0">
              <a:buNone/>
              <a:defRPr sz="2580" b="1"/>
            </a:lvl3pPr>
            <a:lvl4pPr marL="1965914" indent="0">
              <a:buNone/>
              <a:defRPr sz="2293" b="1"/>
            </a:lvl4pPr>
            <a:lvl5pPr marL="2621219" indent="0">
              <a:buNone/>
              <a:defRPr sz="2293" b="1"/>
            </a:lvl5pPr>
            <a:lvl6pPr marL="3276524" indent="0">
              <a:buNone/>
              <a:defRPr sz="2293" b="1"/>
            </a:lvl6pPr>
            <a:lvl7pPr marL="3931829" indent="0">
              <a:buNone/>
              <a:defRPr sz="2293" b="1"/>
            </a:lvl7pPr>
            <a:lvl8pPr marL="4587133" indent="0">
              <a:buNone/>
              <a:defRPr sz="2293" b="1"/>
            </a:lvl8pPr>
            <a:lvl9pPr marL="5242438" indent="0">
              <a:buNone/>
              <a:defRPr sz="22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912" y="3590607"/>
            <a:ext cx="6122641" cy="5281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3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1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0" y="655320"/>
            <a:ext cx="4644955" cy="2293620"/>
          </a:xfrm>
        </p:spPr>
        <p:txBody>
          <a:bodyPr anchor="b"/>
          <a:lstStyle>
            <a:lvl1pPr>
              <a:defRPr sz="45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2641" y="1415311"/>
            <a:ext cx="7290911" cy="6985529"/>
          </a:xfrm>
        </p:spPr>
        <p:txBody>
          <a:bodyPr/>
          <a:lstStyle>
            <a:lvl1pPr>
              <a:defRPr sz="4587"/>
            </a:lvl1pPr>
            <a:lvl2pPr>
              <a:defRPr sz="4013"/>
            </a:lvl2pPr>
            <a:lvl3pPr>
              <a:defRPr sz="3440"/>
            </a:lvl3pPr>
            <a:lvl4pPr>
              <a:defRPr sz="2867"/>
            </a:lvl4pPr>
            <a:lvl5pPr>
              <a:defRPr sz="2867"/>
            </a:lvl5pPr>
            <a:lvl6pPr>
              <a:defRPr sz="2867"/>
            </a:lvl6pPr>
            <a:lvl7pPr>
              <a:defRPr sz="2867"/>
            </a:lvl7pPr>
            <a:lvl8pPr>
              <a:defRPr sz="2867"/>
            </a:lvl8pPr>
            <a:lvl9pPr>
              <a:defRPr sz="2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2000" y="2948940"/>
            <a:ext cx="4644955" cy="5463276"/>
          </a:xfrm>
        </p:spPr>
        <p:txBody>
          <a:bodyPr/>
          <a:lstStyle>
            <a:lvl1pPr marL="0" indent="0">
              <a:buNone/>
              <a:defRPr sz="2293"/>
            </a:lvl1pPr>
            <a:lvl2pPr marL="655305" indent="0">
              <a:buNone/>
              <a:defRPr sz="2007"/>
            </a:lvl2pPr>
            <a:lvl3pPr marL="1310610" indent="0">
              <a:buNone/>
              <a:defRPr sz="1720"/>
            </a:lvl3pPr>
            <a:lvl4pPr marL="1965914" indent="0">
              <a:buNone/>
              <a:defRPr sz="1433"/>
            </a:lvl4pPr>
            <a:lvl5pPr marL="2621219" indent="0">
              <a:buNone/>
              <a:defRPr sz="1433"/>
            </a:lvl5pPr>
            <a:lvl6pPr marL="3276524" indent="0">
              <a:buNone/>
              <a:defRPr sz="1433"/>
            </a:lvl6pPr>
            <a:lvl7pPr marL="3931829" indent="0">
              <a:buNone/>
              <a:defRPr sz="1433"/>
            </a:lvl7pPr>
            <a:lvl8pPr marL="4587133" indent="0">
              <a:buNone/>
              <a:defRPr sz="1433"/>
            </a:lvl8pPr>
            <a:lvl9pPr marL="5242438" indent="0">
              <a:buNone/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6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0" y="655320"/>
            <a:ext cx="4644955" cy="2293620"/>
          </a:xfrm>
        </p:spPr>
        <p:txBody>
          <a:bodyPr anchor="b"/>
          <a:lstStyle>
            <a:lvl1pPr>
              <a:defRPr sz="45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2641" y="1415311"/>
            <a:ext cx="7290911" cy="6985529"/>
          </a:xfrm>
        </p:spPr>
        <p:txBody>
          <a:bodyPr anchor="t"/>
          <a:lstStyle>
            <a:lvl1pPr marL="0" indent="0">
              <a:buNone/>
              <a:defRPr sz="4587"/>
            </a:lvl1pPr>
            <a:lvl2pPr marL="655305" indent="0">
              <a:buNone/>
              <a:defRPr sz="4013"/>
            </a:lvl2pPr>
            <a:lvl3pPr marL="1310610" indent="0">
              <a:buNone/>
              <a:defRPr sz="3440"/>
            </a:lvl3pPr>
            <a:lvl4pPr marL="1965914" indent="0">
              <a:buNone/>
              <a:defRPr sz="2867"/>
            </a:lvl4pPr>
            <a:lvl5pPr marL="2621219" indent="0">
              <a:buNone/>
              <a:defRPr sz="2867"/>
            </a:lvl5pPr>
            <a:lvl6pPr marL="3276524" indent="0">
              <a:buNone/>
              <a:defRPr sz="2867"/>
            </a:lvl6pPr>
            <a:lvl7pPr marL="3931829" indent="0">
              <a:buNone/>
              <a:defRPr sz="2867"/>
            </a:lvl7pPr>
            <a:lvl8pPr marL="4587133" indent="0">
              <a:buNone/>
              <a:defRPr sz="2867"/>
            </a:lvl8pPr>
            <a:lvl9pPr marL="5242438" indent="0">
              <a:buNone/>
              <a:defRPr sz="2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2000" y="2948940"/>
            <a:ext cx="4644955" cy="5463276"/>
          </a:xfrm>
        </p:spPr>
        <p:txBody>
          <a:bodyPr/>
          <a:lstStyle>
            <a:lvl1pPr marL="0" indent="0">
              <a:buNone/>
              <a:defRPr sz="2293"/>
            </a:lvl1pPr>
            <a:lvl2pPr marL="655305" indent="0">
              <a:buNone/>
              <a:defRPr sz="2007"/>
            </a:lvl2pPr>
            <a:lvl3pPr marL="1310610" indent="0">
              <a:buNone/>
              <a:defRPr sz="1720"/>
            </a:lvl3pPr>
            <a:lvl4pPr marL="1965914" indent="0">
              <a:buNone/>
              <a:defRPr sz="1433"/>
            </a:lvl4pPr>
            <a:lvl5pPr marL="2621219" indent="0">
              <a:buNone/>
              <a:defRPr sz="1433"/>
            </a:lvl5pPr>
            <a:lvl6pPr marL="3276524" indent="0">
              <a:buNone/>
              <a:defRPr sz="1433"/>
            </a:lvl6pPr>
            <a:lvl7pPr marL="3931829" indent="0">
              <a:buNone/>
              <a:defRPr sz="1433"/>
            </a:lvl7pPr>
            <a:lvl8pPr marL="4587133" indent="0">
              <a:buNone/>
              <a:defRPr sz="1433"/>
            </a:lvl8pPr>
            <a:lvl9pPr marL="5242438" indent="0">
              <a:buNone/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124" y="523348"/>
            <a:ext cx="12421553" cy="1899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124" y="2616729"/>
            <a:ext cx="12421553" cy="623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24" y="9110770"/>
            <a:ext cx="3240405" cy="523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596" y="9110770"/>
            <a:ext cx="4860608" cy="523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1271" y="9110770"/>
            <a:ext cx="3240405" cy="523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10610" rtl="0" eaLnBrk="1" latinLnBrk="0" hangingPunct="1">
        <a:lnSpc>
          <a:spcPct val="90000"/>
        </a:lnSpc>
        <a:spcBef>
          <a:spcPct val="0"/>
        </a:spcBef>
        <a:buNone/>
        <a:defRPr sz="63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652" indent="-327652" algn="l" defTabSz="1310610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sz="4013" kern="1200">
          <a:solidFill>
            <a:schemeClr val="tx1"/>
          </a:solidFill>
          <a:latin typeface="+mn-lt"/>
          <a:ea typeface="+mn-ea"/>
          <a:cs typeface="+mn-cs"/>
        </a:defRPr>
      </a:lvl1pPr>
      <a:lvl2pPr marL="982957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3440" kern="1200">
          <a:solidFill>
            <a:schemeClr val="tx1"/>
          </a:solidFill>
          <a:latin typeface="+mn-lt"/>
          <a:ea typeface="+mn-ea"/>
          <a:cs typeface="+mn-cs"/>
        </a:defRPr>
      </a:lvl2pPr>
      <a:lvl3pPr marL="1638262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2293567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4pPr>
      <a:lvl5pPr marL="2948871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5pPr>
      <a:lvl6pPr marL="3604176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6pPr>
      <a:lvl7pPr marL="4259481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7pPr>
      <a:lvl8pPr marL="4914786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8pPr>
      <a:lvl9pPr marL="5570090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1pPr>
      <a:lvl2pPr marL="655305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2pPr>
      <a:lvl3pPr marL="1310610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3pPr>
      <a:lvl4pPr marL="1965914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4pPr>
      <a:lvl5pPr marL="2621219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5pPr>
      <a:lvl6pPr marL="3276524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6pPr>
      <a:lvl7pPr marL="3931829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7pPr>
      <a:lvl8pPr marL="4587133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8pPr>
      <a:lvl9pPr marL="5242438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89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9C9B-25B2-A5C7-0EE7-789389B4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960" b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Full Cover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71857-AD2D-F75B-FC4F-A576F5669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38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Total Height: </a:t>
            </a:r>
            <a:r>
              <a:rPr lang="en-SG" sz="3538" dirty="0">
                <a:solidFill>
                  <a:srgbClr val="0F111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273.05 mm (10.75 in)</a:t>
            </a:r>
          </a:p>
          <a:p>
            <a:r>
              <a:rPr lang="en-SG" sz="3538" dirty="0">
                <a:solidFill>
                  <a:srgbClr val="0F111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Total Width: 400.05 mm (15.75 in)</a:t>
            </a:r>
            <a:endParaRPr lang="en-SG" sz="2934" dirty="0">
              <a:solidFill>
                <a:srgbClr val="0F1111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lvl="1"/>
            <a:endParaRPr lang="en-SG" sz="2934" dirty="0">
              <a:solidFill>
                <a:srgbClr val="0F1111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lvl="1"/>
            <a:endParaRPr lang="en-US" sz="2934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7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B605B-4446-88C1-1F69-0E80869D115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14401800" cy="98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1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92621C6-3AF1-7518-91FE-A1141055E801}"/>
              </a:ext>
            </a:extLst>
          </p:cNvPr>
          <p:cNvGrpSpPr/>
          <p:nvPr/>
        </p:nvGrpSpPr>
        <p:grpSpPr>
          <a:xfrm>
            <a:off x="10157441" y="3627115"/>
            <a:ext cx="2214196" cy="708654"/>
            <a:chOff x="10137655" y="3424734"/>
            <a:chExt cx="2002881" cy="6410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AF291C-EA4E-765A-6E9E-0C9B40EE7999}"/>
                </a:ext>
              </a:extLst>
            </p:cNvPr>
            <p:cNvSpPr txBox="1"/>
            <p:nvPr/>
          </p:nvSpPr>
          <p:spPr>
            <a:xfrm>
              <a:off x="10137655" y="3674484"/>
              <a:ext cx="2002881" cy="391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11" b="1">
                  <a:solidFill>
                    <a:schemeClr val="bg1"/>
                  </a:solidFill>
                  <a:latin typeface="TeXGyrePagella" pitchFamily="2" charset="77"/>
                </a:rPr>
                <a:t>Introduction To</a:t>
              </a:r>
              <a:endParaRPr lang="en-US" sz="2211" b="1" dirty="0">
                <a:solidFill>
                  <a:schemeClr val="bg1"/>
                </a:solidFill>
                <a:latin typeface="TeXGyrePagella" pitchFamily="2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EDF477-0D9A-550C-ED44-EB32B547422E}"/>
                </a:ext>
              </a:extLst>
            </p:cNvPr>
            <p:cNvSpPr txBox="1"/>
            <p:nvPr/>
          </p:nvSpPr>
          <p:spPr>
            <a:xfrm>
              <a:off x="10366083" y="3424734"/>
              <a:ext cx="1562771" cy="391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11" b="1">
                  <a:solidFill>
                    <a:schemeClr val="bg1"/>
                  </a:solidFill>
                  <a:latin typeface="TeXGyrePagella" pitchFamily="2" charset="77"/>
                </a:rPr>
                <a:t>A Complete</a:t>
              </a:r>
              <a:endParaRPr lang="en-US" sz="2211" b="1" dirty="0">
                <a:solidFill>
                  <a:schemeClr val="bg1"/>
                </a:solidFill>
                <a:latin typeface="TeXGyrePagella" pitchFamily="2" charset="7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9B6257-A8E4-A60B-75EC-911AB4DB0C01}"/>
              </a:ext>
            </a:extLst>
          </p:cNvPr>
          <p:cNvGrpSpPr/>
          <p:nvPr/>
        </p:nvGrpSpPr>
        <p:grpSpPr>
          <a:xfrm>
            <a:off x="9275813" y="4186189"/>
            <a:ext cx="3965767" cy="1467913"/>
            <a:chOff x="9524741" y="4164814"/>
            <a:chExt cx="3587287" cy="13278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25C3B5-85D7-02B4-EC28-CD7BA2A0CA08}"/>
                </a:ext>
              </a:extLst>
            </p:cNvPr>
            <p:cNvSpPr txBox="1"/>
            <p:nvPr/>
          </p:nvSpPr>
          <p:spPr>
            <a:xfrm>
              <a:off x="9524741" y="4164814"/>
              <a:ext cx="3587287" cy="822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06" b="1" dirty="0">
                  <a:solidFill>
                    <a:schemeClr val="bg1"/>
                  </a:solidFill>
                  <a:latin typeface="TeXGyrePagella" pitchFamily="2" charset="77"/>
                </a:rPr>
                <a:t>ABSTRACT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60F7E9-6DCD-3CE1-7029-93723A7E62CB}"/>
                </a:ext>
              </a:extLst>
            </p:cNvPr>
            <p:cNvSpPr txBox="1"/>
            <p:nvPr/>
          </p:nvSpPr>
          <p:spPr>
            <a:xfrm>
              <a:off x="9712292" y="4670532"/>
              <a:ext cx="3233307" cy="822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06" b="1" dirty="0">
                  <a:solidFill>
                    <a:schemeClr val="bg1"/>
                  </a:solidFill>
                  <a:latin typeface="TeXGyrePagella" pitchFamily="2" charset="77"/>
                </a:rPr>
                <a:t>ALGEBRA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21661E8-F1A4-A686-F2B0-0705B01F7E06}"/>
              </a:ext>
            </a:extLst>
          </p:cNvPr>
          <p:cNvSpPr txBox="1"/>
          <p:nvPr/>
        </p:nvSpPr>
        <p:spPr>
          <a:xfrm>
            <a:off x="9275808" y="5504584"/>
            <a:ext cx="4023087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69">
                <a:solidFill>
                  <a:schemeClr val="bg1"/>
                </a:solidFill>
                <a:latin typeface="TeXGyrePagella" pitchFamily="2" charset="77"/>
              </a:rPr>
              <a:t>1</a:t>
            </a:r>
            <a:r>
              <a:rPr lang="en-US" sz="1769" baseline="30000">
                <a:solidFill>
                  <a:schemeClr val="bg1"/>
                </a:solidFill>
                <a:latin typeface="TeXGyrePagella" pitchFamily="2" charset="77"/>
              </a:rPr>
              <a:t>st</a:t>
            </a:r>
            <a:r>
              <a:rPr lang="en-US" sz="1769">
                <a:solidFill>
                  <a:schemeClr val="bg1"/>
                </a:solidFill>
                <a:latin typeface="TeXGyrePagella" pitchFamily="2" charset="77"/>
              </a:rPr>
              <a:t> Edition</a:t>
            </a:r>
            <a:endParaRPr lang="en-US" sz="1769" dirty="0">
              <a:solidFill>
                <a:schemeClr val="bg1"/>
              </a:solidFill>
              <a:latin typeface="TeXGyrePagella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850F2E-87D1-DD66-69C8-57B77187B286}"/>
              </a:ext>
            </a:extLst>
          </p:cNvPr>
          <p:cNvSpPr txBox="1"/>
          <p:nvPr/>
        </p:nvSpPr>
        <p:spPr>
          <a:xfrm>
            <a:off x="10391359" y="6223006"/>
            <a:ext cx="1770036" cy="43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11">
                <a:solidFill>
                  <a:schemeClr val="bg1"/>
                </a:solidFill>
                <a:latin typeface="TeXGyrePagella" pitchFamily="2" charset="77"/>
              </a:rPr>
              <a:t>Kan Onn Kit</a:t>
            </a:r>
            <a:endParaRPr lang="en-US" sz="2211" dirty="0">
              <a:solidFill>
                <a:schemeClr val="bg1"/>
              </a:solidFill>
              <a:latin typeface="TeXGyrePagella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00A29B-2CE8-202C-85C5-A75DBAB83AC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0" y="0"/>
            <a:ext cx="14401800" cy="98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133</TotalTime>
  <Words>34</Words>
  <Application>Microsoft Office PowerPoint</Application>
  <PresentationFormat>Custom</PresentationFormat>
  <Paragraphs>11</Paragraphs>
  <Slides>4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 Light</vt:lpstr>
      <vt:lpstr>TeXGyrePagella</vt:lpstr>
      <vt:lpstr>Arial</vt:lpstr>
      <vt:lpstr>Calibri</vt:lpstr>
      <vt:lpstr>Office Theme</vt:lpstr>
      <vt:lpstr>PowerPoint Presentation</vt:lpstr>
      <vt:lpstr>Full Cover Dimensions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 ONN KIT</dc:creator>
  <cp:lastModifiedBy>Ryan Kan</cp:lastModifiedBy>
  <cp:revision>28</cp:revision>
  <dcterms:created xsi:type="dcterms:W3CDTF">2023-09-25T04:59:56Z</dcterms:created>
  <dcterms:modified xsi:type="dcterms:W3CDTF">2024-09-13T09:14:04Z</dcterms:modified>
</cp:coreProperties>
</file>