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14474825" cy="9374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2"/>
  </p:normalViewPr>
  <p:slideViewPr>
    <p:cSldViewPr snapToGrid="0">
      <p:cViewPr>
        <p:scale>
          <a:sx n="59" d="100"/>
          <a:sy n="59" d="100"/>
        </p:scale>
        <p:origin x="98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1FA5A-0C3E-4742-B6AD-B80374474249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46163" y="1143000"/>
            <a:ext cx="4765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F8505-08BA-1145-A3F2-95255ED13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41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23777" rtl="0" eaLnBrk="1" latinLnBrk="0" hangingPunct="1">
      <a:defRPr sz="1737" kern="1200">
        <a:solidFill>
          <a:schemeClr val="tx1"/>
        </a:solidFill>
        <a:latin typeface="+mn-lt"/>
        <a:ea typeface="+mn-ea"/>
        <a:cs typeface="+mn-cs"/>
      </a:defRPr>
    </a:lvl1pPr>
    <a:lvl2pPr marL="661888" algn="l" defTabSz="1323777" rtl="0" eaLnBrk="1" latinLnBrk="0" hangingPunct="1">
      <a:defRPr sz="1737" kern="1200">
        <a:solidFill>
          <a:schemeClr val="tx1"/>
        </a:solidFill>
        <a:latin typeface="+mn-lt"/>
        <a:ea typeface="+mn-ea"/>
        <a:cs typeface="+mn-cs"/>
      </a:defRPr>
    </a:lvl2pPr>
    <a:lvl3pPr marL="1323777" algn="l" defTabSz="1323777" rtl="0" eaLnBrk="1" latinLnBrk="0" hangingPunct="1">
      <a:defRPr sz="1737" kern="1200">
        <a:solidFill>
          <a:schemeClr val="tx1"/>
        </a:solidFill>
        <a:latin typeface="+mn-lt"/>
        <a:ea typeface="+mn-ea"/>
        <a:cs typeface="+mn-cs"/>
      </a:defRPr>
    </a:lvl3pPr>
    <a:lvl4pPr marL="1985665" algn="l" defTabSz="1323777" rtl="0" eaLnBrk="1" latinLnBrk="0" hangingPunct="1">
      <a:defRPr sz="1737" kern="1200">
        <a:solidFill>
          <a:schemeClr val="tx1"/>
        </a:solidFill>
        <a:latin typeface="+mn-lt"/>
        <a:ea typeface="+mn-ea"/>
        <a:cs typeface="+mn-cs"/>
      </a:defRPr>
    </a:lvl4pPr>
    <a:lvl5pPr marL="2647554" algn="l" defTabSz="1323777" rtl="0" eaLnBrk="1" latinLnBrk="0" hangingPunct="1">
      <a:defRPr sz="1737" kern="1200">
        <a:solidFill>
          <a:schemeClr val="tx1"/>
        </a:solidFill>
        <a:latin typeface="+mn-lt"/>
        <a:ea typeface="+mn-ea"/>
        <a:cs typeface="+mn-cs"/>
      </a:defRPr>
    </a:lvl5pPr>
    <a:lvl6pPr marL="3309442" algn="l" defTabSz="1323777" rtl="0" eaLnBrk="1" latinLnBrk="0" hangingPunct="1">
      <a:defRPr sz="1737" kern="1200">
        <a:solidFill>
          <a:schemeClr val="tx1"/>
        </a:solidFill>
        <a:latin typeface="+mn-lt"/>
        <a:ea typeface="+mn-ea"/>
        <a:cs typeface="+mn-cs"/>
      </a:defRPr>
    </a:lvl6pPr>
    <a:lvl7pPr marL="3971331" algn="l" defTabSz="1323777" rtl="0" eaLnBrk="1" latinLnBrk="0" hangingPunct="1">
      <a:defRPr sz="1737" kern="1200">
        <a:solidFill>
          <a:schemeClr val="tx1"/>
        </a:solidFill>
        <a:latin typeface="+mn-lt"/>
        <a:ea typeface="+mn-ea"/>
        <a:cs typeface="+mn-cs"/>
      </a:defRPr>
    </a:lvl7pPr>
    <a:lvl8pPr marL="4633219" algn="l" defTabSz="1323777" rtl="0" eaLnBrk="1" latinLnBrk="0" hangingPunct="1">
      <a:defRPr sz="1737" kern="1200">
        <a:solidFill>
          <a:schemeClr val="tx1"/>
        </a:solidFill>
        <a:latin typeface="+mn-lt"/>
        <a:ea typeface="+mn-ea"/>
        <a:cs typeface="+mn-cs"/>
      </a:defRPr>
    </a:lvl8pPr>
    <a:lvl9pPr marL="5295108" algn="l" defTabSz="1323777" rtl="0" eaLnBrk="1" latinLnBrk="0" hangingPunct="1">
      <a:defRPr sz="17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F8505-08BA-1145-A3F2-95255ED130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3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612" y="1534156"/>
            <a:ext cx="12303601" cy="3263606"/>
          </a:xfrm>
        </p:spPr>
        <p:txBody>
          <a:bodyPr anchor="b"/>
          <a:lstStyle>
            <a:lvl1pPr algn="ctr">
              <a:defRPr sz="82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9354" y="4923619"/>
            <a:ext cx="10856119" cy="2263258"/>
          </a:xfrm>
        </p:spPr>
        <p:txBody>
          <a:bodyPr/>
          <a:lstStyle>
            <a:lvl1pPr marL="0" indent="0" algn="ctr">
              <a:buNone/>
              <a:defRPr sz="3281"/>
            </a:lvl1pPr>
            <a:lvl2pPr marL="624947" indent="0" algn="ctr">
              <a:buNone/>
              <a:defRPr sz="2734"/>
            </a:lvl2pPr>
            <a:lvl3pPr marL="1249893" indent="0" algn="ctr">
              <a:buNone/>
              <a:defRPr sz="2460"/>
            </a:lvl3pPr>
            <a:lvl4pPr marL="1874840" indent="0" algn="ctr">
              <a:buNone/>
              <a:defRPr sz="2187"/>
            </a:lvl4pPr>
            <a:lvl5pPr marL="2499787" indent="0" algn="ctr">
              <a:buNone/>
              <a:defRPr sz="2187"/>
            </a:lvl5pPr>
            <a:lvl6pPr marL="3124733" indent="0" algn="ctr">
              <a:buNone/>
              <a:defRPr sz="2187"/>
            </a:lvl6pPr>
            <a:lvl7pPr marL="3749680" indent="0" algn="ctr">
              <a:buNone/>
              <a:defRPr sz="2187"/>
            </a:lvl7pPr>
            <a:lvl8pPr marL="4374627" indent="0" algn="ctr">
              <a:buNone/>
              <a:defRPr sz="2187"/>
            </a:lvl8pPr>
            <a:lvl9pPr marL="4999573" indent="0" algn="ctr">
              <a:buNone/>
              <a:defRPr sz="218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1E2B-DE77-4648-B8EB-FB3E5B7C010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BC0-2D7A-8044-97C9-A5ED7F7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6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1E2B-DE77-4648-B8EB-FB3E5B7C010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BC0-2D7A-8044-97C9-A5ED7F7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0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58549" y="499089"/>
            <a:ext cx="3121134" cy="794419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5146" y="499089"/>
            <a:ext cx="9182467" cy="794419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1E2B-DE77-4648-B8EB-FB3E5B7C010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BC0-2D7A-8044-97C9-A5ED7F7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5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1E2B-DE77-4648-B8EB-FB3E5B7C010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BC0-2D7A-8044-97C9-A5ED7F7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0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607" y="2337042"/>
            <a:ext cx="12484537" cy="3899401"/>
          </a:xfrm>
        </p:spPr>
        <p:txBody>
          <a:bodyPr anchor="b"/>
          <a:lstStyle>
            <a:lvl1pPr>
              <a:defRPr sz="82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607" y="6273333"/>
            <a:ext cx="12484537" cy="2050603"/>
          </a:xfrm>
        </p:spPr>
        <p:txBody>
          <a:bodyPr/>
          <a:lstStyle>
            <a:lvl1pPr marL="0" indent="0">
              <a:buNone/>
              <a:defRPr sz="3281">
                <a:solidFill>
                  <a:schemeClr val="tx1"/>
                </a:solidFill>
              </a:defRPr>
            </a:lvl1pPr>
            <a:lvl2pPr marL="624947" indent="0">
              <a:buNone/>
              <a:defRPr sz="2734">
                <a:solidFill>
                  <a:schemeClr val="tx1">
                    <a:tint val="75000"/>
                  </a:schemeClr>
                </a:solidFill>
              </a:defRPr>
            </a:lvl2pPr>
            <a:lvl3pPr marL="1249893" indent="0">
              <a:buNone/>
              <a:defRPr sz="2460">
                <a:solidFill>
                  <a:schemeClr val="tx1">
                    <a:tint val="75000"/>
                  </a:schemeClr>
                </a:solidFill>
              </a:defRPr>
            </a:lvl3pPr>
            <a:lvl4pPr marL="1874840" indent="0">
              <a:buNone/>
              <a:defRPr sz="2187">
                <a:solidFill>
                  <a:schemeClr val="tx1">
                    <a:tint val="75000"/>
                  </a:schemeClr>
                </a:solidFill>
              </a:defRPr>
            </a:lvl4pPr>
            <a:lvl5pPr marL="2499787" indent="0">
              <a:buNone/>
              <a:defRPr sz="2187">
                <a:solidFill>
                  <a:schemeClr val="tx1">
                    <a:tint val="75000"/>
                  </a:schemeClr>
                </a:solidFill>
              </a:defRPr>
            </a:lvl5pPr>
            <a:lvl6pPr marL="3124733" indent="0">
              <a:buNone/>
              <a:defRPr sz="2187">
                <a:solidFill>
                  <a:schemeClr val="tx1">
                    <a:tint val="75000"/>
                  </a:schemeClr>
                </a:solidFill>
              </a:defRPr>
            </a:lvl6pPr>
            <a:lvl7pPr marL="3749680" indent="0">
              <a:buNone/>
              <a:defRPr sz="2187">
                <a:solidFill>
                  <a:schemeClr val="tx1">
                    <a:tint val="75000"/>
                  </a:schemeClr>
                </a:solidFill>
              </a:defRPr>
            </a:lvl7pPr>
            <a:lvl8pPr marL="4374627" indent="0">
              <a:buNone/>
              <a:defRPr sz="2187">
                <a:solidFill>
                  <a:schemeClr val="tx1">
                    <a:tint val="75000"/>
                  </a:schemeClr>
                </a:solidFill>
              </a:defRPr>
            </a:lvl8pPr>
            <a:lvl9pPr marL="4999573" indent="0">
              <a:buNone/>
              <a:defRPr sz="21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1E2B-DE77-4648-B8EB-FB3E5B7C010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BC0-2D7A-8044-97C9-A5ED7F7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5146" y="2495444"/>
            <a:ext cx="6151801" cy="59478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7881" y="2495444"/>
            <a:ext cx="6151801" cy="59478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1E2B-DE77-4648-B8EB-FB3E5B7C010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BC0-2D7A-8044-97C9-A5ED7F7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5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029" y="499091"/>
            <a:ext cx="12484537" cy="181191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7031" y="2297979"/>
            <a:ext cx="6123528" cy="1126204"/>
          </a:xfrm>
        </p:spPr>
        <p:txBody>
          <a:bodyPr anchor="b"/>
          <a:lstStyle>
            <a:lvl1pPr marL="0" indent="0">
              <a:buNone/>
              <a:defRPr sz="3281" b="1"/>
            </a:lvl1pPr>
            <a:lvl2pPr marL="624947" indent="0">
              <a:buNone/>
              <a:defRPr sz="2734" b="1"/>
            </a:lvl2pPr>
            <a:lvl3pPr marL="1249893" indent="0">
              <a:buNone/>
              <a:defRPr sz="2460" b="1"/>
            </a:lvl3pPr>
            <a:lvl4pPr marL="1874840" indent="0">
              <a:buNone/>
              <a:defRPr sz="2187" b="1"/>
            </a:lvl4pPr>
            <a:lvl5pPr marL="2499787" indent="0">
              <a:buNone/>
              <a:defRPr sz="2187" b="1"/>
            </a:lvl5pPr>
            <a:lvl6pPr marL="3124733" indent="0">
              <a:buNone/>
              <a:defRPr sz="2187" b="1"/>
            </a:lvl6pPr>
            <a:lvl7pPr marL="3749680" indent="0">
              <a:buNone/>
              <a:defRPr sz="2187" b="1"/>
            </a:lvl7pPr>
            <a:lvl8pPr marL="4374627" indent="0">
              <a:buNone/>
              <a:defRPr sz="2187" b="1"/>
            </a:lvl8pPr>
            <a:lvl9pPr marL="4999573" indent="0">
              <a:buNone/>
              <a:defRPr sz="218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7031" y="3424184"/>
            <a:ext cx="6123528" cy="5036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27882" y="2297979"/>
            <a:ext cx="6153686" cy="1126204"/>
          </a:xfrm>
        </p:spPr>
        <p:txBody>
          <a:bodyPr anchor="b"/>
          <a:lstStyle>
            <a:lvl1pPr marL="0" indent="0">
              <a:buNone/>
              <a:defRPr sz="3281" b="1"/>
            </a:lvl1pPr>
            <a:lvl2pPr marL="624947" indent="0">
              <a:buNone/>
              <a:defRPr sz="2734" b="1"/>
            </a:lvl2pPr>
            <a:lvl3pPr marL="1249893" indent="0">
              <a:buNone/>
              <a:defRPr sz="2460" b="1"/>
            </a:lvl3pPr>
            <a:lvl4pPr marL="1874840" indent="0">
              <a:buNone/>
              <a:defRPr sz="2187" b="1"/>
            </a:lvl4pPr>
            <a:lvl5pPr marL="2499787" indent="0">
              <a:buNone/>
              <a:defRPr sz="2187" b="1"/>
            </a:lvl5pPr>
            <a:lvl6pPr marL="3124733" indent="0">
              <a:buNone/>
              <a:defRPr sz="2187" b="1"/>
            </a:lvl6pPr>
            <a:lvl7pPr marL="3749680" indent="0">
              <a:buNone/>
              <a:defRPr sz="2187" b="1"/>
            </a:lvl7pPr>
            <a:lvl8pPr marL="4374627" indent="0">
              <a:buNone/>
              <a:defRPr sz="2187" b="1"/>
            </a:lvl8pPr>
            <a:lvl9pPr marL="4999573" indent="0">
              <a:buNone/>
              <a:defRPr sz="218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27882" y="3424184"/>
            <a:ext cx="6153686" cy="5036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1E2B-DE77-4648-B8EB-FB3E5B7C010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BC0-2D7A-8044-97C9-A5ED7F7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1E2B-DE77-4648-B8EB-FB3E5B7C010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BC0-2D7A-8044-97C9-A5ED7F7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1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1E2B-DE77-4648-B8EB-FB3E5B7C010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BC0-2D7A-8044-97C9-A5ED7F7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029" y="624948"/>
            <a:ext cx="4668508" cy="2187311"/>
          </a:xfrm>
        </p:spPr>
        <p:txBody>
          <a:bodyPr anchor="b"/>
          <a:lstStyle>
            <a:lvl1pPr>
              <a:defRPr sz="437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3687" y="1349714"/>
            <a:ext cx="7327880" cy="6661749"/>
          </a:xfrm>
        </p:spPr>
        <p:txBody>
          <a:bodyPr/>
          <a:lstStyle>
            <a:lvl1pPr>
              <a:defRPr sz="4374"/>
            </a:lvl1pPr>
            <a:lvl2pPr>
              <a:defRPr sz="3827"/>
            </a:lvl2pPr>
            <a:lvl3pPr>
              <a:defRPr sz="3281"/>
            </a:lvl3pPr>
            <a:lvl4pPr>
              <a:defRPr sz="2734"/>
            </a:lvl4pPr>
            <a:lvl5pPr>
              <a:defRPr sz="2734"/>
            </a:lvl5pPr>
            <a:lvl6pPr>
              <a:defRPr sz="2734"/>
            </a:lvl6pPr>
            <a:lvl7pPr>
              <a:defRPr sz="2734"/>
            </a:lvl7pPr>
            <a:lvl8pPr>
              <a:defRPr sz="2734"/>
            </a:lvl8pPr>
            <a:lvl9pPr>
              <a:defRPr sz="273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7029" y="2812256"/>
            <a:ext cx="4668508" cy="5210053"/>
          </a:xfrm>
        </p:spPr>
        <p:txBody>
          <a:bodyPr/>
          <a:lstStyle>
            <a:lvl1pPr marL="0" indent="0">
              <a:buNone/>
              <a:defRPr sz="2187"/>
            </a:lvl1pPr>
            <a:lvl2pPr marL="624947" indent="0">
              <a:buNone/>
              <a:defRPr sz="1914"/>
            </a:lvl2pPr>
            <a:lvl3pPr marL="1249893" indent="0">
              <a:buNone/>
              <a:defRPr sz="1640"/>
            </a:lvl3pPr>
            <a:lvl4pPr marL="1874840" indent="0">
              <a:buNone/>
              <a:defRPr sz="1367"/>
            </a:lvl4pPr>
            <a:lvl5pPr marL="2499787" indent="0">
              <a:buNone/>
              <a:defRPr sz="1367"/>
            </a:lvl5pPr>
            <a:lvl6pPr marL="3124733" indent="0">
              <a:buNone/>
              <a:defRPr sz="1367"/>
            </a:lvl6pPr>
            <a:lvl7pPr marL="3749680" indent="0">
              <a:buNone/>
              <a:defRPr sz="1367"/>
            </a:lvl7pPr>
            <a:lvl8pPr marL="4374627" indent="0">
              <a:buNone/>
              <a:defRPr sz="1367"/>
            </a:lvl8pPr>
            <a:lvl9pPr marL="4999573" indent="0">
              <a:buNone/>
              <a:defRPr sz="136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1E2B-DE77-4648-B8EB-FB3E5B7C010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BC0-2D7A-8044-97C9-A5ED7F7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0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029" y="624948"/>
            <a:ext cx="4668508" cy="2187311"/>
          </a:xfrm>
        </p:spPr>
        <p:txBody>
          <a:bodyPr anchor="b"/>
          <a:lstStyle>
            <a:lvl1pPr>
              <a:defRPr sz="437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53687" y="1349714"/>
            <a:ext cx="7327880" cy="6661749"/>
          </a:xfrm>
        </p:spPr>
        <p:txBody>
          <a:bodyPr anchor="t"/>
          <a:lstStyle>
            <a:lvl1pPr marL="0" indent="0">
              <a:buNone/>
              <a:defRPr sz="4374"/>
            </a:lvl1pPr>
            <a:lvl2pPr marL="624947" indent="0">
              <a:buNone/>
              <a:defRPr sz="3827"/>
            </a:lvl2pPr>
            <a:lvl3pPr marL="1249893" indent="0">
              <a:buNone/>
              <a:defRPr sz="3281"/>
            </a:lvl3pPr>
            <a:lvl4pPr marL="1874840" indent="0">
              <a:buNone/>
              <a:defRPr sz="2734"/>
            </a:lvl4pPr>
            <a:lvl5pPr marL="2499787" indent="0">
              <a:buNone/>
              <a:defRPr sz="2734"/>
            </a:lvl5pPr>
            <a:lvl6pPr marL="3124733" indent="0">
              <a:buNone/>
              <a:defRPr sz="2734"/>
            </a:lvl6pPr>
            <a:lvl7pPr marL="3749680" indent="0">
              <a:buNone/>
              <a:defRPr sz="2734"/>
            </a:lvl7pPr>
            <a:lvl8pPr marL="4374627" indent="0">
              <a:buNone/>
              <a:defRPr sz="2734"/>
            </a:lvl8pPr>
            <a:lvl9pPr marL="4999573" indent="0">
              <a:buNone/>
              <a:defRPr sz="273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7029" y="2812256"/>
            <a:ext cx="4668508" cy="5210053"/>
          </a:xfrm>
        </p:spPr>
        <p:txBody>
          <a:bodyPr/>
          <a:lstStyle>
            <a:lvl1pPr marL="0" indent="0">
              <a:buNone/>
              <a:defRPr sz="2187"/>
            </a:lvl1pPr>
            <a:lvl2pPr marL="624947" indent="0">
              <a:buNone/>
              <a:defRPr sz="1914"/>
            </a:lvl2pPr>
            <a:lvl3pPr marL="1249893" indent="0">
              <a:buNone/>
              <a:defRPr sz="1640"/>
            </a:lvl3pPr>
            <a:lvl4pPr marL="1874840" indent="0">
              <a:buNone/>
              <a:defRPr sz="1367"/>
            </a:lvl4pPr>
            <a:lvl5pPr marL="2499787" indent="0">
              <a:buNone/>
              <a:defRPr sz="1367"/>
            </a:lvl5pPr>
            <a:lvl6pPr marL="3124733" indent="0">
              <a:buNone/>
              <a:defRPr sz="1367"/>
            </a:lvl6pPr>
            <a:lvl7pPr marL="3749680" indent="0">
              <a:buNone/>
              <a:defRPr sz="1367"/>
            </a:lvl7pPr>
            <a:lvl8pPr marL="4374627" indent="0">
              <a:buNone/>
              <a:defRPr sz="1367"/>
            </a:lvl8pPr>
            <a:lvl9pPr marL="4999573" indent="0">
              <a:buNone/>
              <a:defRPr sz="136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1E2B-DE77-4648-B8EB-FB3E5B7C010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BC0-2D7A-8044-97C9-A5ED7F7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7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5144" y="499091"/>
            <a:ext cx="12484537" cy="181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5144" y="2495444"/>
            <a:ext cx="12484537" cy="5947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5144" y="8688487"/>
            <a:ext cx="3256836" cy="499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91E2B-DE77-4648-B8EB-FB3E5B7C010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94786" y="8688487"/>
            <a:ext cx="4885253" cy="499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2845" y="8688487"/>
            <a:ext cx="3256836" cy="499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A8BC0-2D7A-8044-97C9-A5ED7F7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5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49893" rtl="0" eaLnBrk="1" latinLnBrk="0" hangingPunct="1">
        <a:lnSpc>
          <a:spcPct val="90000"/>
        </a:lnSpc>
        <a:spcBef>
          <a:spcPct val="0"/>
        </a:spcBef>
        <a:buNone/>
        <a:defRPr sz="60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2473" indent="-312473" algn="l" defTabSz="1249893" rtl="0" eaLnBrk="1" latinLnBrk="0" hangingPunct="1">
        <a:lnSpc>
          <a:spcPct val="90000"/>
        </a:lnSpc>
        <a:spcBef>
          <a:spcPts val="1367"/>
        </a:spcBef>
        <a:buFont typeface="Arial" panose="020B0604020202020204" pitchFamily="34" charset="0"/>
        <a:buChar char="•"/>
        <a:defRPr sz="3827" kern="1200">
          <a:solidFill>
            <a:schemeClr val="tx1"/>
          </a:solidFill>
          <a:latin typeface="+mn-lt"/>
          <a:ea typeface="+mn-ea"/>
          <a:cs typeface="+mn-cs"/>
        </a:defRPr>
      </a:lvl1pPr>
      <a:lvl2pPr marL="937420" indent="-312473" algn="l" defTabSz="1249893" rtl="0" eaLnBrk="1" latinLnBrk="0" hangingPunct="1">
        <a:lnSpc>
          <a:spcPct val="90000"/>
        </a:lnSpc>
        <a:spcBef>
          <a:spcPts val="683"/>
        </a:spcBef>
        <a:buFont typeface="Arial" panose="020B0604020202020204" pitchFamily="34" charset="0"/>
        <a:buChar char="•"/>
        <a:defRPr sz="3281" kern="1200">
          <a:solidFill>
            <a:schemeClr val="tx1"/>
          </a:solidFill>
          <a:latin typeface="+mn-lt"/>
          <a:ea typeface="+mn-ea"/>
          <a:cs typeface="+mn-cs"/>
        </a:defRPr>
      </a:lvl2pPr>
      <a:lvl3pPr marL="1562367" indent="-312473" algn="l" defTabSz="1249893" rtl="0" eaLnBrk="1" latinLnBrk="0" hangingPunct="1">
        <a:lnSpc>
          <a:spcPct val="90000"/>
        </a:lnSpc>
        <a:spcBef>
          <a:spcPts val="683"/>
        </a:spcBef>
        <a:buFont typeface="Arial" panose="020B0604020202020204" pitchFamily="34" charset="0"/>
        <a:buChar char="•"/>
        <a:defRPr sz="2734" kern="1200">
          <a:solidFill>
            <a:schemeClr val="tx1"/>
          </a:solidFill>
          <a:latin typeface="+mn-lt"/>
          <a:ea typeface="+mn-ea"/>
          <a:cs typeface="+mn-cs"/>
        </a:defRPr>
      </a:lvl3pPr>
      <a:lvl4pPr marL="2187313" indent="-312473" algn="l" defTabSz="1249893" rtl="0" eaLnBrk="1" latinLnBrk="0" hangingPunct="1">
        <a:lnSpc>
          <a:spcPct val="90000"/>
        </a:lnSpc>
        <a:spcBef>
          <a:spcPts val="683"/>
        </a:spcBef>
        <a:buFont typeface="Arial" panose="020B0604020202020204" pitchFamily="34" charset="0"/>
        <a:buChar char="•"/>
        <a:defRPr sz="2460" kern="1200">
          <a:solidFill>
            <a:schemeClr val="tx1"/>
          </a:solidFill>
          <a:latin typeface="+mn-lt"/>
          <a:ea typeface="+mn-ea"/>
          <a:cs typeface="+mn-cs"/>
        </a:defRPr>
      </a:lvl4pPr>
      <a:lvl5pPr marL="2812260" indent="-312473" algn="l" defTabSz="1249893" rtl="0" eaLnBrk="1" latinLnBrk="0" hangingPunct="1">
        <a:lnSpc>
          <a:spcPct val="90000"/>
        </a:lnSpc>
        <a:spcBef>
          <a:spcPts val="683"/>
        </a:spcBef>
        <a:buFont typeface="Arial" panose="020B0604020202020204" pitchFamily="34" charset="0"/>
        <a:buChar char="•"/>
        <a:defRPr sz="2460" kern="1200">
          <a:solidFill>
            <a:schemeClr val="tx1"/>
          </a:solidFill>
          <a:latin typeface="+mn-lt"/>
          <a:ea typeface="+mn-ea"/>
          <a:cs typeface="+mn-cs"/>
        </a:defRPr>
      </a:lvl5pPr>
      <a:lvl6pPr marL="3437207" indent="-312473" algn="l" defTabSz="1249893" rtl="0" eaLnBrk="1" latinLnBrk="0" hangingPunct="1">
        <a:lnSpc>
          <a:spcPct val="90000"/>
        </a:lnSpc>
        <a:spcBef>
          <a:spcPts val="683"/>
        </a:spcBef>
        <a:buFont typeface="Arial" panose="020B0604020202020204" pitchFamily="34" charset="0"/>
        <a:buChar char="•"/>
        <a:defRPr sz="2460" kern="1200">
          <a:solidFill>
            <a:schemeClr val="tx1"/>
          </a:solidFill>
          <a:latin typeface="+mn-lt"/>
          <a:ea typeface="+mn-ea"/>
          <a:cs typeface="+mn-cs"/>
        </a:defRPr>
      </a:lvl6pPr>
      <a:lvl7pPr marL="4062153" indent="-312473" algn="l" defTabSz="1249893" rtl="0" eaLnBrk="1" latinLnBrk="0" hangingPunct="1">
        <a:lnSpc>
          <a:spcPct val="90000"/>
        </a:lnSpc>
        <a:spcBef>
          <a:spcPts val="683"/>
        </a:spcBef>
        <a:buFont typeface="Arial" panose="020B0604020202020204" pitchFamily="34" charset="0"/>
        <a:buChar char="•"/>
        <a:defRPr sz="2460" kern="1200">
          <a:solidFill>
            <a:schemeClr val="tx1"/>
          </a:solidFill>
          <a:latin typeface="+mn-lt"/>
          <a:ea typeface="+mn-ea"/>
          <a:cs typeface="+mn-cs"/>
        </a:defRPr>
      </a:lvl7pPr>
      <a:lvl8pPr marL="4687100" indent="-312473" algn="l" defTabSz="1249893" rtl="0" eaLnBrk="1" latinLnBrk="0" hangingPunct="1">
        <a:lnSpc>
          <a:spcPct val="90000"/>
        </a:lnSpc>
        <a:spcBef>
          <a:spcPts val="683"/>
        </a:spcBef>
        <a:buFont typeface="Arial" panose="020B0604020202020204" pitchFamily="34" charset="0"/>
        <a:buChar char="•"/>
        <a:defRPr sz="2460" kern="1200">
          <a:solidFill>
            <a:schemeClr val="tx1"/>
          </a:solidFill>
          <a:latin typeface="+mn-lt"/>
          <a:ea typeface="+mn-ea"/>
          <a:cs typeface="+mn-cs"/>
        </a:defRPr>
      </a:lvl8pPr>
      <a:lvl9pPr marL="5312047" indent="-312473" algn="l" defTabSz="1249893" rtl="0" eaLnBrk="1" latinLnBrk="0" hangingPunct="1">
        <a:lnSpc>
          <a:spcPct val="90000"/>
        </a:lnSpc>
        <a:spcBef>
          <a:spcPts val="683"/>
        </a:spcBef>
        <a:buFont typeface="Arial" panose="020B0604020202020204" pitchFamily="34" charset="0"/>
        <a:buChar char="•"/>
        <a:defRPr sz="24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49893" rtl="0" eaLnBrk="1" latinLnBrk="0" hangingPunct="1">
        <a:defRPr sz="2460" kern="1200">
          <a:solidFill>
            <a:schemeClr val="tx1"/>
          </a:solidFill>
          <a:latin typeface="+mn-lt"/>
          <a:ea typeface="+mn-ea"/>
          <a:cs typeface="+mn-cs"/>
        </a:defRPr>
      </a:lvl1pPr>
      <a:lvl2pPr marL="624947" algn="l" defTabSz="1249893" rtl="0" eaLnBrk="1" latinLnBrk="0" hangingPunct="1">
        <a:defRPr sz="2460" kern="1200">
          <a:solidFill>
            <a:schemeClr val="tx1"/>
          </a:solidFill>
          <a:latin typeface="+mn-lt"/>
          <a:ea typeface="+mn-ea"/>
          <a:cs typeface="+mn-cs"/>
        </a:defRPr>
      </a:lvl2pPr>
      <a:lvl3pPr marL="1249893" algn="l" defTabSz="1249893" rtl="0" eaLnBrk="1" latinLnBrk="0" hangingPunct="1">
        <a:defRPr sz="2460" kern="1200">
          <a:solidFill>
            <a:schemeClr val="tx1"/>
          </a:solidFill>
          <a:latin typeface="+mn-lt"/>
          <a:ea typeface="+mn-ea"/>
          <a:cs typeface="+mn-cs"/>
        </a:defRPr>
      </a:lvl3pPr>
      <a:lvl4pPr marL="1874840" algn="l" defTabSz="1249893" rtl="0" eaLnBrk="1" latinLnBrk="0" hangingPunct="1">
        <a:defRPr sz="2460" kern="1200">
          <a:solidFill>
            <a:schemeClr val="tx1"/>
          </a:solidFill>
          <a:latin typeface="+mn-lt"/>
          <a:ea typeface="+mn-ea"/>
          <a:cs typeface="+mn-cs"/>
        </a:defRPr>
      </a:lvl4pPr>
      <a:lvl5pPr marL="2499787" algn="l" defTabSz="1249893" rtl="0" eaLnBrk="1" latinLnBrk="0" hangingPunct="1">
        <a:defRPr sz="2460" kern="1200">
          <a:solidFill>
            <a:schemeClr val="tx1"/>
          </a:solidFill>
          <a:latin typeface="+mn-lt"/>
          <a:ea typeface="+mn-ea"/>
          <a:cs typeface="+mn-cs"/>
        </a:defRPr>
      </a:lvl5pPr>
      <a:lvl6pPr marL="3124733" algn="l" defTabSz="1249893" rtl="0" eaLnBrk="1" latinLnBrk="0" hangingPunct="1">
        <a:defRPr sz="2460" kern="1200">
          <a:solidFill>
            <a:schemeClr val="tx1"/>
          </a:solidFill>
          <a:latin typeface="+mn-lt"/>
          <a:ea typeface="+mn-ea"/>
          <a:cs typeface="+mn-cs"/>
        </a:defRPr>
      </a:lvl6pPr>
      <a:lvl7pPr marL="3749680" algn="l" defTabSz="1249893" rtl="0" eaLnBrk="1" latinLnBrk="0" hangingPunct="1">
        <a:defRPr sz="2460" kern="1200">
          <a:solidFill>
            <a:schemeClr val="tx1"/>
          </a:solidFill>
          <a:latin typeface="+mn-lt"/>
          <a:ea typeface="+mn-ea"/>
          <a:cs typeface="+mn-cs"/>
        </a:defRPr>
      </a:lvl7pPr>
      <a:lvl8pPr marL="4374627" algn="l" defTabSz="1249893" rtl="0" eaLnBrk="1" latinLnBrk="0" hangingPunct="1">
        <a:defRPr sz="2460" kern="1200">
          <a:solidFill>
            <a:schemeClr val="tx1"/>
          </a:solidFill>
          <a:latin typeface="+mn-lt"/>
          <a:ea typeface="+mn-ea"/>
          <a:cs typeface="+mn-cs"/>
        </a:defRPr>
      </a:lvl8pPr>
      <a:lvl9pPr marL="4999573" algn="l" defTabSz="1249893" rtl="0" eaLnBrk="1" latinLnBrk="0" hangingPunct="1">
        <a:defRPr sz="24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92621C6-3AF1-7518-91FE-A1141055E801}"/>
              </a:ext>
            </a:extLst>
          </p:cNvPr>
          <p:cNvGrpSpPr/>
          <p:nvPr/>
        </p:nvGrpSpPr>
        <p:grpSpPr>
          <a:xfrm>
            <a:off x="10118574" y="3513018"/>
            <a:ext cx="2044149" cy="649860"/>
            <a:chOff x="10137655" y="3424734"/>
            <a:chExt cx="2044149" cy="64986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4AF291C-EA4E-765A-6E9E-0C9B40EE7999}"/>
                </a:ext>
              </a:extLst>
            </p:cNvPr>
            <p:cNvSpPr txBox="1"/>
            <p:nvPr/>
          </p:nvSpPr>
          <p:spPr>
            <a:xfrm>
              <a:off x="10137655" y="3674484"/>
              <a:ext cx="20441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TeXGyrePagella" pitchFamily="2" charset="77"/>
                </a:rPr>
                <a:t>Introduction To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4EDF477-0D9A-550C-ED44-EB32B547422E}"/>
                </a:ext>
              </a:extLst>
            </p:cNvPr>
            <p:cNvSpPr txBox="1"/>
            <p:nvPr/>
          </p:nvSpPr>
          <p:spPr>
            <a:xfrm>
              <a:off x="10366083" y="3424734"/>
              <a:ext cx="15872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TeXGyrePagella" pitchFamily="2" charset="77"/>
                </a:rPr>
                <a:t>A Complete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9B6257-A8E4-A60B-75EC-911AB4DB0C01}"/>
              </a:ext>
            </a:extLst>
          </p:cNvPr>
          <p:cNvGrpSpPr/>
          <p:nvPr/>
        </p:nvGrpSpPr>
        <p:grpSpPr>
          <a:xfrm>
            <a:off x="9321081" y="4018736"/>
            <a:ext cx="3639138" cy="1336715"/>
            <a:chOff x="9524741" y="4164814"/>
            <a:chExt cx="3639138" cy="133671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25C3B5-85D7-02B4-EC28-CD7BA2A0CA08}"/>
                </a:ext>
              </a:extLst>
            </p:cNvPr>
            <p:cNvSpPr txBox="1"/>
            <p:nvPr/>
          </p:nvSpPr>
          <p:spPr>
            <a:xfrm>
              <a:off x="9524741" y="4164814"/>
              <a:ext cx="363913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  <a:latin typeface="TeXGyrePagella" pitchFamily="2" charset="77"/>
                </a:rPr>
                <a:t>ABSTRACT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60F7E9-6DCD-3CE1-7029-93723A7E62CB}"/>
                </a:ext>
              </a:extLst>
            </p:cNvPr>
            <p:cNvSpPr txBox="1"/>
            <p:nvPr/>
          </p:nvSpPr>
          <p:spPr>
            <a:xfrm>
              <a:off x="9712292" y="4670532"/>
              <a:ext cx="32640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  <a:latin typeface="TeXGyrePagella" pitchFamily="2" charset="77"/>
                </a:rPr>
                <a:t>ALGEBRA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21661E8-F1A4-A686-F2B0-0705B01F7E06}"/>
              </a:ext>
            </a:extLst>
          </p:cNvPr>
          <p:cNvSpPr txBox="1"/>
          <p:nvPr/>
        </p:nvSpPr>
        <p:spPr>
          <a:xfrm>
            <a:off x="9321080" y="5211309"/>
            <a:ext cx="3639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eXGyrePagella" pitchFamily="2" charset="77"/>
              </a:rPr>
              <a:t>Version XXX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850F2E-87D1-DD66-69C8-57B77187B286}"/>
              </a:ext>
            </a:extLst>
          </p:cNvPr>
          <p:cNvSpPr txBox="1"/>
          <p:nvPr/>
        </p:nvSpPr>
        <p:spPr>
          <a:xfrm>
            <a:off x="10330168" y="5861169"/>
            <a:ext cx="1620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eXGyrePagella" pitchFamily="2" charset="77"/>
              </a:rPr>
              <a:t>Kan Onn Kit</a:t>
            </a:r>
          </a:p>
        </p:txBody>
      </p:sp>
    </p:spTree>
    <p:extLst>
      <p:ext uri="{BB962C8B-B14F-4D97-AF65-F5344CB8AC3E}">
        <p14:creationId xmlns:p14="http://schemas.microsoft.com/office/powerpoint/2010/main" val="7951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9C9B-25B2-A5C7-0EE7-789389B4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Full Cover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71857-AD2D-F75B-FC4F-A576F5669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Total Height: </a:t>
            </a:r>
            <a:r>
              <a:rPr lang="en-SG" sz="3200" b="0" i="0" dirty="0">
                <a:solidFill>
                  <a:srgbClr val="0F111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260.35 </a:t>
            </a:r>
            <a:r>
              <a:rPr lang="en-SG" sz="3200" dirty="0">
                <a:solidFill>
                  <a:srgbClr val="0F111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mm</a:t>
            </a:r>
            <a:r>
              <a:rPr lang="en-SG" sz="3200" b="0" i="0" dirty="0">
                <a:solidFill>
                  <a:srgbClr val="0F111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(10.25 in)</a:t>
            </a:r>
          </a:p>
          <a:p>
            <a:pPr lvl="1"/>
            <a:r>
              <a:rPr lang="en-SG" sz="2654" dirty="0">
                <a:solidFill>
                  <a:srgbClr val="0F111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Safe height: 247.65 mm</a:t>
            </a:r>
          </a:p>
          <a:p>
            <a:pPr lvl="1"/>
            <a:r>
              <a:rPr lang="en-SG" sz="2654" b="0" i="0" dirty="0">
                <a:solidFill>
                  <a:srgbClr val="0F111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Bleed + Margin: 6.34 mm x 2 (top and bottom)</a:t>
            </a:r>
          </a:p>
          <a:p>
            <a:r>
              <a:rPr lang="en-SG" sz="3200" dirty="0">
                <a:solidFill>
                  <a:srgbClr val="0F111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Total Width: Variable.</a:t>
            </a:r>
          </a:p>
          <a:p>
            <a:pPr lvl="1"/>
            <a:r>
              <a:rPr lang="en-SG" sz="2654" dirty="0">
                <a:solidFill>
                  <a:srgbClr val="0F111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Safe width: 174.62 mm x 2 (front and back)</a:t>
            </a:r>
          </a:p>
          <a:p>
            <a:pPr lvl="1"/>
            <a:r>
              <a:rPr lang="en-SG" sz="2654" dirty="0">
                <a:solidFill>
                  <a:srgbClr val="0F111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Spine: 0.0572 mm x no. pages [</a:t>
            </a:r>
            <a:r>
              <a:rPr lang="en-SG" sz="2654" b="1" dirty="0">
                <a:solidFill>
                  <a:srgbClr val="0F111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includes</a:t>
            </a:r>
            <a:r>
              <a:rPr lang="en-SG" sz="2654" dirty="0">
                <a:solidFill>
                  <a:srgbClr val="0F111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safe area]</a:t>
            </a:r>
          </a:p>
          <a:p>
            <a:pPr lvl="1"/>
            <a:r>
              <a:rPr lang="en-SG" sz="2654" b="0" i="0" dirty="0">
                <a:solidFill>
                  <a:srgbClr val="0F111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Bleed + Margin: 6.34 mm x 2 (left and right)</a:t>
            </a:r>
          </a:p>
          <a:p>
            <a:pPr lvl="1"/>
            <a:endParaRPr lang="en-SG" sz="2654" dirty="0">
              <a:solidFill>
                <a:srgbClr val="0F111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1"/>
            <a:endParaRPr lang="en-SG" sz="2654" dirty="0">
              <a:solidFill>
                <a:srgbClr val="0F111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1"/>
            <a:endParaRPr lang="en-US" sz="2654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47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52</TotalTime>
  <Words>85</Words>
  <Application>Microsoft Macintosh PowerPoint</Application>
  <PresentationFormat>Custom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Helvetica Neue</vt:lpstr>
      <vt:lpstr>TeXGyrePagella</vt:lpstr>
      <vt:lpstr>Office Theme</vt:lpstr>
      <vt:lpstr>PowerPoint Presentation</vt:lpstr>
      <vt:lpstr>Full Cover Dimensions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 ONN KIT</dc:creator>
  <cp:lastModifiedBy>KAN ONN KIT</cp:lastModifiedBy>
  <cp:revision>11</cp:revision>
  <dcterms:created xsi:type="dcterms:W3CDTF">2023-09-25T04:59:56Z</dcterms:created>
  <dcterms:modified xsi:type="dcterms:W3CDTF">2023-09-25T06:44:17Z</dcterms:modified>
</cp:coreProperties>
</file>