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708" r:id="rId1"/>
  </p:sldMasterIdLst>
  <p:notesMasterIdLst>
    <p:notesMasterId r:id="rId5"/>
  </p:notesMasterIdLst>
  <p:sldIdLst>
    <p:sldId id="257" r:id="rId2"/>
    <p:sldId id="260" r:id="rId3"/>
    <p:sldId id="261" r:id="rId4"/>
  </p:sldIdLst>
  <p:sldSz cx="12773025" cy="8458200"/>
  <p:notesSz cx="6858000" cy="9144000"/>
  <p:embeddedFontLst>
    <p:embeddedFont>
      <p:font typeface="TeXGyrePagella" panose="00000500000000000000" pitchFamily="50" charset="0"/>
      <p:regular r:id="rId6"/>
      <p:bold r:id="rId7"/>
      <p:italic r:id="rId8"/>
      <p:boldItalic r:id="rId9"/>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75281"/>
    <a:srgbClr val="130F2D"/>
    <a:srgbClr val="17143C"/>
    <a:srgbClr val="9F979F"/>
    <a:srgbClr val="6F8336"/>
    <a:srgbClr val="23271F"/>
    <a:srgbClr val="1C1D20"/>
    <a:srgbClr val="1F222D"/>
    <a:srgbClr val="846B1C"/>
    <a:srgbClr val="735E1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3" autoAdjust="0"/>
    <p:restoredTop sz="86252" autoAdjust="0"/>
  </p:normalViewPr>
  <p:slideViewPr>
    <p:cSldViewPr snapToGrid="0">
      <p:cViewPr varScale="1">
        <p:scale>
          <a:sx n="67" d="100"/>
          <a:sy n="67" d="100"/>
        </p:scale>
        <p:origin x="944" y="56"/>
      </p:cViewPr>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font" Target="fonts/font2.fntdata"/><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viewProps" Target="viewProps.xml"/><Relationship Id="rId5" Type="http://schemas.openxmlformats.org/officeDocument/2006/relationships/notesMaster" Target="notesMasters/notesMaster1.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31FA5A-0C3E-4742-B6AD-B80374474249}" type="datetimeFigureOut">
              <a:rPr lang="en-US" smtClean="0"/>
              <a:t>9/22/2024</a:t>
            </a:fld>
            <a:endParaRPr lang="en-US"/>
          </a:p>
        </p:txBody>
      </p:sp>
      <p:sp>
        <p:nvSpPr>
          <p:cNvPr id="4" name="Slide Image Placeholder 3"/>
          <p:cNvSpPr>
            <a:spLocks noGrp="1" noRot="1" noChangeAspect="1"/>
          </p:cNvSpPr>
          <p:nvPr>
            <p:ph type="sldImg" idx="2"/>
          </p:nvPr>
        </p:nvSpPr>
        <p:spPr>
          <a:xfrm>
            <a:off x="1100138" y="1143000"/>
            <a:ext cx="46577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7F8505-08BA-1145-A3F2-95255ED130AE}" type="slidenum">
              <a:rPr lang="en-US" smtClean="0"/>
              <a:t>‹#›</a:t>
            </a:fld>
            <a:endParaRPr lang="en-US"/>
          </a:p>
        </p:txBody>
      </p:sp>
    </p:spTree>
    <p:extLst>
      <p:ext uri="{BB962C8B-B14F-4D97-AF65-F5344CB8AC3E}">
        <p14:creationId xmlns:p14="http://schemas.microsoft.com/office/powerpoint/2010/main" val="3699241356"/>
      </p:ext>
    </p:extLst>
  </p:cSld>
  <p:clrMap bg1="lt1" tx1="dk1" bg2="lt2" tx2="dk2" accent1="accent1" accent2="accent2" accent3="accent3" accent4="accent4" accent5="accent5" accent6="accent6" hlink="hlink" folHlink="folHlink"/>
  <p:notesStyle>
    <a:lvl1pPr marL="0" algn="l" defTabSz="1178174" rtl="0" eaLnBrk="1" latinLnBrk="0" hangingPunct="1">
      <a:defRPr sz="1546" kern="1200">
        <a:solidFill>
          <a:schemeClr val="tx1"/>
        </a:solidFill>
        <a:latin typeface="+mn-lt"/>
        <a:ea typeface="+mn-ea"/>
        <a:cs typeface="+mn-cs"/>
      </a:defRPr>
    </a:lvl1pPr>
    <a:lvl2pPr marL="589086" algn="l" defTabSz="1178174" rtl="0" eaLnBrk="1" latinLnBrk="0" hangingPunct="1">
      <a:defRPr sz="1546" kern="1200">
        <a:solidFill>
          <a:schemeClr val="tx1"/>
        </a:solidFill>
        <a:latin typeface="+mn-lt"/>
        <a:ea typeface="+mn-ea"/>
        <a:cs typeface="+mn-cs"/>
      </a:defRPr>
    </a:lvl2pPr>
    <a:lvl3pPr marL="1178174" algn="l" defTabSz="1178174" rtl="0" eaLnBrk="1" latinLnBrk="0" hangingPunct="1">
      <a:defRPr sz="1546" kern="1200">
        <a:solidFill>
          <a:schemeClr val="tx1"/>
        </a:solidFill>
        <a:latin typeface="+mn-lt"/>
        <a:ea typeface="+mn-ea"/>
        <a:cs typeface="+mn-cs"/>
      </a:defRPr>
    </a:lvl3pPr>
    <a:lvl4pPr marL="1767260" algn="l" defTabSz="1178174" rtl="0" eaLnBrk="1" latinLnBrk="0" hangingPunct="1">
      <a:defRPr sz="1546" kern="1200">
        <a:solidFill>
          <a:schemeClr val="tx1"/>
        </a:solidFill>
        <a:latin typeface="+mn-lt"/>
        <a:ea typeface="+mn-ea"/>
        <a:cs typeface="+mn-cs"/>
      </a:defRPr>
    </a:lvl4pPr>
    <a:lvl5pPr marL="2356347" algn="l" defTabSz="1178174" rtl="0" eaLnBrk="1" latinLnBrk="0" hangingPunct="1">
      <a:defRPr sz="1546" kern="1200">
        <a:solidFill>
          <a:schemeClr val="tx1"/>
        </a:solidFill>
        <a:latin typeface="+mn-lt"/>
        <a:ea typeface="+mn-ea"/>
        <a:cs typeface="+mn-cs"/>
      </a:defRPr>
    </a:lvl5pPr>
    <a:lvl6pPr marL="2945433" algn="l" defTabSz="1178174" rtl="0" eaLnBrk="1" latinLnBrk="0" hangingPunct="1">
      <a:defRPr sz="1546" kern="1200">
        <a:solidFill>
          <a:schemeClr val="tx1"/>
        </a:solidFill>
        <a:latin typeface="+mn-lt"/>
        <a:ea typeface="+mn-ea"/>
        <a:cs typeface="+mn-cs"/>
      </a:defRPr>
    </a:lvl6pPr>
    <a:lvl7pPr marL="3534521" algn="l" defTabSz="1178174" rtl="0" eaLnBrk="1" latinLnBrk="0" hangingPunct="1">
      <a:defRPr sz="1546" kern="1200">
        <a:solidFill>
          <a:schemeClr val="tx1"/>
        </a:solidFill>
        <a:latin typeface="+mn-lt"/>
        <a:ea typeface="+mn-ea"/>
        <a:cs typeface="+mn-cs"/>
      </a:defRPr>
    </a:lvl7pPr>
    <a:lvl8pPr marL="4123607" algn="l" defTabSz="1178174" rtl="0" eaLnBrk="1" latinLnBrk="0" hangingPunct="1">
      <a:defRPr sz="1546" kern="1200">
        <a:solidFill>
          <a:schemeClr val="tx1"/>
        </a:solidFill>
        <a:latin typeface="+mn-lt"/>
        <a:ea typeface="+mn-ea"/>
        <a:cs typeface="+mn-cs"/>
      </a:defRPr>
    </a:lvl8pPr>
    <a:lvl9pPr marL="4712694" algn="l" defTabSz="1178174" rtl="0" eaLnBrk="1" latinLnBrk="0" hangingPunct="1">
      <a:defRPr sz="154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0138" y="1143000"/>
            <a:ext cx="4657725" cy="3086100"/>
          </a:xfrm>
        </p:spPr>
      </p:sp>
      <p:sp>
        <p:nvSpPr>
          <p:cNvPr id="3" name="Notes Placeholder 2"/>
          <p:cNvSpPr>
            <a:spLocks noGrp="1"/>
          </p:cNvSpPr>
          <p:nvPr>
            <p:ph type="body" idx="1"/>
          </p:nvPr>
        </p:nvSpPr>
        <p:spPr/>
        <p:txBody>
          <a:bodyPr/>
          <a:lstStyle/>
          <a:p>
            <a:r>
              <a:rPr lang="en-US" sz="1600" b="1" u="sng" dirty="0">
                <a:latin typeface="Arial" panose="020B0604020202020204" pitchFamily="34" charset="0"/>
                <a:cs typeface="Arial" panose="020B0604020202020204" pitchFamily="34" charset="0"/>
              </a:rPr>
              <a:t>Palette</a:t>
            </a:r>
          </a:p>
          <a:p>
            <a:r>
              <a:rPr lang="en-US" sz="1600" dirty="0">
                <a:latin typeface="Arial" panose="020B0604020202020204" pitchFamily="34" charset="0"/>
                <a:cs typeface="Arial" panose="020B0604020202020204" pitchFamily="34" charset="0"/>
              </a:rPr>
              <a:t>White: 	</a:t>
            </a:r>
            <a:r>
              <a:rPr lang="en-US" sz="1600" dirty="0" err="1">
                <a:latin typeface="Arial" panose="020B0604020202020204" pitchFamily="34" charset="0"/>
                <a:cs typeface="Arial" panose="020B0604020202020204" pitchFamily="34" charset="0"/>
              </a:rPr>
              <a:t>ffffff</a:t>
            </a:r>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Lightest Purple:	9F979F</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Blue:	231E5C</a:t>
            </a:r>
          </a:p>
          <a:p>
            <a:r>
              <a:rPr lang="en-US" sz="1600" dirty="0">
                <a:latin typeface="Arial" panose="020B0604020202020204" pitchFamily="34" charset="0"/>
                <a:cs typeface="Arial" panose="020B0604020202020204" pitchFamily="34" charset="0"/>
              </a:rPr>
              <a:t>Darker Blue:	130F2D</a:t>
            </a:r>
          </a:p>
          <a:p>
            <a:endParaRPr lang="en-US" sz="16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6D7F8505-08BA-1145-A3F2-95255ED130AE}" type="slidenum">
              <a:rPr lang="en-US" smtClean="0"/>
              <a:t>2</a:t>
            </a:fld>
            <a:endParaRPr lang="en-US"/>
          </a:p>
        </p:txBody>
      </p:sp>
    </p:spTree>
    <p:extLst>
      <p:ext uri="{BB962C8B-B14F-4D97-AF65-F5344CB8AC3E}">
        <p14:creationId xmlns:p14="http://schemas.microsoft.com/office/powerpoint/2010/main" val="3546616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0138" y="1143000"/>
            <a:ext cx="4657725" cy="3086100"/>
          </a:xfrm>
        </p:spPr>
      </p:sp>
      <p:sp>
        <p:nvSpPr>
          <p:cNvPr id="3" name="Notes Placeholder 2"/>
          <p:cNvSpPr>
            <a:spLocks noGrp="1"/>
          </p:cNvSpPr>
          <p:nvPr>
            <p:ph type="body" idx="1"/>
          </p:nvPr>
        </p:nvSpPr>
        <p:spPr/>
        <p:txBody>
          <a:bodyPr/>
          <a:lstStyle/>
          <a:p>
            <a:r>
              <a:rPr lang="en-US" sz="1600" b="1" u="sng" dirty="0">
                <a:latin typeface="Arial" panose="020B0604020202020204" pitchFamily="34" charset="0"/>
                <a:cs typeface="Arial" panose="020B0604020202020204" pitchFamily="34" charset="0"/>
              </a:rPr>
              <a:t>Palette</a:t>
            </a:r>
          </a:p>
          <a:p>
            <a:r>
              <a:rPr lang="en-US" sz="1600" dirty="0">
                <a:latin typeface="Arial" panose="020B0604020202020204" pitchFamily="34" charset="0"/>
                <a:cs typeface="Arial" panose="020B0604020202020204" pitchFamily="34" charset="0"/>
              </a:rPr>
              <a:t>White: 	</a:t>
            </a:r>
            <a:r>
              <a:rPr lang="en-US" sz="1600" dirty="0" err="1">
                <a:latin typeface="Arial" panose="020B0604020202020204" pitchFamily="34" charset="0"/>
                <a:cs typeface="Arial" panose="020B0604020202020204" pitchFamily="34" charset="0"/>
              </a:rPr>
              <a:t>ffffff</a:t>
            </a:r>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Lightest Purple:	9F979F</a:t>
            </a:r>
          </a:p>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Blue:	231E5C</a:t>
            </a:r>
          </a:p>
          <a:p>
            <a:r>
              <a:rPr lang="en-US" sz="1600" dirty="0">
                <a:latin typeface="Arial" panose="020B0604020202020204" pitchFamily="34" charset="0"/>
                <a:cs typeface="Arial" panose="020B0604020202020204" pitchFamily="34" charset="0"/>
              </a:rPr>
              <a:t>Darker Blue:	130F2D</a:t>
            </a:r>
          </a:p>
          <a:p>
            <a:endParaRPr lang="en-US" sz="16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6D7F8505-08BA-1145-A3F2-95255ED130AE}" type="slidenum">
              <a:rPr lang="en-US" smtClean="0"/>
              <a:t>3</a:t>
            </a:fld>
            <a:endParaRPr lang="en-US"/>
          </a:p>
        </p:txBody>
      </p:sp>
    </p:spTree>
    <p:extLst>
      <p:ext uri="{BB962C8B-B14F-4D97-AF65-F5344CB8AC3E}">
        <p14:creationId xmlns:p14="http://schemas.microsoft.com/office/powerpoint/2010/main" val="930565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57977" y="1384248"/>
            <a:ext cx="10857071" cy="2944707"/>
          </a:xfrm>
        </p:spPr>
        <p:txBody>
          <a:bodyPr anchor="b">
            <a:normAutofit/>
          </a:bodyPr>
          <a:lstStyle>
            <a:lvl1pPr algn="ctr">
              <a:defRPr sz="7200">
                <a:latin typeface="TeXGyrePagella" panose="00000500000000000000" pitchFamily="50" charset="0"/>
              </a:defRPr>
            </a:lvl1pPr>
          </a:lstStyle>
          <a:p>
            <a:r>
              <a:rPr lang="en-US" dirty="0"/>
              <a:t>Click to edit Master title style</a:t>
            </a:r>
          </a:p>
        </p:txBody>
      </p:sp>
      <p:sp>
        <p:nvSpPr>
          <p:cNvPr id="3" name="Subtitle 2"/>
          <p:cNvSpPr>
            <a:spLocks noGrp="1"/>
          </p:cNvSpPr>
          <p:nvPr>
            <p:ph type="subTitle" idx="1"/>
          </p:nvPr>
        </p:nvSpPr>
        <p:spPr>
          <a:xfrm>
            <a:off x="1596628" y="4442514"/>
            <a:ext cx="9579769" cy="2042106"/>
          </a:xfrm>
        </p:spPr>
        <p:txBody>
          <a:bodyPr>
            <a:normAutofit/>
          </a:bodyPr>
          <a:lstStyle>
            <a:lvl1pPr marL="0" indent="0" algn="ctr">
              <a:buNone/>
              <a:defRPr sz="3200">
                <a:latin typeface="TeXGyrePagella" panose="00000500000000000000" pitchFamily="50" charset="0"/>
              </a:defRPr>
            </a:lvl1pPr>
            <a:lvl2pPr marL="563865" indent="0" algn="ctr">
              <a:buNone/>
              <a:defRPr sz="2467"/>
            </a:lvl2pPr>
            <a:lvl3pPr marL="1127730" indent="0" algn="ctr">
              <a:buNone/>
              <a:defRPr sz="2220"/>
            </a:lvl3pPr>
            <a:lvl4pPr marL="1691594" indent="0" algn="ctr">
              <a:buNone/>
              <a:defRPr sz="1973"/>
            </a:lvl4pPr>
            <a:lvl5pPr marL="2255459" indent="0" algn="ctr">
              <a:buNone/>
              <a:defRPr sz="1973"/>
            </a:lvl5pPr>
            <a:lvl6pPr marL="2819324" indent="0" algn="ctr">
              <a:buNone/>
              <a:defRPr sz="1973"/>
            </a:lvl6pPr>
            <a:lvl7pPr marL="3383189" indent="0" algn="ctr">
              <a:buNone/>
              <a:defRPr sz="1973"/>
            </a:lvl7pPr>
            <a:lvl8pPr marL="3947053" indent="0" algn="ctr">
              <a:buNone/>
              <a:defRPr sz="1973"/>
            </a:lvl8pPr>
            <a:lvl9pPr marL="4510918" indent="0" algn="ctr">
              <a:buNone/>
              <a:defRPr sz="1973"/>
            </a:lvl9pPr>
          </a:lstStyle>
          <a:p>
            <a:r>
              <a:rPr lang="en-US" dirty="0"/>
              <a:t>Click to edit Master subtitle style</a:t>
            </a:r>
          </a:p>
        </p:txBody>
      </p:sp>
      <p:sp>
        <p:nvSpPr>
          <p:cNvPr id="4" name="Date Placeholder 3"/>
          <p:cNvSpPr>
            <a:spLocks noGrp="1"/>
          </p:cNvSpPr>
          <p:nvPr>
            <p:ph type="dt" sz="half" idx="10"/>
          </p:nvPr>
        </p:nvSpPr>
        <p:spPr/>
        <p:txBody>
          <a:bodyPr/>
          <a:lstStyle/>
          <a:p>
            <a:fld id="{AAA91E2B-DE77-4648-B8EB-FB3E5B7C0103}" type="datetimeFigureOut">
              <a:rPr lang="en-US" smtClean="0"/>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7A8BC0-2D7A-8044-97C9-A5ED7F793F1B}" type="slidenum">
              <a:rPr lang="en-US" smtClean="0"/>
              <a:t>‹#›</a:t>
            </a:fld>
            <a:endParaRPr lang="en-US"/>
          </a:p>
        </p:txBody>
      </p:sp>
    </p:spTree>
    <p:extLst>
      <p:ext uri="{BB962C8B-B14F-4D97-AF65-F5344CB8AC3E}">
        <p14:creationId xmlns:p14="http://schemas.microsoft.com/office/powerpoint/2010/main" val="2631608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A91E2B-DE77-4648-B8EB-FB3E5B7C0103}" type="datetimeFigureOut">
              <a:rPr lang="en-US" smtClean="0"/>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7A8BC0-2D7A-8044-97C9-A5ED7F793F1B}" type="slidenum">
              <a:rPr lang="en-US" smtClean="0"/>
              <a:t>‹#›</a:t>
            </a:fld>
            <a:endParaRPr lang="en-US"/>
          </a:p>
        </p:txBody>
      </p:sp>
    </p:spTree>
    <p:extLst>
      <p:ext uri="{BB962C8B-B14F-4D97-AF65-F5344CB8AC3E}">
        <p14:creationId xmlns:p14="http://schemas.microsoft.com/office/powerpoint/2010/main" val="1560828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0696" y="450321"/>
            <a:ext cx="2754184" cy="71679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78146" y="450321"/>
            <a:ext cx="8102888" cy="71679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A91E2B-DE77-4648-B8EB-FB3E5B7C0103}" type="datetimeFigureOut">
              <a:rPr lang="en-US" smtClean="0"/>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7A8BC0-2D7A-8044-97C9-A5ED7F793F1B}" type="slidenum">
              <a:rPr lang="en-US" smtClean="0"/>
              <a:t>‹#›</a:t>
            </a:fld>
            <a:endParaRPr lang="en-US"/>
          </a:p>
        </p:txBody>
      </p:sp>
    </p:spTree>
    <p:extLst>
      <p:ext uri="{BB962C8B-B14F-4D97-AF65-F5344CB8AC3E}">
        <p14:creationId xmlns:p14="http://schemas.microsoft.com/office/powerpoint/2010/main" val="1240705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eXGyrePagella" panose="00000500000000000000" pitchFamily="50"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TeXGyrePagella" panose="00000500000000000000" pitchFamily="50" charset="0"/>
              </a:defRPr>
            </a:lvl1pPr>
            <a:lvl2pPr>
              <a:defRPr>
                <a:latin typeface="TeXGyrePagella" panose="00000500000000000000" pitchFamily="50" charset="0"/>
              </a:defRPr>
            </a:lvl2pPr>
            <a:lvl3pPr>
              <a:defRPr>
                <a:latin typeface="TeXGyrePagella" panose="00000500000000000000" pitchFamily="50" charset="0"/>
              </a:defRPr>
            </a:lvl3pPr>
            <a:lvl4pPr>
              <a:defRPr>
                <a:latin typeface="TeXGyrePagella" panose="00000500000000000000" pitchFamily="50" charset="0"/>
              </a:defRPr>
            </a:lvl4pPr>
            <a:lvl5pPr>
              <a:defRPr>
                <a:latin typeface="TeXGyrePagella" panose="00000500000000000000" pitchFamily="50"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AA91E2B-DE77-4648-B8EB-FB3E5B7C0103}" type="datetimeFigureOut">
              <a:rPr lang="en-US" smtClean="0"/>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7A8BC0-2D7A-8044-97C9-A5ED7F793F1B}" type="slidenum">
              <a:rPr lang="en-US" smtClean="0"/>
              <a:t>‹#›</a:t>
            </a:fld>
            <a:endParaRPr lang="en-US"/>
          </a:p>
        </p:txBody>
      </p:sp>
    </p:spTree>
    <p:extLst>
      <p:ext uri="{BB962C8B-B14F-4D97-AF65-F5344CB8AC3E}">
        <p14:creationId xmlns:p14="http://schemas.microsoft.com/office/powerpoint/2010/main" val="1095808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71494" y="2108679"/>
            <a:ext cx="11016734" cy="3518376"/>
          </a:xfrm>
        </p:spPr>
        <p:txBody>
          <a:bodyPr anchor="b"/>
          <a:lstStyle>
            <a:lvl1pPr>
              <a:defRPr sz="7400"/>
            </a:lvl1pPr>
          </a:lstStyle>
          <a:p>
            <a:r>
              <a:rPr lang="en-US"/>
              <a:t>Click to edit Master title style</a:t>
            </a:r>
            <a:endParaRPr lang="en-US" dirty="0"/>
          </a:p>
        </p:txBody>
      </p:sp>
      <p:sp>
        <p:nvSpPr>
          <p:cNvPr id="3" name="Text Placeholder 2"/>
          <p:cNvSpPr>
            <a:spLocks noGrp="1"/>
          </p:cNvSpPr>
          <p:nvPr>
            <p:ph type="body" idx="1"/>
          </p:nvPr>
        </p:nvSpPr>
        <p:spPr>
          <a:xfrm>
            <a:off x="871494" y="5660339"/>
            <a:ext cx="11016734" cy="1850231"/>
          </a:xfrm>
        </p:spPr>
        <p:txBody>
          <a:bodyPr/>
          <a:lstStyle>
            <a:lvl1pPr marL="0" indent="0">
              <a:buNone/>
              <a:defRPr sz="2960">
                <a:solidFill>
                  <a:schemeClr val="tx1"/>
                </a:solidFill>
              </a:defRPr>
            </a:lvl1pPr>
            <a:lvl2pPr marL="563865" indent="0">
              <a:buNone/>
              <a:defRPr sz="2467">
                <a:solidFill>
                  <a:schemeClr val="tx1">
                    <a:tint val="75000"/>
                  </a:schemeClr>
                </a:solidFill>
              </a:defRPr>
            </a:lvl2pPr>
            <a:lvl3pPr marL="1127730" indent="0">
              <a:buNone/>
              <a:defRPr sz="2220">
                <a:solidFill>
                  <a:schemeClr val="tx1">
                    <a:tint val="75000"/>
                  </a:schemeClr>
                </a:solidFill>
              </a:defRPr>
            </a:lvl3pPr>
            <a:lvl4pPr marL="1691594" indent="0">
              <a:buNone/>
              <a:defRPr sz="1973">
                <a:solidFill>
                  <a:schemeClr val="tx1">
                    <a:tint val="75000"/>
                  </a:schemeClr>
                </a:solidFill>
              </a:defRPr>
            </a:lvl4pPr>
            <a:lvl5pPr marL="2255459" indent="0">
              <a:buNone/>
              <a:defRPr sz="1973">
                <a:solidFill>
                  <a:schemeClr val="tx1">
                    <a:tint val="75000"/>
                  </a:schemeClr>
                </a:solidFill>
              </a:defRPr>
            </a:lvl5pPr>
            <a:lvl6pPr marL="2819324" indent="0">
              <a:buNone/>
              <a:defRPr sz="1973">
                <a:solidFill>
                  <a:schemeClr val="tx1">
                    <a:tint val="75000"/>
                  </a:schemeClr>
                </a:solidFill>
              </a:defRPr>
            </a:lvl6pPr>
            <a:lvl7pPr marL="3383189" indent="0">
              <a:buNone/>
              <a:defRPr sz="1973">
                <a:solidFill>
                  <a:schemeClr val="tx1">
                    <a:tint val="75000"/>
                  </a:schemeClr>
                </a:solidFill>
              </a:defRPr>
            </a:lvl7pPr>
            <a:lvl8pPr marL="3947053" indent="0">
              <a:buNone/>
              <a:defRPr sz="1973">
                <a:solidFill>
                  <a:schemeClr val="tx1">
                    <a:tint val="75000"/>
                  </a:schemeClr>
                </a:solidFill>
              </a:defRPr>
            </a:lvl8pPr>
            <a:lvl9pPr marL="4510918" indent="0">
              <a:buNone/>
              <a:defRPr sz="197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A91E2B-DE77-4648-B8EB-FB3E5B7C0103}" type="datetimeFigureOut">
              <a:rPr lang="en-US" smtClean="0"/>
              <a:t>9/22/2024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7A8BC0-2D7A-8044-97C9-A5ED7F793F1B}" type="slidenum">
              <a:rPr lang="en-US" smtClean="0"/>
              <a:t>‹#›</a:t>
            </a:fld>
            <a:endParaRPr lang="en-US"/>
          </a:p>
        </p:txBody>
      </p:sp>
    </p:spTree>
    <p:extLst>
      <p:ext uri="{BB962C8B-B14F-4D97-AF65-F5344CB8AC3E}">
        <p14:creationId xmlns:p14="http://schemas.microsoft.com/office/powerpoint/2010/main" val="1446788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78145" y="2251604"/>
            <a:ext cx="5428536" cy="5366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6344" y="2251604"/>
            <a:ext cx="5428536" cy="5366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A91E2B-DE77-4648-B8EB-FB3E5B7C0103}" type="datetimeFigureOut">
              <a:rPr lang="en-US" smtClean="0"/>
              <a:t>9/22/2024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7A8BC0-2D7A-8044-97C9-A5ED7F793F1B}" type="slidenum">
              <a:rPr lang="en-US" smtClean="0"/>
              <a:t>‹#›</a:t>
            </a:fld>
            <a:endParaRPr lang="en-US"/>
          </a:p>
        </p:txBody>
      </p:sp>
    </p:spTree>
    <p:extLst>
      <p:ext uri="{BB962C8B-B14F-4D97-AF65-F5344CB8AC3E}">
        <p14:creationId xmlns:p14="http://schemas.microsoft.com/office/powerpoint/2010/main" val="1611470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79809" y="450323"/>
            <a:ext cx="11016734" cy="16348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879811" y="2073434"/>
            <a:ext cx="5403587" cy="1016158"/>
          </a:xfrm>
        </p:spPr>
        <p:txBody>
          <a:bodyPr anchor="b"/>
          <a:lstStyle>
            <a:lvl1pPr marL="0" indent="0">
              <a:buNone/>
              <a:defRPr sz="2960" b="1"/>
            </a:lvl1pPr>
            <a:lvl2pPr marL="563865" indent="0">
              <a:buNone/>
              <a:defRPr sz="2467" b="1"/>
            </a:lvl2pPr>
            <a:lvl3pPr marL="1127730" indent="0">
              <a:buNone/>
              <a:defRPr sz="2220" b="1"/>
            </a:lvl3pPr>
            <a:lvl4pPr marL="1691594" indent="0">
              <a:buNone/>
              <a:defRPr sz="1973" b="1"/>
            </a:lvl4pPr>
            <a:lvl5pPr marL="2255459" indent="0">
              <a:buNone/>
              <a:defRPr sz="1973" b="1"/>
            </a:lvl5pPr>
            <a:lvl6pPr marL="2819324" indent="0">
              <a:buNone/>
              <a:defRPr sz="1973" b="1"/>
            </a:lvl6pPr>
            <a:lvl7pPr marL="3383189" indent="0">
              <a:buNone/>
              <a:defRPr sz="1973" b="1"/>
            </a:lvl7pPr>
            <a:lvl8pPr marL="3947053" indent="0">
              <a:buNone/>
              <a:defRPr sz="1973" b="1"/>
            </a:lvl8pPr>
            <a:lvl9pPr marL="4510918" indent="0">
              <a:buNone/>
              <a:defRPr sz="1973" b="1"/>
            </a:lvl9pPr>
          </a:lstStyle>
          <a:p>
            <a:pPr lvl="0"/>
            <a:r>
              <a:rPr lang="en-US"/>
              <a:t>Click to edit Master text styles</a:t>
            </a:r>
          </a:p>
        </p:txBody>
      </p:sp>
      <p:sp>
        <p:nvSpPr>
          <p:cNvPr id="4" name="Content Placeholder 3"/>
          <p:cNvSpPr>
            <a:spLocks noGrp="1"/>
          </p:cNvSpPr>
          <p:nvPr>
            <p:ph sz="half" idx="2"/>
          </p:nvPr>
        </p:nvSpPr>
        <p:spPr>
          <a:xfrm>
            <a:off x="879811" y="3089593"/>
            <a:ext cx="5403587" cy="45443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66345" y="2073434"/>
            <a:ext cx="5430199" cy="1016158"/>
          </a:xfrm>
        </p:spPr>
        <p:txBody>
          <a:bodyPr anchor="b"/>
          <a:lstStyle>
            <a:lvl1pPr marL="0" indent="0">
              <a:buNone/>
              <a:defRPr sz="2960" b="1"/>
            </a:lvl1pPr>
            <a:lvl2pPr marL="563865" indent="0">
              <a:buNone/>
              <a:defRPr sz="2467" b="1"/>
            </a:lvl2pPr>
            <a:lvl3pPr marL="1127730" indent="0">
              <a:buNone/>
              <a:defRPr sz="2220" b="1"/>
            </a:lvl3pPr>
            <a:lvl4pPr marL="1691594" indent="0">
              <a:buNone/>
              <a:defRPr sz="1973" b="1"/>
            </a:lvl4pPr>
            <a:lvl5pPr marL="2255459" indent="0">
              <a:buNone/>
              <a:defRPr sz="1973" b="1"/>
            </a:lvl5pPr>
            <a:lvl6pPr marL="2819324" indent="0">
              <a:buNone/>
              <a:defRPr sz="1973" b="1"/>
            </a:lvl6pPr>
            <a:lvl7pPr marL="3383189" indent="0">
              <a:buNone/>
              <a:defRPr sz="1973" b="1"/>
            </a:lvl7pPr>
            <a:lvl8pPr marL="3947053" indent="0">
              <a:buNone/>
              <a:defRPr sz="1973" b="1"/>
            </a:lvl8pPr>
            <a:lvl9pPr marL="4510918" indent="0">
              <a:buNone/>
              <a:defRPr sz="1973" b="1"/>
            </a:lvl9pPr>
          </a:lstStyle>
          <a:p>
            <a:pPr lvl="0"/>
            <a:r>
              <a:rPr lang="en-US"/>
              <a:t>Click to edit Master text styles</a:t>
            </a:r>
          </a:p>
        </p:txBody>
      </p:sp>
      <p:sp>
        <p:nvSpPr>
          <p:cNvPr id="6" name="Content Placeholder 5"/>
          <p:cNvSpPr>
            <a:spLocks noGrp="1"/>
          </p:cNvSpPr>
          <p:nvPr>
            <p:ph sz="quarter" idx="4"/>
          </p:nvPr>
        </p:nvSpPr>
        <p:spPr>
          <a:xfrm>
            <a:off x="6466345" y="3089593"/>
            <a:ext cx="5430199" cy="45443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A91E2B-DE77-4648-B8EB-FB3E5B7C0103}" type="datetimeFigureOut">
              <a:rPr lang="en-US" smtClean="0"/>
              <a:t>9/22/2024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7A8BC0-2D7A-8044-97C9-A5ED7F793F1B}" type="slidenum">
              <a:rPr lang="en-US" smtClean="0"/>
              <a:t>‹#›</a:t>
            </a:fld>
            <a:endParaRPr lang="en-US"/>
          </a:p>
        </p:txBody>
      </p:sp>
    </p:spTree>
    <p:extLst>
      <p:ext uri="{BB962C8B-B14F-4D97-AF65-F5344CB8AC3E}">
        <p14:creationId xmlns:p14="http://schemas.microsoft.com/office/powerpoint/2010/main" val="1638366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A91E2B-DE77-4648-B8EB-FB3E5B7C0103}" type="datetimeFigureOut">
              <a:rPr lang="en-US" smtClean="0"/>
              <a:t>9/22/2024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7A8BC0-2D7A-8044-97C9-A5ED7F793F1B}" type="slidenum">
              <a:rPr lang="en-US" smtClean="0"/>
              <a:t>‹#›</a:t>
            </a:fld>
            <a:endParaRPr lang="en-US"/>
          </a:p>
        </p:txBody>
      </p:sp>
    </p:spTree>
    <p:extLst>
      <p:ext uri="{BB962C8B-B14F-4D97-AF65-F5344CB8AC3E}">
        <p14:creationId xmlns:p14="http://schemas.microsoft.com/office/powerpoint/2010/main" val="3210294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A91E2B-DE77-4648-B8EB-FB3E5B7C0103}" type="datetimeFigureOut">
              <a:rPr lang="en-US" smtClean="0"/>
              <a:t>9/22/2024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7A8BC0-2D7A-8044-97C9-A5ED7F793F1B}" type="slidenum">
              <a:rPr lang="en-US" smtClean="0"/>
              <a:t>‹#›</a:t>
            </a:fld>
            <a:endParaRPr lang="en-US"/>
          </a:p>
        </p:txBody>
      </p:sp>
    </p:spTree>
    <p:extLst>
      <p:ext uri="{BB962C8B-B14F-4D97-AF65-F5344CB8AC3E}">
        <p14:creationId xmlns:p14="http://schemas.microsoft.com/office/powerpoint/2010/main" val="171779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79809" y="563880"/>
            <a:ext cx="4119633" cy="1973580"/>
          </a:xfrm>
        </p:spPr>
        <p:txBody>
          <a:bodyPr anchor="b"/>
          <a:lstStyle>
            <a:lvl1pPr>
              <a:defRPr sz="3947"/>
            </a:lvl1pPr>
          </a:lstStyle>
          <a:p>
            <a:r>
              <a:rPr lang="en-US"/>
              <a:t>Click to edit Master title style</a:t>
            </a:r>
            <a:endParaRPr lang="en-US" dirty="0"/>
          </a:p>
        </p:txBody>
      </p:sp>
      <p:sp>
        <p:nvSpPr>
          <p:cNvPr id="3" name="Content Placeholder 2"/>
          <p:cNvSpPr>
            <a:spLocks noGrp="1"/>
          </p:cNvSpPr>
          <p:nvPr>
            <p:ph idx="1"/>
          </p:nvPr>
        </p:nvSpPr>
        <p:spPr>
          <a:xfrm>
            <a:off x="5430199" y="1217826"/>
            <a:ext cx="6466344" cy="6010804"/>
          </a:xfrm>
        </p:spPr>
        <p:txBody>
          <a:bodyPr/>
          <a:lstStyle>
            <a:lvl1pPr>
              <a:defRPr sz="3947"/>
            </a:lvl1pPr>
            <a:lvl2pPr>
              <a:defRPr sz="3453"/>
            </a:lvl2pPr>
            <a:lvl3pPr>
              <a:defRPr sz="2960"/>
            </a:lvl3pPr>
            <a:lvl4pPr>
              <a:defRPr sz="2467"/>
            </a:lvl4pPr>
            <a:lvl5pPr>
              <a:defRPr sz="2467"/>
            </a:lvl5pPr>
            <a:lvl6pPr>
              <a:defRPr sz="2467"/>
            </a:lvl6pPr>
            <a:lvl7pPr>
              <a:defRPr sz="2467"/>
            </a:lvl7pPr>
            <a:lvl8pPr>
              <a:defRPr sz="2467"/>
            </a:lvl8pPr>
            <a:lvl9pPr>
              <a:defRPr sz="24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79809" y="2537460"/>
            <a:ext cx="4119633" cy="4700959"/>
          </a:xfrm>
        </p:spPr>
        <p:txBody>
          <a:bodyPr/>
          <a:lstStyle>
            <a:lvl1pPr marL="0" indent="0">
              <a:buNone/>
              <a:defRPr sz="1973"/>
            </a:lvl1pPr>
            <a:lvl2pPr marL="563865" indent="0">
              <a:buNone/>
              <a:defRPr sz="1727"/>
            </a:lvl2pPr>
            <a:lvl3pPr marL="1127730" indent="0">
              <a:buNone/>
              <a:defRPr sz="1480"/>
            </a:lvl3pPr>
            <a:lvl4pPr marL="1691594" indent="0">
              <a:buNone/>
              <a:defRPr sz="1233"/>
            </a:lvl4pPr>
            <a:lvl5pPr marL="2255459" indent="0">
              <a:buNone/>
              <a:defRPr sz="1233"/>
            </a:lvl5pPr>
            <a:lvl6pPr marL="2819324" indent="0">
              <a:buNone/>
              <a:defRPr sz="1233"/>
            </a:lvl6pPr>
            <a:lvl7pPr marL="3383189" indent="0">
              <a:buNone/>
              <a:defRPr sz="1233"/>
            </a:lvl7pPr>
            <a:lvl8pPr marL="3947053" indent="0">
              <a:buNone/>
              <a:defRPr sz="1233"/>
            </a:lvl8pPr>
            <a:lvl9pPr marL="4510918" indent="0">
              <a:buNone/>
              <a:defRPr sz="1233"/>
            </a:lvl9pPr>
          </a:lstStyle>
          <a:p>
            <a:pPr lvl="0"/>
            <a:r>
              <a:rPr lang="en-US"/>
              <a:t>Click to edit Master text styles</a:t>
            </a:r>
          </a:p>
        </p:txBody>
      </p:sp>
      <p:sp>
        <p:nvSpPr>
          <p:cNvPr id="5" name="Date Placeholder 4"/>
          <p:cNvSpPr>
            <a:spLocks noGrp="1"/>
          </p:cNvSpPr>
          <p:nvPr>
            <p:ph type="dt" sz="half" idx="10"/>
          </p:nvPr>
        </p:nvSpPr>
        <p:spPr/>
        <p:txBody>
          <a:bodyPr/>
          <a:lstStyle/>
          <a:p>
            <a:fld id="{AAA91E2B-DE77-4648-B8EB-FB3E5B7C0103}" type="datetimeFigureOut">
              <a:rPr lang="en-US" smtClean="0"/>
              <a:t>9/22/2024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7A8BC0-2D7A-8044-97C9-A5ED7F793F1B}" type="slidenum">
              <a:rPr lang="en-US" smtClean="0"/>
              <a:t>‹#›</a:t>
            </a:fld>
            <a:endParaRPr lang="en-US"/>
          </a:p>
        </p:txBody>
      </p:sp>
    </p:spTree>
    <p:extLst>
      <p:ext uri="{BB962C8B-B14F-4D97-AF65-F5344CB8AC3E}">
        <p14:creationId xmlns:p14="http://schemas.microsoft.com/office/powerpoint/2010/main" val="2700634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79809" y="563880"/>
            <a:ext cx="4119633" cy="1973580"/>
          </a:xfrm>
        </p:spPr>
        <p:txBody>
          <a:bodyPr anchor="b"/>
          <a:lstStyle>
            <a:lvl1pPr>
              <a:defRPr sz="3947"/>
            </a:lvl1pPr>
          </a:lstStyle>
          <a:p>
            <a:r>
              <a:rPr lang="en-US"/>
              <a:t>Click to edit Master title style</a:t>
            </a:r>
            <a:endParaRPr lang="en-US" dirty="0"/>
          </a:p>
        </p:txBody>
      </p:sp>
      <p:sp>
        <p:nvSpPr>
          <p:cNvPr id="3" name="Picture Placeholder 2"/>
          <p:cNvSpPr>
            <a:spLocks noGrp="1" noChangeAspect="1"/>
          </p:cNvSpPr>
          <p:nvPr>
            <p:ph type="pic" idx="1"/>
          </p:nvPr>
        </p:nvSpPr>
        <p:spPr>
          <a:xfrm>
            <a:off x="5430199" y="1217826"/>
            <a:ext cx="6466344" cy="6010804"/>
          </a:xfrm>
        </p:spPr>
        <p:txBody>
          <a:bodyPr anchor="t"/>
          <a:lstStyle>
            <a:lvl1pPr marL="0" indent="0">
              <a:buNone/>
              <a:defRPr sz="3947"/>
            </a:lvl1pPr>
            <a:lvl2pPr marL="563865" indent="0">
              <a:buNone/>
              <a:defRPr sz="3453"/>
            </a:lvl2pPr>
            <a:lvl3pPr marL="1127730" indent="0">
              <a:buNone/>
              <a:defRPr sz="2960"/>
            </a:lvl3pPr>
            <a:lvl4pPr marL="1691594" indent="0">
              <a:buNone/>
              <a:defRPr sz="2467"/>
            </a:lvl4pPr>
            <a:lvl5pPr marL="2255459" indent="0">
              <a:buNone/>
              <a:defRPr sz="2467"/>
            </a:lvl5pPr>
            <a:lvl6pPr marL="2819324" indent="0">
              <a:buNone/>
              <a:defRPr sz="2467"/>
            </a:lvl6pPr>
            <a:lvl7pPr marL="3383189" indent="0">
              <a:buNone/>
              <a:defRPr sz="2467"/>
            </a:lvl7pPr>
            <a:lvl8pPr marL="3947053" indent="0">
              <a:buNone/>
              <a:defRPr sz="2467"/>
            </a:lvl8pPr>
            <a:lvl9pPr marL="4510918" indent="0">
              <a:buNone/>
              <a:defRPr sz="2467"/>
            </a:lvl9pPr>
          </a:lstStyle>
          <a:p>
            <a:r>
              <a:rPr lang="en-US"/>
              <a:t>Click icon to add picture</a:t>
            </a:r>
            <a:endParaRPr lang="en-US" dirty="0"/>
          </a:p>
        </p:txBody>
      </p:sp>
      <p:sp>
        <p:nvSpPr>
          <p:cNvPr id="4" name="Text Placeholder 3"/>
          <p:cNvSpPr>
            <a:spLocks noGrp="1"/>
          </p:cNvSpPr>
          <p:nvPr>
            <p:ph type="body" sz="half" idx="2"/>
          </p:nvPr>
        </p:nvSpPr>
        <p:spPr>
          <a:xfrm>
            <a:off x="879809" y="2537460"/>
            <a:ext cx="4119633" cy="4700959"/>
          </a:xfrm>
        </p:spPr>
        <p:txBody>
          <a:bodyPr/>
          <a:lstStyle>
            <a:lvl1pPr marL="0" indent="0">
              <a:buNone/>
              <a:defRPr sz="1973"/>
            </a:lvl1pPr>
            <a:lvl2pPr marL="563865" indent="0">
              <a:buNone/>
              <a:defRPr sz="1727"/>
            </a:lvl2pPr>
            <a:lvl3pPr marL="1127730" indent="0">
              <a:buNone/>
              <a:defRPr sz="1480"/>
            </a:lvl3pPr>
            <a:lvl4pPr marL="1691594" indent="0">
              <a:buNone/>
              <a:defRPr sz="1233"/>
            </a:lvl4pPr>
            <a:lvl5pPr marL="2255459" indent="0">
              <a:buNone/>
              <a:defRPr sz="1233"/>
            </a:lvl5pPr>
            <a:lvl6pPr marL="2819324" indent="0">
              <a:buNone/>
              <a:defRPr sz="1233"/>
            </a:lvl6pPr>
            <a:lvl7pPr marL="3383189" indent="0">
              <a:buNone/>
              <a:defRPr sz="1233"/>
            </a:lvl7pPr>
            <a:lvl8pPr marL="3947053" indent="0">
              <a:buNone/>
              <a:defRPr sz="1233"/>
            </a:lvl8pPr>
            <a:lvl9pPr marL="4510918" indent="0">
              <a:buNone/>
              <a:defRPr sz="1233"/>
            </a:lvl9pPr>
          </a:lstStyle>
          <a:p>
            <a:pPr lvl="0"/>
            <a:r>
              <a:rPr lang="en-US"/>
              <a:t>Click to edit Master text styles</a:t>
            </a:r>
          </a:p>
        </p:txBody>
      </p:sp>
      <p:sp>
        <p:nvSpPr>
          <p:cNvPr id="5" name="Date Placeholder 4"/>
          <p:cNvSpPr>
            <a:spLocks noGrp="1"/>
          </p:cNvSpPr>
          <p:nvPr>
            <p:ph type="dt" sz="half" idx="10"/>
          </p:nvPr>
        </p:nvSpPr>
        <p:spPr/>
        <p:txBody>
          <a:bodyPr/>
          <a:lstStyle/>
          <a:p>
            <a:fld id="{AAA91E2B-DE77-4648-B8EB-FB3E5B7C0103}" type="datetimeFigureOut">
              <a:rPr lang="en-US" smtClean="0"/>
              <a:t>9/22/2024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7A8BC0-2D7A-8044-97C9-A5ED7F793F1B}" type="slidenum">
              <a:rPr lang="en-US" smtClean="0"/>
              <a:t>‹#›</a:t>
            </a:fld>
            <a:endParaRPr lang="en-US"/>
          </a:p>
        </p:txBody>
      </p:sp>
    </p:spTree>
    <p:extLst>
      <p:ext uri="{BB962C8B-B14F-4D97-AF65-F5344CB8AC3E}">
        <p14:creationId xmlns:p14="http://schemas.microsoft.com/office/powerpoint/2010/main" val="586366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78146" y="450323"/>
            <a:ext cx="11016734" cy="1634861"/>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78146" y="2251604"/>
            <a:ext cx="11016734" cy="536665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78145" y="7839500"/>
            <a:ext cx="2873931" cy="450321"/>
          </a:xfrm>
          <a:prstGeom prst="rect">
            <a:avLst/>
          </a:prstGeom>
        </p:spPr>
        <p:txBody>
          <a:bodyPr vert="horz" lIns="91440" tIns="45720" rIns="91440" bIns="45720" rtlCol="0" anchor="ctr"/>
          <a:lstStyle>
            <a:lvl1pPr algn="l">
              <a:defRPr sz="1480">
                <a:solidFill>
                  <a:schemeClr val="tx1">
                    <a:tint val="75000"/>
                  </a:schemeClr>
                </a:solidFill>
                <a:latin typeface="TeXGyrePagella" panose="00000500000000000000" pitchFamily="50" charset="0"/>
              </a:defRPr>
            </a:lvl1pPr>
          </a:lstStyle>
          <a:p>
            <a:fld id="{AAA91E2B-DE77-4648-B8EB-FB3E5B7C0103}" type="datetimeFigureOut">
              <a:rPr lang="en-US" smtClean="0"/>
              <a:pPr/>
              <a:t>9/22/2024</a:t>
            </a:fld>
            <a:endParaRPr lang="en-US" dirty="0"/>
          </a:p>
        </p:txBody>
      </p:sp>
      <p:sp>
        <p:nvSpPr>
          <p:cNvPr id="5" name="Footer Placeholder 4"/>
          <p:cNvSpPr>
            <a:spLocks noGrp="1"/>
          </p:cNvSpPr>
          <p:nvPr>
            <p:ph type="ftr" sz="quarter" idx="3"/>
          </p:nvPr>
        </p:nvSpPr>
        <p:spPr>
          <a:xfrm>
            <a:off x="4231065" y="7839500"/>
            <a:ext cx="4310896" cy="450321"/>
          </a:xfrm>
          <a:prstGeom prst="rect">
            <a:avLst/>
          </a:prstGeom>
        </p:spPr>
        <p:txBody>
          <a:bodyPr vert="horz" lIns="91440" tIns="45720" rIns="91440" bIns="45720" rtlCol="0" anchor="ctr"/>
          <a:lstStyle>
            <a:lvl1pPr algn="ctr">
              <a:defRPr sz="1480">
                <a:solidFill>
                  <a:schemeClr val="tx1">
                    <a:tint val="75000"/>
                  </a:schemeClr>
                </a:solidFill>
                <a:latin typeface="TeXGyrePagella" panose="00000500000000000000" pitchFamily="50" charset="0"/>
              </a:defRPr>
            </a:lvl1pPr>
          </a:lstStyle>
          <a:p>
            <a:endParaRPr lang="en-US" dirty="0"/>
          </a:p>
        </p:txBody>
      </p:sp>
      <p:sp>
        <p:nvSpPr>
          <p:cNvPr id="6" name="Slide Number Placeholder 5"/>
          <p:cNvSpPr>
            <a:spLocks noGrp="1"/>
          </p:cNvSpPr>
          <p:nvPr>
            <p:ph type="sldNum" sz="quarter" idx="4"/>
          </p:nvPr>
        </p:nvSpPr>
        <p:spPr>
          <a:xfrm>
            <a:off x="9020949" y="7839500"/>
            <a:ext cx="2873931" cy="450321"/>
          </a:xfrm>
          <a:prstGeom prst="rect">
            <a:avLst/>
          </a:prstGeom>
        </p:spPr>
        <p:txBody>
          <a:bodyPr vert="horz" lIns="91440" tIns="45720" rIns="91440" bIns="45720" rtlCol="0" anchor="ctr"/>
          <a:lstStyle>
            <a:lvl1pPr algn="r">
              <a:defRPr sz="1480">
                <a:solidFill>
                  <a:schemeClr val="tx1">
                    <a:tint val="75000"/>
                  </a:schemeClr>
                </a:solidFill>
                <a:latin typeface="TeXGyrePagella" panose="00000500000000000000" pitchFamily="50" charset="0"/>
              </a:defRPr>
            </a:lvl1pPr>
          </a:lstStyle>
          <a:p>
            <a:fld id="{E97A8BC0-2D7A-8044-97C9-A5ED7F793F1B}" type="slidenum">
              <a:rPr lang="en-US" smtClean="0"/>
              <a:pPr/>
              <a:t>‹#›</a:t>
            </a:fld>
            <a:endParaRPr lang="en-US" dirty="0"/>
          </a:p>
        </p:txBody>
      </p:sp>
    </p:spTree>
    <p:extLst>
      <p:ext uri="{BB962C8B-B14F-4D97-AF65-F5344CB8AC3E}">
        <p14:creationId xmlns:p14="http://schemas.microsoft.com/office/powerpoint/2010/main" val="358843920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1127730" rtl="0" eaLnBrk="1" latinLnBrk="0" hangingPunct="1">
        <a:lnSpc>
          <a:spcPct val="90000"/>
        </a:lnSpc>
        <a:spcBef>
          <a:spcPct val="0"/>
        </a:spcBef>
        <a:buNone/>
        <a:defRPr sz="5400" kern="1200">
          <a:solidFill>
            <a:schemeClr val="tx1"/>
          </a:solidFill>
          <a:latin typeface="TeXGyrePagella" panose="00000500000000000000" pitchFamily="50" charset="0"/>
          <a:ea typeface="+mj-ea"/>
          <a:cs typeface="+mj-cs"/>
        </a:defRPr>
      </a:lvl1pPr>
    </p:titleStyle>
    <p:bodyStyle>
      <a:lvl1pPr marL="281932" indent="-281932" algn="l" defTabSz="1127730" rtl="0" eaLnBrk="1" latinLnBrk="0" hangingPunct="1">
        <a:lnSpc>
          <a:spcPct val="90000"/>
        </a:lnSpc>
        <a:spcBef>
          <a:spcPts val="1233"/>
        </a:spcBef>
        <a:buFont typeface="Arial" panose="020B0604020202020204" pitchFamily="34" charset="0"/>
        <a:buChar char="•"/>
        <a:defRPr sz="3453" kern="1200">
          <a:solidFill>
            <a:schemeClr val="tx1"/>
          </a:solidFill>
          <a:latin typeface="TeXGyrePagella" panose="00000500000000000000" pitchFamily="50" charset="0"/>
          <a:ea typeface="+mn-ea"/>
          <a:cs typeface="+mn-cs"/>
        </a:defRPr>
      </a:lvl1pPr>
      <a:lvl2pPr marL="845797" indent="-281932" algn="l" defTabSz="1127730" rtl="0" eaLnBrk="1" latinLnBrk="0" hangingPunct="1">
        <a:lnSpc>
          <a:spcPct val="90000"/>
        </a:lnSpc>
        <a:spcBef>
          <a:spcPts val="617"/>
        </a:spcBef>
        <a:buFont typeface="Arial" panose="020B0604020202020204" pitchFamily="34" charset="0"/>
        <a:buChar char="•"/>
        <a:defRPr sz="2960" kern="1200">
          <a:solidFill>
            <a:schemeClr val="tx1"/>
          </a:solidFill>
          <a:latin typeface="TeXGyrePagella" panose="00000500000000000000" pitchFamily="50" charset="0"/>
          <a:ea typeface="+mn-ea"/>
          <a:cs typeface="+mn-cs"/>
        </a:defRPr>
      </a:lvl2pPr>
      <a:lvl3pPr marL="1409662" indent="-281932" algn="l" defTabSz="1127730" rtl="0" eaLnBrk="1" latinLnBrk="0" hangingPunct="1">
        <a:lnSpc>
          <a:spcPct val="90000"/>
        </a:lnSpc>
        <a:spcBef>
          <a:spcPts val="617"/>
        </a:spcBef>
        <a:buFont typeface="Arial" panose="020B0604020202020204" pitchFamily="34" charset="0"/>
        <a:buChar char="•"/>
        <a:defRPr sz="2467" kern="1200">
          <a:solidFill>
            <a:schemeClr val="tx1"/>
          </a:solidFill>
          <a:latin typeface="TeXGyrePagella" panose="00000500000000000000" pitchFamily="50" charset="0"/>
          <a:ea typeface="+mn-ea"/>
          <a:cs typeface="+mn-cs"/>
        </a:defRPr>
      </a:lvl3pPr>
      <a:lvl4pPr marL="1973527" indent="-281932" algn="l" defTabSz="1127730" rtl="0" eaLnBrk="1" latinLnBrk="0" hangingPunct="1">
        <a:lnSpc>
          <a:spcPct val="90000"/>
        </a:lnSpc>
        <a:spcBef>
          <a:spcPts val="617"/>
        </a:spcBef>
        <a:buFont typeface="Arial" panose="020B0604020202020204" pitchFamily="34" charset="0"/>
        <a:buChar char="•"/>
        <a:defRPr sz="2220" kern="1200">
          <a:solidFill>
            <a:schemeClr val="tx1"/>
          </a:solidFill>
          <a:latin typeface="TeXGyrePagella" panose="00000500000000000000" pitchFamily="50" charset="0"/>
          <a:ea typeface="+mn-ea"/>
          <a:cs typeface="+mn-cs"/>
        </a:defRPr>
      </a:lvl4pPr>
      <a:lvl5pPr marL="2537391" indent="-281932" algn="l" defTabSz="1127730" rtl="0" eaLnBrk="1" latinLnBrk="0" hangingPunct="1">
        <a:lnSpc>
          <a:spcPct val="90000"/>
        </a:lnSpc>
        <a:spcBef>
          <a:spcPts val="617"/>
        </a:spcBef>
        <a:buFont typeface="Arial" panose="020B0604020202020204" pitchFamily="34" charset="0"/>
        <a:buChar char="•"/>
        <a:defRPr sz="2220" kern="1200">
          <a:solidFill>
            <a:schemeClr val="tx1"/>
          </a:solidFill>
          <a:latin typeface="TeXGyrePagella" panose="00000500000000000000" pitchFamily="50" charset="0"/>
          <a:ea typeface="+mn-ea"/>
          <a:cs typeface="+mn-cs"/>
        </a:defRPr>
      </a:lvl5pPr>
      <a:lvl6pPr marL="3101256" indent="-281932" algn="l" defTabSz="1127730" rtl="0" eaLnBrk="1" latinLnBrk="0" hangingPunct="1">
        <a:lnSpc>
          <a:spcPct val="90000"/>
        </a:lnSpc>
        <a:spcBef>
          <a:spcPts val="617"/>
        </a:spcBef>
        <a:buFont typeface="Arial" panose="020B0604020202020204" pitchFamily="34" charset="0"/>
        <a:buChar char="•"/>
        <a:defRPr sz="2220" kern="1200">
          <a:solidFill>
            <a:schemeClr val="tx1"/>
          </a:solidFill>
          <a:latin typeface="+mn-lt"/>
          <a:ea typeface="+mn-ea"/>
          <a:cs typeface="+mn-cs"/>
        </a:defRPr>
      </a:lvl6pPr>
      <a:lvl7pPr marL="3665121" indent="-281932" algn="l" defTabSz="1127730" rtl="0" eaLnBrk="1" latinLnBrk="0" hangingPunct="1">
        <a:lnSpc>
          <a:spcPct val="90000"/>
        </a:lnSpc>
        <a:spcBef>
          <a:spcPts val="617"/>
        </a:spcBef>
        <a:buFont typeface="Arial" panose="020B0604020202020204" pitchFamily="34" charset="0"/>
        <a:buChar char="•"/>
        <a:defRPr sz="2220" kern="1200">
          <a:solidFill>
            <a:schemeClr val="tx1"/>
          </a:solidFill>
          <a:latin typeface="+mn-lt"/>
          <a:ea typeface="+mn-ea"/>
          <a:cs typeface="+mn-cs"/>
        </a:defRPr>
      </a:lvl7pPr>
      <a:lvl8pPr marL="4228986" indent="-281932" algn="l" defTabSz="1127730" rtl="0" eaLnBrk="1" latinLnBrk="0" hangingPunct="1">
        <a:lnSpc>
          <a:spcPct val="90000"/>
        </a:lnSpc>
        <a:spcBef>
          <a:spcPts val="617"/>
        </a:spcBef>
        <a:buFont typeface="Arial" panose="020B0604020202020204" pitchFamily="34" charset="0"/>
        <a:buChar char="•"/>
        <a:defRPr sz="2220" kern="1200">
          <a:solidFill>
            <a:schemeClr val="tx1"/>
          </a:solidFill>
          <a:latin typeface="+mn-lt"/>
          <a:ea typeface="+mn-ea"/>
          <a:cs typeface="+mn-cs"/>
        </a:defRPr>
      </a:lvl8pPr>
      <a:lvl9pPr marL="4792850" indent="-281932" algn="l" defTabSz="1127730" rtl="0" eaLnBrk="1" latinLnBrk="0" hangingPunct="1">
        <a:lnSpc>
          <a:spcPct val="90000"/>
        </a:lnSpc>
        <a:spcBef>
          <a:spcPts val="617"/>
        </a:spcBef>
        <a:buFont typeface="Arial" panose="020B0604020202020204" pitchFamily="34" charset="0"/>
        <a:buChar char="•"/>
        <a:defRPr sz="2220" kern="1200">
          <a:solidFill>
            <a:schemeClr val="tx1"/>
          </a:solidFill>
          <a:latin typeface="+mn-lt"/>
          <a:ea typeface="+mn-ea"/>
          <a:cs typeface="+mn-cs"/>
        </a:defRPr>
      </a:lvl9pPr>
    </p:bodyStyle>
    <p:otherStyle>
      <a:defPPr>
        <a:defRPr lang="en-US"/>
      </a:defPPr>
      <a:lvl1pPr marL="0" algn="l" defTabSz="1127730" rtl="0" eaLnBrk="1" latinLnBrk="0" hangingPunct="1">
        <a:defRPr sz="2220" kern="1200">
          <a:solidFill>
            <a:schemeClr val="tx1"/>
          </a:solidFill>
          <a:latin typeface="+mn-lt"/>
          <a:ea typeface="+mn-ea"/>
          <a:cs typeface="+mn-cs"/>
        </a:defRPr>
      </a:lvl1pPr>
      <a:lvl2pPr marL="563865" algn="l" defTabSz="1127730" rtl="0" eaLnBrk="1" latinLnBrk="0" hangingPunct="1">
        <a:defRPr sz="2220" kern="1200">
          <a:solidFill>
            <a:schemeClr val="tx1"/>
          </a:solidFill>
          <a:latin typeface="+mn-lt"/>
          <a:ea typeface="+mn-ea"/>
          <a:cs typeface="+mn-cs"/>
        </a:defRPr>
      </a:lvl2pPr>
      <a:lvl3pPr marL="1127730" algn="l" defTabSz="1127730" rtl="0" eaLnBrk="1" latinLnBrk="0" hangingPunct="1">
        <a:defRPr sz="2220" kern="1200">
          <a:solidFill>
            <a:schemeClr val="tx1"/>
          </a:solidFill>
          <a:latin typeface="+mn-lt"/>
          <a:ea typeface="+mn-ea"/>
          <a:cs typeface="+mn-cs"/>
        </a:defRPr>
      </a:lvl3pPr>
      <a:lvl4pPr marL="1691594" algn="l" defTabSz="1127730" rtl="0" eaLnBrk="1" latinLnBrk="0" hangingPunct="1">
        <a:defRPr sz="2220" kern="1200">
          <a:solidFill>
            <a:schemeClr val="tx1"/>
          </a:solidFill>
          <a:latin typeface="+mn-lt"/>
          <a:ea typeface="+mn-ea"/>
          <a:cs typeface="+mn-cs"/>
        </a:defRPr>
      </a:lvl4pPr>
      <a:lvl5pPr marL="2255459" algn="l" defTabSz="1127730" rtl="0" eaLnBrk="1" latinLnBrk="0" hangingPunct="1">
        <a:defRPr sz="2220" kern="1200">
          <a:solidFill>
            <a:schemeClr val="tx1"/>
          </a:solidFill>
          <a:latin typeface="+mn-lt"/>
          <a:ea typeface="+mn-ea"/>
          <a:cs typeface="+mn-cs"/>
        </a:defRPr>
      </a:lvl5pPr>
      <a:lvl6pPr marL="2819324" algn="l" defTabSz="1127730" rtl="0" eaLnBrk="1" latinLnBrk="0" hangingPunct="1">
        <a:defRPr sz="2220" kern="1200">
          <a:solidFill>
            <a:schemeClr val="tx1"/>
          </a:solidFill>
          <a:latin typeface="+mn-lt"/>
          <a:ea typeface="+mn-ea"/>
          <a:cs typeface="+mn-cs"/>
        </a:defRPr>
      </a:lvl6pPr>
      <a:lvl7pPr marL="3383189" algn="l" defTabSz="1127730" rtl="0" eaLnBrk="1" latinLnBrk="0" hangingPunct="1">
        <a:defRPr sz="2220" kern="1200">
          <a:solidFill>
            <a:schemeClr val="tx1"/>
          </a:solidFill>
          <a:latin typeface="+mn-lt"/>
          <a:ea typeface="+mn-ea"/>
          <a:cs typeface="+mn-cs"/>
        </a:defRPr>
      </a:lvl7pPr>
      <a:lvl8pPr marL="3947053" algn="l" defTabSz="1127730" rtl="0" eaLnBrk="1" latinLnBrk="0" hangingPunct="1">
        <a:defRPr sz="2220" kern="1200">
          <a:solidFill>
            <a:schemeClr val="tx1"/>
          </a:solidFill>
          <a:latin typeface="+mn-lt"/>
          <a:ea typeface="+mn-ea"/>
          <a:cs typeface="+mn-cs"/>
        </a:defRPr>
      </a:lvl8pPr>
      <a:lvl9pPr marL="4510918" algn="l" defTabSz="1127730" rtl="0" eaLnBrk="1" latinLnBrk="0" hangingPunct="1">
        <a:defRPr sz="22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9AA23C3-8864-BA30-2A49-B7976C002501}"/>
              </a:ext>
            </a:extLst>
          </p:cNvPr>
          <p:cNvSpPr/>
          <p:nvPr/>
        </p:nvSpPr>
        <p:spPr>
          <a:xfrm>
            <a:off x="5602285" y="114299"/>
            <a:ext cx="1563693" cy="8229600"/>
          </a:xfrm>
          <a:prstGeom prst="rect">
            <a:avLst/>
          </a:prstGeom>
          <a:solidFill>
            <a:srgbClr val="7030A0">
              <a:alpha val="4980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 name="Rectangle 3">
            <a:extLst>
              <a:ext uri="{FF2B5EF4-FFF2-40B4-BE49-F238E27FC236}">
                <a16:creationId xmlns:a16="http://schemas.microsoft.com/office/drawing/2014/main" id="{CD2B5AF0-12A2-D1C7-DBBE-653D75E6EA55}"/>
              </a:ext>
            </a:extLst>
          </p:cNvPr>
          <p:cNvSpPr/>
          <p:nvPr/>
        </p:nvSpPr>
        <p:spPr>
          <a:xfrm>
            <a:off x="7165978" y="114299"/>
            <a:ext cx="5486400" cy="8229600"/>
          </a:xfrm>
          <a:prstGeom prst="rect">
            <a:avLst/>
          </a:prstGeom>
          <a:solidFill>
            <a:srgbClr val="00000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 name="Rectangle 1">
            <a:extLst>
              <a:ext uri="{FF2B5EF4-FFF2-40B4-BE49-F238E27FC236}">
                <a16:creationId xmlns:a16="http://schemas.microsoft.com/office/drawing/2014/main" id="{4C2AA2E7-396A-2BC5-C7C0-86BBDEC0CD1B}"/>
              </a:ext>
            </a:extLst>
          </p:cNvPr>
          <p:cNvSpPr/>
          <p:nvPr/>
        </p:nvSpPr>
        <p:spPr>
          <a:xfrm>
            <a:off x="115885" y="114299"/>
            <a:ext cx="5486400" cy="8229600"/>
          </a:xfrm>
          <a:prstGeom prst="rect">
            <a:avLst/>
          </a:prstGeom>
          <a:solidFill>
            <a:srgbClr val="00000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0" name="Rectangle 9">
            <a:extLst>
              <a:ext uri="{FF2B5EF4-FFF2-40B4-BE49-F238E27FC236}">
                <a16:creationId xmlns:a16="http://schemas.microsoft.com/office/drawing/2014/main" id="{226BF444-EAAD-A155-5F17-CB8CA8EF31D7}"/>
              </a:ext>
            </a:extLst>
          </p:cNvPr>
          <p:cNvSpPr/>
          <p:nvPr/>
        </p:nvSpPr>
        <p:spPr>
          <a:xfrm>
            <a:off x="5654675" y="228599"/>
            <a:ext cx="1458913" cy="8001001"/>
          </a:xfrm>
          <a:prstGeom prst="rect">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dirty="0"/>
              <a:t>Spine Width</a:t>
            </a:r>
          </a:p>
          <a:p>
            <a:pPr algn="ctr"/>
            <a:r>
              <a:rPr lang="en-SG" dirty="0"/>
              <a:t>1.718”</a:t>
            </a:r>
          </a:p>
        </p:txBody>
      </p:sp>
      <p:sp>
        <p:nvSpPr>
          <p:cNvPr id="11" name="Rectangle 10">
            <a:extLst>
              <a:ext uri="{FF2B5EF4-FFF2-40B4-BE49-F238E27FC236}">
                <a16:creationId xmlns:a16="http://schemas.microsoft.com/office/drawing/2014/main" id="{EB142010-AED1-F5DB-7D26-4A8827B6346E}"/>
              </a:ext>
            </a:extLst>
          </p:cNvPr>
          <p:cNvSpPr/>
          <p:nvPr/>
        </p:nvSpPr>
        <p:spPr>
          <a:xfrm>
            <a:off x="228599" y="228599"/>
            <a:ext cx="5260975" cy="8001001"/>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dirty="0"/>
              <a:t>Back Cover</a:t>
            </a:r>
          </a:p>
          <a:p>
            <a:pPr algn="ctr"/>
            <a:r>
              <a:rPr lang="en-SG" dirty="0"/>
              <a:t>5.75” x 8.75”</a:t>
            </a:r>
          </a:p>
        </p:txBody>
      </p:sp>
      <p:sp>
        <p:nvSpPr>
          <p:cNvPr id="12" name="Rectangle 11">
            <a:extLst>
              <a:ext uri="{FF2B5EF4-FFF2-40B4-BE49-F238E27FC236}">
                <a16:creationId xmlns:a16="http://schemas.microsoft.com/office/drawing/2014/main" id="{80D65BE8-CAE0-A39D-DF2E-F1AA2715CE27}"/>
              </a:ext>
            </a:extLst>
          </p:cNvPr>
          <p:cNvSpPr/>
          <p:nvPr/>
        </p:nvSpPr>
        <p:spPr>
          <a:xfrm>
            <a:off x="7278689" y="228599"/>
            <a:ext cx="5265737" cy="8001001"/>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dirty="0"/>
              <a:t>Front Cover</a:t>
            </a:r>
          </a:p>
          <a:p>
            <a:pPr algn="ctr"/>
            <a:r>
              <a:rPr lang="en-SG" dirty="0"/>
              <a:t>5.75” x 8.75”</a:t>
            </a:r>
          </a:p>
        </p:txBody>
      </p:sp>
      <p:sp>
        <p:nvSpPr>
          <p:cNvPr id="29" name="Rectangle 28">
            <a:extLst>
              <a:ext uri="{FF2B5EF4-FFF2-40B4-BE49-F238E27FC236}">
                <a16:creationId xmlns:a16="http://schemas.microsoft.com/office/drawing/2014/main" id="{89DE354C-23A3-15C6-6E45-87228A4A9737}"/>
              </a:ext>
            </a:extLst>
          </p:cNvPr>
          <p:cNvSpPr/>
          <p:nvPr/>
        </p:nvSpPr>
        <p:spPr>
          <a:xfrm>
            <a:off x="3538538" y="7026274"/>
            <a:ext cx="1835150" cy="1090613"/>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Barcode Area</a:t>
            </a:r>
          </a:p>
          <a:p>
            <a:pPr algn="ctr"/>
            <a:r>
              <a:rPr lang="en-SG" dirty="0">
                <a:solidFill>
                  <a:schemeClr val="tx1"/>
                </a:solidFill>
              </a:rPr>
              <a:t>2.0” x 1.8”</a:t>
            </a:r>
          </a:p>
        </p:txBody>
      </p:sp>
    </p:spTree>
    <p:extLst>
      <p:ext uri="{BB962C8B-B14F-4D97-AF65-F5344CB8AC3E}">
        <p14:creationId xmlns:p14="http://schemas.microsoft.com/office/powerpoint/2010/main" val="1362305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2" name="Background">
            <a:extLst>
              <a:ext uri="{FF2B5EF4-FFF2-40B4-BE49-F238E27FC236}">
                <a16:creationId xmlns:a16="http://schemas.microsoft.com/office/drawing/2014/main" id="{077D5188-2568-CD0D-CEF2-6F0131695B10}"/>
              </a:ext>
            </a:extLst>
          </p:cNvPr>
          <p:cNvPicPr>
            <a:picLocks noChangeAspect="1"/>
          </p:cNvPicPr>
          <p:nvPr/>
        </p:nvPicPr>
        <p:blipFill>
          <a:blip r:embed="rId3"/>
          <a:stretch>
            <a:fillRect/>
          </a:stretch>
        </p:blipFill>
        <p:spPr>
          <a:xfrm>
            <a:off x="-1866" y="0"/>
            <a:ext cx="12771918" cy="8458200"/>
          </a:xfrm>
          <a:prstGeom prst="rect">
            <a:avLst/>
          </a:prstGeom>
        </p:spPr>
      </p:pic>
      <p:grpSp>
        <p:nvGrpSpPr>
          <p:cNvPr id="19" name="Title Text">
            <a:extLst>
              <a:ext uri="{FF2B5EF4-FFF2-40B4-BE49-F238E27FC236}">
                <a16:creationId xmlns:a16="http://schemas.microsoft.com/office/drawing/2014/main" id="{09A7FF36-1561-2266-B891-CD4632F01CE4}"/>
              </a:ext>
            </a:extLst>
          </p:cNvPr>
          <p:cNvGrpSpPr/>
          <p:nvPr/>
        </p:nvGrpSpPr>
        <p:grpSpPr>
          <a:xfrm>
            <a:off x="8399133" y="3249673"/>
            <a:ext cx="3036409" cy="2268699"/>
            <a:chOff x="8399133" y="3249673"/>
            <a:chExt cx="3036409" cy="2268699"/>
          </a:xfrm>
        </p:grpSpPr>
        <p:sp>
          <p:nvSpPr>
            <p:cNvPr id="3" name="TextBox 2">
              <a:extLst>
                <a:ext uri="{FF2B5EF4-FFF2-40B4-BE49-F238E27FC236}">
                  <a16:creationId xmlns:a16="http://schemas.microsoft.com/office/drawing/2014/main" id="{6397CB26-1A52-C78C-9B8A-36FF3AE94034}"/>
                </a:ext>
              </a:extLst>
            </p:cNvPr>
            <p:cNvSpPr txBox="1"/>
            <p:nvPr/>
          </p:nvSpPr>
          <p:spPr>
            <a:xfrm>
              <a:off x="9461953" y="4722257"/>
              <a:ext cx="910771" cy="276999"/>
            </a:xfrm>
            <a:prstGeom prst="rect">
              <a:avLst/>
            </a:prstGeom>
            <a:noFill/>
          </p:spPr>
          <p:txBody>
            <a:bodyPr wrap="square" rtlCol="0">
              <a:spAutoFit/>
            </a:bodyPr>
            <a:lstStyle/>
            <a:p>
              <a:pPr algn="ctr"/>
              <a:r>
                <a:rPr lang="en-US" sz="1200" dirty="0">
                  <a:solidFill>
                    <a:schemeClr val="bg1"/>
                  </a:solidFill>
                  <a:latin typeface="TeXGyrePagella" pitchFamily="2" charset="77"/>
                </a:rPr>
                <a:t>1</a:t>
              </a:r>
              <a:r>
                <a:rPr lang="en-US" sz="1200" baseline="30000" dirty="0">
                  <a:solidFill>
                    <a:schemeClr val="bg1"/>
                  </a:solidFill>
                  <a:latin typeface="TeXGyrePagella" pitchFamily="2" charset="77"/>
                </a:rPr>
                <a:t>st</a:t>
              </a:r>
              <a:r>
                <a:rPr lang="en-US" sz="1200" dirty="0">
                  <a:solidFill>
                    <a:schemeClr val="bg1"/>
                  </a:solidFill>
                  <a:latin typeface="TeXGyrePagella" pitchFamily="2" charset="77"/>
                </a:rPr>
                <a:t> Edition</a:t>
              </a:r>
            </a:p>
          </p:txBody>
        </p:sp>
        <p:sp>
          <p:nvSpPr>
            <p:cNvPr id="4" name="TextBox 3">
              <a:extLst>
                <a:ext uri="{FF2B5EF4-FFF2-40B4-BE49-F238E27FC236}">
                  <a16:creationId xmlns:a16="http://schemas.microsoft.com/office/drawing/2014/main" id="{23B25E08-1152-C48C-21C0-DE1D6ED06058}"/>
                </a:ext>
              </a:extLst>
            </p:cNvPr>
            <p:cNvSpPr txBox="1"/>
            <p:nvPr/>
          </p:nvSpPr>
          <p:spPr>
            <a:xfrm>
              <a:off x="9171953" y="5149040"/>
              <a:ext cx="1479892" cy="369332"/>
            </a:xfrm>
            <a:prstGeom prst="rect">
              <a:avLst/>
            </a:prstGeom>
            <a:noFill/>
          </p:spPr>
          <p:txBody>
            <a:bodyPr wrap="none" rtlCol="0">
              <a:spAutoFit/>
            </a:bodyPr>
            <a:lstStyle/>
            <a:p>
              <a:r>
                <a:rPr lang="en-US" dirty="0">
                  <a:solidFill>
                    <a:schemeClr val="bg1"/>
                  </a:solidFill>
                  <a:latin typeface="TeXGyrePagella" pitchFamily="2" charset="77"/>
                </a:rPr>
                <a:t>Kan Onn Kit</a:t>
              </a:r>
            </a:p>
          </p:txBody>
        </p:sp>
        <p:grpSp>
          <p:nvGrpSpPr>
            <p:cNvPr id="17" name="Group 16">
              <a:extLst>
                <a:ext uri="{FF2B5EF4-FFF2-40B4-BE49-F238E27FC236}">
                  <a16:creationId xmlns:a16="http://schemas.microsoft.com/office/drawing/2014/main" id="{FF9AB695-002A-DD8C-4CE5-E615B2FD4325}"/>
                </a:ext>
              </a:extLst>
            </p:cNvPr>
            <p:cNvGrpSpPr/>
            <p:nvPr/>
          </p:nvGrpSpPr>
          <p:grpSpPr>
            <a:xfrm>
              <a:off x="8399133" y="3647457"/>
              <a:ext cx="3036409" cy="1136721"/>
              <a:chOff x="8399133" y="3647457"/>
              <a:chExt cx="3036409" cy="1136721"/>
            </a:xfrm>
          </p:grpSpPr>
          <p:sp>
            <p:nvSpPr>
              <p:cNvPr id="11" name="TextBox 10">
                <a:extLst>
                  <a:ext uri="{FF2B5EF4-FFF2-40B4-BE49-F238E27FC236}">
                    <a16:creationId xmlns:a16="http://schemas.microsoft.com/office/drawing/2014/main" id="{A5EFD885-0B31-CAD8-3EE9-B4961ADF0657}"/>
                  </a:ext>
                </a:extLst>
              </p:cNvPr>
              <p:cNvSpPr txBox="1"/>
              <p:nvPr/>
            </p:nvSpPr>
            <p:spPr>
              <a:xfrm>
                <a:off x="8545647" y="4076292"/>
                <a:ext cx="2743380" cy="707886"/>
              </a:xfrm>
              <a:prstGeom prst="rect">
                <a:avLst/>
              </a:prstGeom>
              <a:noFill/>
            </p:spPr>
            <p:txBody>
              <a:bodyPr wrap="none" rtlCol="0">
                <a:spAutoFit/>
              </a:bodyPr>
              <a:lstStyle/>
              <a:p>
                <a:r>
                  <a:rPr lang="en-US" sz="4000" b="1" dirty="0">
                    <a:solidFill>
                      <a:schemeClr val="bg1"/>
                    </a:solidFill>
                    <a:latin typeface="TeXGyrePagella" pitchFamily="2" charset="77"/>
                  </a:rPr>
                  <a:t>ALGEBRA</a:t>
                </a:r>
              </a:p>
            </p:txBody>
          </p:sp>
          <p:sp>
            <p:nvSpPr>
              <p:cNvPr id="12" name="TextBox 11">
                <a:extLst>
                  <a:ext uri="{FF2B5EF4-FFF2-40B4-BE49-F238E27FC236}">
                    <a16:creationId xmlns:a16="http://schemas.microsoft.com/office/drawing/2014/main" id="{86A99F65-1B85-5C6F-9390-78BF76EC9A72}"/>
                  </a:ext>
                </a:extLst>
              </p:cNvPr>
              <p:cNvSpPr txBox="1"/>
              <p:nvPr/>
            </p:nvSpPr>
            <p:spPr>
              <a:xfrm>
                <a:off x="8399133" y="3647457"/>
                <a:ext cx="3036409" cy="707886"/>
              </a:xfrm>
              <a:prstGeom prst="rect">
                <a:avLst/>
              </a:prstGeom>
              <a:noFill/>
            </p:spPr>
            <p:txBody>
              <a:bodyPr wrap="none" rtlCol="0">
                <a:spAutoFit/>
              </a:bodyPr>
              <a:lstStyle/>
              <a:p>
                <a:r>
                  <a:rPr lang="en-US" sz="4000" b="1" dirty="0">
                    <a:solidFill>
                      <a:schemeClr val="bg1"/>
                    </a:solidFill>
                    <a:latin typeface="TeXGyrePagella" pitchFamily="2" charset="77"/>
                  </a:rPr>
                  <a:t>ABSTRACT</a:t>
                </a:r>
              </a:p>
            </p:txBody>
          </p:sp>
        </p:grpSp>
        <p:grpSp>
          <p:nvGrpSpPr>
            <p:cNvPr id="18" name="Group 17">
              <a:extLst>
                <a:ext uri="{FF2B5EF4-FFF2-40B4-BE49-F238E27FC236}">
                  <a16:creationId xmlns:a16="http://schemas.microsoft.com/office/drawing/2014/main" id="{74CC6DAB-E61B-6BAC-3949-ADCEFD271432}"/>
                </a:ext>
              </a:extLst>
            </p:cNvPr>
            <p:cNvGrpSpPr/>
            <p:nvPr/>
          </p:nvGrpSpPr>
          <p:grpSpPr>
            <a:xfrm>
              <a:off x="9111929" y="3249673"/>
              <a:ext cx="1604927" cy="552163"/>
              <a:chOff x="9111929" y="3249673"/>
              <a:chExt cx="1604927" cy="552163"/>
            </a:xfrm>
          </p:grpSpPr>
          <p:sp>
            <p:nvSpPr>
              <p:cNvPr id="7" name="TextBox 6">
                <a:extLst>
                  <a:ext uri="{FF2B5EF4-FFF2-40B4-BE49-F238E27FC236}">
                    <a16:creationId xmlns:a16="http://schemas.microsoft.com/office/drawing/2014/main" id="{3983B89A-17CA-0F9C-A588-11DC30D76FEB}"/>
                  </a:ext>
                </a:extLst>
              </p:cNvPr>
              <p:cNvSpPr txBox="1"/>
              <p:nvPr/>
            </p:nvSpPr>
            <p:spPr>
              <a:xfrm>
                <a:off x="9111929" y="3463282"/>
                <a:ext cx="1604927" cy="338554"/>
              </a:xfrm>
              <a:prstGeom prst="rect">
                <a:avLst/>
              </a:prstGeom>
              <a:noFill/>
            </p:spPr>
            <p:txBody>
              <a:bodyPr wrap="none" rtlCol="0">
                <a:spAutoFit/>
              </a:bodyPr>
              <a:lstStyle/>
              <a:p>
                <a:r>
                  <a:rPr lang="en-US" sz="1600" b="1" dirty="0">
                    <a:solidFill>
                      <a:schemeClr val="bg1"/>
                    </a:solidFill>
                    <a:latin typeface="TeXGyrePagella" pitchFamily="2" charset="77"/>
                  </a:rPr>
                  <a:t>Introduction to</a:t>
                </a:r>
              </a:p>
            </p:txBody>
          </p:sp>
          <p:sp>
            <p:nvSpPr>
              <p:cNvPr id="10" name="TextBox 9">
                <a:extLst>
                  <a:ext uri="{FF2B5EF4-FFF2-40B4-BE49-F238E27FC236}">
                    <a16:creationId xmlns:a16="http://schemas.microsoft.com/office/drawing/2014/main" id="{55624CBA-2C20-925A-C891-FFA50EB9E47D}"/>
                  </a:ext>
                </a:extLst>
              </p:cNvPr>
              <p:cNvSpPr txBox="1"/>
              <p:nvPr/>
            </p:nvSpPr>
            <p:spPr>
              <a:xfrm>
                <a:off x="9257275" y="3249673"/>
                <a:ext cx="1303242" cy="338554"/>
              </a:xfrm>
              <a:prstGeom prst="rect">
                <a:avLst/>
              </a:prstGeom>
              <a:noFill/>
            </p:spPr>
            <p:txBody>
              <a:bodyPr wrap="none" rtlCol="0">
                <a:spAutoFit/>
              </a:bodyPr>
              <a:lstStyle/>
              <a:p>
                <a:r>
                  <a:rPr lang="en-US" sz="1600" b="1" dirty="0">
                    <a:solidFill>
                      <a:schemeClr val="bg1"/>
                    </a:solidFill>
                    <a:latin typeface="TeXGyrePagella" pitchFamily="2" charset="77"/>
                  </a:rPr>
                  <a:t>A Complete</a:t>
                </a:r>
              </a:p>
            </p:txBody>
          </p:sp>
        </p:grpSp>
      </p:grpSp>
      <p:grpSp>
        <p:nvGrpSpPr>
          <p:cNvPr id="2" name="Back Cover">
            <a:extLst>
              <a:ext uri="{FF2B5EF4-FFF2-40B4-BE49-F238E27FC236}">
                <a16:creationId xmlns:a16="http://schemas.microsoft.com/office/drawing/2014/main" id="{CCF05E77-E4D4-970E-FA3C-52EADB157FEF}"/>
              </a:ext>
            </a:extLst>
          </p:cNvPr>
          <p:cNvGrpSpPr/>
          <p:nvPr/>
        </p:nvGrpSpPr>
        <p:grpSpPr>
          <a:xfrm>
            <a:off x="228599" y="228599"/>
            <a:ext cx="5260975" cy="8001001"/>
            <a:chOff x="228599" y="228599"/>
            <a:chExt cx="5260975" cy="8001001"/>
          </a:xfrm>
        </p:grpSpPr>
        <p:sp>
          <p:nvSpPr>
            <p:cNvPr id="29" name="Back Cover Background Rectangle">
              <a:extLst>
                <a:ext uri="{FF2B5EF4-FFF2-40B4-BE49-F238E27FC236}">
                  <a16:creationId xmlns:a16="http://schemas.microsoft.com/office/drawing/2014/main" id="{47214C9E-C484-1BC8-4C80-BF9915B1BB29}"/>
                </a:ext>
              </a:extLst>
            </p:cNvPr>
            <p:cNvSpPr/>
            <p:nvPr/>
          </p:nvSpPr>
          <p:spPr>
            <a:xfrm>
              <a:off x="228599" y="228599"/>
              <a:ext cx="5260975" cy="8001001"/>
            </a:xfrm>
            <a:prstGeom prst="rect">
              <a:avLst/>
            </a:prstGeom>
            <a:solidFill>
              <a:srgbClr val="130F2D">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6" name="Barcode Area">
              <a:extLst>
                <a:ext uri="{FF2B5EF4-FFF2-40B4-BE49-F238E27FC236}">
                  <a16:creationId xmlns:a16="http://schemas.microsoft.com/office/drawing/2014/main" id="{FE02E9BB-DD99-302E-5805-8B8825C3D7FD}"/>
                </a:ext>
              </a:extLst>
            </p:cNvPr>
            <p:cNvSpPr/>
            <p:nvPr/>
          </p:nvSpPr>
          <p:spPr>
            <a:xfrm>
              <a:off x="3538538" y="7026274"/>
              <a:ext cx="1835150" cy="109061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Barcode Area</a:t>
              </a:r>
            </a:p>
            <a:p>
              <a:pPr algn="ctr"/>
              <a:r>
                <a:rPr lang="en-SG" dirty="0">
                  <a:solidFill>
                    <a:schemeClr val="tx1"/>
                  </a:solidFill>
                </a:rPr>
                <a:t>2.0” x 1.8”</a:t>
              </a:r>
            </a:p>
          </p:txBody>
        </p:sp>
        <p:sp>
          <p:nvSpPr>
            <p:cNvPr id="6" name="Back Cover Text">
              <a:extLst>
                <a:ext uri="{FF2B5EF4-FFF2-40B4-BE49-F238E27FC236}">
                  <a16:creationId xmlns:a16="http://schemas.microsoft.com/office/drawing/2014/main" id="{82897915-1C7B-271A-7ED4-EA4F14BA9D44}"/>
                </a:ext>
              </a:extLst>
            </p:cNvPr>
            <p:cNvSpPr txBox="1"/>
            <p:nvPr/>
          </p:nvSpPr>
          <p:spPr>
            <a:xfrm>
              <a:off x="357933" y="3325615"/>
              <a:ext cx="5009620" cy="3857466"/>
            </a:xfrm>
            <a:prstGeom prst="rect">
              <a:avLst/>
            </a:prstGeom>
            <a:noFill/>
          </p:spPr>
          <p:txBody>
            <a:bodyPr wrap="square" rtlCol="0">
              <a:spAutoFit/>
            </a:bodyPr>
            <a:lstStyle/>
            <a:p>
              <a:pPr algn="just" rtl="0">
                <a:spcBef>
                  <a:spcPts val="0"/>
                </a:spcBef>
                <a:spcAft>
                  <a:spcPts val="1000"/>
                </a:spcAft>
              </a:pPr>
              <a:r>
                <a:rPr lang="en-US" sz="1200" b="0" i="0" u="none" strike="noStrike" dirty="0">
                  <a:solidFill>
                    <a:schemeClr val="bg1"/>
                  </a:solidFill>
                  <a:effectLst/>
                </a:rPr>
                <a:t>The field of abstract algebra is deeply fundamental to modern mathematics. Working mathematicians, computer scientists, physicists, and chemists frequently encounter topics in abstract algebra, and a basic understanding of abstract algebra would immensely help. To that end, </a:t>
              </a:r>
              <a:r>
                <a:rPr lang="en-US" sz="1200" b="0" i="1" u="none" strike="noStrike" dirty="0">
                  <a:solidFill>
                    <a:schemeClr val="bg1"/>
                  </a:solidFill>
                  <a:effectLst/>
                </a:rPr>
                <a:t>A Complete Introduction to Abstract Algebra</a:t>
              </a:r>
              <a:r>
                <a:rPr lang="en-US" sz="1200" b="0" i="0" u="none" strike="noStrike" dirty="0">
                  <a:solidFill>
                    <a:schemeClr val="bg1"/>
                  </a:solidFill>
                  <a:effectLst/>
                </a:rPr>
                <a:t> provides all the necessary foundation to understand this fundamental study, assuming only a high-school understanding of mathematics. Everything, from the results discussed in the chapters to the questions and exercises, will have detailed solutions and explanations, providing you with the reassurance that you're on the right track and deepening your appreciation of the beauty of abstract algebra.</a:t>
              </a:r>
              <a:endParaRPr lang="en-US" sz="1200" b="0" dirty="0">
                <a:solidFill>
                  <a:schemeClr val="bg1"/>
                </a:solidFill>
                <a:effectLst/>
              </a:endParaRPr>
            </a:p>
            <a:p>
              <a:pPr algn="just" rtl="0">
                <a:spcBef>
                  <a:spcPts val="0"/>
                </a:spcBef>
                <a:spcAft>
                  <a:spcPts val="1000"/>
                </a:spcAft>
              </a:pPr>
              <a:r>
                <a:rPr lang="en-US" sz="1200" b="0" i="0" u="none" strike="noStrike" dirty="0">
                  <a:solidFill>
                    <a:schemeClr val="bg1"/>
                  </a:solidFill>
                  <a:effectLst/>
                </a:rPr>
                <a:t>This book covers the absolute fundamentals of abstract algebra, starting with the prerequisite knowledge, moving on to groups, looking at rings and fields, and ending with an introduction to Galois theory. It adopts a structured approach to learning abstract algebra. Examples, exercises, and problems are frequently interspersed in the text to facilitate understanding, provide insight, and develop the ability to do proofs.</a:t>
              </a:r>
              <a:endParaRPr lang="en-US" sz="1200" b="0" dirty="0">
                <a:solidFill>
                  <a:schemeClr val="bg1"/>
                </a:solidFill>
                <a:effectLst/>
              </a:endParaRPr>
            </a:p>
            <a:p>
              <a:br>
                <a:rPr lang="en-US" sz="1200" b="0" dirty="0">
                  <a:solidFill>
                    <a:schemeClr val="bg1"/>
                  </a:solidFill>
                  <a:effectLst/>
                </a:rPr>
              </a:br>
              <a:endParaRPr lang="en-SG" sz="1200" dirty="0">
                <a:solidFill>
                  <a:schemeClr val="bg1"/>
                </a:solidFill>
              </a:endParaRPr>
            </a:p>
          </p:txBody>
        </p:sp>
        <p:grpSp>
          <p:nvGrpSpPr>
            <p:cNvPr id="21" name="Hero Diagram">
              <a:extLst>
                <a:ext uri="{FF2B5EF4-FFF2-40B4-BE49-F238E27FC236}">
                  <a16:creationId xmlns:a16="http://schemas.microsoft.com/office/drawing/2014/main" id="{20491AA2-A4E3-83E2-A8FE-AA821C59D7DB}"/>
                </a:ext>
              </a:extLst>
            </p:cNvPr>
            <p:cNvGrpSpPr/>
            <p:nvPr/>
          </p:nvGrpSpPr>
          <p:grpSpPr>
            <a:xfrm>
              <a:off x="349200" y="338400"/>
              <a:ext cx="5018400" cy="2894981"/>
              <a:chOff x="349200" y="338400"/>
              <a:chExt cx="5018400" cy="2894981"/>
            </a:xfrm>
          </p:grpSpPr>
          <p:sp>
            <p:nvSpPr>
              <p:cNvPr id="9" name="Hexagon Background">
                <a:extLst>
                  <a:ext uri="{FF2B5EF4-FFF2-40B4-BE49-F238E27FC236}">
                    <a16:creationId xmlns:a16="http://schemas.microsoft.com/office/drawing/2014/main" id="{7A060CAA-35D7-B4DA-F003-EFD71A9D79EC}"/>
                  </a:ext>
                </a:extLst>
              </p:cNvPr>
              <p:cNvSpPr/>
              <p:nvPr/>
            </p:nvSpPr>
            <p:spPr>
              <a:xfrm>
                <a:off x="1029798" y="1482409"/>
                <a:ext cx="3653961" cy="1397634"/>
              </a:xfrm>
              <a:custGeom>
                <a:avLst/>
                <a:gdLst>
                  <a:gd name="connsiteX0" fmla="*/ 2275840 w 4572000"/>
                  <a:gd name="connsiteY0" fmla="*/ 0 h 1407160"/>
                  <a:gd name="connsiteX1" fmla="*/ 4566920 w 4572000"/>
                  <a:gd name="connsiteY1" fmla="*/ 370840 h 1407160"/>
                  <a:gd name="connsiteX2" fmla="*/ 4572000 w 4572000"/>
                  <a:gd name="connsiteY2" fmla="*/ 1056640 h 1407160"/>
                  <a:gd name="connsiteX3" fmla="*/ 2311400 w 4572000"/>
                  <a:gd name="connsiteY3" fmla="*/ 1407160 h 1407160"/>
                  <a:gd name="connsiteX4" fmla="*/ 20320 w 4572000"/>
                  <a:gd name="connsiteY4" fmla="*/ 1056640 h 1407160"/>
                  <a:gd name="connsiteX5" fmla="*/ 0 w 4572000"/>
                  <a:gd name="connsiteY5" fmla="*/ 386080 h 1407160"/>
                  <a:gd name="connsiteX6" fmla="*/ 2275840 w 4572000"/>
                  <a:gd name="connsiteY6" fmla="*/ 0 h 1407160"/>
                  <a:gd name="connsiteX0" fmla="*/ 2275840 w 4572000"/>
                  <a:gd name="connsiteY0" fmla="*/ 0 h 1407160"/>
                  <a:gd name="connsiteX1" fmla="*/ 4099560 w 4572000"/>
                  <a:gd name="connsiteY1" fmla="*/ 370840 h 1407160"/>
                  <a:gd name="connsiteX2" fmla="*/ 4572000 w 4572000"/>
                  <a:gd name="connsiteY2" fmla="*/ 1056640 h 1407160"/>
                  <a:gd name="connsiteX3" fmla="*/ 2311400 w 4572000"/>
                  <a:gd name="connsiteY3" fmla="*/ 1407160 h 1407160"/>
                  <a:gd name="connsiteX4" fmla="*/ 20320 w 4572000"/>
                  <a:gd name="connsiteY4" fmla="*/ 1056640 h 1407160"/>
                  <a:gd name="connsiteX5" fmla="*/ 0 w 4572000"/>
                  <a:gd name="connsiteY5" fmla="*/ 386080 h 1407160"/>
                  <a:gd name="connsiteX6" fmla="*/ 2275840 w 4572000"/>
                  <a:gd name="connsiteY6" fmla="*/ 0 h 1407160"/>
                  <a:gd name="connsiteX0" fmla="*/ 2275840 w 4109720"/>
                  <a:gd name="connsiteY0" fmla="*/ 0 h 1407160"/>
                  <a:gd name="connsiteX1" fmla="*/ 4099560 w 4109720"/>
                  <a:gd name="connsiteY1" fmla="*/ 370840 h 1407160"/>
                  <a:gd name="connsiteX2" fmla="*/ 4109720 w 4109720"/>
                  <a:gd name="connsiteY2" fmla="*/ 1066800 h 1407160"/>
                  <a:gd name="connsiteX3" fmla="*/ 2311400 w 4109720"/>
                  <a:gd name="connsiteY3" fmla="*/ 1407160 h 1407160"/>
                  <a:gd name="connsiteX4" fmla="*/ 20320 w 4109720"/>
                  <a:gd name="connsiteY4" fmla="*/ 1056640 h 1407160"/>
                  <a:gd name="connsiteX5" fmla="*/ 0 w 4109720"/>
                  <a:gd name="connsiteY5" fmla="*/ 386080 h 1407160"/>
                  <a:gd name="connsiteX6" fmla="*/ 2275840 w 4109720"/>
                  <a:gd name="connsiteY6" fmla="*/ 0 h 1407160"/>
                  <a:gd name="connsiteX0" fmla="*/ 2275840 w 4109720"/>
                  <a:gd name="connsiteY0" fmla="*/ 0 h 1407160"/>
                  <a:gd name="connsiteX1" fmla="*/ 4099560 w 4109720"/>
                  <a:gd name="connsiteY1" fmla="*/ 370840 h 1407160"/>
                  <a:gd name="connsiteX2" fmla="*/ 4109720 w 4109720"/>
                  <a:gd name="connsiteY2" fmla="*/ 1066800 h 1407160"/>
                  <a:gd name="connsiteX3" fmla="*/ 2311400 w 4109720"/>
                  <a:gd name="connsiteY3" fmla="*/ 1407160 h 1407160"/>
                  <a:gd name="connsiteX4" fmla="*/ 492760 w 4109720"/>
                  <a:gd name="connsiteY4" fmla="*/ 1076960 h 1407160"/>
                  <a:gd name="connsiteX5" fmla="*/ 0 w 4109720"/>
                  <a:gd name="connsiteY5" fmla="*/ 386080 h 1407160"/>
                  <a:gd name="connsiteX6" fmla="*/ 2275840 w 4109720"/>
                  <a:gd name="connsiteY6" fmla="*/ 0 h 1407160"/>
                  <a:gd name="connsiteX0" fmla="*/ 1818640 w 3652520"/>
                  <a:gd name="connsiteY0" fmla="*/ 0 h 1407160"/>
                  <a:gd name="connsiteX1" fmla="*/ 3642360 w 3652520"/>
                  <a:gd name="connsiteY1" fmla="*/ 370840 h 1407160"/>
                  <a:gd name="connsiteX2" fmla="*/ 3652520 w 3652520"/>
                  <a:gd name="connsiteY2" fmla="*/ 1066800 h 1407160"/>
                  <a:gd name="connsiteX3" fmla="*/ 1854200 w 3652520"/>
                  <a:gd name="connsiteY3" fmla="*/ 1407160 h 1407160"/>
                  <a:gd name="connsiteX4" fmla="*/ 35560 w 3652520"/>
                  <a:gd name="connsiteY4" fmla="*/ 1076960 h 1407160"/>
                  <a:gd name="connsiteX5" fmla="*/ 0 w 3652520"/>
                  <a:gd name="connsiteY5" fmla="*/ 365760 h 1407160"/>
                  <a:gd name="connsiteX6" fmla="*/ 1818640 w 3652520"/>
                  <a:gd name="connsiteY6" fmla="*/ 0 h 1407160"/>
                  <a:gd name="connsiteX0" fmla="*/ 1818640 w 3652520"/>
                  <a:gd name="connsiteY0" fmla="*/ 0 h 1407160"/>
                  <a:gd name="connsiteX1" fmla="*/ 3642360 w 3652520"/>
                  <a:gd name="connsiteY1" fmla="*/ 370840 h 1407160"/>
                  <a:gd name="connsiteX2" fmla="*/ 3652520 w 3652520"/>
                  <a:gd name="connsiteY2" fmla="*/ 1066800 h 1407160"/>
                  <a:gd name="connsiteX3" fmla="*/ 1854200 w 3652520"/>
                  <a:gd name="connsiteY3" fmla="*/ 1407160 h 1407160"/>
                  <a:gd name="connsiteX4" fmla="*/ 30480 w 3652520"/>
                  <a:gd name="connsiteY4" fmla="*/ 1071880 h 1407160"/>
                  <a:gd name="connsiteX5" fmla="*/ 0 w 3652520"/>
                  <a:gd name="connsiteY5" fmla="*/ 365760 h 1407160"/>
                  <a:gd name="connsiteX6" fmla="*/ 1818640 w 3652520"/>
                  <a:gd name="connsiteY6" fmla="*/ 0 h 1407160"/>
                  <a:gd name="connsiteX0" fmla="*/ 1828165 w 3652520"/>
                  <a:gd name="connsiteY0" fmla="*/ 0 h 1389697"/>
                  <a:gd name="connsiteX1" fmla="*/ 3642360 w 3652520"/>
                  <a:gd name="connsiteY1" fmla="*/ 353377 h 1389697"/>
                  <a:gd name="connsiteX2" fmla="*/ 3652520 w 3652520"/>
                  <a:gd name="connsiteY2" fmla="*/ 1049337 h 1389697"/>
                  <a:gd name="connsiteX3" fmla="*/ 1854200 w 3652520"/>
                  <a:gd name="connsiteY3" fmla="*/ 1389697 h 1389697"/>
                  <a:gd name="connsiteX4" fmla="*/ 30480 w 3652520"/>
                  <a:gd name="connsiteY4" fmla="*/ 1054417 h 1389697"/>
                  <a:gd name="connsiteX5" fmla="*/ 0 w 3652520"/>
                  <a:gd name="connsiteY5" fmla="*/ 348297 h 1389697"/>
                  <a:gd name="connsiteX6" fmla="*/ 1828165 w 3652520"/>
                  <a:gd name="connsiteY6" fmla="*/ 0 h 1389697"/>
                  <a:gd name="connsiteX0" fmla="*/ 1828165 w 3652520"/>
                  <a:gd name="connsiteY0" fmla="*/ 0 h 1389697"/>
                  <a:gd name="connsiteX1" fmla="*/ 3642360 w 3652520"/>
                  <a:gd name="connsiteY1" fmla="*/ 353377 h 1389697"/>
                  <a:gd name="connsiteX2" fmla="*/ 3652520 w 3652520"/>
                  <a:gd name="connsiteY2" fmla="*/ 1049337 h 1389697"/>
                  <a:gd name="connsiteX3" fmla="*/ 1854200 w 3652520"/>
                  <a:gd name="connsiteY3" fmla="*/ 1389697 h 1389697"/>
                  <a:gd name="connsiteX4" fmla="*/ 30480 w 3652520"/>
                  <a:gd name="connsiteY4" fmla="*/ 1054417 h 1389697"/>
                  <a:gd name="connsiteX5" fmla="*/ 0 w 3652520"/>
                  <a:gd name="connsiteY5" fmla="*/ 348297 h 1389697"/>
                  <a:gd name="connsiteX6" fmla="*/ 1828165 w 3652520"/>
                  <a:gd name="connsiteY6" fmla="*/ 0 h 1389697"/>
                  <a:gd name="connsiteX0" fmla="*/ 1828165 w 3652520"/>
                  <a:gd name="connsiteY0" fmla="*/ 0 h 1389697"/>
                  <a:gd name="connsiteX1" fmla="*/ 3642360 w 3652520"/>
                  <a:gd name="connsiteY1" fmla="*/ 353377 h 1389697"/>
                  <a:gd name="connsiteX2" fmla="*/ 3652520 w 3652520"/>
                  <a:gd name="connsiteY2" fmla="*/ 1049337 h 1389697"/>
                  <a:gd name="connsiteX3" fmla="*/ 1854200 w 3652520"/>
                  <a:gd name="connsiteY3" fmla="*/ 1389697 h 1389697"/>
                  <a:gd name="connsiteX4" fmla="*/ 30480 w 3652520"/>
                  <a:gd name="connsiteY4" fmla="*/ 1054417 h 1389697"/>
                  <a:gd name="connsiteX5" fmla="*/ 0 w 3652520"/>
                  <a:gd name="connsiteY5" fmla="*/ 348297 h 1389697"/>
                  <a:gd name="connsiteX6" fmla="*/ 1828165 w 3652520"/>
                  <a:gd name="connsiteY6" fmla="*/ 0 h 1389697"/>
                  <a:gd name="connsiteX0" fmla="*/ 1823402 w 3652520"/>
                  <a:gd name="connsiteY0" fmla="*/ 0 h 1389697"/>
                  <a:gd name="connsiteX1" fmla="*/ 3642360 w 3652520"/>
                  <a:gd name="connsiteY1" fmla="*/ 353377 h 1389697"/>
                  <a:gd name="connsiteX2" fmla="*/ 3652520 w 3652520"/>
                  <a:gd name="connsiteY2" fmla="*/ 1049337 h 1389697"/>
                  <a:gd name="connsiteX3" fmla="*/ 1854200 w 3652520"/>
                  <a:gd name="connsiteY3" fmla="*/ 1389697 h 1389697"/>
                  <a:gd name="connsiteX4" fmla="*/ 30480 w 3652520"/>
                  <a:gd name="connsiteY4" fmla="*/ 1054417 h 1389697"/>
                  <a:gd name="connsiteX5" fmla="*/ 0 w 3652520"/>
                  <a:gd name="connsiteY5" fmla="*/ 348297 h 1389697"/>
                  <a:gd name="connsiteX6" fmla="*/ 1823402 w 3652520"/>
                  <a:gd name="connsiteY6" fmla="*/ 0 h 1389697"/>
                  <a:gd name="connsiteX0" fmla="*/ 1823402 w 3649345"/>
                  <a:gd name="connsiteY0" fmla="*/ 0 h 1389697"/>
                  <a:gd name="connsiteX1" fmla="*/ 3642360 w 3649345"/>
                  <a:gd name="connsiteY1" fmla="*/ 353377 h 1389697"/>
                  <a:gd name="connsiteX2" fmla="*/ 3649345 w 3649345"/>
                  <a:gd name="connsiteY2" fmla="*/ 1022349 h 1389697"/>
                  <a:gd name="connsiteX3" fmla="*/ 1854200 w 3649345"/>
                  <a:gd name="connsiteY3" fmla="*/ 1389697 h 1389697"/>
                  <a:gd name="connsiteX4" fmla="*/ 30480 w 3649345"/>
                  <a:gd name="connsiteY4" fmla="*/ 1054417 h 1389697"/>
                  <a:gd name="connsiteX5" fmla="*/ 0 w 3649345"/>
                  <a:gd name="connsiteY5" fmla="*/ 348297 h 1389697"/>
                  <a:gd name="connsiteX6" fmla="*/ 1823402 w 3649345"/>
                  <a:gd name="connsiteY6" fmla="*/ 0 h 1389697"/>
                  <a:gd name="connsiteX0" fmla="*/ 1823402 w 3649345"/>
                  <a:gd name="connsiteY0" fmla="*/ 0 h 1391284"/>
                  <a:gd name="connsiteX1" fmla="*/ 3642360 w 3649345"/>
                  <a:gd name="connsiteY1" fmla="*/ 353377 h 1391284"/>
                  <a:gd name="connsiteX2" fmla="*/ 3649345 w 3649345"/>
                  <a:gd name="connsiteY2" fmla="*/ 1022349 h 1391284"/>
                  <a:gd name="connsiteX3" fmla="*/ 1836737 w 3649345"/>
                  <a:gd name="connsiteY3" fmla="*/ 1391284 h 1391284"/>
                  <a:gd name="connsiteX4" fmla="*/ 30480 w 3649345"/>
                  <a:gd name="connsiteY4" fmla="*/ 1054417 h 1391284"/>
                  <a:gd name="connsiteX5" fmla="*/ 0 w 3649345"/>
                  <a:gd name="connsiteY5" fmla="*/ 348297 h 1391284"/>
                  <a:gd name="connsiteX6" fmla="*/ 1823402 w 3649345"/>
                  <a:gd name="connsiteY6" fmla="*/ 0 h 1391284"/>
                  <a:gd name="connsiteX0" fmla="*/ 1823402 w 3649345"/>
                  <a:gd name="connsiteY0" fmla="*/ 0 h 1388109"/>
                  <a:gd name="connsiteX1" fmla="*/ 3642360 w 3649345"/>
                  <a:gd name="connsiteY1" fmla="*/ 353377 h 1388109"/>
                  <a:gd name="connsiteX2" fmla="*/ 3649345 w 3649345"/>
                  <a:gd name="connsiteY2" fmla="*/ 1022349 h 1388109"/>
                  <a:gd name="connsiteX3" fmla="*/ 1817687 w 3649345"/>
                  <a:gd name="connsiteY3" fmla="*/ 1388109 h 1388109"/>
                  <a:gd name="connsiteX4" fmla="*/ 30480 w 3649345"/>
                  <a:gd name="connsiteY4" fmla="*/ 1054417 h 1388109"/>
                  <a:gd name="connsiteX5" fmla="*/ 0 w 3649345"/>
                  <a:gd name="connsiteY5" fmla="*/ 348297 h 1388109"/>
                  <a:gd name="connsiteX6" fmla="*/ 1823402 w 3649345"/>
                  <a:gd name="connsiteY6" fmla="*/ 0 h 1388109"/>
                  <a:gd name="connsiteX0" fmla="*/ 1823402 w 3649345"/>
                  <a:gd name="connsiteY0" fmla="*/ 0 h 1391284"/>
                  <a:gd name="connsiteX1" fmla="*/ 3642360 w 3649345"/>
                  <a:gd name="connsiteY1" fmla="*/ 353377 h 1391284"/>
                  <a:gd name="connsiteX2" fmla="*/ 3649345 w 3649345"/>
                  <a:gd name="connsiteY2" fmla="*/ 1022349 h 1391284"/>
                  <a:gd name="connsiteX3" fmla="*/ 1847850 w 3649345"/>
                  <a:gd name="connsiteY3" fmla="*/ 1391284 h 1391284"/>
                  <a:gd name="connsiteX4" fmla="*/ 30480 w 3649345"/>
                  <a:gd name="connsiteY4" fmla="*/ 1054417 h 1391284"/>
                  <a:gd name="connsiteX5" fmla="*/ 0 w 3649345"/>
                  <a:gd name="connsiteY5" fmla="*/ 348297 h 1391284"/>
                  <a:gd name="connsiteX6" fmla="*/ 1823402 w 3649345"/>
                  <a:gd name="connsiteY6" fmla="*/ 0 h 1391284"/>
                  <a:gd name="connsiteX0" fmla="*/ 1823402 w 3649345"/>
                  <a:gd name="connsiteY0" fmla="*/ 0 h 1402397"/>
                  <a:gd name="connsiteX1" fmla="*/ 3642360 w 3649345"/>
                  <a:gd name="connsiteY1" fmla="*/ 353377 h 1402397"/>
                  <a:gd name="connsiteX2" fmla="*/ 3649345 w 3649345"/>
                  <a:gd name="connsiteY2" fmla="*/ 1022349 h 1402397"/>
                  <a:gd name="connsiteX3" fmla="*/ 1841500 w 3649345"/>
                  <a:gd name="connsiteY3" fmla="*/ 1402397 h 1402397"/>
                  <a:gd name="connsiteX4" fmla="*/ 30480 w 3649345"/>
                  <a:gd name="connsiteY4" fmla="*/ 1054417 h 1402397"/>
                  <a:gd name="connsiteX5" fmla="*/ 0 w 3649345"/>
                  <a:gd name="connsiteY5" fmla="*/ 348297 h 1402397"/>
                  <a:gd name="connsiteX6" fmla="*/ 1823402 w 3649345"/>
                  <a:gd name="connsiteY6" fmla="*/ 0 h 1402397"/>
                  <a:gd name="connsiteX0" fmla="*/ 1823402 w 3649345"/>
                  <a:gd name="connsiteY0" fmla="*/ 0 h 1392872"/>
                  <a:gd name="connsiteX1" fmla="*/ 3642360 w 3649345"/>
                  <a:gd name="connsiteY1" fmla="*/ 353377 h 1392872"/>
                  <a:gd name="connsiteX2" fmla="*/ 3649345 w 3649345"/>
                  <a:gd name="connsiteY2" fmla="*/ 1022349 h 1392872"/>
                  <a:gd name="connsiteX3" fmla="*/ 1843088 w 3649345"/>
                  <a:gd name="connsiteY3" fmla="*/ 1392872 h 1392872"/>
                  <a:gd name="connsiteX4" fmla="*/ 30480 w 3649345"/>
                  <a:gd name="connsiteY4" fmla="*/ 1054417 h 1392872"/>
                  <a:gd name="connsiteX5" fmla="*/ 0 w 3649345"/>
                  <a:gd name="connsiteY5" fmla="*/ 348297 h 1392872"/>
                  <a:gd name="connsiteX6" fmla="*/ 1823402 w 3649345"/>
                  <a:gd name="connsiteY6" fmla="*/ 0 h 1392872"/>
                  <a:gd name="connsiteX0" fmla="*/ 1823402 w 3649345"/>
                  <a:gd name="connsiteY0" fmla="*/ 0 h 1392872"/>
                  <a:gd name="connsiteX1" fmla="*/ 3642360 w 3649345"/>
                  <a:gd name="connsiteY1" fmla="*/ 353377 h 1392872"/>
                  <a:gd name="connsiteX2" fmla="*/ 3649345 w 3649345"/>
                  <a:gd name="connsiteY2" fmla="*/ 1022349 h 1392872"/>
                  <a:gd name="connsiteX3" fmla="*/ 1843088 w 3649345"/>
                  <a:gd name="connsiteY3" fmla="*/ 1392872 h 1392872"/>
                  <a:gd name="connsiteX4" fmla="*/ 11430 w 3649345"/>
                  <a:gd name="connsiteY4" fmla="*/ 1044892 h 1392872"/>
                  <a:gd name="connsiteX5" fmla="*/ 0 w 3649345"/>
                  <a:gd name="connsiteY5" fmla="*/ 348297 h 1392872"/>
                  <a:gd name="connsiteX6" fmla="*/ 1823402 w 3649345"/>
                  <a:gd name="connsiteY6" fmla="*/ 0 h 1392872"/>
                  <a:gd name="connsiteX0" fmla="*/ 1815465 w 3641408"/>
                  <a:gd name="connsiteY0" fmla="*/ 0 h 1392872"/>
                  <a:gd name="connsiteX1" fmla="*/ 3634423 w 3641408"/>
                  <a:gd name="connsiteY1" fmla="*/ 353377 h 1392872"/>
                  <a:gd name="connsiteX2" fmla="*/ 3641408 w 3641408"/>
                  <a:gd name="connsiteY2" fmla="*/ 1022349 h 1392872"/>
                  <a:gd name="connsiteX3" fmla="*/ 1835151 w 3641408"/>
                  <a:gd name="connsiteY3" fmla="*/ 1392872 h 1392872"/>
                  <a:gd name="connsiteX4" fmla="*/ 3493 w 3641408"/>
                  <a:gd name="connsiteY4" fmla="*/ 1044892 h 1392872"/>
                  <a:gd name="connsiteX5" fmla="*/ 0 w 3641408"/>
                  <a:gd name="connsiteY5" fmla="*/ 359409 h 1392872"/>
                  <a:gd name="connsiteX6" fmla="*/ 1815465 w 3641408"/>
                  <a:gd name="connsiteY6" fmla="*/ 0 h 1392872"/>
                  <a:gd name="connsiteX0" fmla="*/ 1823402 w 3641408"/>
                  <a:gd name="connsiteY0" fmla="*/ 0 h 1396047"/>
                  <a:gd name="connsiteX1" fmla="*/ 3634423 w 3641408"/>
                  <a:gd name="connsiteY1" fmla="*/ 356552 h 1396047"/>
                  <a:gd name="connsiteX2" fmla="*/ 3641408 w 3641408"/>
                  <a:gd name="connsiteY2" fmla="*/ 1025524 h 1396047"/>
                  <a:gd name="connsiteX3" fmla="*/ 1835151 w 3641408"/>
                  <a:gd name="connsiteY3" fmla="*/ 1396047 h 1396047"/>
                  <a:gd name="connsiteX4" fmla="*/ 3493 w 3641408"/>
                  <a:gd name="connsiteY4" fmla="*/ 1048067 h 1396047"/>
                  <a:gd name="connsiteX5" fmla="*/ 0 w 3641408"/>
                  <a:gd name="connsiteY5" fmla="*/ 362584 h 1396047"/>
                  <a:gd name="connsiteX6" fmla="*/ 1823402 w 3641408"/>
                  <a:gd name="connsiteY6" fmla="*/ 0 h 1396047"/>
                  <a:gd name="connsiteX0" fmla="*/ 1823402 w 3641408"/>
                  <a:gd name="connsiteY0" fmla="*/ 0 h 1396047"/>
                  <a:gd name="connsiteX1" fmla="*/ 3634423 w 3641408"/>
                  <a:gd name="connsiteY1" fmla="*/ 356552 h 1396047"/>
                  <a:gd name="connsiteX2" fmla="*/ 3641408 w 3641408"/>
                  <a:gd name="connsiteY2" fmla="*/ 1025524 h 1396047"/>
                  <a:gd name="connsiteX3" fmla="*/ 1835151 w 3641408"/>
                  <a:gd name="connsiteY3" fmla="*/ 1396047 h 1396047"/>
                  <a:gd name="connsiteX4" fmla="*/ 3493 w 3641408"/>
                  <a:gd name="connsiteY4" fmla="*/ 1048067 h 1396047"/>
                  <a:gd name="connsiteX5" fmla="*/ 0 w 3641408"/>
                  <a:gd name="connsiteY5" fmla="*/ 362584 h 1396047"/>
                  <a:gd name="connsiteX6" fmla="*/ 1823402 w 3641408"/>
                  <a:gd name="connsiteY6" fmla="*/ 0 h 1396047"/>
                  <a:gd name="connsiteX0" fmla="*/ 1823402 w 3641408"/>
                  <a:gd name="connsiteY0" fmla="*/ 0 h 1396047"/>
                  <a:gd name="connsiteX1" fmla="*/ 3634423 w 3641408"/>
                  <a:gd name="connsiteY1" fmla="*/ 356552 h 1396047"/>
                  <a:gd name="connsiteX2" fmla="*/ 3641408 w 3641408"/>
                  <a:gd name="connsiteY2" fmla="*/ 1025524 h 1396047"/>
                  <a:gd name="connsiteX3" fmla="*/ 1835151 w 3641408"/>
                  <a:gd name="connsiteY3" fmla="*/ 1396047 h 1396047"/>
                  <a:gd name="connsiteX4" fmla="*/ 3493 w 3641408"/>
                  <a:gd name="connsiteY4" fmla="*/ 1048067 h 1396047"/>
                  <a:gd name="connsiteX5" fmla="*/ 0 w 3641408"/>
                  <a:gd name="connsiteY5" fmla="*/ 362584 h 1396047"/>
                  <a:gd name="connsiteX6" fmla="*/ 1823402 w 3641408"/>
                  <a:gd name="connsiteY6" fmla="*/ 0 h 1396047"/>
                  <a:gd name="connsiteX0" fmla="*/ 1823402 w 3641408"/>
                  <a:gd name="connsiteY0" fmla="*/ 0 h 1396047"/>
                  <a:gd name="connsiteX1" fmla="*/ 3634423 w 3641408"/>
                  <a:gd name="connsiteY1" fmla="*/ 356552 h 1396047"/>
                  <a:gd name="connsiteX2" fmla="*/ 3641408 w 3641408"/>
                  <a:gd name="connsiteY2" fmla="*/ 1025524 h 1396047"/>
                  <a:gd name="connsiteX3" fmla="*/ 1835151 w 3641408"/>
                  <a:gd name="connsiteY3" fmla="*/ 1396047 h 1396047"/>
                  <a:gd name="connsiteX4" fmla="*/ 3493 w 3641408"/>
                  <a:gd name="connsiteY4" fmla="*/ 1048067 h 1396047"/>
                  <a:gd name="connsiteX5" fmla="*/ 0 w 3641408"/>
                  <a:gd name="connsiteY5" fmla="*/ 362584 h 1396047"/>
                  <a:gd name="connsiteX6" fmla="*/ 1823402 w 3641408"/>
                  <a:gd name="connsiteY6" fmla="*/ 0 h 1396047"/>
                  <a:gd name="connsiteX0" fmla="*/ 1823402 w 3641408"/>
                  <a:gd name="connsiteY0" fmla="*/ 0 h 1396047"/>
                  <a:gd name="connsiteX1" fmla="*/ 3634423 w 3641408"/>
                  <a:gd name="connsiteY1" fmla="*/ 356552 h 1396047"/>
                  <a:gd name="connsiteX2" fmla="*/ 3641408 w 3641408"/>
                  <a:gd name="connsiteY2" fmla="*/ 1025524 h 1396047"/>
                  <a:gd name="connsiteX3" fmla="*/ 1835151 w 3641408"/>
                  <a:gd name="connsiteY3" fmla="*/ 1396047 h 1396047"/>
                  <a:gd name="connsiteX4" fmla="*/ 3493 w 3641408"/>
                  <a:gd name="connsiteY4" fmla="*/ 1048067 h 1396047"/>
                  <a:gd name="connsiteX5" fmla="*/ 0 w 3641408"/>
                  <a:gd name="connsiteY5" fmla="*/ 362584 h 1396047"/>
                  <a:gd name="connsiteX6" fmla="*/ 1823402 w 3641408"/>
                  <a:gd name="connsiteY6" fmla="*/ 0 h 1396047"/>
                  <a:gd name="connsiteX0" fmla="*/ 1823402 w 3641408"/>
                  <a:gd name="connsiteY0" fmla="*/ 0 h 1396047"/>
                  <a:gd name="connsiteX1" fmla="*/ 3634423 w 3641408"/>
                  <a:gd name="connsiteY1" fmla="*/ 356552 h 1396047"/>
                  <a:gd name="connsiteX2" fmla="*/ 3641408 w 3641408"/>
                  <a:gd name="connsiteY2" fmla="*/ 1025524 h 1396047"/>
                  <a:gd name="connsiteX3" fmla="*/ 1835151 w 3641408"/>
                  <a:gd name="connsiteY3" fmla="*/ 1396047 h 1396047"/>
                  <a:gd name="connsiteX4" fmla="*/ 3493 w 3641408"/>
                  <a:gd name="connsiteY4" fmla="*/ 1048067 h 1396047"/>
                  <a:gd name="connsiteX5" fmla="*/ 0 w 3641408"/>
                  <a:gd name="connsiteY5" fmla="*/ 362584 h 1396047"/>
                  <a:gd name="connsiteX6" fmla="*/ 1823402 w 3641408"/>
                  <a:gd name="connsiteY6" fmla="*/ 0 h 1396047"/>
                  <a:gd name="connsiteX0" fmla="*/ 1823402 w 3641408"/>
                  <a:gd name="connsiteY0" fmla="*/ 0 h 1396047"/>
                  <a:gd name="connsiteX1" fmla="*/ 3640773 w 3641408"/>
                  <a:gd name="connsiteY1" fmla="*/ 366077 h 1396047"/>
                  <a:gd name="connsiteX2" fmla="*/ 3641408 w 3641408"/>
                  <a:gd name="connsiteY2" fmla="*/ 1025524 h 1396047"/>
                  <a:gd name="connsiteX3" fmla="*/ 1835151 w 3641408"/>
                  <a:gd name="connsiteY3" fmla="*/ 1396047 h 1396047"/>
                  <a:gd name="connsiteX4" fmla="*/ 3493 w 3641408"/>
                  <a:gd name="connsiteY4" fmla="*/ 1048067 h 1396047"/>
                  <a:gd name="connsiteX5" fmla="*/ 0 w 3641408"/>
                  <a:gd name="connsiteY5" fmla="*/ 362584 h 1396047"/>
                  <a:gd name="connsiteX6" fmla="*/ 1823402 w 3641408"/>
                  <a:gd name="connsiteY6" fmla="*/ 0 h 1396047"/>
                  <a:gd name="connsiteX0" fmla="*/ 1823402 w 3640984"/>
                  <a:gd name="connsiteY0" fmla="*/ 0 h 1396047"/>
                  <a:gd name="connsiteX1" fmla="*/ 3640773 w 3640984"/>
                  <a:gd name="connsiteY1" fmla="*/ 366077 h 1396047"/>
                  <a:gd name="connsiteX2" fmla="*/ 3635058 w 3640984"/>
                  <a:gd name="connsiteY2" fmla="*/ 1030286 h 1396047"/>
                  <a:gd name="connsiteX3" fmla="*/ 1835151 w 3640984"/>
                  <a:gd name="connsiteY3" fmla="*/ 1396047 h 1396047"/>
                  <a:gd name="connsiteX4" fmla="*/ 3493 w 3640984"/>
                  <a:gd name="connsiteY4" fmla="*/ 1048067 h 1396047"/>
                  <a:gd name="connsiteX5" fmla="*/ 0 w 3640984"/>
                  <a:gd name="connsiteY5" fmla="*/ 362584 h 1396047"/>
                  <a:gd name="connsiteX6" fmla="*/ 1823402 w 3640984"/>
                  <a:gd name="connsiteY6" fmla="*/ 0 h 1396047"/>
                  <a:gd name="connsiteX0" fmla="*/ 1823402 w 3640984"/>
                  <a:gd name="connsiteY0" fmla="*/ 0 h 1396047"/>
                  <a:gd name="connsiteX1" fmla="*/ 3640773 w 3640984"/>
                  <a:gd name="connsiteY1" fmla="*/ 366077 h 1396047"/>
                  <a:gd name="connsiteX2" fmla="*/ 3635058 w 3640984"/>
                  <a:gd name="connsiteY2" fmla="*/ 1030286 h 1396047"/>
                  <a:gd name="connsiteX3" fmla="*/ 1835151 w 3640984"/>
                  <a:gd name="connsiteY3" fmla="*/ 1396047 h 1396047"/>
                  <a:gd name="connsiteX4" fmla="*/ 3493 w 3640984"/>
                  <a:gd name="connsiteY4" fmla="*/ 1041717 h 1396047"/>
                  <a:gd name="connsiteX5" fmla="*/ 0 w 3640984"/>
                  <a:gd name="connsiteY5" fmla="*/ 362584 h 1396047"/>
                  <a:gd name="connsiteX6" fmla="*/ 1823402 w 3640984"/>
                  <a:gd name="connsiteY6" fmla="*/ 0 h 1396047"/>
                  <a:gd name="connsiteX0" fmla="*/ 1823402 w 3651985"/>
                  <a:gd name="connsiteY0" fmla="*/ 0 h 1396047"/>
                  <a:gd name="connsiteX1" fmla="*/ 3651885 w 3651985"/>
                  <a:gd name="connsiteY1" fmla="*/ 366077 h 1396047"/>
                  <a:gd name="connsiteX2" fmla="*/ 3635058 w 3651985"/>
                  <a:gd name="connsiteY2" fmla="*/ 1030286 h 1396047"/>
                  <a:gd name="connsiteX3" fmla="*/ 1835151 w 3651985"/>
                  <a:gd name="connsiteY3" fmla="*/ 1396047 h 1396047"/>
                  <a:gd name="connsiteX4" fmla="*/ 3493 w 3651985"/>
                  <a:gd name="connsiteY4" fmla="*/ 1041717 h 1396047"/>
                  <a:gd name="connsiteX5" fmla="*/ 0 w 3651985"/>
                  <a:gd name="connsiteY5" fmla="*/ 362584 h 1396047"/>
                  <a:gd name="connsiteX6" fmla="*/ 1823402 w 3651985"/>
                  <a:gd name="connsiteY6" fmla="*/ 0 h 1396047"/>
                  <a:gd name="connsiteX0" fmla="*/ 1823402 w 3652067"/>
                  <a:gd name="connsiteY0" fmla="*/ 0 h 1396047"/>
                  <a:gd name="connsiteX1" fmla="*/ 3651885 w 3652067"/>
                  <a:gd name="connsiteY1" fmla="*/ 366077 h 1396047"/>
                  <a:gd name="connsiteX2" fmla="*/ 3644583 w 3652067"/>
                  <a:gd name="connsiteY2" fmla="*/ 1038223 h 1396047"/>
                  <a:gd name="connsiteX3" fmla="*/ 1835151 w 3652067"/>
                  <a:gd name="connsiteY3" fmla="*/ 1396047 h 1396047"/>
                  <a:gd name="connsiteX4" fmla="*/ 3493 w 3652067"/>
                  <a:gd name="connsiteY4" fmla="*/ 1041717 h 1396047"/>
                  <a:gd name="connsiteX5" fmla="*/ 0 w 3652067"/>
                  <a:gd name="connsiteY5" fmla="*/ 362584 h 1396047"/>
                  <a:gd name="connsiteX6" fmla="*/ 1823402 w 3652067"/>
                  <a:gd name="connsiteY6" fmla="*/ 0 h 1396047"/>
                  <a:gd name="connsiteX0" fmla="*/ 1823402 w 3652067"/>
                  <a:gd name="connsiteY0" fmla="*/ 0 h 1397634"/>
                  <a:gd name="connsiteX1" fmla="*/ 3651885 w 3652067"/>
                  <a:gd name="connsiteY1" fmla="*/ 366077 h 1397634"/>
                  <a:gd name="connsiteX2" fmla="*/ 3644583 w 3652067"/>
                  <a:gd name="connsiteY2" fmla="*/ 1038223 h 1397634"/>
                  <a:gd name="connsiteX3" fmla="*/ 1830389 w 3652067"/>
                  <a:gd name="connsiteY3" fmla="*/ 1397634 h 1397634"/>
                  <a:gd name="connsiteX4" fmla="*/ 3493 w 3652067"/>
                  <a:gd name="connsiteY4" fmla="*/ 1041717 h 1397634"/>
                  <a:gd name="connsiteX5" fmla="*/ 0 w 3652067"/>
                  <a:gd name="connsiteY5" fmla="*/ 362584 h 1397634"/>
                  <a:gd name="connsiteX6" fmla="*/ 1823402 w 3652067"/>
                  <a:gd name="connsiteY6" fmla="*/ 0 h 1397634"/>
                  <a:gd name="connsiteX0" fmla="*/ 1832691 w 3661356"/>
                  <a:gd name="connsiteY0" fmla="*/ 0 h 1397634"/>
                  <a:gd name="connsiteX1" fmla="*/ 3661174 w 3661356"/>
                  <a:gd name="connsiteY1" fmla="*/ 366077 h 1397634"/>
                  <a:gd name="connsiteX2" fmla="*/ 3653872 w 3661356"/>
                  <a:gd name="connsiteY2" fmla="*/ 1038223 h 1397634"/>
                  <a:gd name="connsiteX3" fmla="*/ 1839678 w 3661356"/>
                  <a:gd name="connsiteY3" fmla="*/ 1397634 h 1397634"/>
                  <a:gd name="connsiteX4" fmla="*/ 82 w 3661356"/>
                  <a:gd name="connsiteY4" fmla="*/ 1040129 h 1397634"/>
                  <a:gd name="connsiteX5" fmla="*/ 9289 w 3661356"/>
                  <a:gd name="connsiteY5" fmla="*/ 362584 h 1397634"/>
                  <a:gd name="connsiteX6" fmla="*/ 1832691 w 3661356"/>
                  <a:gd name="connsiteY6" fmla="*/ 0 h 1397634"/>
                  <a:gd name="connsiteX0" fmla="*/ 1832780 w 3661445"/>
                  <a:gd name="connsiteY0" fmla="*/ 0 h 1397634"/>
                  <a:gd name="connsiteX1" fmla="*/ 3661263 w 3661445"/>
                  <a:gd name="connsiteY1" fmla="*/ 366077 h 1397634"/>
                  <a:gd name="connsiteX2" fmla="*/ 3653961 w 3661445"/>
                  <a:gd name="connsiteY2" fmla="*/ 1038223 h 1397634"/>
                  <a:gd name="connsiteX3" fmla="*/ 1839767 w 3661445"/>
                  <a:gd name="connsiteY3" fmla="*/ 1397634 h 1397634"/>
                  <a:gd name="connsiteX4" fmla="*/ 171 w 3661445"/>
                  <a:gd name="connsiteY4" fmla="*/ 1040129 h 1397634"/>
                  <a:gd name="connsiteX5" fmla="*/ 3028 w 3661445"/>
                  <a:gd name="connsiteY5" fmla="*/ 362584 h 1397634"/>
                  <a:gd name="connsiteX6" fmla="*/ 1832780 w 3661445"/>
                  <a:gd name="connsiteY6" fmla="*/ 0 h 1397634"/>
                  <a:gd name="connsiteX0" fmla="*/ 1832780 w 3653961"/>
                  <a:gd name="connsiteY0" fmla="*/ 0 h 1397634"/>
                  <a:gd name="connsiteX1" fmla="*/ 3653326 w 3653961"/>
                  <a:gd name="connsiteY1" fmla="*/ 366077 h 1397634"/>
                  <a:gd name="connsiteX2" fmla="*/ 3653961 w 3653961"/>
                  <a:gd name="connsiteY2" fmla="*/ 1038223 h 1397634"/>
                  <a:gd name="connsiteX3" fmla="*/ 1839767 w 3653961"/>
                  <a:gd name="connsiteY3" fmla="*/ 1397634 h 1397634"/>
                  <a:gd name="connsiteX4" fmla="*/ 171 w 3653961"/>
                  <a:gd name="connsiteY4" fmla="*/ 1040129 h 1397634"/>
                  <a:gd name="connsiteX5" fmla="*/ 3028 w 3653961"/>
                  <a:gd name="connsiteY5" fmla="*/ 362584 h 1397634"/>
                  <a:gd name="connsiteX6" fmla="*/ 1832780 w 3653961"/>
                  <a:gd name="connsiteY6" fmla="*/ 0 h 1397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53961" h="1397634">
                    <a:moveTo>
                      <a:pt x="1832780" y="0"/>
                    </a:moveTo>
                    <a:lnTo>
                      <a:pt x="3653326" y="366077"/>
                    </a:lnTo>
                    <a:cubicBezTo>
                      <a:pt x="3655019" y="594677"/>
                      <a:pt x="3652268" y="809623"/>
                      <a:pt x="3653961" y="1038223"/>
                    </a:cubicBezTo>
                    <a:lnTo>
                      <a:pt x="1839767" y="1397634"/>
                    </a:lnTo>
                    <a:lnTo>
                      <a:pt x="171" y="1040129"/>
                    </a:lnTo>
                    <a:cubicBezTo>
                      <a:pt x="-993" y="811635"/>
                      <a:pt x="4192" y="591078"/>
                      <a:pt x="3028" y="362584"/>
                    </a:cubicBezTo>
                    <a:lnTo>
                      <a:pt x="1832780" y="0"/>
                    </a:lnTo>
                    <a:close/>
                  </a:path>
                </a:pathLst>
              </a:custGeom>
              <a:solidFill>
                <a:srgbClr val="475281">
                  <a:alpha val="29804"/>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grpSp>
            <p:nvGrpSpPr>
              <p:cNvPr id="15" name="Group 14">
                <a:extLst>
                  <a:ext uri="{FF2B5EF4-FFF2-40B4-BE49-F238E27FC236}">
                    <a16:creationId xmlns:a16="http://schemas.microsoft.com/office/drawing/2014/main" id="{C7581FC7-BEE2-D7FF-365C-89AA4B215E9C}"/>
                  </a:ext>
                </a:extLst>
              </p:cNvPr>
              <p:cNvGrpSpPr/>
              <p:nvPr/>
            </p:nvGrpSpPr>
            <p:grpSpPr>
              <a:xfrm>
                <a:off x="1031400" y="1514326"/>
                <a:ext cx="3654000" cy="1334956"/>
                <a:chOff x="1031400" y="1514326"/>
                <a:chExt cx="3654000" cy="1334956"/>
              </a:xfrm>
            </p:grpSpPr>
            <p:cxnSp>
              <p:nvCxnSpPr>
                <p:cNvPr id="66" name="Straight Connector 65">
                  <a:extLst>
                    <a:ext uri="{FF2B5EF4-FFF2-40B4-BE49-F238E27FC236}">
                      <a16:creationId xmlns:a16="http://schemas.microsoft.com/office/drawing/2014/main" id="{6B5816AB-09D9-260A-7CAB-7E58555DCA5B}"/>
                    </a:ext>
                  </a:extLst>
                </p:cNvPr>
                <p:cNvCxnSpPr>
                  <a:cxnSpLocks/>
                  <a:stCxn id="37" idx="5"/>
                  <a:endCxn id="60" idx="2"/>
                </p:cNvCxnSpPr>
                <p:nvPr/>
              </p:nvCxnSpPr>
              <p:spPr>
                <a:xfrm>
                  <a:off x="3018954" y="1514326"/>
                  <a:ext cx="1441446" cy="287988"/>
                </a:xfrm>
                <a:prstGeom prst="line">
                  <a:avLst/>
                </a:prstGeom>
                <a:ln w="12700">
                  <a:solidFill>
                    <a:srgbClr val="9F979F"/>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4673802F-A6B3-53EF-A77B-ED41659659A5}"/>
                    </a:ext>
                  </a:extLst>
                </p:cNvPr>
                <p:cNvCxnSpPr>
                  <a:cxnSpLocks/>
                  <a:stCxn id="37" idx="3"/>
                  <a:endCxn id="64" idx="6"/>
                </p:cNvCxnSpPr>
                <p:nvPr/>
              </p:nvCxnSpPr>
              <p:spPr>
                <a:xfrm flipH="1">
                  <a:off x="1256400" y="1514326"/>
                  <a:ext cx="1444356" cy="287988"/>
                </a:xfrm>
                <a:prstGeom prst="line">
                  <a:avLst/>
                </a:prstGeom>
                <a:ln w="12700">
                  <a:solidFill>
                    <a:srgbClr val="9F979F"/>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3DFDFB89-4011-4933-40C9-3A706C5B145E}"/>
                    </a:ext>
                  </a:extLst>
                </p:cNvPr>
                <p:cNvCxnSpPr>
                  <a:cxnSpLocks/>
                  <a:stCxn id="64" idx="4"/>
                  <a:endCxn id="63" idx="0"/>
                </p:cNvCxnSpPr>
                <p:nvPr/>
              </p:nvCxnSpPr>
              <p:spPr>
                <a:xfrm>
                  <a:off x="1031400" y="2027314"/>
                  <a:ext cx="0" cy="313332"/>
                </a:xfrm>
                <a:prstGeom prst="line">
                  <a:avLst/>
                </a:prstGeom>
                <a:ln w="12700">
                  <a:solidFill>
                    <a:srgbClr val="9F979F"/>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E3AB7C48-93B5-71B6-D34C-1067AD46BA67}"/>
                    </a:ext>
                  </a:extLst>
                </p:cNvPr>
                <p:cNvCxnSpPr>
                  <a:cxnSpLocks/>
                  <a:stCxn id="63" idx="6"/>
                  <a:endCxn id="62" idx="1"/>
                </p:cNvCxnSpPr>
                <p:nvPr/>
              </p:nvCxnSpPr>
              <p:spPr>
                <a:xfrm>
                  <a:off x="1256400" y="2565646"/>
                  <a:ext cx="1444356" cy="283636"/>
                </a:xfrm>
                <a:prstGeom prst="line">
                  <a:avLst/>
                </a:prstGeom>
                <a:ln w="12700">
                  <a:solidFill>
                    <a:srgbClr val="9F979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160C110F-5CA8-B16C-70C3-9509C7A16C01}"/>
                    </a:ext>
                  </a:extLst>
                </p:cNvPr>
                <p:cNvCxnSpPr>
                  <a:cxnSpLocks/>
                  <a:stCxn id="62" idx="7"/>
                  <a:endCxn id="61" idx="2"/>
                </p:cNvCxnSpPr>
                <p:nvPr/>
              </p:nvCxnSpPr>
              <p:spPr>
                <a:xfrm flipV="1">
                  <a:off x="3018954" y="2565000"/>
                  <a:ext cx="1441446" cy="284282"/>
                </a:xfrm>
                <a:prstGeom prst="line">
                  <a:avLst/>
                </a:prstGeom>
                <a:ln w="12700">
                  <a:solidFill>
                    <a:srgbClr val="9F979F"/>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8B4749C5-01F8-874D-6EB3-726BE405F87F}"/>
                    </a:ext>
                  </a:extLst>
                </p:cNvPr>
                <p:cNvCxnSpPr>
                  <a:cxnSpLocks/>
                  <a:stCxn id="61" idx="0"/>
                  <a:endCxn id="60" idx="4"/>
                </p:cNvCxnSpPr>
                <p:nvPr/>
              </p:nvCxnSpPr>
              <p:spPr>
                <a:xfrm flipV="1">
                  <a:off x="4685400" y="2027314"/>
                  <a:ext cx="0" cy="312686"/>
                </a:xfrm>
                <a:prstGeom prst="line">
                  <a:avLst/>
                </a:prstGeom>
                <a:ln w="12700">
                  <a:solidFill>
                    <a:srgbClr val="9F979F"/>
                  </a:solidFill>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2D0999AE-677C-7E69-313C-3ED11A8AF07B}"/>
                  </a:ext>
                </a:extLst>
              </p:cNvPr>
              <p:cNvGrpSpPr/>
              <p:nvPr/>
            </p:nvGrpSpPr>
            <p:grpSpPr>
              <a:xfrm>
                <a:off x="573146" y="550711"/>
                <a:ext cx="4569454" cy="825175"/>
                <a:chOff x="573146" y="550711"/>
                <a:chExt cx="4569454" cy="825175"/>
              </a:xfrm>
            </p:grpSpPr>
            <p:cxnSp>
              <p:nvCxnSpPr>
                <p:cNvPr id="41" name="Straight Connector 40">
                  <a:extLst>
                    <a:ext uri="{FF2B5EF4-FFF2-40B4-BE49-F238E27FC236}">
                      <a16:creationId xmlns:a16="http://schemas.microsoft.com/office/drawing/2014/main" id="{915204B8-0488-196B-2151-F7B7BB34BF27}"/>
                    </a:ext>
                  </a:extLst>
                </p:cNvPr>
                <p:cNvCxnSpPr>
                  <a:cxnSpLocks/>
                </p:cNvCxnSpPr>
                <p:nvPr/>
              </p:nvCxnSpPr>
              <p:spPr>
                <a:xfrm>
                  <a:off x="573146" y="550711"/>
                  <a:ext cx="2289101" cy="817710"/>
                </a:xfrm>
                <a:prstGeom prst="line">
                  <a:avLst/>
                </a:prstGeom>
                <a:ln w="12700">
                  <a:solidFill>
                    <a:srgbClr val="9F979F"/>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57C150BE-01A7-CF98-ED8D-DDA532D14884}"/>
                    </a:ext>
                  </a:extLst>
                </p:cNvPr>
                <p:cNvCxnSpPr>
                  <a:cxnSpLocks/>
                </p:cNvCxnSpPr>
                <p:nvPr/>
              </p:nvCxnSpPr>
              <p:spPr>
                <a:xfrm>
                  <a:off x="1485571" y="580520"/>
                  <a:ext cx="1394877" cy="795366"/>
                </a:xfrm>
                <a:prstGeom prst="line">
                  <a:avLst/>
                </a:prstGeom>
                <a:ln w="12700">
                  <a:solidFill>
                    <a:srgbClr val="9F979F"/>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946B45E-6157-3BB5-E2B8-E3BD7E9B64F1}"/>
                    </a:ext>
                  </a:extLst>
                </p:cNvPr>
                <p:cNvCxnSpPr>
                  <a:cxnSpLocks/>
                </p:cNvCxnSpPr>
                <p:nvPr/>
              </p:nvCxnSpPr>
              <p:spPr>
                <a:xfrm>
                  <a:off x="2392922" y="580520"/>
                  <a:ext cx="462235" cy="787901"/>
                </a:xfrm>
                <a:prstGeom prst="line">
                  <a:avLst/>
                </a:prstGeom>
                <a:ln w="12700">
                  <a:solidFill>
                    <a:srgbClr val="9F979F"/>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0915596-1A0E-01A6-73A8-D877BD4455E3}"/>
                    </a:ext>
                  </a:extLst>
                </p:cNvPr>
                <p:cNvCxnSpPr>
                  <a:cxnSpLocks/>
                </p:cNvCxnSpPr>
                <p:nvPr/>
              </p:nvCxnSpPr>
              <p:spPr>
                <a:xfrm flipH="1">
                  <a:off x="2865240" y="577129"/>
                  <a:ext cx="451255" cy="776690"/>
                </a:xfrm>
                <a:prstGeom prst="line">
                  <a:avLst/>
                </a:prstGeom>
                <a:ln w="12700">
                  <a:solidFill>
                    <a:srgbClr val="9F979F"/>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05D3CBBF-54B8-E006-2E56-ED4236E144FC}"/>
                    </a:ext>
                  </a:extLst>
                </p:cNvPr>
                <p:cNvCxnSpPr>
                  <a:cxnSpLocks/>
                </p:cNvCxnSpPr>
                <p:nvPr/>
              </p:nvCxnSpPr>
              <p:spPr>
                <a:xfrm flipH="1">
                  <a:off x="2851560" y="559609"/>
                  <a:ext cx="1378615" cy="800675"/>
                </a:xfrm>
                <a:prstGeom prst="line">
                  <a:avLst/>
                </a:prstGeom>
                <a:ln w="12700">
                  <a:solidFill>
                    <a:srgbClr val="9F979F"/>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D8F28395-286E-00F9-955F-5BC02B4CB613}"/>
                    </a:ext>
                  </a:extLst>
                </p:cNvPr>
                <p:cNvCxnSpPr>
                  <a:cxnSpLocks/>
                </p:cNvCxnSpPr>
                <p:nvPr/>
              </p:nvCxnSpPr>
              <p:spPr>
                <a:xfrm flipH="1">
                  <a:off x="2859855" y="566313"/>
                  <a:ext cx="2282745" cy="793971"/>
                </a:xfrm>
                <a:prstGeom prst="line">
                  <a:avLst/>
                </a:prstGeom>
                <a:ln w="12700">
                  <a:solidFill>
                    <a:srgbClr val="9F979F"/>
                  </a:solidFill>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6AEB60FA-D876-551A-02E9-4BBD2A7DF61E}"/>
                  </a:ext>
                </a:extLst>
              </p:cNvPr>
              <p:cNvGrpSpPr/>
              <p:nvPr/>
            </p:nvGrpSpPr>
            <p:grpSpPr>
              <a:xfrm>
                <a:off x="806400" y="1130227"/>
                <a:ext cx="4104000" cy="2103154"/>
                <a:chOff x="806400" y="1130227"/>
                <a:chExt cx="4104000" cy="2103154"/>
              </a:xfrm>
            </p:grpSpPr>
            <p:sp>
              <p:nvSpPr>
                <p:cNvPr id="60" name="Oval 59">
                  <a:extLst>
                    <a:ext uri="{FF2B5EF4-FFF2-40B4-BE49-F238E27FC236}">
                      <a16:creationId xmlns:a16="http://schemas.microsoft.com/office/drawing/2014/main" id="{A65E0101-56FA-23B7-2E4C-F52C70312EC9}"/>
                    </a:ext>
                  </a:extLst>
                </p:cNvPr>
                <p:cNvSpPr/>
                <p:nvPr/>
              </p:nvSpPr>
              <p:spPr>
                <a:xfrm>
                  <a:off x="4460400" y="1577314"/>
                  <a:ext cx="450000" cy="450000"/>
                </a:xfrm>
                <a:prstGeom prst="ellipse">
                  <a:avLst/>
                </a:prstGeom>
                <a:solidFill>
                  <a:srgbClr val="1C1D20"/>
                </a:solidFill>
                <a:ln w="19050">
                  <a:solidFill>
                    <a:srgbClr val="475281"/>
                  </a:solidFill>
                </a:ln>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SG" sz="1200" i="1" dirty="0"/>
                    <a:t>r</a:t>
                  </a:r>
                </a:p>
              </p:txBody>
            </p:sp>
            <p:sp>
              <p:nvSpPr>
                <p:cNvPr id="61" name="Oval 60">
                  <a:extLst>
                    <a:ext uri="{FF2B5EF4-FFF2-40B4-BE49-F238E27FC236}">
                      <a16:creationId xmlns:a16="http://schemas.microsoft.com/office/drawing/2014/main" id="{E5332B3C-5AD5-4166-CA26-256883998AB5}"/>
                    </a:ext>
                  </a:extLst>
                </p:cNvPr>
                <p:cNvSpPr/>
                <p:nvPr/>
              </p:nvSpPr>
              <p:spPr>
                <a:xfrm>
                  <a:off x="4460400" y="2340000"/>
                  <a:ext cx="450000" cy="450000"/>
                </a:xfrm>
                <a:prstGeom prst="ellipse">
                  <a:avLst/>
                </a:prstGeom>
                <a:solidFill>
                  <a:srgbClr val="1C1D20"/>
                </a:solidFill>
                <a:ln w="19050">
                  <a:solidFill>
                    <a:srgbClr val="475281"/>
                  </a:solidFill>
                </a:ln>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SG" sz="1200" i="1" dirty="0"/>
                    <a:t>r</a:t>
                  </a:r>
                  <a:r>
                    <a:rPr lang="en-SG" sz="1200" i="1" baseline="30000" dirty="0"/>
                    <a:t>2</a:t>
                  </a:r>
                </a:p>
              </p:txBody>
            </p:sp>
            <p:sp>
              <p:nvSpPr>
                <p:cNvPr id="62" name="Oval 61">
                  <a:extLst>
                    <a:ext uri="{FF2B5EF4-FFF2-40B4-BE49-F238E27FC236}">
                      <a16:creationId xmlns:a16="http://schemas.microsoft.com/office/drawing/2014/main" id="{094245E9-C0FA-16D7-50F1-9F8DE90B9BEA}"/>
                    </a:ext>
                  </a:extLst>
                </p:cNvPr>
                <p:cNvSpPr/>
                <p:nvPr/>
              </p:nvSpPr>
              <p:spPr>
                <a:xfrm>
                  <a:off x="2634855" y="2783381"/>
                  <a:ext cx="450000" cy="450000"/>
                </a:xfrm>
                <a:prstGeom prst="ellipse">
                  <a:avLst/>
                </a:prstGeom>
                <a:solidFill>
                  <a:srgbClr val="1C1D20"/>
                </a:solidFill>
                <a:ln w="19050">
                  <a:solidFill>
                    <a:srgbClr val="475281"/>
                  </a:solidFill>
                </a:ln>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SG" sz="1200" i="1" dirty="0"/>
                    <a:t>r</a:t>
                  </a:r>
                  <a:r>
                    <a:rPr lang="en-SG" sz="1200" i="1" baseline="30000" dirty="0"/>
                    <a:t>3</a:t>
                  </a:r>
                </a:p>
              </p:txBody>
            </p:sp>
            <p:sp>
              <p:nvSpPr>
                <p:cNvPr id="63" name="Oval 62">
                  <a:extLst>
                    <a:ext uri="{FF2B5EF4-FFF2-40B4-BE49-F238E27FC236}">
                      <a16:creationId xmlns:a16="http://schemas.microsoft.com/office/drawing/2014/main" id="{44C4C3EE-D09B-8D4F-1D26-D86849440652}"/>
                    </a:ext>
                  </a:extLst>
                </p:cNvPr>
                <p:cNvSpPr/>
                <p:nvPr/>
              </p:nvSpPr>
              <p:spPr>
                <a:xfrm>
                  <a:off x="806400" y="2340646"/>
                  <a:ext cx="450000" cy="450000"/>
                </a:xfrm>
                <a:prstGeom prst="ellipse">
                  <a:avLst/>
                </a:prstGeom>
                <a:solidFill>
                  <a:srgbClr val="1C1D20"/>
                </a:solidFill>
                <a:ln w="19050">
                  <a:solidFill>
                    <a:srgbClr val="475281"/>
                  </a:solidFill>
                </a:ln>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SG" sz="1200" i="1" dirty="0"/>
                    <a:t>r</a:t>
                  </a:r>
                  <a:r>
                    <a:rPr lang="en-SG" sz="1200" i="1" baseline="30000" dirty="0"/>
                    <a:t>4</a:t>
                  </a:r>
                </a:p>
              </p:txBody>
            </p:sp>
            <p:sp>
              <p:nvSpPr>
                <p:cNvPr id="64" name="Oval 63">
                  <a:extLst>
                    <a:ext uri="{FF2B5EF4-FFF2-40B4-BE49-F238E27FC236}">
                      <a16:creationId xmlns:a16="http://schemas.microsoft.com/office/drawing/2014/main" id="{4B631057-B3D0-44A0-0A98-B06B20C30459}"/>
                    </a:ext>
                  </a:extLst>
                </p:cNvPr>
                <p:cNvSpPr/>
                <p:nvPr/>
              </p:nvSpPr>
              <p:spPr>
                <a:xfrm>
                  <a:off x="806400" y="1577314"/>
                  <a:ext cx="450000" cy="450000"/>
                </a:xfrm>
                <a:prstGeom prst="ellipse">
                  <a:avLst/>
                </a:prstGeom>
                <a:solidFill>
                  <a:srgbClr val="1C1D20"/>
                </a:solidFill>
                <a:ln w="19050">
                  <a:solidFill>
                    <a:srgbClr val="475281"/>
                  </a:solidFill>
                </a:ln>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SG" sz="1200" i="1" dirty="0"/>
                    <a:t>r</a:t>
                  </a:r>
                  <a:r>
                    <a:rPr lang="en-SG" sz="1200" i="1" baseline="30000" dirty="0"/>
                    <a:t>5</a:t>
                  </a:r>
                </a:p>
              </p:txBody>
            </p:sp>
            <p:sp>
              <p:nvSpPr>
                <p:cNvPr id="37" name="Oval 36">
                  <a:extLst>
                    <a:ext uri="{FF2B5EF4-FFF2-40B4-BE49-F238E27FC236}">
                      <a16:creationId xmlns:a16="http://schemas.microsoft.com/office/drawing/2014/main" id="{EEEEFC5D-3D1D-CCA7-F066-A16DDBCCFE78}"/>
                    </a:ext>
                  </a:extLst>
                </p:cNvPr>
                <p:cNvSpPr/>
                <p:nvPr/>
              </p:nvSpPr>
              <p:spPr>
                <a:xfrm>
                  <a:off x="2634855" y="1130227"/>
                  <a:ext cx="450000" cy="450000"/>
                </a:xfrm>
                <a:prstGeom prst="ellipse">
                  <a:avLst/>
                </a:prstGeom>
                <a:solidFill>
                  <a:srgbClr val="1C1D20"/>
                </a:solidFill>
                <a:ln w="19050">
                  <a:solidFill>
                    <a:srgbClr val="475281"/>
                  </a:solidFill>
                </a:ln>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SG" sz="1200" i="1" dirty="0"/>
                    <a:t>e</a:t>
                  </a:r>
                </a:p>
              </p:txBody>
            </p:sp>
          </p:grpSp>
          <p:grpSp>
            <p:nvGrpSpPr>
              <p:cNvPr id="16" name="Group 15">
                <a:extLst>
                  <a:ext uri="{FF2B5EF4-FFF2-40B4-BE49-F238E27FC236}">
                    <a16:creationId xmlns:a16="http://schemas.microsoft.com/office/drawing/2014/main" id="{0A4A566E-C639-4687-9237-284476AB35E5}"/>
                  </a:ext>
                </a:extLst>
              </p:cNvPr>
              <p:cNvGrpSpPr/>
              <p:nvPr/>
            </p:nvGrpSpPr>
            <p:grpSpPr>
              <a:xfrm>
                <a:off x="349200" y="338400"/>
                <a:ext cx="5018400" cy="450000"/>
                <a:chOff x="349200" y="338400"/>
                <a:chExt cx="5018400" cy="450000"/>
              </a:xfrm>
            </p:grpSpPr>
            <p:sp>
              <p:nvSpPr>
                <p:cNvPr id="30" name="Oval 29">
                  <a:extLst>
                    <a:ext uri="{FF2B5EF4-FFF2-40B4-BE49-F238E27FC236}">
                      <a16:creationId xmlns:a16="http://schemas.microsoft.com/office/drawing/2014/main" id="{9D73A3FA-2B9C-6BA4-75C6-AE3AB3148AB1}"/>
                    </a:ext>
                  </a:extLst>
                </p:cNvPr>
                <p:cNvSpPr/>
                <p:nvPr/>
              </p:nvSpPr>
              <p:spPr>
                <a:xfrm>
                  <a:off x="349200" y="338400"/>
                  <a:ext cx="450000" cy="450000"/>
                </a:xfrm>
                <a:prstGeom prst="ellipse">
                  <a:avLst/>
                </a:prstGeom>
                <a:solidFill>
                  <a:srgbClr val="1C1D20"/>
                </a:solidFill>
                <a:ln w="19050">
                  <a:solidFill>
                    <a:srgbClr val="475281"/>
                  </a:solidFill>
                </a:ln>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SG" sz="1200" i="1" kern="0" dirty="0"/>
                    <a:t>s</a:t>
                  </a:r>
                </a:p>
              </p:txBody>
            </p:sp>
            <p:sp>
              <p:nvSpPr>
                <p:cNvPr id="32" name="Oval 31">
                  <a:extLst>
                    <a:ext uri="{FF2B5EF4-FFF2-40B4-BE49-F238E27FC236}">
                      <a16:creationId xmlns:a16="http://schemas.microsoft.com/office/drawing/2014/main" id="{0E2CB9EF-41CF-59F1-A148-E3A705DF1775}"/>
                    </a:ext>
                  </a:extLst>
                </p:cNvPr>
                <p:cNvSpPr/>
                <p:nvPr/>
              </p:nvSpPr>
              <p:spPr>
                <a:xfrm>
                  <a:off x="1262880" y="338400"/>
                  <a:ext cx="450000" cy="450000"/>
                </a:xfrm>
                <a:prstGeom prst="ellipse">
                  <a:avLst/>
                </a:prstGeom>
                <a:solidFill>
                  <a:srgbClr val="1C1D20"/>
                </a:solidFill>
                <a:ln w="19050">
                  <a:solidFill>
                    <a:srgbClr val="475281"/>
                  </a:solidFill>
                </a:ln>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SG" sz="1200" i="1" kern="0" dirty="0"/>
                    <a:t>rs</a:t>
                  </a:r>
                </a:p>
              </p:txBody>
            </p:sp>
            <p:sp>
              <p:nvSpPr>
                <p:cNvPr id="33" name="Oval 32">
                  <a:extLst>
                    <a:ext uri="{FF2B5EF4-FFF2-40B4-BE49-F238E27FC236}">
                      <a16:creationId xmlns:a16="http://schemas.microsoft.com/office/drawing/2014/main" id="{CF4EFF7F-BA38-BDF9-3584-EB5060BC982C}"/>
                    </a:ext>
                  </a:extLst>
                </p:cNvPr>
                <p:cNvSpPr/>
                <p:nvPr/>
              </p:nvSpPr>
              <p:spPr>
                <a:xfrm>
                  <a:off x="2176560" y="338400"/>
                  <a:ext cx="450000" cy="450000"/>
                </a:xfrm>
                <a:prstGeom prst="ellipse">
                  <a:avLst/>
                </a:prstGeom>
                <a:solidFill>
                  <a:srgbClr val="1C1D20"/>
                </a:solidFill>
                <a:ln w="19050">
                  <a:solidFill>
                    <a:srgbClr val="475281"/>
                  </a:solidFill>
                </a:ln>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SG" sz="1200" i="1" kern="0" dirty="0"/>
                    <a:t>r</a:t>
                  </a:r>
                  <a:r>
                    <a:rPr lang="en-SG" sz="1200" i="1" kern="0" baseline="30000" dirty="0"/>
                    <a:t>2</a:t>
                  </a:r>
                  <a:r>
                    <a:rPr lang="en-SG" sz="1200" i="1" kern="0" dirty="0"/>
                    <a:t>s</a:t>
                  </a:r>
                  <a:endParaRPr lang="en-SG" sz="2000" i="1" kern="0" dirty="0"/>
                </a:p>
              </p:txBody>
            </p:sp>
            <p:sp>
              <p:nvSpPr>
                <p:cNvPr id="34" name="Oval 33">
                  <a:extLst>
                    <a:ext uri="{FF2B5EF4-FFF2-40B4-BE49-F238E27FC236}">
                      <a16:creationId xmlns:a16="http://schemas.microsoft.com/office/drawing/2014/main" id="{D30451EA-675A-8D63-254D-A61D4D320B69}"/>
                    </a:ext>
                  </a:extLst>
                </p:cNvPr>
                <p:cNvSpPr/>
                <p:nvPr/>
              </p:nvSpPr>
              <p:spPr>
                <a:xfrm>
                  <a:off x="3090240" y="338400"/>
                  <a:ext cx="450000" cy="450000"/>
                </a:xfrm>
                <a:prstGeom prst="ellipse">
                  <a:avLst/>
                </a:prstGeom>
                <a:solidFill>
                  <a:srgbClr val="1C1D20"/>
                </a:solidFill>
                <a:ln w="19050">
                  <a:solidFill>
                    <a:srgbClr val="475281"/>
                  </a:solidFill>
                </a:ln>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SG" sz="1200" i="1" kern="0" dirty="0"/>
                    <a:t>r</a:t>
                  </a:r>
                  <a:r>
                    <a:rPr lang="en-SG" sz="1200" i="1" kern="0" baseline="30000" dirty="0"/>
                    <a:t>3</a:t>
                  </a:r>
                  <a:r>
                    <a:rPr lang="en-SG" sz="1200" i="1" kern="0" dirty="0"/>
                    <a:t>s</a:t>
                  </a:r>
                  <a:endParaRPr lang="en-SG" sz="2000" i="1" kern="0" dirty="0"/>
                </a:p>
              </p:txBody>
            </p:sp>
            <p:sp>
              <p:nvSpPr>
                <p:cNvPr id="35" name="Oval 34">
                  <a:extLst>
                    <a:ext uri="{FF2B5EF4-FFF2-40B4-BE49-F238E27FC236}">
                      <a16:creationId xmlns:a16="http://schemas.microsoft.com/office/drawing/2014/main" id="{48D112B0-9D37-465B-BDEA-6163A81B2800}"/>
                    </a:ext>
                  </a:extLst>
                </p:cNvPr>
                <p:cNvSpPr/>
                <p:nvPr/>
              </p:nvSpPr>
              <p:spPr>
                <a:xfrm>
                  <a:off x="4003920" y="338400"/>
                  <a:ext cx="450000" cy="450000"/>
                </a:xfrm>
                <a:prstGeom prst="ellipse">
                  <a:avLst/>
                </a:prstGeom>
                <a:solidFill>
                  <a:srgbClr val="1C1D20"/>
                </a:solidFill>
                <a:ln w="19050">
                  <a:solidFill>
                    <a:srgbClr val="475281"/>
                  </a:solidFill>
                </a:ln>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SG" sz="1200" i="1" kern="0" dirty="0"/>
                    <a:t>r</a:t>
                  </a:r>
                  <a:r>
                    <a:rPr lang="en-SG" sz="1200" i="1" kern="0" baseline="30000" dirty="0"/>
                    <a:t>4</a:t>
                  </a:r>
                  <a:r>
                    <a:rPr lang="en-SG" sz="1200" i="1" kern="0" dirty="0"/>
                    <a:t>s</a:t>
                  </a:r>
                  <a:endParaRPr lang="en-SG" sz="2000" i="1" kern="0" dirty="0"/>
                </a:p>
              </p:txBody>
            </p:sp>
            <p:sp>
              <p:nvSpPr>
                <p:cNvPr id="36" name="Oval 35">
                  <a:extLst>
                    <a:ext uri="{FF2B5EF4-FFF2-40B4-BE49-F238E27FC236}">
                      <a16:creationId xmlns:a16="http://schemas.microsoft.com/office/drawing/2014/main" id="{500CE131-13AE-CED9-2375-A4C64DE44CC3}"/>
                    </a:ext>
                  </a:extLst>
                </p:cNvPr>
                <p:cNvSpPr/>
                <p:nvPr/>
              </p:nvSpPr>
              <p:spPr>
                <a:xfrm>
                  <a:off x="4917600" y="338400"/>
                  <a:ext cx="450000" cy="450000"/>
                </a:xfrm>
                <a:prstGeom prst="ellipse">
                  <a:avLst/>
                </a:prstGeom>
                <a:solidFill>
                  <a:srgbClr val="1C1D20"/>
                </a:solidFill>
                <a:ln w="19050">
                  <a:solidFill>
                    <a:srgbClr val="475281"/>
                  </a:solidFill>
                </a:ln>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SG" sz="1200" i="1" kern="0" dirty="0"/>
                    <a:t>r</a:t>
                  </a:r>
                  <a:r>
                    <a:rPr lang="en-SG" sz="1200" i="1" kern="0" baseline="30000" dirty="0"/>
                    <a:t>5</a:t>
                  </a:r>
                  <a:r>
                    <a:rPr lang="en-SG" sz="1200" i="1" kern="0" dirty="0"/>
                    <a:t>s</a:t>
                  </a:r>
                  <a:endParaRPr lang="en-SG" sz="2000" i="1" kern="0" dirty="0"/>
                </a:p>
              </p:txBody>
            </p:sp>
          </p:grpSp>
          <p:sp>
            <p:nvSpPr>
              <p:cNvPr id="5" name="Hero Text">
                <a:extLst>
                  <a:ext uri="{FF2B5EF4-FFF2-40B4-BE49-F238E27FC236}">
                    <a16:creationId xmlns:a16="http://schemas.microsoft.com/office/drawing/2014/main" id="{93A99CD1-5C36-4118-ECE1-80076636EADC}"/>
                  </a:ext>
                </a:extLst>
              </p:cNvPr>
              <p:cNvSpPr txBox="1"/>
              <p:nvPr/>
            </p:nvSpPr>
            <p:spPr>
              <a:xfrm>
                <a:off x="1262881" y="1709431"/>
                <a:ext cx="3191040" cy="830997"/>
              </a:xfrm>
              <a:prstGeom prst="rect">
                <a:avLst/>
              </a:prstGeom>
              <a:noFill/>
            </p:spPr>
            <p:txBody>
              <a:bodyPr wrap="square" lIns="0" tIns="0" rIns="0" bIns="0" rtlCol="0" anchor="ctr" anchorCtr="0">
                <a:spAutoFit/>
              </a:bodyPr>
              <a:lstStyle/>
              <a:p>
                <a:pPr algn="ctr"/>
                <a:r>
                  <a:rPr lang="en-US" sz="1800" cap="small" dirty="0">
                    <a:solidFill>
                      <a:schemeClr val="bg1"/>
                    </a:solidFill>
                    <a:latin typeface="+mj-lt"/>
                  </a:rPr>
                  <a:t>Demystifying</a:t>
                </a:r>
              </a:p>
              <a:p>
                <a:pPr algn="ctr"/>
                <a:r>
                  <a:rPr lang="en-US" sz="1800" cap="small" dirty="0">
                    <a:solidFill>
                      <a:schemeClr val="bg1"/>
                    </a:solidFill>
                    <a:latin typeface="+mj-lt"/>
                  </a:rPr>
                  <a:t>The Language</a:t>
                </a:r>
              </a:p>
              <a:p>
                <a:pPr algn="ctr"/>
                <a:r>
                  <a:rPr lang="en-US" sz="1800" cap="small" dirty="0">
                    <a:solidFill>
                      <a:schemeClr val="bg1"/>
                    </a:solidFill>
                    <a:latin typeface="+mj-lt"/>
                  </a:rPr>
                  <a:t>of Modern Mathematics</a:t>
                </a:r>
                <a:endParaRPr lang="en-SG" sz="1800" cap="small" dirty="0">
                  <a:solidFill>
                    <a:schemeClr val="bg1"/>
                  </a:solidFill>
                  <a:latin typeface="+mj-lt"/>
                </a:endParaRPr>
              </a:p>
            </p:txBody>
          </p:sp>
        </p:grpSp>
      </p:grpSp>
      <p:grpSp>
        <p:nvGrpSpPr>
          <p:cNvPr id="38" name="Group 37">
            <a:extLst>
              <a:ext uri="{FF2B5EF4-FFF2-40B4-BE49-F238E27FC236}">
                <a16:creationId xmlns:a16="http://schemas.microsoft.com/office/drawing/2014/main" id="{6279285B-80DB-4E86-5864-A94C287ADD03}"/>
              </a:ext>
            </a:extLst>
          </p:cNvPr>
          <p:cNvGrpSpPr/>
          <p:nvPr/>
        </p:nvGrpSpPr>
        <p:grpSpPr>
          <a:xfrm rot="5400000">
            <a:off x="2717819" y="3904640"/>
            <a:ext cx="7297114" cy="698470"/>
            <a:chOff x="2762768" y="3899962"/>
            <a:chExt cx="7297114" cy="698470"/>
          </a:xfrm>
        </p:grpSpPr>
        <p:grpSp>
          <p:nvGrpSpPr>
            <p:cNvPr id="39" name="Group 38">
              <a:extLst>
                <a:ext uri="{FF2B5EF4-FFF2-40B4-BE49-F238E27FC236}">
                  <a16:creationId xmlns:a16="http://schemas.microsoft.com/office/drawing/2014/main" id="{DA4228C4-6AB3-AEE1-B204-BD9697E7DEE3}"/>
                </a:ext>
              </a:extLst>
            </p:cNvPr>
            <p:cNvGrpSpPr/>
            <p:nvPr/>
          </p:nvGrpSpPr>
          <p:grpSpPr>
            <a:xfrm>
              <a:off x="2762768" y="3899962"/>
              <a:ext cx="4429674" cy="698470"/>
              <a:chOff x="3051010" y="3838575"/>
              <a:chExt cx="4429674" cy="698470"/>
            </a:xfrm>
          </p:grpSpPr>
          <p:sp>
            <p:nvSpPr>
              <p:cNvPr id="42" name="TextBox 41">
                <a:extLst>
                  <a:ext uri="{FF2B5EF4-FFF2-40B4-BE49-F238E27FC236}">
                    <a16:creationId xmlns:a16="http://schemas.microsoft.com/office/drawing/2014/main" id="{A6F9480F-1291-1B41-C7CF-9617953E076A}"/>
                  </a:ext>
                </a:extLst>
              </p:cNvPr>
              <p:cNvSpPr txBox="1"/>
              <p:nvPr/>
            </p:nvSpPr>
            <p:spPr>
              <a:xfrm>
                <a:off x="3810000" y="3838575"/>
                <a:ext cx="2911695" cy="276999"/>
              </a:xfrm>
              <a:prstGeom prst="rect">
                <a:avLst/>
              </a:prstGeom>
              <a:noFill/>
            </p:spPr>
            <p:txBody>
              <a:bodyPr wrap="none" lIns="0" tIns="0" rIns="0" bIns="0" rtlCol="0" anchor="ctr" anchorCtr="0">
                <a:spAutoFit/>
              </a:bodyPr>
              <a:lstStyle/>
              <a:p>
                <a:r>
                  <a:rPr lang="en-SG" b="1" dirty="0">
                    <a:solidFill>
                      <a:schemeClr val="bg1"/>
                    </a:solidFill>
                  </a:rPr>
                  <a:t>A Complete Introduction to</a:t>
                </a:r>
              </a:p>
            </p:txBody>
          </p:sp>
          <p:sp>
            <p:nvSpPr>
              <p:cNvPr id="43" name="TextBox 42">
                <a:extLst>
                  <a:ext uri="{FF2B5EF4-FFF2-40B4-BE49-F238E27FC236}">
                    <a16:creationId xmlns:a16="http://schemas.microsoft.com/office/drawing/2014/main" id="{1E70D1A7-1F07-06AF-2706-6EEE1257FF84}"/>
                  </a:ext>
                </a:extLst>
              </p:cNvPr>
              <p:cNvSpPr txBox="1"/>
              <p:nvPr/>
            </p:nvSpPr>
            <p:spPr>
              <a:xfrm>
                <a:off x="3051010" y="4044602"/>
                <a:ext cx="4429674" cy="492443"/>
              </a:xfrm>
              <a:prstGeom prst="rect">
                <a:avLst/>
              </a:prstGeom>
              <a:noFill/>
            </p:spPr>
            <p:txBody>
              <a:bodyPr wrap="none" lIns="0" tIns="0" rIns="0" bIns="0" rtlCol="0" anchor="ctr" anchorCtr="0">
                <a:spAutoFit/>
              </a:bodyPr>
              <a:lstStyle/>
              <a:p>
                <a:r>
                  <a:rPr lang="en-SG" sz="3200" b="1" dirty="0">
                    <a:solidFill>
                      <a:schemeClr val="bg1"/>
                    </a:solidFill>
                  </a:rPr>
                  <a:t>ABSTRACT ALGEBRA</a:t>
                </a:r>
              </a:p>
            </p:txBody>
          </p:sp>
        </p:grpSp>
        <p:sp>
          <p:nvSpPr>
            <p:cNvPr id="40" name="TextBox 39">
              <a:extLst>
                <a:ext uri="{FF2B5EF4-FFF2-40B4-BE49-F238E27FC236}">
                  <a16:creationId xmlns:a16="http://schemas.microsoft.com/office/drawing/2014/main" id="{7BE6C0E5-7C6B-CA60-E99C-D17F3595E911}"/>
                </a:ext>
              </a:extLst>
            </p:cNvPr>
            <p:cNvSpPr txBox="1"/>
            <p:nvPr/>
          </p:nvSpPr>
          <p:spPr>
            <a:xfrm>
              <a:off x="8764656" y="4085853"/>
              <a:ext cx="1295226" cy="276999"/>
            </a:xfrm>
            <a:prstGeom prst="rect">
              <a:avLst/>
            </a:prstGeom>
            <a:noFill/>
          </p:spPr>
          <p:txBody>
            <a:bodyPr wrap="none" lIns="0" tIns="0" rIns="0" bIns="0" rtlCol="0" anchor="ctr" anchorCtr="0">
              <a:spAutoFit/>
            </a:bodyPr>
            <a:lstStyle/>
            <a:p>
              <a:r>
                <a:rPr lang="en-SG" dirty="0">
                  <a:solidFill>
                    <a:schemeClr val="bg1"/>
                  </a:solidFill>
                </a:rPr>
                <a:t>Kan Onn Kit</a:t>
              </a:r>
            </a:p>
          </p:txBody>
        </p:sp>
      </p:grpSp>
    </p:spTree>
    <p:extLst>
      <p:ext uri="{BB962C8B-B14F-4D97-AF65-F5344CB8AC3E}">
        <p14:creationId xmlns:p14="http://schemas.microsoft.com/office/powerpoint/2010/main" val="2734127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Background">
            <a:extLst>
              <a:ext uri="{FF2B5EF4-FFF2-40B4-BE49-F238E27FC236}">
                <a16:creationId xmlns:a16="http://schemas.microsoft.com/office/drawing/2014/main" id="{077D5188-2568-CD0D-CEF2-6F0131695B10}"/>
              </a:ext>
            </a:extLst>
          </p:cNvPr>
          <p:cNvPicPr>
            <a:picLocks noChangeAspect="1"/>
          </p:cNvPicPr>
          <p:nvPr/>
        </p:nvPicPr>
        <p:blipFill>
          <a:blip r:embed="rId3"/>
          <a:stretch>
            <a:fillRect/>
          </a:stretch>
        </p:blipFill>
        <p:spPr>
          <a:xfrm>
            <a:off x="-1866" y="0"/>
            <a:ext cx="12771918" cy="8458200"/>
          </a:xfrm>
          <a:prstGeom prst="rect">
            <a:avLst/>
          </a:prstGeom>
        </p:spPr>
      </p:pic>
      <p:grpSp>
        <p:nvGrpSpPr>
          <p:cNvPr id="19" name="Title Text">
            <a:extLst>
              <a:ext uri="{FF2B5EF4-FFF2-40B4-BE49-F238E27FC236}">
                <a16:creationId xmlns:a16="http://schemas.microsoft.com/office/drawing/2014/main" id="{09A7FF36-1561-2266-B891-CD4632F01CE4}"/>
              </a:ext>
            </a:extLst>
          </p:cNvPr>
          <p:cNvGrpSpPr/>
          <p:nvPr/>
        </p:nvGrpSpPr>
        <p:grpSpPr>
          <a:xfrm>
            <a:off x="8399133" y="3249673"/>
            <a:ext cx="3036409" cy="2268699"/>
            <a:chOff x="8399133" y="3249673"/>
            <a:chExt cx="3036409" cy="2268699"/>
          </a:xfrm>
        </p:grpSpPr>
        <p:sp>
          <p:nvSpPr>
            <p:cNvPr id="3" name="TextBox 2">
              <a:extLst>
                <a:ext uri="{FF2B5EF4-FFF2-40B4-BE49-F238E27FC236}">
                  <a16:creationId xmlns:a16="http://schemas.microsoft.com/office/drawing/2014/main" id="{6397CB26-1A52-C78C-9B8A-36FF3AE94034}"/>
                </a:ext>
              </a:extLst>
            </p:cNvPr>
            <p:cNvSpPr txBox="1"/>
            <p:nvPr/>
          </p:nvSpPr>
          <p:spPr>
            <a:xfrm>
              <a:off x="9461953" y="4722257"/>
              <a:ext cx="910771" cy="276999"/>
            </a:xfrm>
            <a:prstGeom prst="rect">
              <a:avLst/>
            </a:prstGeom>
            <a:noFill/>
          </p:spPr>
          <p:txBody>
            <a:bodyPr wrap="square" rtlCol="0">
              <a:spAutoFit/>
            </a:bodyPr>
            <a:lstStyle/>
            <a:p>
              <a:pPr algn="ctr"/>
              <a:r>
                <a:rPr lang="en-US" sz="1200" dirty="0">
                  <a:solidFill>
                    <a:schemeClr val="bg1"/>
                  </a:solidFill>
                  <a:latin typeface="TeXGyrePagella" pitchFamily="2" charset="77"/>
                </a:rPr>
                <a:t>1</a:t>
              </a:r>
              <a:r>
                <a:rPr lang="en-US" sz="1200" baseline="30000" dirty="0">
                  <a:solidFill>
                    <a:schemeClr val="bg1"/>
                  </a:solidFill>
                  <a:latin typeface="TeXGyrePagella" pitchFamily="2" charset="77"/>
                </a:rPr>
                <a:t>st</a:t>
              </a:r>
              <a:r>
                <a:rPr lang="en-US" sz="1200" dirty="0">
                  <a:solidFill>
                    <a:schemeClr val="bg1"/>
                  </a:solidFill>
                  <a:latin typeface="TeXGyrePagella" pitchFamily="2" charset="77"/>
                </a:rPr>
                <a:t> Edition</a:t>
              </a:r>
            </a:p>
          </p:txBody>
        </p:sp>
        <p:sp>
          <p:nvSpPr>
            <p:cNvPr id="4" name="TextBox 3">
              <a:extLst>
                <a:ext uri="{FF2B5EF4-FFF2-40B4-BE49-F238E27FC236}">
                  <a16:creationId xmlns:a16="http://schemas.microsoft.com/office/drawing/2014/main" id="{23B25E08-1152-C48C-21C0-DE1D6ED06058}"/>
                </a:ext>
              </a:extLst>
            </p:cNvPr>
            <p:cNvSpPr txBox="1"/>
            <p:nvPr/>
          </p:nvSpPr>
          <p:spPr>
            <a:xfrm>
              <a:off x="9171953" y="5149040"/>
              <a:ext cx="1479892" cy="369332"/>
            </a:xfrm>
            <a:prstGeom prst="rect">
              <a:avLst/>
            </a:prstGeom>
            <a:noFill/>
          </p:spPr>
          <p:txBody>
            <a:bodyPr wrap="none" rtlCol="0">
              <a:spAutoFit/>
            </a:bodyPr>
            <a:lstStyle/>
            <a:p>
              <a:r>
                <a:rPr lang="en-US" dirty="0">
                  <a:solidFill>
                    <a:schemeClr val="bg1"/>
                  </a:solidFill>
                  <a:latin typeface="TeXGyrePagella" pitchFamily="2" charset="77"/>
                </a:rPr>
                <a:t>Kan Onn Kit</a:t>
              </a:r>
            </a:p>
          </p:txBody>
        </p:sp>
        <p:grpSp>
          <p:nvGrpSpPr>
            <p:cNvPr id="17" name="Group 16">
              <a:extLst>
                <a:ext uri="{FF2B5EF4-FFF2-40B4-BE49-F238E27FC236}">
                  <a16:creationId xmlns:a16="http://schemas.microsoft.com/office/drawing/2014/main" id="{FF9AB695-002A-DD8C-4CE5-E615B2FD4325}"/>
                </a:ext>
              </a:extLst>
            </p:cNvPr>
            <p:cNvGrpSpPr/>
            <p:nvPr/>
          </p:nvGrpSpPr>
          <p:grpSpPr>
            <a:xfrm>
              <a:off x="8399133" y="3647457"/>
              <a:ext cx="3036409" cy="1136721"/>
              <a:chOff x="8399133" y="3647457"/>
              <a:chExt cx="3036409" cy="1136721"/>
            </a:xfrm>
          </p:grpSpPr>
          <p:sp>
            <p:nvSpPr>
              <p:cNvPr id="11" name="TextBox 10">
                <a:extLst>
                  <a:ext uri="{FF2B5EF4-FFF2-40B4-BE49-F238E27FC236}">
                    <a16:creationId xmlns:a16="http://schemas.microsoft.com/office/drawing/2014/main" id="{A5EFD885-0B31-CAD8-3EE9-B4961ADF0657}"/>
                  </a:ext>
                </a:extLst>
              </p:cNvPr>
              <p:cNvSpPr txBox="1"/>
              <p:nvPr/>
            </p:nvSpPr>
            <p:spPr>
              <a:xfrm>
                <a:off x="8545647" y="4076292"/>
                <a:ext cx="2743380" cy="707886"/>
              </a:xfrm>
              <a:prstGeom prst="rect">
                <a:avLst/>
              </a:prstGeom>
              <a:noFill/>
            </p:spPr>
            <p:txBody>
              <a:bodyPr wrap="none" rtlCol="0">
                <a:spAutoFit/>
              </a:bodyPr>
              <a:lstStyle/>
              <a:p>
                <a:r>
                  <a:rPr lang="en-US" sz="4000" b="1" dirty="0">
                    <a:solidFill>
                      <a:schemeClr val="bg1"/>
                    </a:solidFill>
                    <a:latin typeface="TeXGyrePagella" pitchFamily="2" charset="77"/>
                  </a:rPr>
                  <a:t>ALGEBRA</a:t>
                </a:r>
              </a:p>
            </p:txBody>
          </p:sp>
          <p:sp>
            <p:nvSpPr>
              <p:cNvPr id="12" name="TextBox 11">
                <a:extLst>
                  <a:ext uri="{FF2B5EF4-FFF2-40B4-BE49-F238E27FC236}">
                    <a16:creationId xmlns:a16="http://schemas.microsoft.com/office/drawing/2014/main" id="{86A99F65-1B85-5C6F-9390-78BF76EC9A72}"/>
                  </a:ext>
                </a:extLst>
              </p:cNvPr>
              <p:cNvSpPr txBox="1"/>
              <p:nvPr/>
            </p:nvSpPr>
            <p:spPr>
              <a:xfrm>
                <a:off x="8399133" y="3647457"/>
                <a:ext cx="3036409" cy="707886"/>
              </a:xfrm>
              <a:prstGeom prst="rect">
                <a:avLst/>
              </a:prstGeom>
              <a:noFill/>
            </p:spPr>
            <p:txBody>
              <a:bodyPr wrap="none" rtlCol="0">
                <a:spAutoFit/>
              </a:bodyPr>
              <a:lstStyle/>
              <a:p>
                <a:r>
                  <a:rPr lang="en-US" sz="4000" b="1" dirty="0">
                    <a:solidFill>
                      <a:schemeClr val="bg1"/>
                    </a:solidFill>
                    <a:latin typeface="TeXGyrePagella" pitchFamily="2" charset="77"/>
                  </a:rPr>
                  <a:t>ABSTRACT</a:t>
                </a:r>
              </a:p>
            </p:txBody>
          </p:sp>
        </p:grpSp>
        <p:grpSp>
          <p:nvGrpSpPr>
            <p:cNvPr id="18" name="Group 17">
              <a:extLst>
                <a:ext uri="{FF2B5EF4-FFF2-40B4-BE49-F238E27FC236}">
                  <a16:creationId xmlns:a16="http://schemas.microsoft.com/office/drawing/2014/main" id="{74CC6DAB-E61B-6BAC-3949-ADCEFD271432}"/>
                </a:ext>
              </a:extLst>
            </p:cNvPr>
            <p:cNvGrpSpPr/>
            <p:nvPr/>
          </p:nvGrpSpPr>
          <p:grpSpPr>
            <a:xfrm>
              <a:off x="9111929" y="3249673"/>
              <a:ext cx="1604927" cy="552163"/>
              <a:chOff x="9111929" y="3249673"/>
              <a:chExt cx="1604927" cy="552163"/>
            </a:xfrm>
          </p:grpSpPr>
          <p:sp>
            <p:nvSpPr>
              <p:cNvPr id="7" name="TextBox 6">
                <a:extLst>
                  <a:ext uri="{FF2B5EF4-FFF2-40B4-BE49-F238E27FC236}">
                    <a16:creationId xmlns:a16="http://schemas.microsoft.com/office/drawing/2014/main" id="{3983B89A-17CA-0F9C-A588-11DC30D76FEB}"/>
                  </a:ext>
                </a:extLst>
              </p:cNvPr>
              <p:cNvSpPr txBox="1"/>
              <p:nvPr/>
            </p:nvSpPr>
            <p:spPr>
              <a:xfrm>
                <a:off x="9111929" y="3463282"/>
                <a:ext cx="1604927" cy="338554"/>
              </a:xfrm>
              <a:prstGeom prst="rect">
                <a:avLst/>
              </a:prstGeom>
              <a:noFill/>
            </p:spPr>
            <p:txBody>
              <a:bodyPr wrap="none" rtlCol="0">
                <a:spAutoFit/>
              </a:bodyPr>
              <a:lstStyle/>
              <a:p>
                <a:r>
                  <a:rPr lang="en-US" sz="1600" b="1" dirty="0">
                    <a:solidFill>
                      <a:schemeClr val="bg1"/>
                    </a:solidFill>
                    <a:latin typeface="TeXGyrePagella" pitchFamily="2" charset="77"/>
                  </a:rPr>
                  <a:t>Introduction to</a:t>
                </a:r>
              </a:p>
            </p:txBody>
          </p:sp>
          <p:sp>
            <p:nvSpPr>
              <p:cNvPr id="10" name="TextBox 9">
                <a:extLst>
                  <a:ext uri="{FF2B5EF4-FFF2-40B4-BE49-F238E27FC236}">
                    <a16:creationId xmlns:a16="http://schemas.microsoft.com/office/drawing/2014/main" id="{55624CBA-2C20-925A-C891-FFA50EB9E47D}"/>
                  </a:ext>
                </a:extLst>
              </p:cNvPr>
              <p:cNvSpPr txBox="1"/>
              <p:nvPr/>
            </p:nvSpPr>
            <p:spPr>
              <a:xfrm>
                <a:off x="9257275" y="3249673"/>
                <a:ext cx="1303242" cy="338554"/>
              </a:xfrm>
              <a:prstGeom prst="rect">
                <a:avLst/>
              </a:prstGeom>
              <a:noFill/>
            </p:spPr>
            <p:txBody>
              <a:bodyPr wrap="none" rtlCol="0">
                <a:spAutoFit/>
              </a:bodyPr>
              <a:lstStyle/>
              <a:p>
                <a:r>
                  <a:rPr lang="en-US" sz="1600" b="1" dirty="0">
                    <a:solidFill>
                      <a:schemeClr val="bg1"/>
                    </a:solidFill>
                    <a:latin typeface="TeXGyrePagella" pitchFamily="2" charset="77"/>
                  </a:rPr>
                  <a:t>A Complete</a:t>
                </a:r>
              </a:p>
            </p:txBody>
          </p:sp>
        </p:grpSp>
      </p:grpSp>
      <p:grpSp>
        <p:nvGrpSpPr>
          <p:cNvPr id="2" name="Back Cover">
            <a:extLst>
              <a:ext uri="{FF2B5EF4-FFF2-40B4-BE49-F238E27FC236}">
                <a16:creationId xmlns:a16="http://schemas.microsoft.com/office/drawing/2014/main" id="{CCF05E77-E4D4-970E-FA3C-52EADB157FEF}"/>
              </a:ext>
            </a:extLst>
          </p:cNvPr>
          <p:cNvGrpSpPr/>
          <p:nvPr/>
        </p:nvGrpSpPr>
        <p:grpSpPr>
          <a:xfrm>
            <a:off x="349200" y="338400"/>
            <a:ext cx="5018400" cy="6844681"/>
            <a:chOff x="349200" y="338400"/>
            <a:chExt cx="5018400" cy="6844681"/>
          </a:xfrm>
        </p:grpSpPr>
        <p:sp>
          <p:nvSpPr>
            <p:cNvPr id="6" name="Back Cover Text">
              <a:extLst>
                <a:ext uri="{FF2B5EF4-FFF2-40B4-BE49-F238E27FC236}">
                  <a16:creationId xmlns:a16="http://schemas.microsoft.com/office/drawing/2014/main" id="{82897915-1C7B-271A-7ED4-EA4F14BA9D44}"/>
                </a:ext>
              </a:extLst>
            </p:cNvPr>
            <p:cNvSpPr txBox="1"/>
            <p:nvPr/>
          </p:nvSpPr>
          <p:spPr>
            <a:xfrm>
              <a:off x="357933" y="3325615"/>
              <a:ext cx="5009620" cy="3857466"/>
            </a:xfrm>
            <a:prstGeom prst="rect">
              <a:avLst/>
            </a:prstGeom>
            <a:noFill/>
          </p:spPr>
          <p:txBody>
            <a:bodyPr wrap="square" rtlCol="0">
              <a:spAutoFit/>
            </a:bodyPr>
            <a:lstStyle/>
            <a:p>
              <a:pPr algn="just" rtl="0">
                <a:spcBef>
                  <a:spcPts val="0"/>
                </a:spcBef>
                <a:spcAft>
                  <a:spcPts val="1000"/>
                </a:spcAft>
              </a:pPr>
              <a:r>
                <a:rPr lang="en-US" sz="1200" b="0" i="0" u="none" strike="noStrike" dirty="0">
                  <a:solidFill>
                    <a:schemeClr val="bg1"/>
                  </a:solidFill>
                  <a:effectLst/>
                </a:rPr>
                <a:t>The field of abstract algebra is deeply fundamental to modern mathematics. Working mathematicians, computer scientists, physicists, and chemists frequently encounter topics in abstract algebra, and a basic understanding of abstract algebra would immensely help. To that end, </a:t>
              </a:r>
              <a:r>
                <a:rPr lang="en-US" sz="1200" b="0" i="1" u="none" strike="noStrike" dirty="0">
                  <a:solidFill>
                    <a:schemeClr val="bg1"/>
                  </a:solidFill>
                  <a:effectLst/>
                </a:rPr>
                <a:t>A Complete Introduction to Abstract Algebra</a:t>
              </a:r>
              <a:r>
                <a:rPr lang="en-US" sz="1200" b="0" i="0" u="none" strike="noStrike" dirty="0">
                  <a:solidFill>
                    <a:schemeClr val="bg1"/>
                  </a:solidFill>
                  <a:effectLst/>
                </a:rPr>
                <a:t> provides all the necessary foundation to understand this fundamental study, assuming only a high-school understanding of mathematics. Everything, from the results discussed in the chapters to the questions and exercises, will have detailed solutions and explanations, providing you with the reassurance that you're on the right track and deepening your appreciation of the beauty of abstract algebra.</a:t>
              </a:r>
              <a:endParaRPr lang="en-US" sz="1200" b="0" dirty="0">
                <a:solidFill>
                  <a:schemeClr val="bg1"/>
                </a:solidFill>
                <a:effectLst/>
              </a:endParaRPr>
            </a:p>
            <a:p>
              <a:pPr algn="just" rtl="0">
                <a:spcBef>
                  <a:spcPts val="0"/>
                </a:spcBef>
                <a:spcAft>
                  <a:spcPts val="1000"/>
                </a:spcAft>
              </a:pPr>
              <a:r>
                <a:rPr lang="en-US" sz="1200" b="0" i="0" u="none" strike="noStrike" dirty="0">
                  <a:solidFill>
                    <a:schemeClr val="bg1"/>
                  </a:solidFill>
                  <a:effectLst/>
                </a:rPr>
                <a:t>This book covers the absolute fundamentals of abstract algebra, starting with the prerequisite knowledge, moving on to groups, looking at rings and fields, and ending with an introduction to Galois theory. It adopts a structured approach to learning abstract algebra. Examples, exercises, and problems are frequently interspersed in the text to facilitate understanding, provide insight, and develop the ability to do proofs.</a:t>
              </a:r>
              <a:endParaRPr lang="en-US" sz="1200" b="0" dirty="0">
                <a:solidFill>
                  <a:schemeClr val="bg1"/>
                </a:solidFill>
                <a:effectLst/>
              </a:endParaRPr>
            </a:p>
            <a:p>
              <a:br>
                <a:rPr lang="en-US" sz="1200" b="0" dirty="0">
                  <a:solidFill>
                    <a:schemeClr val="bg1"/>
                  </a:solidFill>
                  <a:effectLst/>
                </a:rPr>
              </a:br>
              <a:endParaRPr lang="en-SG" sz="1200" dirty="0">
                <a:solidFill>
                  <a:schemeClr val="bg1"/>
                </a:solidFill>
              </a:endParaRPr>
            </a:p>
          </p:txBody>
        </p:sp>
        <p:grpSp>
          <p:nvGrpSpPr>
            <p:cNvPr id="21" name="Hero Diagram">
              <a:extLst>
                <a:ext uri="{FF2B5EF4-FFF2-40B4-BE49-F238E27FC236}">
                  <a16:creationId xmlns:a16="http://schemas.microsoft.com/office/drawing/2014/main" id="{20491AA2-A4E3-83E2-A8FE-AA821C59D7DB}"/>
                </a:ext>
              </a:extLst>
            </p:cNvPr>
            <p:cNvGrpSpPr/>
            <p:nvPr/>
          </p:nvGrpSpPr>
          <p:grpSpPr>
            <a:xfrm>
              <a:off x="349200" y="338400"/>
              <a:ext cx="5018400" cy="2894981"/>
              <a:chOff x="349200" y="338400"/>
              <a:chExt cx="5018400" cy="2894981"/>
            </a:xfrm>
          </p:grpSpPr>
          <p:sp>
            <p:nvSpPr>
              <p:cNvPr id="9" name="Hexagon Background">
                <a:extLst>
                  <a:ext uri="{FF2B5EF4-FFF2-40B4-BE49-F238E27FC236}">
                    <a16:creationId xmlns:a16="http://schemas.microsoft.com/office/drawing/2014/main" id="{7A060CAA-35D7-B4DA-F003-EFD71A9D79EC}"/>
                  </a:ext>
                </a:extLst>
              </p:cNvPr>
              <p:cNvSpPr/>
              <p:nvPr/>
            </p:nvSpPr>
            <p:spPr>
              <a:xfrm>
                <a:off x="1029798" y="1482409"/>
                <a:ext cx="3653961" cy="1397634"/>
              </a:xfrm>
              <a:custGeom>
                <a:avLst/>
                <a:gdLst>
                  <a:gd name="connsiteX0" fmla="*/ 2275840 w 4572000"/>
                  <a:gd name="connsiteY0" fmla="*/ 0 h 1407160"/>
                  <a:gd name="connsiteX1" fmla="*/ 4566920 w 4572000"/>
                  <a:gd name="connsiteY1" fmla="*/ 370840 h 1407160"/>
                  <a:gd name="connsiteX2" fmla="*/ 4572000 w 4572000"/>
                  <a:gd name="connsiteY2" fmla="*/ 1056640 h 1407160"/>
                  <a:gd name="connsiteX3" fmla="*/ 2311400 w 4572000"/>
                  <a:gd name="connsiteY3" fmla="*/ 1407160 h 1407160"/>
                  <a:gd name="connsiteX4" fmla="*/ 20320 w 4572000"/>
                  <a:gd name="connsiteY4" fmla="*/ 1056640 h 1407160"/>
                  <a:gd name="connsiteX5" fmla="*/ 0 w 4572000"/>
                  <a:gd name="connsiteY5" fmla="*/ 386080 h 1407160"/>
                  <a:gd name="connsiteX6" fmla="*/ 2275840 w 4572000"/>
                  <a:gd name="connsiteY6" fmla="*/ 0 h 1407160"/>
                  <a:gd name="connsiteX0" fmla="*/ 2275840 w 4572000"/>
                  <a:gd name="connsiteY0" fmla="*/ 0 h 1407160"/>
                  <a:gd name="connsiteX1" fmla="*/ 4099560 w 4572000"/>
                  <a:gd name="connsiteY1" fmla="*/ 370840 h 1407160"/>
                  <a:gd name="connsiteX2" fmla="*/ 4572000 w 4572000"/>
                  <a:gd name="connsiteY2" fmla="*/ 1056640 h 1407160"/>
                  <a:gd name="connsiteX3" fmla="*/ 2311400 w 4572000"/>
                  <a:gd name="connsiteY3" fmla="*/ 1407160 h 1407160"/>
                  <a:gd name="connsiteX4" fmla="*/ 20320 w 4572000"/>
                  <a:gd name="connsiteY4" fmla="*/ 1056640 h 1407160"/>
                  <a:gd name="connsiteX5" fmla="*/ 0 w 4572000"/>
                  <a:gd name="connsiteY5" fmla="*/ 386080 h 1407160"/>
                  <a:gd name="connsiteX6" fmla="*/ 2275840 w 4572000"/>
                  <a:gd name="connsiteY6" fmla="*/ 0 h 1407160"/>
                  <a:gd name="connsiteX0" fmla="*/ 2275840 w 4109720"/>
                  <a:gd name="connsiteY0" fmla="*/ 0 h 1407160"/>
                  <a:gd name="connsiteX1" fmla="*/ 4099560 w 4109720"/>
                  <a:gd name="connsiteY1" fmla="*/ 370840 h 1407160"/>
                  <a:gd name="connsiteX2" fmla="*/ 4109720 w 4109720"/>
                  <a:gd name="connsiteY2" fmla="*/ 1066800 h 1407160"/>
                  <a:gd name="connsiteX3" fmla="*/ 2311400 w 4109720"/>
                  <a:gd name="connsiteY3" fmla="*/ 1407160 h 1407160"/>
                  <a:gd name="connsiteX4" fmla="*/ 20320 w 4109720"/>
                  <a:gd name="connsiteY4" fmla="*/ 1056640 h 1407160"/>
                  <a:gd name="connsiteX5" fmla="*/ 0 w 4109720"/>
                  <a:gd name="connsiteY5" fmla="*/ 386080 h 1407160"/>
                  <a:gd name="connsiteX6" fmla="*/ 2275840 w 4109720"/>
                  <a:gd name="connsiteY6" fmla="*/ 0 h 1407160"/>
                  <a:gd name="connsiteX0" fmla="*/ 2275840 w 4109720"/>
                  <a:gd name="connsiteY0" fmla="*/ 0 h 1407160"/>
                  <a:gd name="connsiteX1" fmla="*/ 4099560 w 4109720"/>
                  <a:gd name="connsiteY1" fmla="*/ 370840 h 1407160"/>
                  <a:gd name="connsiteX2" fmla="*/ 4109720 w 4109720"/>
                  <a:gd name="connsiteY2" fmla="*/ 1066800 h 1407160"/>
                  <a:gd name="connsiteX3" fmla="*/ 2311400 w 4109720"/>
                  <a:gd name="connsiteY3" fmla="*/ 1407160 h 1407160"/>
                  <a:gd name="connsiteX4" fmla="*/ 492760 w 4109720"/>
                  <a:gd name="connsiteY4" fmla="*/ 1076960 h 1407160"/>
                  <a:gd name="connsiteX5" fmla="*/ 0 w 4109720"/>
                  <a:gd name="connsiteY5" fmla="*/ 386080 h 1407160"/>
                  <a:gd name="connsiteX6" fmla="*/ 2275840 w 4109720"/>
                  <a:gd name="connsiteY6" fmla="*/ 0 h 1407160"/>
                  <a:gd name="connsiteX0" fmla="*/ 1818640 w 3652520"/>
                  <a:gd name="connsiteY0" fmla="*/ 0 h 1407160"/>
                  <a:gd name="connsiteX1" fmla="*/ 3642360 w 3652520"/>
                  <a:gd name="connsiteY1" fmla="*/ 370840 h 1407160"/>
                  <a:gd name="connsiteX2" fmla="*/ 3652520 w 3652520"/>
                  <a:gd name="connsiteY2" fmla="*/ 1066800 h 1407160"/>
                  <a:gd name="connsiteX3" fmla="*/ 1854200 w 3652520"/>
                  <a:gd name="connsiteY3" fmla="*/ 1407160 h 1407160"/>
                  <a:gd name="connsiteX4" fmla="*/ 35560 w 3652520"/>
                  <a:gd name="connsiteY4" fmla="*/ 1076960 h 1407160"/>
                  <a:gd name="connsiteX5" fmla="*/ 0 w 3652520"/>
                  <a:gd name="connsiteY5" fmla="*/ 365760 h 1407160"/>
                  <a:gd name="connsiteX6" fmla="*/ 1818640 w 3652520"/>
                  <a:gd name="connsiteY6" fmla="*/ 0 h 1407160"/>
                  <a:gd name="connsiteX0" fmla="*/ 1818640 w 3652520"/>
                  <a:gd name="connsiteY0" fmla="*/ 0 h 1407160"/>
                  <a:gd name="connsiteX1" fmla="*/ 3642360 w 3652520"/>
                  <a:gd name="connsiteY1" fmla="*/ 370840 h 1407160"/>
                  <a:gd name="connsiteX2" fmla="*/ 3652520 w 3652520"/>
                  <a:gd name="connsiteY2" fmla="*/ 1066800 h 1407160"/>
                  <a:gd name="connsiteX3" fmla="*/ 1854200 w 3652520"/>
                  <a:gd name="connsiteY3" fmla="*/ 1407160 h 1407160"/>
                  <a:gd name="connsiteX4" fmla="*/ 30480 w 3652520"/>
                  <a:gd name="connsiteY4" fmla="*/ 1071880 h 1407160"/>
                  <a:gd name="connsiteX5" fmla="*/ 0 w 3652520"/>
                  <a:gd name="connsiteY5" fmla="*/ 365760 h 1407160"/>
                  <a:gd name="connsiteX6" fmla="*/ 1818640 w 3652520"/>
                  <a:gd name="connsiteY6" fmla="*/ 0 h 1407160"/>
                  <a:gd name="connsiteX0" fmla="*/ 1828165 w 3652520"/>
                  <a:gd name="connsiteY0" fmla="*/ 0 h 1389697"/>
                  <a:gd name="connsiteX1" fmla="*/ 3642360 w 3652520"/>
                  <a:gd name="connsiteY1" fmla="*/ 353377 h 1389697"/>
                  <a:gd name="connsiteX2" fmla="*/ 3652520 w 3652520"/>
                  <a:gd name="connsiteY2" fmla="*/ 1049337 h 1389697"/>
                  <a:gd name="connsiteX3" fmla="*/ 1854200 w 3652520"/>
                  <a:gd name="connsiteY3" fmla="*/ 1389697 h 1389697"/>
                  <a:gd name="connsiteX4" fmla="*/ 30480 w 3652520"/>
                  <a:gd name="connsiteY4" fmla="*/ 1054417 h 1389697"/>
                  <a:gd name="connsiteX5" fmla="*/ 0 w 3652520"/>
                  <a:gd name="connsiteY5" fmla="*/ 348297 h 1389697"/>
                  <a:gd name="connsiteX6" fmla="*/ 1828165 w 3652520"/>
                  <a:gd name="connsiteY6" fmla="*/ 0 h 1389697"/>
                  <a:gd name="connsiteX0" fmla="*/ 1828165 w 3652520"/>
                  <a:gd name="connsiteY0" fmla="*/ 0 h 1389697"/>
                  <a:gd name="connsiteX1" fmla="*/ 3642360 w 3652520"/>
                  <a:gd name="connsiteY1" fmla="*/ 353377 h 1389697"/>
                  <a:gd name="connsiteX2" fmla="*/ 3652520 w 3652520"/>
                  <a:gd name="connsiteY2" fmla="*/ 1049337 h 1389697"/>
                  <a:gd name="connsiteX3" fmla="*/ 1854200 w 3652520"/>
                  <a:gd name="connsiteY3" fmla="*/ 1389697 h 1389697"/>
                  <a:gd name="connsiteX4" fmla="*/ 30480 w 3652520"/>
                  <a:gd name="connsiteY4" fmla="*/ 1054417 h 1389697"/>
                  <a:gd name="connsiteX5" fmla="*/ 0 w 3652520"/>
                  <a:gd name="connsiteY5" fmla="*/ 348297 h 1389697"/>
                  <a:gd name="connsiteX6" fmla="*/ 1828165 w 3652520"/>
                  <a:gd name="connsiteY6" fmla="*/ 0 h 1389697"/>
                  <a:gd name="connsiteX0" fmla="*/ 1828165 w 3652520"/>
                  <a:gd name="connsiteY0" fmla="*/ 0 h 1389697"/>
                  <a:gd name="connsiteX1" fmla="*/ 3642360 w 3652520"/>
                  <a:gd name="connsiteY1" fmla="*/ 353377 h 1389697"/>
                  <a:gd name="connsiteX2" fmla="*/ 3652520 w 3652520"/>
                  <a:gd name="connsiteY2" fmla="*/ 1049337 h 1389697"/>
                  <a:gd name="connsiteX3" fmla="*/ 1854200 w 3652520"/>
                  <a:gd name="connsiteY3" fmla="*/ 1389697 h 1389697"/>
                  <a:gd name="connsiteX4" fmla="*/ 30480 w 3652520"/>
                  <a:gd name="connsiteY4" fmla="*/ 1054417 h 1389697"/>
                  <a:gd name="connsiteX5" fmla="*/ 0 w 3652520"/>
                  <a:gd name="connsiteY5" fmla="*/ 348297 h 1389697"/>
                  <a:gd name="connsiteX6" fmla="*/ 1828165 w 3652520"/>
                  <a:gd name="connsiteY6" fmla="*/ 0 h 1389697"/>
                  <a:gd name="connsiteX0" fmla="*/ 1823402 w 3652520"/>
                  <a:gd name="connsiteY0" fmla="*/ 0 h 1389697"/>
                  <a:gd name="connsiteX1" fmla="*/ 3642360 w 3652520"/>
                  <a:gd name="connsiteY1" fmla="*/ 353377 h 1389697"/>
                  <a:gd name="connsiteX2" fmla="*/ 3652520 w 3652520"/>
                  <a:gd name="connsiteY2" fmla="*/ 1049337 h 1389697"/>
                  <a:gd name="connsiteX3" fmla="*/ 1854200 w 3652520"/>
                  <a:gd name="connsiteY3" fmla="*/ 1389697 h 1389697"/>
                  <a:gd name="connsiteX4" fmla="*/ 30480 w 3652520"/>
                  <a:gd name="connsiteY4" fmla="*/ 1054417 h 1389697"/>
                  <a:gd name="connsiteX5" fmla="*/ 0 w 3652520"/>
                  <a:gd name="connsiteY5" fmla="*/ 348297 h 1389697"/>
                  <a:gd name="connsiteX6" fmla="*/ 1823402 w 3652520"/>
                  <a:gd name="connsiteY6" fmla="*/ 0 h 1389697"/>
                  <a:gd name="connsiteX0" fmla="*/ 1823402 w 3649345"/>
                  <a:gd name="connsiteY0" fmla="*/ 0 h 1389697"/>
                  <a:gd name="connsiteX1" fmla="*/ 3642360 w 3649345"/>
                  <a:gd name="connsiteY1" fmla="*/ 353377 h 1389697"/>
                  <a:gd name="connsiteX2" fmla="*/ 3649345 w 3649345"/>
                  <a:gd name="connsiteY2" fmla="*/ 1022349 h 1389697"/>
                  <a:gd name="connsiteX3" fmla="*/ 1854200 w 3649345"/>
                  <a:gd name="connsiteY3" fmla="*/ 1389697 h 1389697"/>
                  <a:gd name="connsiteX4" fmla="*/ 30480 w 3649345"/>
                  <a:gd name="connsiteY4" fmla="*/ 1054417 h 1389697"/>
                  <a:gd name="connsiteX5" fmla="*/ 0 w 3649345"/>
                  <a:gd name="connsiteY5" fmla="*/ 348297 h 1389697"/>
                  <a:gd name="connsiteX6" fmla="*/ 1823402 w 3649345"/>
                  <a:gd name="connsiteY6" fmla="*/ 0 h 1389697"/>
                  <a:gd name="connsiteX0" fmla="*/ 1823402 w 3649345"/>
                  <a:gd name="connsiteY0" fmla="*/ 0 h 1391284"/>
                  <a:gd name="connsiteX1" fmla="*/ 3642360 w 3649345"/>
                  <a:gd name="connsiteY1" fmla="*/ 353377 h 1391284"/>
                  <a:gd name="connsiteX2" fmla="*/ 3649345 w 3649345"/>
                  <a:gd name="connsiteY2" fmla="*/ 1022349 h 1391284"/>
                  <a:gd name="connsiteX3" fmla="*/ 1836737 w 3649345"/>
                  <a:gd name="connsiteY3" fmla="*/ 1391284 h 1391284"/>
                  <a:gd name="connsiteX4" fmla="*/ 30480 w 3649345"/>
                  <a:gd name="connsiteY4" fmla="*/ 1054417 h 1391284"/>
                  <a:gd name="connsiteX5" fmla="*/ 0 w 3649345"/>
                  <a:gd name="connsiteY5" fmla="*/ 348297 h 1391284"/>
                  <a:gd name="connsiteX6" fmla="*/ 1823402 w 3649345"/>
                  <a:gd name="connsiteY6" fmla="*/ 0 h 1391284"/>
                  <a:gd name="connsiteX0" fmla="*/ 1823402 w 3649345"/>
                  <a:gd name="connsiteY0" fmla="*/ 0 h 1388109"/>
                  <a:gd name="connsiteX1" fmla="*/ 3642360 w 3649345"/>
                  <a:gd name="connsiteY1" fmla="*/ 353377 h 1388109"/>
                  <a:gd name="connsiteX2" fmla="*/ 3649345 w 3649345"/>
                  <a:gd name="connsiteY2" fmla="*/ 1022349 h 1388109"/>
                  <a:gd name="connsiteX3" fmla="*/ 1817687 w 3649345"/>
                  <a:gd name="connsiteY3" fmla="*/ 1388109 h 1388109"/>
                  <a:gd name="connsiteX4" fmla="*/ 30480 w 3649345"/>
                  <a:gd name="connsiteY4" fmla="*/ 1054417 h 1388109"/>
                  <a:gd name="connsiteX5" fmla="*/ 0 w 3649345"/>
                  <a:gd name="connsiteY5" fmla="*/ 348297 h 1388109"/>
                  <a:gd name="connsiteX6" fmla="*/ 1823402 w 3649345"/>
                  <a:gd name="connsiteY6" fmla="*/ 0 h 1388109"/>
                  <a:gd name="connsiteX0" fmla="*/ 1823402 w 3649345"/>
                  <a:gd name="connsiteY0" fmla="*/ 0 h 1391284"/>
                  <a:gd name="connsiteX1" fmla="*/ 3642360 w 3649345"/>
                  <a:gd name="connsiteY1" fmla="*/ 353377 h 1391284"/>
                  <a:gd name="connsiteX2" fmla="*/ 3649345 w 3649345"/>
                  <a:gd name="connsiteY2" fmla="*/ 1022349 h 1391284"/>
                  <a:gd name="connsiteX3" fmla="*/ 1847850 w 3649345"/>
                  <a:gd name="connsiteY3" fmla="*/ 1391284 h 1391284"/>
                  <a:gd name="connsiteX4" fmla="*/ 30480 w 3649345"/>
                  <a:gd name="connsiteY4" fmla="*/ 1054417 h 1391284"/>
                  <a:gd name="connsiteX5" fmla="*/ 0 w 3649345"/>
                  <a:gd name="connsiteY5" fmla="*/ 348297 h 1391284"/>
                  <a:gd name="connsiteX6" fmla="*/ 1823402 w 3649345"/>
                  <a:gd name="connsiteY6" fmla="*/ 0 h 1391284"/>
                  <a:gd name="connsiteX0" fmla="*/ 1823402 w 3649345"/>
                  <a:gd name="connsiteY0" fmla="*/ 0 h 1402397"/>
                  <a:gd name="connsiteX1" fmla="*/ 3642360 w 3649345"/>
                  <a:gd name="connsiteY1" fmla="*/ 353377 h 1402397"/>
                  <a:gd name="connsiteX2" fmla="*/ 3649345 w 3649345"/>
                  <a:gd name="connsiteY2" fmla="*/ 1022349 h 1402397"/>
                  <a:gd name="connsiteX3" fmla="*/ 1841500 w 3649345"/>
                  <a:gd name="connsiteY3" fmla="*/ 1402397 h 1402397"/>
                  <a:gd name="connsiteX4" fmla="*/ 30480 w 3649345"/>
                  <a:gd name="connsiteY4" fmla="*/ 1054417 h 1402397"/>
                  <a:gd name="connsiteX5" fmla="*/ 0 w 3649345"/>
                  <a:gd name="connsiteY5" fmla="*/ 348297 h 1402397"/>
                  <a:gd name="connsiteX6" fmla="*/ 1823402 w 3649345"/>
                  <a:gd name="connsiteY6" fmla="*/ 0 h 1402397"/>
                  <a:gd name="connsiteX0" fmla="*/ 1823402 w 3649345"/>
                  <a:gd name="connsiteY0" fmla="*/ 0 h 1392872"/>
                  <a:gd name="connsiteX1" fmla="*/ 3642360 w 3649345"/>
                  <a:gd name="connsiteY1" fmla="*/ 353377 h 1392872"/>
                  <a:gd name="connsiteX2" fmla="*/ 3649345 w 3649345"/>
                  <a:gd name="connsiteY2" fmla="*/ 1022349 h 1392872"/>
                  <a:gd name="connsiteX3" fmla="*/ 1843088 w 3649345"/>
                  <a:gd name="connsiteY3" fmla="*/ 1392872 h 1392872"/>
                  <a:gd name="connsiteX4" fmla="*/ 30480 w 3649345"/>
                  <a:gd name="connsiteY4" fmla="*/ 1054417 h 1392872"/>
                  <a:gd name="connsiteX5" fmla="*/ 0 w 3649345"/>
                  <a:gd name="connsiteY5" fmla="*/ 348297 h 1392872"/>
                  <a:gd name="connsiteX6" fmla="*/ 1823402 w 3649345"/>
                  <a:gd name="connsiteY6" fmla="*/ 0 h 1392872"/>
                  <a:gd name="connsiteX0" fmla="*/ 1823402 w 3649345"/>
                  <a:gd name="connsiteY0" fmla="*/ 0 h 1392872"/>
                  <a:gd name="connsiteX1" fmla="*/ 3642360 w 3649345"/>
                  <a:gd name="connsiteY1" fmla="*/ 353377 h 1392872"/>
                  <a:gd name="connsiteX2" fmla="*/ 3649345 w 3649345"/>
                  <a:gd name="connsiteY2" fmla="*/ 1022349 h 1392872"/>
                  <a:gd name="connsiteX3" fmla="*/ 1843088 w 3649345"/>
                  <a:gd name="connsiteY3" fmla="*/ 1392872 h 1392872"/>
                  <a:gd name="connsiteX4" fmla="*/ 11430 w 3649345"/>
                  <a:gd name="connsiteY4" fmla="*/ 1044892 h 1392872"/>
                  <a:gd name="connsiteX5" fmla="*/ 0 w 3649345"/>
                  <a:gd name="connsiteY5" fmla="*/ 348297 h 1392872"/>
                  <a:gd name="connsiteX6" fmla="*/ 1823402 w 3649345"/>
                  <a:gd name="connsiteY6" fmla="*/ 0 h 1392872"/>
                  <a:gd name="connsiteX0" fmla="*/ 1815465 w 3641408"/>
                  <a:gd name="connsiteY0" fmla="*/ 0 h 1392872"/>
                  <a:gd name="connsiteX1" fmla="*/ 3634423 w 3641408"/>
                  <a:gd name="connsiteY1" fmla="*/ 353377 h 1392872"/>
                  <a:gd name="connsiteX2" fmla="*/ 3641408 w 3641408"/>
                  <a:gd name="connsiteY2" fmla="*/ 1022349 h 1392872"/>
                  <a:gd name="connsiteX3" fmla="*/ 1835151 w 3641408"/>
                  <a:gd name="connsiteY3" fmla="*/ 1392872 h 1392872"/>
                  <a:gd name="connsiteX4" fmla="*/ 3493 w 3641408"/>
                  <a:gd name="connsiteY4" fmla="*/ 1044892 h 1392872"/>
                  <a:gd name="connsiteX5" fmla="*/ 0 w 3641408"/>
                  <a:gd name="connsiteY5" fmla="*/ 359409 h 1392872"/>
                  <a:gd name="connsiteX6" fmla="*/ 1815465 w 3641408"/>
                  <a:gd name="connsiteY6" fmla="*/ 0 h 1392872"/>
                  <a:gd name="connsiteX0" fmla="*/ 1823402 w 3641408"/>
                  <a:gd name="connsiteY0" fmla="*/ 0 h 1396047"/>
                  <a:gd name="connsiteX1" fmla="*/ 3634423 w 3641408"/>
                  <a:gd name="connsiteY1" fmla="*/ 356552 h 1396047"/>
                  <a:gd name="connsiteX2" fmla="*/ 3641408 w 3641408"/>
                  <a:gd name="connsiteY2" fmla="*/ 1025524 h 1396047"/>
                  <a:gd name="connsiteX3" fmla="*/ 1835151 w 3641408"/>
                  <a:gd name="connsiteY3" fmla="*/ 1396047 h 1396047"/>
                  <a:gd name="connsiteX4" fmla="*/ 3493 w 3641408"/>
                  <a:gd name="connsiteY4" fmla="*/ 1048067 h 1396047"/>
                  <a:gd name="connsiteX5" fmla="*/ 0 w 3641408"/>
                  <a:gd name="connsiteY5" fmla="*/ 362584 h 1396047"/>
                  <a:gd name="connsiteX6" fmla="*/ 1823402 w 3641408"/>
                  <a:gd name="connsiteY6" fmla="*/ 0 h 1396047"/>
                  <a:gd name="connsiteX0" fmla="*/ 1823402 w 3641408"/>
                  <a:gd name="connsiteY0" fmla="*/ 0 h 1396047"/>
                  <a:gd name="connsiteX1" fmla="*/ 3634423 w 3641408"/>
                  <a:gd name="connsiteY1" fmla="*/ 356552 h 1396047"/>
                  <a:gd name="connsiteX2" fmla="*/ 3641408 w 3641408"/>
                  <a:gd name="connsiteY2" fmla="*/ 1025524 h 1396047"/>
                  <a:gd name="connsiteX3" fmla="*/ 1835151 w 3641408"/>
                  <a:gd name="connsiteY3" fmla="*/ 1396047 h 1396047"/>
                  <a:gd name="connsiteX4" fmla="*/ 3493 w 3641408"/>
                  <a:gd name="connsiteY4" fmla="*/ 1048067 h 1396047"/>
                  <a:gd name="connsiteX5" fmla="*/ 0 w 3641408"/>
                  <a:gd name="connsiteY5" fmla="*/ 362584 h 1396047"/>
                  <a:gd name="connsiteX6" fmla="*/ 1823402 w 3641408"/>
                  <a:gd name="connsiteY6" fmla="*/ 0 h 1396047"/>
                  <a:gd name="connsiteX0" fmla="*/ 1823402 w 3641408"/>
                  <a:gd name="connsiteY0" fmla="*/ 0 h 1396047"/>
                  <a:gd name="connsiteX1" fmla="*/ 3634423 w 3641408"/>
                  <a:gd name="connsiteY1" fmla="*/ 356552 h 1396047"/>
                  <a:gd name="connsiteX2" fmla="*/ 3641408 w 3641408"/>
                  <a:gd name="connsiteY2" fmla="*/ 1025524 h 1396047"/>
                  <a:gd name="connsiteX3" fmla="*/ 1835151 w 3641408"/>
                  <a:gd name="connsiteY3" fmla="*/ 1396047 h 1396047"/>
                  <a:gd name="connsiteX4" fmla="*/ 3493 w 3641408"/>
                  <a:gd name="connsiteY4" fmla="*/ 1048067 h 1396047"/>
                  <a:gd name="connsiteX5" fmla="*/ 0 w 3641408"/>
                  <a:gd name="connsiteY5" fmla="*/ 362584 h 1396047"/>
                  <a:gd name="connsiteX6" fmla="*/ 1823402 w 3641408"/>
                  <a:gd name="connsiteY6" fmla="*/ 0 h 1396047"/>
                  <a:gd name="connsiteX0" fmla="*/ 1823402 w 3641408"/>
                  <a:gd name="connsiteY0" fmla="*/ 0 h 1396047"/>
                  <a:gd name="connsiteX1" fmla="*/ 3634423 w 3641408"/>
                  <a:gd name="connsiteY1" fmla="*/ 356552 h 1396047"/>
                  <a:gd name="connsiteX2" fmla="*/ 3641408 w 3641408"/>
                  <a:gd name="connsiteY2" fmla="*/ 1025524 h 1396047"/>
                  <a:gd name="connsiteX3" fmla="*/ 1835151 w 3641408"/>
                  <a:gd name="connsiteY3" fmla="*/ 1396047 h 1396047"/>
                  <a:gd name="connsiteX4" fmla="*/ 3493 w 3641408"/>
                  <a:gd name="connsiteY4" fmla="*/ 1048067 h 1396047"/>
                  <a:gd name="connsiteX5" fmla="*/ 0 w 3641408"/>
                  <a:gd name="connsiteY5" fmla="*/ 362584 h 1396047"/>
                  <a:gd name="connsiteX6" fmla="*/ 1823402 w 3641408"/>
                  <a:gd name="connsiteY6" fmla="*/ 0 h 1396047"/>
                  <a:gd name="connsiteX0" fmla="*/ 1823402 w 3641408"/>
                  <a:gd name="connsiteY0" fmla="*/ 0 h 1396047"/>
                  <a:gd name="connsiteX1" fmla="*/ 3634423 w 3641408"/>
                  <a:gd name="connsiteY1" fmla="*/ 356552 h 1396047"/>
                  <a:gd name="connsiteX2" fmla="*/ 3641408 w 3641408"/>
                  <a:gd name="connsiteY2" fmla="*/ 1025524 h 1396047"/>
                  <a:gd name="connsiteX3" fmla="*/ 1835151 w 3641408"/>
                  <a:gd name="connsiteY3" fmla="*/ 1396047 h 1396047"/>
                  <a:gd name="connsiteX4" fmla="*/ 3493 w 3641408"/>
                  <a:gd name="connsiteY4" fmla="*/ 1048067 h 1396047"/>
                  <a:gd name="connsiteX5" fmla="*/ 0 w 3641408"/>
                  <a:gd name="connsiteY5" fmla="*/ 362584 h 1396047"/>
                  <a:gd name="connsiteX6" fmla="*/ 1823402 w 3641408"/>
                  <a:gd name="connsiteY6" fmla="*/ 0 h 1396047"/>
                  <a:gd name="connsiteX0" fmla="*/ 1823402 w 3641408"/>
                  <a:gd name="connsiteY0" fmla="*/ 0 h 1396047"/>
                  <a:gd name="connsiteX1" fmla="*/ 3634423 w 3641408"/>
                  <a:gd name="connsiteY1" fmla="*/ 356552 h 1396047"/>
                  <a:gd name="connsiteX2" fmla="*/ 3641408 w 3641408"/>
                  <a:gd name="connsiteY2" fmla="*/ 1025524 h 1396047"/>
                  <a:gd name="connsiteX3" fmla="*/ 1835151 w 3641408"/>
                  <a:gd name="connsiteY3" fmla="*/ 1396047 h 1396047"/>
                  <a:gd name="connsiteX4" fmla="*/ 3493 w 3641408"/>
                  <a:gd name="connsiteY4" fmla="*/ 1048067 h 1396047"/>
                  <a:gd name="connsiteX5" fmla="*/ 0 w 3641408"/>
                  <a:gd name="connsiteY5" fmla="*/ 362584 h 1396047"/>
                  <a:gd name="connsiteX6" fmla="*/ 1823402 w 3641408"/>
                  <a:gd name="connsiteY6" fmla="*/ 0 h 1396047"/>
                  <a:gd name="connsiteX0" fmla="*/ 1823402 w 3641408"/>
                  <a:gd name="connsiteY0" fmla="*/ 0 h 1396047"/>
                  <a:gd name="connsiteX1" fmla="*/ 3640773 w 3641408"/>
                  <a:gd name="connsiteY1" fmla="*/ 366077 h 1396047"/>
                  <a:gd name="connsiteX2" fmla="*/ 3641408 w 3641408"/>
                  <a:gd name="connsiteY2" fmla="*/ 1025524 h 1396047"/>
                  <a:gd name="connsiteX3" fmla="*/ 1835151 w 3641408"/>
                  <a:gd name="connsiteY3" fmla="*/ 1396047 h 1396047"/>
                  <a:gd name="connsiteX4" fmla="*/ 3493 w 3641408"/>
                  <a:gd name="connsiteY4" fmla="*/ 1048067 h 1396047"/>
                  <a:gd name="connsiteX5" fmla="*/ 0 w 3641408"/>
                  <a:gd name="connsiteY5" fmla="*/ 362584 h 1396047"/>
                  <a:gd name="connsiteX6" fmla="*/ 1823402 w 3641408"/>
                  <a:gd name="connsiteY6" fmla="*/ 0 h 1396047"/>
                  <a:gd name="connsiteX0" fmla="*/ 1823402 w 3640984"/>
                  <a:gd name="connsiteY0" fmla="*/ 0 h 1396047"/>
                  <a:gd name="connsiteX1" fmla="*/ 3640773 w 3640984"/>
                  <a:gd name="connsiteY1" fmla="*/ 366077 h 1396047"/>
                  <a:gd name="connsiteX2" fmla="*/ 3635058 w 3640984"/>
                  <a:gd name="connsiteY2" fmla="*/ 1030286 h 1396047"/>
                  <a:gd name="connsiteX3" fmla="*/ 1835151 w 3640984"/>
                  <a:gd name="connsiteY3" fmla="*/ 1396047 h 1396047"/>
                  <a:gd name="connsiteX4" fmla="*/ 3493 w 3640984"/>
                  <a:gd name="connsiteY4" fmla="*/ 1048067 h 1396047"/>
                  <a:gd name="connsiteX5" fmla="*/ 0 w 3640984"/>
                  <a:gd name="connsiteY5" fmla="*/ 362584 h 1396047"/>
                  <a:gd name="connsiteX6" fmla="*/ 1823402 w 3640984"/>
                  <a:gd name="connsiteY6" fmla="*/ 0 h 1396047"/>
                  <a:gd name="connsiteX0" fmla="*/ 1823402 w 3640984"/>
                  <a:gd name="connsiteY0" fmla="*/ 0 h 1396047"/>
                  <a:gd name="connsiteX1" fmla="*/ 3640773 w 3640984"/>
                  <a:gd name="connsiteY1" fmla="*/ 366077 h 1396047"/>
                  <a:gd name="connsiteX2" fmla="*/ 3635058 w 3640984"/>
                  <a:gd name="connsiteY2" fmla="*/ 1030286 h 1396047"/>
                  <a:gd name="connsiteX3" fmla="*/ 1835151 w 3640984"/>
                  <a:gd name="connsiteY3" fmla="*/ 1396047 h 1396047"/>
                  <a:gd name="connsiteX4" fmla="*/ 3493 w 3640984"/>
                  <a:gd name="connsiteY4" fmla="*/ 1041717 h 1396047"/>
                  <a:gd name="connsiteX5" fmla="*/ 0 w 3640984"/>
                  <a:gd name="connsiteY5" fmla="*/ 362584 h 1396047"/>
                  <a:gd name="connsiteX6" fmla="*/ 1823402 w 3640984"/>
                  <a:gd name="connsiteY6" fmla="*/ 0 h 1396047"/>
                  <a:gd name="connsiteX0" fmla="*/ 1823402 w 3651985"/>
                  <a:gd name="connsiteY0" fmla="*/ 0 h 1396047"/>
                  <a:gd name="connsiteX1" fmla="*/ 3651885 w 3651985"/>
                  <a:gd name="connsiteY1" fmla="*/ 366077 h 1396047"/>
                  <a:gd name="connsiteX2" fmla="*/ 3635058 w 3651985"/>
                  <a:gd name="connsiteY2" fmla="*/ 1030286 h 1396047"/>
                  <a:gd name="connsiteX3" fmla="*/ 1835151 w 3651985"/>
                  <a:gd name="connsiteY3" fmla="*/ 1396047 h 1396047"/>
                  <a:gd name="connsiteX4" fmla="*/ 3493 w 3651985"/>
                  <a:gd name="connsiteY4" fmla="*/ 1041717 h 1396047"/>
                  <a:gd name="connsiteX5" fmla="*/ 0 w 3651985"/>
                  <a:gd name="connsiteY5" fmla="*/ 362584 h 1396047"/>
                  <a:gd name="connsiteX6" fmla="*/ 1823402 w 3651985"/>
                  <a:gd name="connsiteY6" fmla="*/ 0 h 1396047"/>
                  <a:gd name="connsiteX0" fmla="*/ 1823402 w 3652067"/>
                  <a:gd name="connsiteY0" fmla="*/ 0 h 1396047"/>
                  <a:gd name="connsiteX1" fmla="*/ 3651885 w 3652067"/>
                  <a:gd name="connsiteY1" fmla="*/ 366077 h 1396047"/>
                  <a:gd name="connsiteX2" fmla="*/ 3644583 w 3652067"/>
                  <a:gd name="connsiteY2" fmla="*/ 1038223 h 1396047"/>
                  <a:gd name="connsiteX3" fmla="*/ 1835151 w 3652067"/>
                  <a:gd name="connsiteY3" fmla="*/ 1396047 h 1396047"/>
                  <a:gd name="connsiteX4" fmla="*/ 3493 w 3652067"/>
                  <a:gd name="connsiteY4" fmla="*/ 1041717 h 1396047"/>
                  <a:gd name="connsiteX5" fmla="*/ 0 w 3652067"/>
                  <a:gd name="connsiteY5" fmla="*/ 362584 h 1396047"/>
                  <a:gd name="connsiteX6" fmla="*/ 1823402 w 3652067"/>
                  <a:gd name="connsiteY6" fmla="*/ 0 h 1396047"/>
                  <a:gd name="connsiteX0" fmla="*/ 1823402 w 3652067"/>
                  <a:gd name="connsiteY0" fmla="*/ 0 h 1397634"/>
                  <a:gd name="connsiteX1" fmla="*/ 3651885 w 3652067"/>
                  <a:gd name="connsiteY1" fmla="*/ 366077 h 1397634"/>
                  <a:gd name="connsiteX2" fmla="*/ 3644583 w 3652067"/>
                  <a:gd name="connsiteY2" fmla="*/ 1038223 h 1397634"/>
                  <a:gd name="connsiteX3" fmla="*/ 1830389 w 3652067"/>
                  <a:gd name="connsiteY3" fmla="*/ 1397634 h 1397634"/>
                  <a:gd name="connsiteX4" fmla="*/ 3493 w 3652067"/>
                  <a:gd name="connsiteY4" fmla="*/ 1041717 h 1397634"/>
                  <a:gd name="connsiteX5" fmla="*/ 0 w 3652067"/>
                  <a:gd name="connsiteY5" fmla="*/ 362584 h 1397634"/>
                  <a:gd name="connsiteX6" fmla="*/ 1823402 w 3652067"/>
                  <a:gd name="connsiteY6" fmla="*/ 0 h 1397634"/>
                  <a:gd name="connsiteX0" fmla="*/ 1832691 w 3661356"/>
                  <a:gd name="connsiteY0" fmla="*/ 0 h 1397634"/>
                  <a:gd name="connsiteX1" fmla="*/ 3661174 w 3661356"/>
                  <a:gd name="connsiteY1" fmla="*/ 366077 h 1397634"/>
                  <a:gd name="connsiteX2" fmla="*/ 3653872 w 3661356"/>
                  <a:gd name="connsiteY2" fmla="*/ 1038223 h 1397634"/>
                  <a:gd name="connsiteX3" fmla="*/ 1839678 w 3661356"/>
                  <a:gd name="connsiteY3" fmla="*/ 1397634 h 1397634"/>
                  <a:gd name="connsiteX4" fmla="*/ 82 w 3661356"/>
                  <a:gd name="connsiteY4" fmla="*/ 1040129 h 1397634"/>
                  <a:gd name="connsiteX5" fmla="*/ 9289 w 3661356"/>
                  <a:gd name="connsiteY5" fmla="*/ 362584 h 1397634"/>
                  <a:gd name="connsiteX6" fmla="*/ 1832691 w 3661356"/>
                  <a:gd name="connsiteY6" fmla="*/ 0 h 1397634"/>
                  <a:gd name="connsiteX0" fmla="*/ 1832780 w 3661445"/>
                  <a:gd name="connsiteY0" fmla="*/ 0 h 1397634"/>
                  <a:gd name="connsiteX1" fmla="*/ 3661263 w 3661445"/>
                  <a:gd name="connsiteY1" fmla="*/ 366077 h 1397634"/>
                  <a:gd name="connsiteX2" fmla="*/ 3653961 w 3661445"/>
                  <a:gd name="connsiteY2" fmla="*/ 1038223 h 1397634"/>
                  <a:gd name="connsiteX3" fmla="*/ 1839767 w 3661445"/>
                  <a:gd name="connsiteY3" fmla="*/ 1397634 h 1397634"/>
                  <a:gd name="connsiteX4" fmla="*/ 171 w 3661445"/>
                  <a:gd name="connsiteY4" fmla="*/ 1040129 h 1397634"/>
                  <a:gd name="connsiteX5" fmla="*/ 3028 w 3661445"/>
                  <a:gd name="connsiteY5" fmla="*/ 362584 h 1397634"/>
                  <a:gd name="connsiteX6" fmla="*/ 1832780 w 3661445"/>
                  <a:gd name="connsiteY6" fmla="*/ 0 h 1397634"/>
                  <a:gd name="connsiteX0" fmla="*/ 1832780 w 3653961"/>
                  <a:gd name="connsiteY0" fmla="*/ 0 h 1397634"/>
                  <a:gd name="connsiteX1" fmla="*/ 3653326 w 3653961"/>
                  <a:gd name="connsiteY1" fmla="*/ 366077 h 1397634"/>
                  <a:gd name="connsiteX2" fmla="*/ 3653961 w 3653961"/>
                  <a:gd name="connsiteY2" fmla="*/ 1038223 h 1397634"/>
                  <a:gd name="connsiteX3" fmla="*/ 1839767 w 3653961"/>
                  <a:gd name="connsiteY3" fmla="*/ 1397634 h 1397634"/>
                  <a:gd name="connsiteX4" fmla="*/ 171 w 3653961"/>
                  <a:gd name="connsiteY4" fmla="*/ 1040129 h 1397634"/>
                  <a:gd name="connsiteX5" fmla="*/ 3028 w 3653961"/>
                  <a:gd name="connsiteY5" fmla="*/ 362584 h 1397634"/>
                  <a:gd name="connsiteX6" fmla="*/ 1832780 w 3653961"/>
                  <a:gd name="connsiteY6" fmla="*/ 0 h 1397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53961" h="1397634">
                    <a:moveTo>
                      <a:pt x="1832780" y="0"/>
                    </a:moveTo>
                    <a:lnTo>
                      <a:pt x="3653326" y="366077"/>
                    </a:lnTo>
                    <a:cubicBezTo>
                      <a:pt x="3655019" y="594677"/>
                      <a:pt x="3652268" y="809623"/>
                      <a:pt x="3653961" y="1038223"/>
                    </a:cubicBezTo>
                    <a:lnTo>
                      <a:pt x="1839767" y="1397634"/>
                    </a:lnTo>
                    <a:lnTo>
                      <a:pt x="171" y="1040129"/>
                    </a:lnTo>
                    <a:cubicBezTo>
                      <a:pt x="-993" y="811635"/>
                      <a:pt x="4192" y="591078"/>
                      <a:pt x="3028" y="362584"/>
                    </a:cubicBezTo>
                    <a:lnTo>
                      <a:pt x="1832780" y="0"/>
                    </a:lnTo>
                    <a:close/>
                  </a:path>
                </a:pathLst>
              </a:custGeom>
              <a:solidFill>
                <a:srgbClr val="475281">
                  <a:alpha val="4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grpSp>
            <p:nvGrpSpPr>
              <p:cNvPr id="15" name="Group 14">
                <a:extLst>
                  <a:ext uri="{FF2B5EF4-FFF2-40B4-BE49-F238E27FC236}">
                    <a16:creationId xmlns:a16="http://schemas.microsoft.com/office/drawing/2014/main" id="{C7581FC7-BEE2-D7FF-365C-89AA4B215E9C}"/>
                  </a:ext>
                </a:extLst>
              </p:cNvPr>
              <p:cNvGrpSpPr/>
              <p:nvPr/>
            </p:nvGrpSpPr>
            <p:grpSpPr>
              <a:xfrm>
                <a:off x="1031400" y="1514326"/>
                <a:ext cx="3654000" cy="1334956"/>
                <a:chOff x="1031400" y="1514326"/>
                <a:chExt cx="3654000" cy="1334956"/>
              </a:xfrm>
            </p:grpSpPr>
            <p:cxnSp>
              <p:nvCxnSpPr>
                <p:cNvPr id="66" name="Straight Connector 65">
                  <a:extLst>
                    <a:ext uri="{FF2B5EF4-FFF2-40B4-BE49-F238E27FC236}">
                      <a16:creationId xmlns:a16="http://schemas.microsoft.com/office/drawing/2014/main" id="{6B5816AB-09D9-260A-7CAB-7E58555DCA5B}"/>
                    </a:ext>
                  </a:extLst>
                </p:cNvPr>
                <p:cNvCxnSpPr>
                  <a:cxnSpLocks/>
                  <a:stCxn id="37" idx="5"/>
                  <a:endCxn id="60" idx="2"/>
                </p:cNvCxnSpPr>
                <p:nvPr/>
              </p:nvCxnSpPr>
              <p:spPr>
                <a:xfrm>
                  <a:off x="3018954" y="1514326"/>
                  <a:ext cx="1441446" cy="287988"/>
                </a:xfrm>
                <a:prstGeom prst="line">
                  <a:avLst/>
                </a:prstGeom>
                <a:ln w="12700">
                  <a:solidFill>
                    <a:srgbClr val="9F979F"/>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4673802F-A6B3-53EF-A77B-ED41659659A5}"/>
                    </a:ext>
                  </a:extLst>
                </p:cNvPr>
                <p:cNvCxnSpPr>
                  <a:cxnSpLocks/>
                  <a:stCxn id="37" idx="3"/>
                  <a:endCxn id="64" idx="6"/>
                </p:cNvCxnSpPr>
                <p:nvPr/>
              </p:nvCxnSpPr>
              <p:spPr>
                <a:xfrm flipH="1">
                  <a:off x="1256400" y="1514326"/>
                  <a:ext cx="1444356" cy="287988"/>
                </a:xfrm>
                <a:prstGeom prst="line">
                  <a:avLst/>
                </a:prstGeom>
                <a:ln w="12700">
                  <a:solidFill>
                    <a:srgbClr val="9F979F"/>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3DFDFB89-4011-4933-40C9-3A706C5B145E}"/>
                    </a:ext>
                  </a:extLst>
                </p:cNvPr>
                <p:cNvCxnSpPr>
                  <a:cxnSpLocks/>
                  <a:stCxn id="64" idx="4"/>
                  <a:endCxn id="63" idx="0"/>
                </p:cNvCxnSpPr>
                <p:nvPr/>
              </p:nvCxnSpPr>
              <p:spPr>
                <a:xfrm>
                  <a:off x="1031400" y="2027314"/>
                  <a:ext cx="0" cy="313332"/>
                </a:xfrm>
                <a:prstGeom prst="line">
                  <a:avLst/>
                </a:prstGeom>
                <a:ln w="12700">
                  <a:solidFill>
                    <a:srgbClr val="9F979F"/>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E3AB7C48-93B5-71B6-D34C-1067AD46BA67}"/>
                    </a:ext>
                  </a:extLst>
                </p:cNvPr>
                <p:cNvCxnSpPr>
                  <a:cxnSpLocks/>
                  <a:stCxn id="63" idx="6"/>
                  <a:endCxn id="62" idx="1"/>
                </p:cNvCxnSpPr>
                <p:nvPr/>
              </p:nvCxnSpPr>
              <p:spPr>
                <a:xfrm>
                  <a:off x="1256400" y="2565646"/>
                  <a:ext cx="1444356" cy="283636"/>
                </a:xfrm>
                <a:prstGeom prst="line">
                  <a:avLst/>
                </a:prstGeom>
                <a:ln w="12700">
                  <a:solidFill>
                    <a:srgbClr val="9F979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160C110F-5CA8-B16C-70C3-9509C7A16C01}"/>
                    </a:ext>
                  </a:extLst>
                </p:cNvPr>
                <p:cNvCxnSpPr>
                  <a:cxnSpLocks/>
                  <a:stCxn id="62" idx="7"/>
                  <a:endCxn id="61" idx="2"/>
                </p:cNvCxnSpPr>
                <p:nvPr/>
              </p:nvCxnSpPr>
              <p:spPr>
                <a:xfrm flipV="1">
                  <a:off x="3018954" y="2565000"/>
                  <a:ext cx="1441446" cy="284282"/>
                </a:xfrm>
                <a:prstGeom prst="line">
                  <a:avLst/>
                </a:prstGeom>
                <a:ln w="12700">
                  <a:solidFill>
                    <a:srgbClr val="9F979F"/>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8B4749C5-01F8-874D-6EB3-726BE405F87F}"/>
                    </a:ext>
                  </a:extLst>
                </p:cNvPr>
                <p:cNvCxnSpPr>
                  <a:cxnSpLocks/>
                  <a:stCxn id="61" idx="0"/>
                  <a:endCxn id="60" idx="4"/>
                </p:cNvCxnSpPr>
                <p:nvPr/>
              </p:nvCxnSpPr>
              <p:spPr>
                <a:xfrm flipV="1">
                  <a:off x="4685400" y="2027314"/>
                  <a:ext cx="0" cy="312686"/>
                </a:xfrm>
                <a:prstGeom prst="line">
                  <a:avLst/>
                </a:prstGeom>
                <a:ln w="12700">
                  <a:solidFill>
                    <a:srgbClr val="9F979F"/>
                  </a:solidFill>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2D0999AE-677C-7E69-313C-3ED11A8AF07B}"/>
                  </a:ext>
                </a:extLst>
              </p:cNvPr>
              <p:cNvGrpSpPr/>
              <p:nvPr/>
            </p:nvGrpSpPr>
            <p:grpSpPr>
              <a:xfrm>
                <a:off x="573146" y="550711"/>
                <a:ext cx="4569454" cy="825175"/>
                <a:chOff x="573146" y="550711"/>
                <a:chExt cx="4569454" cy="825175"/>
              </a:xfrm>
            </p:grpSpPr>
            <p:cxnSp>
              <p:nvCxnSpPr>
                <p:cNvPr id="41" name="Straight Connector 40">
                  <a:extLst>
                    <a:ext uri="{FF2B5EF4-FFF2-40B4-BE49-F238E27FC236}">
                      <a16:creationId xmlns:a16="http://schemas.microsoft.com/office/drawing/2014/main" id="{915204B8-0488-196B-2151-F7B7BB34BF27}"/>
                    </a:ext>
                  </a:extLst>
                </p:cNvPr>
                <p:cNvCxnSpPr>
                  <a:cxnSpLocks/>
                </p:cNvCxnSpPr>
                <p:nvPr/>
              </p:nvCxnSpPr>
              <p:spPr>
                <a:xfrm>
                  <a:off x="573146" y="550711"/>
                  <a:ext cx="2289101" cy="817710"/>
                </a:xfrm>
                <a:prstGeom prst="line">
                  <a:avLst/>
                </a:prstGeom>
                <a:ln w="12700">
                  <a:solidFill>
                    <a:srgbClr val="9F979F"/>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57C150BE-01A7-CF98-ED8D-DDA532D14884}"/>
                    </a:ext>
                  </a:extLst>
                </p:cNvPr>
                <p:cNvCxnSpPr>
                  <a:cxnSpLocks/>
                </p:cNvCxnSpPr>
                <p:nvPr/>
              </p:nvCxnSpPr>
              <p:spPr>
                <a:xfrm>
                  <a:off x="1485571" y="580520"/>
                  <a:ext cx="1394877" cy="795366"/>
                </a:xfrm>
                <a:prstGeom prst="line">
                  <a:avLst/>
                </a:prstGeom>
                <a:ln w="12700">
                  <a:solidFill>
                    <a:srgbClr val="9F979F"/>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2946B45E-6157-3BB5-E2B8-E3BD7E9B64F1}"/>
                    </a:ext>
                  </a:extLst>
                </p:cNvPr>
                <p:cNvCxnSpPr>
                  <a:cxnSpLocks/>
                </p:cNvCxnSpPr>
                <p:nvPr/>
              </p:nvCxnSpPr>
              <p:spPr>
                <a:xfrm>
                  <a:off x="2392922" y="580520"/>
                  <a:ext cx="462235" cy="787901"/>
                </a:xfrm>
                <a:prstGeom prst="line">
                  <a:avLst/>
                </a:prstGeom>
                <a:ln w="12700">
                  <a:solidFill>
                    <a:srgbClr val="9F979F"/>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0915596-1A0E-01A6-73A8-D877BD4455E3}"/>
                    </a:ext>
                  </a:extLst>
                </p:cNvPr>
                <p:cNvCxnSpPr>
                  <a:cxnSpLocks/>
                </p:cNvCxnSpPr>
                <p:nvPr/>
              </p:nvCxnSpPr>
              <p:spPr>
                <a:xfrm flipH="1">
                  <a:off x="2865240" y="577129"/>
                  <a:ext cx="451255" cy="776690"/>
                </a:xfrm>
                <a:prstGeom prst="line">
                  <a:avLst/>
                </a:prstGeom>
                <a:ln w="12700">
                  <a:solidFill>
                    <a:srgbClr val="9F979F"/>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05D3CBBF-54B8-E006-2E56-ED4236E144FC}"/>
                    </a:ext>
                  </a:extLst>
                </p:cNvPr>
                <p:cNvCxnSpPr>
                  <a:cxnSpLocks/>
                </p:cNvCxnSpPr>
                <p:nvPr/>
              </p:nvCxnSpPr>
              <p:spPr>
                <a:xfrm flipH="1">
                  <a:off x="2851560" y="559609"/>
                  <a:ext cx="1378615" cy="800675"/>
                </a:xfrm>
                <a:prstGeom prst="line">
                  <a:avLst/>
                </a:prstGeom>
                <a:ln w="12700">
                  <a:solidFill>
                    <a:srgbClr val="9F979F"/>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D8F28395-286E-00F9-955F-5BC02B4CB613}"/>
                    </a:ext>
                  </a:extLst>
                </p:cNvPr>
                <p:cNvCxnSpPr>
                  <a:cxnSpLocks/>
                </p:cNvCxnSpPr>
                <p:nvPr/>
              </p:nvCxnSpPr>
              <p:spPr>
                <a:xfrm flipH="1">
                  <a:off x="2859855" y="566313"/>
                  <a:ext cx="2282745" cy="793971"/>
                </a:xfrm>
                <a:prstGeom prst="line">
                  <a:avLst/>
                </a:prstGeom>
                <a:ln w="12700">
                  <a:solidFill>
                    <a:srgbClr val="9F979F"/>
                  </a:solidFill>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6AEB60FA-D876-551A-02E9-4BBD2A7DF61E}"/>
                  </a:ext>
                </a:extLst>
              </p:cNvPr>
              <p:cNvGrpSpPr/>
              <p:nvPr/>
            </p:nvGrpSpPr>
            <p:grpSpPr>
              <a:xfrm>
                <a:off x="806400" y="1130227"/>
                <a:ext cx="4104000" cy="2103154"/>
                <a:chOff x="806400" y="1130227"/>
                <a:chExt cx="4104000" cy="2103154"/>
              </a:xfrm>
            </p:grpSpPr>
            <p:sp>
              <p:nvSpPr>
                <p:cNvPr id="60" name="Oval 59">
                  <a:extLst>
                    <a:ext uri="{FF2B5EF4-FFF2-40B4-BE49-F238E27FC236}">
                      <a16:creationId xmlns:a16="http://schemas.microsoft.com/office/drawing/2014/main" id="{A65E0101-56FA-23B7-2E4C-F52C70312EC9}"/>
                    </a:ext>
                  </a:extLst>
                </p:cNvPr>
                <p:cNvSpPr/>
                <p:nvPr/>
              </p:nvSpPr>
              <p:spPr>
                <a:xfrm>
                  <a:off x="4460400" y="1577314"/>
                  <a:ext cx="450000" cy="450000"/>
                </a:xfrm>
                <a:prstGeom prst="ellipse">
                  <a:avLst/>
                </a:prstGeom>
                <a:solidFill>
                  <a:srgbClr val="1C1D20"/>
                </a:solidFill>
                <a:ln w="19050">
                  <a:solidFill>
                    <a:srgbClr val="475281"/>
                  </a:solidFill>
                </a:ln>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SG" sz="1200" i="1" dirty="0"/>
                    <a:t>r</a:t>
                  </a:r>
                </a:p>
              </p:txBody>
            </p:sp>
            <p:sp>
              <p:nvSpPr>
                <p:cNvPr id="61" name="Oval 60">
                  <a:extLst>
                    <a:ext uri="{FF2B5EF4-FFF2-40B4-BE49-F238E27FC236}">
                      <a16:creationId xmlns:a16="http://schemas.microsoft.com/office/drawing/2014/main" id="{E5332B3C-5AD5-4166-CA26-256883998AB5}"/>
                    </a:ext>
                  </a:extLst>
                </p:cNvPr>
                <p:cNvSpPr/>
                <p:nvPr/>
              </p:nvSpPr>
              <p:spPr>
                <a:xfrm>
                  <a:off x="4460400" y="2340000"/>
                  <a:ext cx="450000" cy="450000"/>
                </a:xfrm>
                <a:prstGeom prst="ellipse">
                  <a:avLst/>
                </a:prstGeom>
                <a:solidFill>
                  <a:srgbClr val="1C1D20"/>
                </a:solidFill>
                <a:ln w="19050">
                  <a:solidFill>
                    <a:srgbClr val="475281"/>
                  </a:solidFill>
                </a:ln>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SG" sz="1200" i="1" dirty="0"/>
                    <a:t>r</a:t>
                  </a:r>
                  <a:r>
                    <a:rPr lang="en-SG" sz="1200" i="1" baseline="30000" dirty="0"/>
                    <a:t>2</a:t>
                  </a:r>
                </a:p>
              </p:txBody>
            </p:sp>
            <p:sp>
              <p:nvSpPr>
                <p:cNvPr id="62" name="Oval 61">
                  <a:extLst>
                    <a:ext uri="{FF2B5EF4-FFF2-40B4-BE49-F238E27FC236}">
                      <a16:creationId xmlns:a16="http://schemas.microsoft.com/office/drawing/2014/main" id="{094245E9-C0FA-16D7-50F1-9F8DE90B9BEA}"/>
                    </a:ext>
                  </a:extLst>
                </p:cNvPr>
                <p:cNvSpPr/>
                <p:nvPr/>
              </p:nvSpPr>
              <p:spPr>
                <a:xfrm>
                  <a:off x="2634855" y="2783381"/>
                  <a:ext cx="450000" cy="450000"/>
                </a:xfrm>
                <a:prstGeom prst="ellipse">
                  <a:avLst/>
                </a:prstGeom>
                <a:solidFill>
                  <a:srgbClr val="1C1D20"/>
                </a:solidFill>
                <a:ln w="19050">
                  <a:solidFill>
                    <a:srgbClr val="475281"/>
                  </a:solidFill>
                </a:ln>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SG" sz="1200" i="1" dirty="0"/>
                    <a:t>r</a:t>
                  </a:r>
                  <a:r>
                    <a:rPr lang="en-SG" sz="1200" i="1" baseline="30000" dirty="0"/>
                    <a:t>3</a:t>
                  </a:r>
                </a:p>
              </p:txBody>
            </p:sp>
            <p:sp>
              <p:nvSpPr>
                <p:cNvPr id="63" name="Oval 62">
                  <a:extLst>
                    <a:ext uri="{FF2B5EF4-FFF2-40B4-BE49-F238E27FC236}">
                      <a16:creationId xmlns:a16="http://schemas.microsoft.com/office/drawing/2014/main" id="{44C4C3EE-D09B-8D4F-1D26-D86849440652}"/>
                    </a:ext>
                  </a:extLst>
                </p:cNvPr>
                <p:cNvSpPr/>
                <p:nvPr/>
              </p:nvSpPr>
              <p:spPr>
                <a:xfrm>
                  <a:off x="806400" y="2340646"/>
                  <a:ext cx="450000" cy="450000"/>
                </a:xfrm>
                <a:prstGeom prst="ellipse">
                  <a:avLst/>
                </a:prstGeom>
                <a:solidFill>
                  <a:srgbClr val="1C1D20"/>
                </a:solidFill>
                <a:ln w="19050">
                  <a:solidFill>
                    <a:srgbClr val="475281"/>
                  </a:solidFill>
                </a:ln>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SG" sz="1200" i="1" dirty="0"/>
                    <a:t>r</a:t>
                  </a:r>
                  <a:r>
                    <a:rPr lang="en-SG" sz="1200" i="1" baseline="30000" dirty="0"/>
                    <a:t>4</a:t>
                  </a:r>
                </a:p>
              </p:txBody>
            </p:sp>
            <p:sp>
              <p:nvSpPr>
                <p:cNvPr id="64" name="Oval 63">
                  <a:extLst>
                    <a:ext uri="{FF2B5EF4-FFF2-40B4-BE49-F238E27FC236}">
                      <a16:creationId xmlns:a16="http://schemas.microsoft.com/office/drawing/2014/main" id="{4B631057-B3D0-44A0-0A98-B06B20C30459}"/>
                    </a:ext>
                  </a:extLst>
                </p:cNvPr>
                <p:cNvSpPr/>
                <p:nvPr/>
              </p:nvSpPr>
              <p:spPr>
                <a:xfrm>
                  <a:off x="806400" y="1577314"/>
                  <a:ext cx="450000" cy="450000"/>
                </a:xfrm>
                <a:prstGeom prst="ellipse">
                  <a:avLst/>
                </a:prstGeom>
                <a:solidFill>
                  <a:srgbClr val="1C1D20"/>
                </a:solidFill>
                <a:ln w="19050">
                  <a:solidFill>
                    <a:srgbClr val="475281"/>
                  </a:solidFill>
                </a:ln>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SG" sz="1200" i="1" dirty="0"/>
                    <a:t>r</a:t>
                  </a:r>
                  <a:r>
                    <a:rPr lang="en-SG" sz="1200" i="1" baseline="30000" dirty="0"/>
                    <a:t>5</a:t>
                  </a:r>
                </a:p>
              </p:txBody>
            </p:sp>
            <p:sp>
              <p:nvSpPr>
                <p:cNvPr id="37" name="Oval 36">
                  <a:extLst>
                    <a:ext uri="{FF2B5EF4-FFF2-40B4-BE49-F238E27FC236}">
                      <a16:creationId xmlns:a16="http://schemas.microsoft.com/office/drawing/2014/main" id="{EEEEFC5D-3D1D-CCA7-F066-A16DDBCCFE78}"/>
                    </a:ext>
                  </a:extLst>
                </p:cNvPr>
                <p:cNvSpPr/>
                <p:nvPr/>
              </p:nvSpPr>
              <p:spPr>
                <a:xfrm>
                  <a:off x="2634855" y="1130227"/>
                  <a:ext cx="450000" cy="450000"/>
                </a:xfrm>
                <a:prstGeom prst="ellipse">
                  <a:avLst/>
                </a:prstGeom>
                <a:solidFill>
                  <a:srgbClr val="1C1D20"/>
                </a:solidFill>
                <a:ln w="19050">
                  <a:solidFill>
                    <a:srgbClr val="475281"/>
                  </a:solidFill>
                </a:ln>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SG" sz="1200" i="1" dirty="0"/>
                    <a:t>e</a:t>
                  </a:r>
                </a:p>
              </p:txBody>
            </p:sp>
          </p:grpSp>
          <p:grpSp>
            <p:nvGrpSpPr>
              <p:cNvPr id="16" name="Group 15">
                <a:extLst>
                  <a:ext uri="{FF2B5EF4-FFF2-40B4-BE49-F238E27FC236}">
                    <a16:creationId xmlns:a16="http://schemas.microsoft.com/office/drawing/2014/main" id="{0A4A566E-C639-4687-9237-284476AB35E5}"/>
                  </a:ext>
                </a:extLst>
              </p:cNvPr>
              <p:cNvGrpSpPr/>
              <p:nvPr/>
            </p:nvGrpSpPr>
            <p:grpSpPr>
              <a:xfrm>
                <a:off x="349200" y="338400"/>
                <a:ext cx="5018400" cy="450000"/>
                <a:chOff x="349200" y="338400"/>
                <a:chExt cx="5018400" cy="450000"/>
              </a:xfrm>
            </p:grpSpPr>
            <p:sp>
              <p:nvSpPr>
                <p:cNvPr id="30" name="Oval 29">
                  <a:extLst>
                    <a:ext uri="{FF2B5EF4-FFF2-40B4-BE49-F238E27FC236}">
                      <a16:creationId xmlns:a16="http://schemas.microsoft.com/office/drawing/2014/main" id="{9D73A3FA-2B9C-6BA4-75C6-AE3AB3148AB1}"/>
                    </a:ext>
                  </a:extLst>
                </p:cNvPr>
                <p:cNvSpPr/>
                <p:nvPr/>
              </p:nvSpPr>
              <p:spPr>
                <a:xfrm>
                  <a:off x="349200" y="338400"/>
                  <a:ext cx="450000" cy="450000"/>
                </a:xfrm>
                <a:prstGeom prst="ellipse">
                  <a:avLst/>
                </a:prstGeom>
                <a:solidFill>
                  <a:srgbClr val="1C1D20"/>
                </a:solidFill>
                <a:ln w="19050">
                  <a:solidFill>
                    <a:srgbClr val="475281"/>
                  </a:solidFill>
                </a:ln>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SG" sz="1200" i="1" kern="0" dirty="0"/>
                    <a:t>s</a:t>
                  </a:r>
                </a:p>
              </p:txBody>
            </p:sp>
            <p:sp>
              <p:nvSpPr>
                <p:cNvPr id="32" name="Oval 31">
                  <a:extLst>
                    <a:ext uri="{FF2B5EF4-FFF2-40B4-BE49-F238E27FC236}">
                      <a16:creationId xmlns:a16="http://schemas.microsoft.com/office/drawing/2014/main" id="{0E2CB9EF-41CF-59F1-A148-E3A705DF1775}"/>
                    </a:ext>
                  </a:extLst>
                </p:cNvPr>
                <p:cNvSpPr/>
                <p:nvPr/>
              </p:nvSpPr>
              <p:spPr>
                <a:xfrm>
                  <a:off x="1262880" y="338400"/>
                  <a:ext cx="450000" cy="450000"/>
                </a:xfrm>
                <a:prstGeom prst="ellipse">
                  <a:avLst/>
                </a:prstGeom>
                <a:solidFill>
                  <a:srgbClr val="1C1D20"/>
                </a:solidFill>
                <a:ln w="19050">
                  <a:solidFill>
                    <a:srgbClr val="475281"/>
                  </a:solidFill>
                </a:ln>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SG" sz="1200" i="1" kern="0" dirty="0"/>
                    <a:t>rs</a:t>
                  </a:r>
                </a:p>
              </p:txBody>
            </p:sp>
            <p:sp>
              <p:nvSpPr>
                <p:cNvPr id="33" name="Oval 32">
                  <a:extLst>
                    <a:ext uri="{FF2B5EF4-FFF2-40B4-BE49-F238E27FC236}">
                      <a16:creationId xmlns:a16="http://schemas.microsoft.com/office/drawing/2014/main" id="{CF4EFF7F-BA38-BDF9-3584-EB5060BC982C}"/>
                    </a:ext>
                  </a:extLst>
                </p:cNvPr>
                <p:cNvSpPr/>
                <p:nvPr/>
              </p:nvSpPr>
              <p:spPr>
                <a:xfrm>
                  <a:off x="2176560" y="338400"/>
                  <a:ext cx="450000" cy="450000"/>
                </a:xfrm>
                <a:prstGeom prst="ellipse">
                  <a:avLst/>
                </a:prstGeom>
                <a:solidFill>
                  <a:srgbClr val="1C1D20"/>
                </a:solidFill>
                <a:ln w="19050">
                  <a:solidFill>
                    <a:srgbClr val="475281"/>
                  </a:solidFill>
                </a:ln>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SG" sz="1200" i="1" kern="0" dirty="0"/>
                    <a:t>r</a:t>
                  </a:r>
                  <a:r>
                    <a:rPr lang="en-SG" sz="1200" i="1" kern="0" baseline="30000" dirty="0"/>
                    <a:t>2</a:t>
                  </a:r>
                  <a:r>
                    <a:rPr lang="en-SG" sz="1200" i="1" kern="0" dirty="0"/>
                    <a:t>s</a:t>
                  </a:r>
                  <a:endParaRPr lang="en-SG" sz="2000" i="1" kern="0" dirty="0"/>
                </a:p>
              </p:txBody>
            </p:sp>
            <p:sp>
              <p:nvSpPr>
                <p:cNvPr id="34" name="Oval 33">
                  <a:extLst>
                    <a:ext uri="{FF2B5EF4-FFF2-40B4-BE49-F238E27FC236}">
                      <a16:creationId xmlns:a16="http://schemas.microsoft.com/office/drawing/2014/main" id="{D30451EA-675A-8D63-254D-A61D4D320B69}"/>
                    </a:ext>
                  </a:extLst>
                </p:cNvPr>
                <p:cNvSpPr/>
                <p:nvPr/>
              </p:nvSpPr>
              <p:spPr>
                <a:xfrm>
                  <a:off x="3090240" y="338400"/>
                  <a:ext cx="450000" cy="450000"/>
                </a:xfrm>
                <a:prstGeom prst="ellipse">
                  <a:avLst/>
                </a:prstGeom>
                <a:solidFill>
                  <a:srgbClr val="1C1D20"/>
                </a:solidFill>
                <a:ln w="19050">
                  <a:solidFill>
                    <a:srgbClr val="475281"/>
                  </a:solidFill>
                </a:ln>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SG" sz="1200" i="1" kern="0" dirty="0"/>
                    <a:t>r</a:t>
                  </a:r>
                  <a:r>
                    <a:rPr lang="en-SG" sz="1200" i="1" kern="0" baseline="30000" dirty="0"/>
                    <a:t>3</a:t>
                  </a:r>
                  <a:r>
                    <a:rPr lang="en-SG" sz="1200" i="1" kern="0" dirty="0"/>
                    <a:t>s</a:t>
                  </a:r>
                  <a:endParaRPr lang="en-SG" sz="2000" i="1" kern="0" dirty="0"/>
                </a:p>
              </p:txBody>
            </p:sp>
            <p:sp>
              <p:nvSpPr>
                <p:cNvPr id="35" name="Oval 34">
                  <a:extLst>
                    <a:ext uri="{FF2B5EF4-FFF2-40B4-BE49-F238E27FC236}">
                      <a16:creationId xmlns:a16="http://schemas.microsoft.com/office/drawing/2014/main" id="{48D112B0-9D37-465B-BDEA-6163A81B2800}"/>
                    </a:ext>
                  </a:extLst>
                </p:cNvPr>
                <p:cNvSpPr/>
                <p:nvPr/>
              </p:nvSpPr>
              <p:spPr>
                <a:xfrm>
                  <a:off x="4003920" y="338400"/>
                  <a:ext cx="450000" cy="450000"/>
                </a:xfrm>
                <a:prstGeom prst="ellipse">
                  <a:avLst/>
                </a:prstGeom>
                <a:solidFill>
                  <a:srgbClr val="1C1D20"/>
                </a:solidFill>
                <a:ln w="19050">
                  <a:solidFill>
                    <a:srgbClr val="475281"/>
                  </a:solidFill>
                </a:ln>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SG" sz="1200" i="1" kern="0" dirty="0"/>
                    <a:t>r</a:t>
                  </a:r>
                  <a:r>
                    <a:rPr lang="en-SG" sz="1200" i="1" kern="0" baseline="30000" dirty="0"/>
                    <a:t>4</a:t>
                  </a:r>
                  <a:r>
                    <a:rPr lang="en-SG" sz="1200" i="1" kern="0" dirty="0"/>
                    <a:t>s</a:t>
                  </a:r>
                  <a:endParaRPr lang="en-SG" sz="2000" i="1" kern="0" dirty="0"/>
                </a:p>
              </p:txBody>
            </p:sp>
            <p:sp>
              <p:nvSpPr>
                <p:cNvPr id="36" name="Oval 35">
                  <a:extLst>
                    <a:ext uri="{FF2B5EF4-FFF2-40B4-BE49-F238E27FC236}">
                      <a16:creationId xmlns:a16="http://schemas.microsoft.com/office/drawing/2014/main" id="{500CE131-13AE-CED9-2375-A4C64DE44CC3}"/>
                    </a:ext>
                  </a:extLst>
                </p:cNvPr>
                <p:cNvSpPr/>
                <p:nvPr/>
              </p:nvSpPr>
              <p:spPr>
                <a:xfrm>
                  <a:off x="4917600" y="338400"/>
                  <a:ext cx="450000" cy="450000"/>
                </a:xfrm>
                <a:prstGeom prst="ellipse">
                  <a:avLst/>
                </a:prstGeom>
                <a:solidFill>
                  <a:srgbClr val="1C1D20"/>
                </a:solidFill>
                <a:ln w="19050">
                  <a:solidFill>
                    <a:srgbClr val="475281"/>
                  </a:solidFill>
                </a:ln>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SG" sz="1200" i="1" kern="0" dirty="0"/>
                    <a:t>r</a:t>
                  </a:r>
                  <a:r>
                    <a:rPr lang="en-SG" sz="1200" i="1" kern="0" baseline="30000" dirty="0"/>
                    <a:t>5</a:t>
                  </a:r>
                  <a:r>
                    <a:rPr lang="en-SG" sz="1200" i="1" kern="0" dirty="0"/>
                    <a:t>s</a:t>
                  </a:r>
                  <a:endParaRPr lang="en-SG" sz="2000" i="1" kern="0" dirty="0"/>
                </a:p>
              </p:txBody>
            </p:sp>
          </p:grpSp>
          <p:sp>
            <p:nvSpPr>
              <p:cNvPr id="5" name="Hero Text">
                <a:extLst>
                  <a:ext uri="{FF2B5EF4-FFF2-40B4-BE49-F238E27FC236}">
                    <a16:creationId xmlns:a16="http://schemas.microsoft.com/office/drawing/2014/main" id="{93A99CD1-5C36-4118-ECE1-80076636EADC}"/>
                  </a:ext>
                </a:extLst>
              </p:cNvPr>
              <p:cNvSpPr txBox="1"/>
              <p:nvPr/>
            </p:nvSpPr>
            <p:spPr>
              <a:xfrm>
                <a:off x="1262881" y="1709431"/>
                <a:ext cx="3191040" cy="830997"/>
              </a:xfrm>
              <a:prstGeom prst="rect">
                <a:avLst/>
              </a:prstGeom>
              <a:noFill/>
            </p:spPr>
            <p:txBody>
              <a:bodyPr wrap="square" lIns="0" tIns="0" rIns="0" bIns="0" rtlCol="0" anchor="ctr" anchorCtr="0">
                <a:spAutoFit/>
              </a:bodyPr>
              <a:lstStyle/>
              <a:p>
                <a:pPr algn="ctr"/>
                <a:r>
                  <a:rPr lang="en-US" sz="1800" cap="small" dirty="0">
                    <a:solidFill>
                      <a:schemeClr val="bg1"/>
                    </a:solidFill>
                    <a:latin typeface="+mj-lt"/>
                  </a:rPr>
                  <a:t>Demystifying</a:t>
                </a:r>
              </a:p>
              <a:p>
                <a:pPr algn="ctr"/>
                <a:r>
                  <a:rPr lang="en-US" sz="1800" cap="small" dirty="0">
                    <a:solidFill>
                      <a:schemeClr val="bg1"/>
                    </a:solidFill>
                    <a:latin typeface="+mj-lt"/>
                  </a:rPr>
                  <a:t>The Language</a:t>
                </a:r>
              </a:p>
              <a:p>
                <a:pPr algn="ctr"/>
                <a:r>
                  <a:rPr lang="en-US" sz="1800" cap="small" dirty="0">
                    <a:solidFill>
                      <a:schemeClr val="bg1"/>
                    </a:solidFill>
                    <a:latin typeface="+mj-lt"/>
                  </a:rPr>
                  <a:t>of Modern Mathematics</a:t>
                </a:r>
                <a:endParaRPr lang="en-SG" sz="1800" cap="small" dirty="0">
                  <a:solidFill>
                    <a:schemeClr val="bg1"/>
                  </a:solidFill>
                  <a:latin typeface="+mj-lt"/>
                </a:endParaRPr>
              </a:p>
            </p:txBody>
          </p:sp>
        </p:grpSp>
      </p:grpSp>
      <p:grpSp>
        <p:nvGrpSpPr>
          <p:cNvPr id="38" name="Group 37">
            <a:extLst>
              <a:ext uri="{FF2B5EF4-FFF2-40B4-BE49-F238E27FC236}">
                <a16:creationId xmlns:a16="http://schemas.microsoft.com/office/drawing/2014/main" id="{6279285B-80DB-4E86-5864-A94C287ADD03}"/>
              </a:ext>
            </a:extLst>
          </p:cNvPr>
          <p:cNvGrpSpPr/>
          <p:nvPr/>
        </p:nvGrpSpPr>
        <p:grpSpPr>
          <a:xfrm rot="5400000">
            <a:off x="2717819" y="3904640"/>
            <a:ext cx="7297114" cy="698470"/>
            <a:chOff x="2762768" y="3899962"/>
            <a:chExt cx="7297114" cy="698470"/>
          </a:xfrm>
        </p:grpSpPr>
        <p:grpSp>
          <p:nvGrpSpPr>
            <p:cNvPr id="39" name="Group 38">
              <a:extLst>
                <a:ext uri="{FF2B5EF4-FFF2-40B4-BE49-F238E27FC236}">
                  <a16:creationId xmlns:a16="http://schemas.microsoft.com/office/drawing/2014/main" id="{DA4228C4-6AB3-AEE1-B204-BD9697E7DEE3}"/>
                </a:ext>
              </a:extLst>
            </p:cNvPr>
            <p:cNvGrpSpPr/>
            <p:nvPr/>
          </p:nvGrpSpPr>
          <p:grpSpPr>
            <a:xfrm>
              <a:off x="2762768" y="3899962"/>
              <a:ext cx="4429674" cy="698470"/>
              <a:chOff x="3051010" y="3838575"/>
              <a:chExt cx="4429674" cy="698470"/>
            </a:xfrm>
          </p:grpSpPr>
          <p:sp>
            <p:nvSpPr>
              <p:cNvPr id="42" name="TextBox 41">
                <a:extLst>
                  <a:ext uri="{FF2B5EF4-FFF2-40B4-BE49-F238E27FC236}">
                    <a16:creationId xmlns:a16="http://schemas.microsoft.com/office/drawing/2014/main" id="{A6F9480F-1291-1B41-C7CF-9617953E076A}"/>
                  </a:ext>
                </a:extLst>
              </p:cNvPr>
              <p:cNvSpPr txBox="1"/>
              <p:nvPr/>
            </p:nvSpPr>
            <p:spPr>
              <a:xfrm>
                <a:off x="3810000" y="3838575"/>
                <a:ext cx="2911695" cy="276999"/>
              </a:xfrm>
              <a:prstGeom prst="rect">
                <a:avLst/>
              </a:prstGeom>
              <a:noFill/>
            </p:spPr>
            <p:txBody>
              <a:bodyPr wrap="none" lIns="0" tIns="0" rIns="0" bIns="0" rtlCol="0" anchor="ctr" anchorCtr="0">
                <a:spAutoFit/>
              </a:bodyPr>
              <a:lstStyle/>
              <a:p>
                <a:r>
                  <a:rPr lang="en-SG" b="1" dirty="0">
                    <a:solidFill>
                      <a:schemeClr val="bg1"/>
                    </a:solidFill>
                  </a:rPr>
                  <a:t>A Complete Introduction to</a:t>
                </a:r>
              </a:p>
            </p:txBody>
          </p:sp>
          <p:sp>
            <p:nvSpPr>
              <p:cNvPr id="43" name="TextBox 42">
                <a:extLst>
                  <a:ext uri="{FF2B5EF4-FFF2-40B4-BE49-F238E27FC236}">
                    <a16:creationId xmlns:a16="http://schemas.microsoft.com/office/drawing/2014/main" id="{1E70D1A7-1F07-06AF-2706-6EEE1257FF84}"/>
                  </a:ext>
                </a:extLst>
              </p:cNvPr>
              <p:cNvSpPr txBox="1"/>
              <p:nvPr/>
            </p:nvSpPr>
            <p:spPr>
              <a:xfrm>
                <a:off x="3051010" y="4044602"/>
                <a:ext cx="4429674" cy="492443"/>
              </a:xfrm>
              <a:prstGeom prst="rect">
                <a:avLst/>
              </a:prstGeom>
              <a:noFill/>
            </p:spPr>
            <p:txBody>
              <a:bodyPr wrap="none" lIns="0" tIns="0" rIns="0" bIns="0" rtlCol="0" anchor="ctr" anchorCtr="0">
                <a:spAutoFit/>
              </a:bodyPr>
              <a:lstStyle/>
              <a:p>
                <a:r>
                  <a:rPr lang="en-SG" sz="3200" b="1" dirty="0">
                    <a:solidFill>
                      <a:schemeClr val="bg1"/>
                    </a:solidFill>
                  </a:rPr>
                  <a:t>ABSTRACT ALGEBRA</a:t>
                </a:r>
              </a:p>
            </p:txBody>
          </p:sp>
        </p:grpSp>
        <p:sp>
          <p:nvSpPr>
            <p:cNvPr id="40" name="TextBox 39">
              <a:extLst>
                <a:ext uri="{FF2B5EF4-FFF2-40B4-BE49-F238E27FC236}">
                  <a16:creationId xmlns:a16="http://schemas.microsoft.com/office/drawing/2014/main" id="{7BE6C0E5-7C6B-CA60-E99C-D17F3595E911}"/>
                </a:ext>
              </a:extLst>
            </p:cNvPr>
            <p:cNvSpPr txBox="1"/>
            <p:nvPr/>
          </p:nvSpPr>
          <p:spPr>
            <a:xfrm>
              <a:off x="8764656" y="4085853"/>
              <a:ext cx="1295226" cy="276999"/>
            </a:xfrm>
            <a:prstGeom prst="rect">
              <a:avLst/>
            </a:prstGeom>
            <a:noFill/>
          </p:spPr>
          <p:txBody>
            <a:bodyPr wrap="none" lIns="0" tIns="0" rIns="0" bIns="0" rtlCol="0" anchor="ctr" anchorCtr="0">
              <a:spAutoFit/>
            </a:bodyPr>
            <a:lstStyle/>
            <a:p>
              <a:r>
                <a:rPr lang="en-SG" dirty="0">
                  <a:solidFill>
                    <a:schemeClr val="bg1"/>
                  </a:solidFill>
                </a:rPr>
                <a:t>Kan Onn Kit</a:t>
              </a:r>
            </a:p>
          </p:txBody>
        </p:sp>
      </p:grpSp>
    </p:spTree>
    <p:extLst>
      <p:ext uri="{BB962C8B-B14F-4D97-AF65-F5344CB8AC3E}">
        <p14:creationId xmlns:p14="http://schemas.microsoft.com/office/powerpoint/2010/main" val="252053814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TeXGyrePagella"/>
        <a:ea typeface=""/>
        <a:cs typeface=""/>
      </a:majorFont>
      <a:minorFont>
        <a:latin typeface="TeXGyrePagell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1039</TotalTime>
  <Words>522</Words>
  <Application>Microsoft Office PowerPoint</Application>
  <PresentationFormat>Custom</PresentationFormat>
  <Paragraphs>78</Paragraphs>
  <Slides>3</Slides>
  <Notes>2</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TeXGyrePagella</vt:lpstr>
      <vt:lpstr>Arial</vt:lpstr>
      <vt:lpstr>Calibri</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KAN ONN KIT</dc:creator>
  <cp:lastModifiedBy>Ryan Kan</cp:lastModifiedBy>
  <cp:revision>135</cp:revision>
  <dcterms:created xsi:type="dcterms:W3CDTF">2023-09-25T04:59:56Z</dcterms:created>
  <dcterms:modified xsi:type="dcterms:W3CDTF">2024-09-22T13:20:38Z</dcterms:modified>
</cp:coreProperties>
</file>