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4"/>
  </p:notesMasterIdLst>
  <p:sldIdLst>
    <p:sldId id="257" r:id="rId2"/>
    <p:sldId id="260" r:id="rId3"/>
  </p:sldIdLst>
  <p:sldSz cx="12773025" cy="8458200"/>
  <p:notesSz cx="6858000" cy="9144000"/>
  <p:embeddedFontLst>
    <p:embeddedFont>
      <p:font typeface="TeXGyrePagella" panose="00000500000000000000" pitchFamily="50" charset="0"/>
      <p:regular r:id="rId5"/>
      <p:bold r:id="rId6"/>
      <p:italic r:id="rId7"/>
      <p:boldItalic r:id="rId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2D"/>
    <a:srgbClr val="17143C"/>
    <a:srgbClr val="9F979F"/>
    <a:srgbClr val="6F8336"/>
    <a:srgbClr val="475281"/>
    <a:srgbClr val="23271F"/>
    <a:srgbClr val="1C1D20"/>
    <a:srgbClr val="1F222D"/>
    <a:srgbClr val="846B1C"/>
    <a:srgbClr val="735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252" autoAdjust="0"/>
  </p:normalViewPr>
  <p:slideViewPr>
    <p:cSldViewPr snapToGrid="0">
      <p:cViewPr varScale="1">
        <p:scale>
          <a:sx n="67" d="100"/>
          <a:sy n="67" d="100"/>
        </p:scale>
        <p:origin x="1576" y="56"/>
      </p:cViewPr>
      <p:guideLst/>
    </p:cSldViewPr>
  </p:slideViewPr>
  <p:outlineViewPr>
    <p:cViewPr>
      <p:scale>
        <a:sx n="33" d="100"/>
        <a:sy n="33" d="100"/>
      </p:scale>
      <p:origin x="0" y="0"/>
    </p:cViewPr>
  </p:outlineViewPr>
  <p:notesTextViewPr>
    <p:cViewPr>
      <p:scale>
        <a:sx n="100" d="100"/>
        <a:sy n="100" d="100"/>
      </p:scale>
      <p:origin x="0" y="-2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A5A-0C3E-4742-B6AD-B80374474249}" type="datetimeFigureOut">
              <a:rPr lang="en-US" smtClean="0"/>
              <a:t>9/22/2024</a:t>
            </a:fld>
            <a:endParaRPr lang="en-US"/>
          </a:p>
        </p:txBody>
      </p:sp>
      <p:sp>
        <p:nvSpPr>
          <p:cNvPr id="4" name="Slide Image Placeholder 3"/>
          <p:cNvSpPr>
            <a:spLocks noGrp="1" noRot="1" noChangeAspect="1"/>
          </p:cNvSpPr>
          <p:nvPr>
            <p:ph type="sldImg" idx="2"/>
          </p:nvPr>
        </p:nvSpPr>
        <p:spPr>
          <a:xfrm>
            <a:off x="1100138" y="1143000"/>
            <a:ext cx="4657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8505-08BA-1145-A3F2-95255ED130AE}" type="slidenum">
              <a:rPr lang="en-US" smtClean="0"/>
              <a:t>‹#›</a:t>
            </a:fld>
            <a:endParaRPr lang="en-US"/>
          </a:p>
        </p:txBody>
      </p:sp>
    </p:spTree>
    <p:extLst>
      <p:ext uri="{BB962C8B-B14F-4D97-AF65-F5344CB8AC3E}">
        <p14:creationId xmlns:p14="http://schemas.microsoft.com/office/powerpoint/2010/main" val="3699241356"/>
      </p:ext>
    </p:extLst>
  </p:cSld>
  <p:clrMap bg1="lt1" tx1="dk1" bg2="lt2" tx2="dk2" accent1="accent1" accent2="accent2" accent3="accent3" accent4="accent4" accent5="accent5" accent6="accent6" hlink="hlink" folHlink="folHlink"/>
  <p:notesStyle>
    <a:lvl1pPr marL="0" algn="l" defTabSz="1178174" rtl="0" eaLnBrk="1" latinLnBrk="0" hangingPunct="1">
      <a:defRPr sz="1546" kern="1200">
        <a:solidFill>
          <a:schemeClr val="tx1"/>
        </a:solidFill>
        <a:latin typeface="+mn-lt"/>
        <a:ea typeface="+mn-ea"/>
        <a:cs typeface="+mn-cs"/>
      </a:defRPr>
    </a:lvl1pPr>
    <a:lvl2pPr marL="589086" algn="l" defTabSz="1178174" rtl="0" eaLnBrk="1" latinLnBrk="0" hangingPunct="1">
      <a:defRPr sz="1546" kern="1200">
        <a:solidFill>
          <a:schemeClr val="tx1"/>
        </a:solidFill>
        <a:latin typeface="+mn-lt"/>
        <a:ea typeface="+mn-ea"/>
        <a:cs typeface="+mn-cs"/>
      </a:defRPr>
    </a:lvl2pPr>
    <a:lvl3pPr marL="1178174" algn="l" defTabSz="1178174" rtl="0" eaLnBrk="1" latinLnBrk="0" hangingPunct="1">
      <a:defRPr sz="1546" kern="1200">
        <a:solidFill>
          <a:schemeClr val="tx1"/>
        </a:solidFill>
        <a:latin typeface="+mn-lt"/>
        <a:ea typeface="+mn-ea"/>
        <a:cs typeface="+mn-cs"/>
      </a:defRPr>
    </a:lvl3pPr>
    <a:lvl4pPr marL="1767260" algn="l" defTabSz="1178174" rtl="0" eaLnBrk="1" latinLnBrk="0" hangingPunct="1">
      <a:defRPr sz="1546" kern="1200">
        <a:solidFill>
          <a:schemeClr val="tx1"/>
        </a:solidFill>
        <a:latin typeface="+mn-lt"/>
        <a:ea typeface="+mn-ea"/>
        <a:cs typeface="+mn-cs"/>
      </a:defRPr>
    </a:lvl4pPr>
    <a:lvl5pPr marL="2356347" algn="l" defTabSz="1178174" rtl="0" eaLnBrk="1" latinLnBrk="0" hangingPunct="1">
      <a:defRPr sz="1546" kern="1200">
        <a:solidFill>
          <a:schemeClr val="tx1"/>
        </a:solidFill>
        <a:latin typeface="+mn-lt"/>
        <a:ea typeface="+mn-ea"/>
        <a:cs typeface="+mn-cs"/>
      </a:defRPr>
    </a:lvl5pPr>
    <a:lvl6pPr marL="2945433" algn="l" defTabSz="1178174" rtl="0" eaLnBrk="1" latinLnBrk="0" hangingPunct="1">
      <a:defRPr sz="1546" kern="1200">
        <a:solidFill>
          <a:schemeClr val="tx1"/>
        </a:solidFill>
        <a:latin typeface="+mn-lt"/>
        <a:ea typeface="+mn-ea"/>
        <a:cs typeface="+mn-cs"/>
      </a:defRPr>
    </a:lvl6pPr>
    <a:lvl7pPr marL="3534521" algn="l" defTabSz="1178174" rtl="0" eaLnBrk="1" latinLnBrk="0" hangingPunct="1">
      <a:defRPr sz="1546" kern="1200">
        <a:solidFill>
          <a:schemeClr val="tx1"/>
        </a:solidFill>
        <a:latin typeface="+mn-lt"/>
        <a:ea typeface="+mn-ea"/>
        <a:cs typeface="+mn-cs"/>
      </a:defRPr>
    </a:lvl7pPr>
    <a:lvl8pPr marL="4123607" algn="l" defTabSz="1178174" rtl="0" eaLnBrk="1" latinLnBrk="0" hangingPunct="1">
      <a:defRPr sz="1546" kern="1200">
        <a:solidFill>
          <a:schemeClr val="tx1"/>
        </a:solidFill>
        <a:latin typeface="+mn-lt"/>
        <a:ea typeface="+mn-ea"/>
        <a:cs typeface="+mn-cs"/>
      </a:defRPr>
    </a:lvl8pPr>
    <a:lvl9pPr marL="4712694" algn="l" defTabSz="1178174" rtl="0" eaLnBrk="1" latinLnBrk="0" hangingPunct="1">
      <a:defRPr sz="1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0138" y="1143000"/>
            <a:ext cx="4657725"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2</a:t>
            </a:fld>
            <a:endParaRPr lang="en-US"/>
          </a:p>
        </p:txBody>
      </p:sp>
    </p:spTree>
    <p:extLst>
      <p:ext uri="{BB962C8B-B14F-4D97-AF65-F5344CB8AC3E}">
        <p14:creationId xmlns:p14="http://schemas.microsoft.com/office/powerpoint/2010/main" val="354661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7977" y="1384248"/>
            <a:ext cx="10857071" cy="2944707"/>
          </a:xfrm>
        </p:spPr>
        <p:txBody>
          <a:bodyPr anchor="b">
            <a:normAutofit/>
          </a:bodyPr>
          <a:lstStyle>
            <a:lvl1pPr algn="ctr">
              <a:defRPr sz="7200">
                <a:latin typeface="TeXGyrePagella" panose="00000500000000000000" pitchFamily="50" charset="0"/>
              </a:defRPr>
            </a:lvl1pPr>
          </a:lstStyle>
          <a:p>
            <a:r>
              <a:rPr lang="en-US" dirty="0"/>
              <a:t>Click to edit Master title style</a:t>
            </a:r>
          </a:p>
        </p:txBody>
      </p:sp>
      <p:sp>
        <p:nvSpPr>
          <p:cNvPr id="3" name="Subtitle 2"/>
          <p:cNvSpPr>
            <a:spLocks noGrp="1"/>
          </p:cNvSpPr>
          <p:nvPr>
            <p:ph type="subTitle" idx="1"/>
          </p:nvPr>
        </p:nvSpPr>
        <p:spPr>
          <a:xfrm>
            <a:off x="1596628" y="4442514"/>
            <a:ext cx="9579769" cy="2042106"/>
          </a:xfrm>
        </p:spPr>
        <p:txBody>
          <a:bodyPr>
            <a:normAutofit/>
          </a:bodyPr>
          <a:lstStyle>
            <a:lvl1pPr marL="0" indent="0" algn="ctr">
              <a:buNone/>
              <a:defRPr sz="3200">
                <a:latin typeface="TeXGyrePagella" panose="00000500000000000000" pitchFamily="50" charset="0"/>
              </a:defRPr>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dirty="0"/>
              <a:t>Click to edit Master subtitle style</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6316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56082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0696" y="450321"/>
            <a:ext cx="2754184"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8146" y="450321"/>
            <a:ext cx="8102888"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24070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eXGyrePagella" panose="00000500000000000000"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eXGyrePagella" panose="00000500000000000000" pitchFamily="50" charset="0"/>
              </a:defRPr>
            </a:lvl1pPr>
            <a:lvl2pPr>
              <a:defRPr>
                <a:latin typeface="TeXGyrePagella" panose="00000500000000000000" pitchFamily="50" charset="0"/>
              </a:defRPr>
            </a:lvl2pPr>
            <a:lvl3pPr>
              <a:defRPr>
                <a:latin typeface="TeXGyrePagella" panose="00000500000000000000" pitchFamily="50" charset="0"/>
              </a:defRPr>
            </a:lvl3pPr>
            <a:lvl4pPr>
              <a:defRPr>
                <a:latin typeface="TeXGyrePagella" panose="00000500000000000000" pitchFamily="50" charset="0"/>
              </a:defRPr>
            </a:lvl4pPr>
            <a:lvl5pPr>
              <a:defRPr>
                <a:latin typeface="TeXGyrePagell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09580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1494" y="2108679"/>
            <a:ext cx="11016734"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871494" y="5660339"/>
            <a:ext cx="11016734" cy="1850231"/>
          </a:xfrm>
        </p:spPr>
        <p:txBody>
          <a:bodyPr/>
          <a:lstStyle>
            <a:lvl1pPr marL="0" indent="0">
              <a:buNone/>
              <a:defRPr sz="2960">
                <a:solidFill>
                  <a:schemeClr val="tx1"/>
                </a:solidFill>
              </a:defRPr>
            </a:lvl1pPr>
            <a:lvl2pPr marL="563865" indent="0">
              <a:buNone/>
              <a:defRPr sz="2467">
                <a:solidFill>
                  <a:schemeClr val="tx1">
                    <a:tint val="75000"/>
                  </a:schemeClr>
                </a:solidFill>
              </a:defRPr>
            </a:lvl2pPr>
            <a:lvl3pPr marL="1127730" indent="0">
              <a:buNone/>
              <a:defRPr sz="2220">
                <a:solidFill>
                  <a:schemeClr val="tx1">
                    <a:tint val="75000"/>
                  </a:schemeClr>
                </a:solidFill>
              </a:defRPr>
            </a:lvl3pPr>
            <a:lvl4pPr marL="1691594" indent="0">
              <a:buNone/>
              <a:defRPr sz="1973">
                <a:solidFill>
                  <a:schemeClr val="tx1">
                    <a:tint val="75000"/>
                  </a:schemeClr>
                </a:solidFill>
              </a:defRPr>
            </a:lvl4pPr>
            <a:lvl5pPr marL="2255459" indent="0">
              <a:buNone/>
              <a:defRPr sz="1973">
                <a:solidFill>
                  <a:schemeClr val="tx1">
                    <a:tint val="75000"/>
                  </a:schemeClr>
                </a:solidFill>
              </a:defRPr>
            </a:lvl5pPr>
            <a:lvl6pPr marL="2819324" indent="0">
              <a:buNone/>
              <a:defRPr sz="1973">
                <a:solidFill>
                  <a:schemeClr val="tx1">
                    <a:tint val="75000"/>
                  </a:schemeClr>
                </a:solidFill>
              </a:defRPr>
            </a:lvl6pPr>
            <a:lvl7pPr marL="3383189" indent="0">
              <a:buNone/>
              <a:defRPr sz="1973">
                <a:solidFill>
                  <a:schemeClr val="tx1">
                    <a:tint val="75000"/>
                  </a:schemeClr>
                </a:solidFill>
              </a:defRPr>
            </a:lvl7pPr>
            <a:lvl8pPr marL="3947053" indent="0">
              <a:buNone/>
              <a:defRPr sz="1973">
                <a:solidFill>
                  <a:schemeClr val="tx1">
                    <a:tint val="75000"/>
                  </a:schemeClr>
                </a:solidFill>
              </a:defRPr>
            </a:lvl8pPr>
            <a:lvl9pPr marL="4510918" indent="0">
              <a:buNone/>
              <a:defRPr sz="1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44678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8145"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6344"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114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9809" y="450323"/>
            <a:ext cx="11016734"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9811" y="2073434"/>
            <a:ext cx="5403587"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879811" y="3089593"/>
            <a:ext cx="5403587"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66345" y="2073434"/>
            <a:ext cx="5430199"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6466345" y="3089593"/>
            <a:ext cx="5430199"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91E2B-DE77-4648-B8EB-FB3E5B7C0103}"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383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91E2B-DE77-4648-B8EB-FB3E5B7C0103}"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21029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91E2B-DE77-4648-B8EB-FB3E5B7C0103}"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7177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5430199" y="1217826"/>
            <a:ext cx="6466344"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7006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30199" y="1217826"/>
            <a:ext cx="6466344"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5863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8146" y="450323"/>
            <a:ext cx="11016734" cy="16348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78146" y="2251604"/>
            <a:ext cx="11016734" cy="5366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78145" y="7839500"/>
            <a:ext cx="2873931" cy="450321"/>
          </a:xfrm>
          <a:prstGeom prst="rect">
            <a:avLst/>
          </a:prstGeom>
        </p:spPr>
        <p:txBody>
          <a:bodyPr vert="horz" lIns="91440" tIns="45720" rIns="91440" bIns="45720" rtlCol="0" anchor="ctr"/>
          <a:lstStyle>
            <a:lvl1pPr algn="l">
              <a:defRPr sz="1480">
                <a:solidFill>
                  <a:schemeClr val="tx1">
                    <a:tint val="75000"/>
                  </a:schemeClr>
                </a:solidFill>
                <a:latin typeface="TeXGyrePagella" panose="00000500000000000000" pitchFamily="50" charset="0"/>
              </a:defRPr>
            </a:lvl1pPr>
          </a:lstStyle>
          <a:p>
            <a:fld id="{AAA91E2B-DE77-4648-B8EB-FB3E5B7C0103}" type="datetimeFigureOut">
              <a:rPr lang="en-US" smtClean="0"/>
              <a:pPr/>
              <a:t>9/22/2024</a:t>
            </a:fld>
            <a:endParaRPr lang="en-US" dirty="0"/>
          </a:p>
        </p:txBody>
      </p:sp>
      <p:sp>
        <p:nvSpPr>
          <p:cNvPr id="5" name="Footer Placeholder 4"/>
          <p:cNvSpPr>
            <a:spLocks noGrp="1"/>
          </p:cNvSpPr>
          <p:nvPr>
            <p:ph type="ftr" sz="quarter" idx="3"/>
          </p:nvPr>
        </p:nvSpPr>
        <p:spPr>
          <a:xfrm>
            <a:off x="4231065" y="7839500"/>
            <a:ext cx="4310896" cy="450321"/>
          </a:xfrm>
          <a:prstGeom prst="rect">
            <a:avLst/>
          </a:prstGeom>
        </p:spPr>
        <p:txBody>
          <a:bodyPr vert="horz" lIns="91440" tIns="45720" rIns="91440" bIns="45720" rtlCol="0" anchor="ctr"/>
          <a:lstStyle>
            <a:lvl1pPr algn="ctr">
              <a:defRPr sz="1480">
                <a:solidFill>
                  <a:schemeClr val="tx1">
                    <a:tint val="75000"/>
                  </a:schemeClr>
                </a:solidFill>
                <a:latin typeface="TeXGyrePagella" panose="00000500000000000000" pitchFamily="50" charset="0"/>
              </a:defRPr>
            </a:lvl1pPr>
          </a:lstStyle>
          <a:p>
            <a:endParaRPr lang="en-US" dirty="0"/>
          </a:p>
        </p:txBody>
      </p:sp>
      <p:sp>
        <p:nvSpPr>
          <p:cNvPr id="6" name="Slide Number Placeholder 5"/>
          <p:cNvSpPr>
            <a:spLocks noGrp="1"/>
          </p:cNvSpPr>
          <p:nvPr>
            <p:ph type="sldNum" sz="quarter" idx="4"/>
          </p:nvPr>
        </p:nvSpPr>
        <p:spPr>
          <a:xfrm>
            <a:off x="9020949" y="7839500"/>
            <a:ext cx="2873931" cy="450321"/>
          </a:xfrm>
          <a:prstGeom prst="rect">
            <a:avLst/>
          </a:prstGeom>
        </p:spPr>
        <p:txBody>
          <a:bodyPr vert="horz" lIns="91440" tIns="45720" rIns="91440" bIns="45720" rtlCol="0" anchor="ctr"/>
          <a:lstStyle>
            <a:lvl1pPr algn="r">
              <a:defRPr sz="1480">
                <a:solidFill>
                  <a:schemeClr val="tx1">
                    <a:tint val="75000"/>
                  </a:schemeClr>
                </a:solidFill>
                <a:latin typeface="TeXGyrePagella" panose="00000500000000000000" pitchFamily="50" charset="0"/>
              </a:defRPr>
            </a:lvl1pPr>
          </a:lstStyle>
          <a:p>
            <a:fld id="{E97A8BC0-2D7A-8044-97C9-A5ED7F793F1B}" type="slidenum">
              <a:rPr lang="en-US" smtClean="0"/>
              <a:pPr/>
              <a:t>‹#›</a:t>
            </a:fld>
            <a:endParaRPr lang="en-US" dirty="0"/>
          </a:p>
        </p:txBody>
      </p:sp>
    </p:spTree>
    <p:extLst>
      <p:ext uri="{BB962C8B-B14F-4D97-AF65-F5344CB8AC3E}">
        <p14:creationId xmlns:p14="http://schemas.microsoft.com/office/powerpoint/2010/main" val="358843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127730" rtl="0" eaLnBrk="1" latinLnBrk="0" hangingPunct="1">
        <a:lnSpc>
          <a:spcPct val="90000"/>
        </a:lnSpc>
        <a:spcBef>
          <a:spcPct val="0"/>
        </a:spcBef>
        <a:buNone/>
        <a:defRPr sz="5400" kern="1200">
          <a:solidFill>
            <a:schemeClr val="tx1"/>
          </a:solidFill>
          <a:latin typeface="TeXGyrePagella" panose="00000500000000000000" pitchFamily="50" charset="0"/>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TeXGyrePagella" panose="00000500000000000000" pitchFamily="50" charset="0"/>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TeXGyrePagella" panose="00000500000000000000" pitchFamily="50" charset="0"/>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TeXGyrePagella" panose="00000500000000000000" pitchFamily="50" charset="0"/>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AA23C3-8864-BA30-2A49-B7976C002501}"/>
              </a:ext>
            </a:extLst>
          </p:cNvPr>
          <p:cNvSpPr/>
          <p:nvPr/>
        </p:nvSpPr>
        <p:spPr>
          <a:xfrm>
            <a:off x="5602285" y="114299"/>
            <a:ext cx="1563693" cy="8229600"/>
          </a:xfrm>
          <a:prstGeom prst="rect">
            <a:avLst/>
          </a:prstGeom>
          <a:solidFill>
            <a:srgbClr val="7030A0">
              <a:alpha val="4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CD2B5AF0-12A2-D1C7-DBBE-653D75E6EA55}"/>
              </a:ext>
            </a:extLst>
          </p:cNvPr>
          <p:cNvSpPr/>
          <p:nvPr/>
        </p:nvSpPr>
        <p:spPr>
          <a:xfrm>
            <a:off x="7165978"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4C2AA2E7-396A-2BC5-C7C0-86BBDEC0CD1B}"/>
              </a:ext>
            </a:extLst>
          </p:cNvPr>
          <p:cNvSpPr/>
          <p:nvPr/>
        </p:nvSpPr>
        <p:spPr>
          <a:xfrm>
            <a:off x="115885"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9">
            <a:extLst>
              <a:ext uri="{FF2B5EF4-FFF2-40B4-BE49-F238E27FC236}">
                <a16:creationId xmlns:a16="http://schemas.microsoft.com/office/drawing/2014/main" id="{226BF444-EAAD-A155-5F17-CB8CA8EF31D7}"/>
              </a:ext>
            </a:extLst>
          </p:cNvPr>
          <p:cNvSpPr/>
          <p:nvPr/>
        </p:nvSpPr>
        <p:spPr>
          <a:xfrm>
            <a:off x="5654675" y="228599"/>
            <a:ext cx="1458913" cy="80010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Spine Width</a:t>
            </a:r>
          </a:p>
          <a:p>
            <a:pPr algn="ctr"/>
            <a:r>
              <a:rPr lang="en-SG" dirty="0"/>
              <a:t>1.718”</a:t>
            </a:r>
          </a:p>
        </p:txBody>
      </p:sp>
      <p:sp>
        <p:nvSpPr>
          <p:cNvPr id="11" name="Rectangle 10">
            <a:extLst>
              <a:ext uri="{FF2B5EF4-FFF2-40B4-BE49-F238E27FC236}">
                <a16:creationId xmlns:a16="http://schemas.microsoft.com/office/drawing/2014/main" id="{EB142010-AED1-F5DB-7D26-4A8827B6346E}"/>
              </a:ext>
            </a:extLst>
          </p:cNvPr>
          <p:cNvSpPr/>
          <p:nvPr/>
        </p:nvSpPr>
        <p:spPr>
          <a:xfrm>
            <a:off x="228599" y="228599"/>
            <a:ext cx="5260975"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Back Cover</a:t>
            </a:r>
          </a:p>
          <a:p>
            <a:pPr algn="ctr"/>
            <a:r>
              <a:rPr lang="en-SG" dirty="0"/>
              <a:t>5.75” x 8.75”</a:t>
            </a:r>
          </a:p>
        </p:txBody>
      </p:sp>
      <p:sp>
        <p:nvSpPr>
          <p:cNvPr id="12" name="Rectangle 11">
            <a:extLst>
              <a:ext uri="{FF2B5EF4-FFF2-40B4-BE49-F238E27FC236}">
                <a16:creationId xmlns:a16="http://schemas.microsoft.com/office/drawing/2014/main" id="{80D65BE8-CAE0-A39D-DF2E-F1AA2715CE27}"/>
              </a:ext>
            </a:extLst>
          </p:cNvPr>
          <p:cNvSpPr/>
          <p:nvPr/>
        </p:nvSpPr>
        <p:spPr>
          <a:xfrm>
            <a:off x="7278689" y="228599"/>
            <a:ext cx="5265737"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Front Cover</a:t>
            </a:r>
          </a:p>
          <a:p>
            <a:pPr algn="ctr"/>
            <a:r>
              <a:rPr lang="en-SG" dirty="0"/>
              <a:t>5.75” x 8.75”</a:t>
            </a:r>
          </a:p>
        </p:txBody>
      </p:sp>
      <p:sp>
        <p:nvSpPr>
          <p:cNvPr id="29" name="Rectangle 28">
            <a:extLst>
              <a:ext uri="{FF2B5EF4-FFF2-40B4-BE49-F238E27FC236}">
                <a16:creationId xmlns:a16="http://schemas.microsoft.com/office/drawing/2014/main" id="{89DE354C-23A3-15C6-6E45-87228A4A9737}"/>
              </a:ext>
            </a:extLst>
          </p:cNvPr>
          <p:cNvSpPr/>
          <p:nvPr/>
        </p:nvSpPr>
        <p:spPr>
          <a:xfrm>
            <a:off x="3538538" y="7026274"/>
            <a:ext cx="1835150" cy="1090613"/>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Tree>
    <p:extLst>
      <p:ext uri="{BB962C8B-B14F-4D97-AF65-F5344CB8AC3E}">
        <p14:creationId xmlns:p14="http://schemas.microsoft.com/office/powerpoint/2010/main" val="13623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1866"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399133" y="3249673"/>
            <a:ext cx="3036409" cy="2268699"/>
            <a:chOff x="8399133" y="3249673"/>
            <a:chExt cx="3036409" cy="2268699"/>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7"/>
              <a:ext cx="910771" cy="276999"/>
            </a:xfrm>
            <a:prstGeom prst="rect">
              <a:avLst/>
            </a:prstGeom>
            <a:noFill/>
          </p:spPr>
          <p:txBody>
            <a:bodyPr wrap="square" rtlCol="0">
              <a:spAutoFit/>
            </a:bodyPr>
            <a:lstStyle/>
            <a:p>
              <a:pPr algn="ctr"/>
              <a:r>
                <a:rPr lang="en-US" sz="1200" dirty="0">
                  <a:solidFill>
                    <a:schemeClr val="bg1"/>
                  </a:solidFill>
                  <a:latin typeface="TeXGyrePagella" pitchFamily="2" charset="77"/>
                </a:rPr>
                <a:t>1</a:t>
              </a:r>
              <a:r>
                <a:rPr lang="en-US" sz="1200" baseline="30000" dirty="0">
                  <a:solidFill>
                    <a:schemeClr val="bg1"/>
                  </a:solidFill>
                  <a:latin typeface="TeXGyrePagella" pitchFamily="2" charset="77"/>
                </a:rPr>
                <a:t>st</a:t>
              </a:r>
              <a:r>
                <a:rPr lang="en-US" sz="1200"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0"/>
              <a:ext cx="1479892" cy="369332"/>
            </a:xfrm>
            <a:prstGeom prst="rect">
              <a:avLst/>
            </a:prstGeom>
            <a:noFill/>
          </p:spPr>
          <p:txBody>
            <a:bodyPr wrap="none" rtlCol="0">
              <a:spAutoFit/>
            </a:bodyPr>
            <a:lstStyle/>
            <a:p>
              <a:r>
                <a:rPr lang="en-US"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36409" cy="1136721"/>
              <a:chOff x="8399133" y="3647457"/>
              <a:chExt cx="3036409" cy="1136721"/>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7" y="4076292"/>
                <a:ext cx="2743380" cy="707886"/>
              </a:xfrm>
              <a:prstGeom prst="rect">
                <a:avLst/>
              </a:prstGeom>
              <a:noFill/>
            </p:spPr>
            <p:txBody>
              <a:bodyPr wrap="none" rtlCol="0">
                <a:spAutoFit/>
              </a:bodyPr>
              <a:lstStyle/>
              <a:p>
                <a:r>
                  <a:rPr lang="en-US" sz="4000"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36409" cy="707886"/>
              </a:xfrm>
              <a:prstGeom prst="rect">
                <a:avLst/>
              </a:prstGeom>
              <a:noFill/>
            </p:spPr>
            <p:txBody>
              <a:bodyPr wrap="none" rtlCol="0">
                <a:spAutoFit/>
              </a:bodyPr>
              <a:lstStyle/>
              <a:p>
                <a:r>
                  <a:rPr lang="en-US" sz="4000"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7" cy="552163"/>
              <a:chOff x="9111929" y="3249673"/>
              <a:chExt cx="1604927" cy="552163"/>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2"/>
                <a:ext cx="1604927" cy="338554"/>
              </a:xfrm>
              <a:prstGeom prst="rect">
                <a:avLst/>
              </a:prstGeom>
              <a:noFill/>
            </p:spPr>
            <p:txBody>
              <a:bodyPr wrap="none" rtlCol="0">
                <a:spAutoFit/>
              </a:bodyPr>
              <a:lstStyle/>
              <a:p>
                <a:r>
                  <a:rPr lang="en-US" sz="1600"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2" cy="338554"/>
              </a:xfrm>
              <a:prstGeom prst="rect">
                <a:avLst/>
              </a:prstGeom>
              <a:noFill/>
            </p:spPr>
            <p:txBody>
              <a:bodyPr wrap="none" rtlCol="0">
                <a:spAutoFit/>
              </a:bodyPr>
              <a:lstStyle/>
              <a:p>
                <a:r>
                  <a:rPr lang="en-US" sz="1600"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228599" y="228599"/>
            <a:ext cx="5260975" cy="8001001"/>
            <a:chOff x="228599" y="228599"/>
            <a:chExt cx="5260975" cy="8001001"/>
          </a:xfrm>
        </p:grpSpPr>
        <p:sp>
          <p:nvSpPr>
            <p:cNvPr id="29" name="Back Cover Background Rectangle">
              <a:extLst>
                <a:ext uri="{FF2B5EF4-FFF2-40B4-BE49-F238E27FC236}">
                  <a16:creationId xmlns:a16="http://schemas.microsoft.com/office/drawing/2014/main" id="{47214C9E-C484-1BC8-4C80-BF9915B1BB29}"/>
                </a:ext>
              </a:extLst>
            </p:cNvPr>
            <p:cNvSpPr/>
            <p:nvPr/>
          </p:nvSpPr>
          <p:spPr>
            <a:xfrm>
              <a:off x="228599" y="228599"/>
              <a:ext cx="5260975" cy="8001001"/>
            </a:xfrm>
            <a:prstGeom prst="rect">
              <a:avLst/>
            </a:prstGeom>
            <a:solidFill>
              <a:srgbClr val="130F2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Barcode Area">
              <a:extLst>
                <a:ext uri="{FF2B5EF4-FFF2-40B4-BE49-F238E27FC236}">
                  <a16:creationId xmlns:a16="http://schemas.microsoft.com/office/drawing/2014/main" id="{FE02E9BB-DD99-302E-5805-8B8825C3D7FD}"/>
                </a:ext>
              </a:extLst>
            </p:cNvPr>
            <p:cNvSpPr/>
            <p:nvPr/>
          </p:nvSpPr>
          <p:spPr>
            <a:xfrm>
              <a:off x="3538538" y="7026274"/>
              <a:ext cx="1835150" cy="109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
          <p:nvSpPr>
            <p:cNvPr id="6" name="Back Cover Text">
              <a:extLst>
                <a:ext uri="{FF2B5EF4-FFF2-40B4-BE49-F238E27FC236}">
                  <a16:creationId xmlns:a16="http://schemas.microsoft.com/office/drawing/2014/main" id="{82897915-1C7B-271A-7ED4-EA4F14BA9D44}"/>
                </a:ext>
              </a:extLst>
            </p:cNvPr>
            <p:cNvSpPr txBox="1"/>
            <p:nvPr/>
          </p:nvSpPr>
          <p:spPr>
            <a:xfrm>
              <a:off x="357933" y="3325615"/>
              <a:ext cx="5009620" cy="3857466"/>
            </a:xfrm>
            <a:prstGeom prst="rect">
              <a:avLst/>
            </a:prstGeom>
            <a:noFill/>
          </p:spPr>
          <p:txBody>
            <a:bodyPr wrap="square" rtlCol="0">
              <a:spAutoFit/>
            </a:bodyPr>
            <a:lstStyle/>
            <a:p>
              <a:pPr algn="just" rtl="0">
                <a:spcBef>
                  <a:spcPts val="0"/>
                </a:spcBef>
                <a:spcAft>
                  <a:spcPts val="1000"/>
                </a:spcAft>
              </a:pPr>
              <a:r>
                <a:rPr lang="en-US" sz="1200" b="0" i="0" u="none" strike="noStrike" dirty="0">
                  <a:solidFill>
                    <a:schemeClr val="bg1"/>
                  </a:solidFill>
                  <a:effectLst/>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200" b="0" i="1" u="none" strike="noStrike" dirty="0">
                  <a:solidFill>
                    <a:schemeClr val="bg1"/>
                  </a:solidFill>
                  <a:effectLst/>
                </a:rPr>
                <a:t>A Complete Introduction to Abstract Algebra</a:t>
              </a:r>
              <a:r>
                <a:rPr lang="en-US" sz="1200" b="0" i="0" u="none" strike="noStrike" dirty="0">
                  <a:solidFill>
                    <a:schemeClr val="bg1"/>
                  </a:solidFill>
                  <a:effectLst/>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endParaRPr lang="en-US" sz="1200" b="0" dirty="0">
                <a:solidFill>
                  <a:schemeClr val="bg1"/>
                </a:solidFill>
                <a:effectLst/>
              </a:endParaRPr>
            </a:p>
            <a:p>
              <a:pPr algn="just" rtl="0">
                <a:spcBef>
                  <a:spcPts val="0"/>
                </a:spcBef>
                <a:spcAft>
                  <a:spcPts val="1000"/>
                </a:spcAft>
              </a:pPr>
              <a:r>
                <a:rPr lang="en-US" sz="1200" b="0" i="0" u="none" strike="noStrike" dirty="0">
                  <a:solidFill>
                    <a:schemeClr val="bg1"/>
                  </a:solidFill>
                  <a:effectLst/>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endParaRPr lang="en-US" sz="1200" b="0" dirty="0">
                <a:solidFill>
                  <a:schemeClr val="bg1"/>
                </a:solidFill>
                <a:effectLst/>
              </a:endParaRPr>
            </a:p>
            <a:p>
              <a:br>
                <a:rPr lang="en-US" sz="1200" b="0" dirty="0">
                  <a:solidFill>
                    <a:schemeClr val="bg1"/>
                  </a:solidFill>
                  <a:effectLst/>
                </a:rPr>
              </a:br>
              <a:endParaRPr lang="en-SG" sz="1200"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2</a:t>
                  </a:r>
                  <a:r>
                    <a:rPr lang="en-SG" sz="1200" i="1" kern="0" dirty="0"/>
                    <a:t>s</a:t>
                  </a:r>
                  <a:endParaRPr lang="en-SG" sz="2000"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3</a:t>
                  </a:r>
                  <a:r>
                    <a:rPr lang="en-SG" sz="1200" i="1" kern="0" dirty="0"/>
                    <a:t>s</a:t>
                  </a:r>
                  <a:endParaRPr lang="en-SG" sz="2000"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4</a:t>
                  </a:r>
                  <a:r>
                    <a:rPr lang="en-SG" sz="1200" i="1" kern="0" dirty="0"/>
                    <a:t>s</a:t>
                  </a:r>
                  <a:endParaRPr lang="en-SG" sz="2000"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5</a:t>
                  </a:r>
                  <a:r>
                    <a:rPr lang="en-SG" sz="1200" i="1" kern="0" dirty="0"/>
                    <a:t>s</a:t>
                  </a:r>
                  <a:endParaRPr lang="en-SG" sz="2000"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1" y="1709431"/>
                <a:ext cx="3191040" cy="830997"/>
              </a:xfrm>
              <a:prstGeom prst="rect">
                <a:avLst/>
              </a:prstGeom>
              <a:noFill/>
            </p:spPr>
            <p:txBody>
              <a:bodyPr wrap="square" lIns="0" tIns="0" rIns="0" bIns="0" rtlCol="0" anchor="ctr" anchorCtr="0">
                <a:spAutoFit/>
              </a:bodyPr>
              <a:lstStyle/>
              <a:p>
                <a:pPr algn="ctr"/>
                <a:r>
                  <a:rPr lang="en-US" sz="1800" cap="small" dirty="0">
                    <a:solidFill>
                      <a:schemeClr val="bg1"/>
                    </a:solidFill>
                    <a:latin typeface="+mj-lt"/>
                  </a:rPr>
                  <a:t>Demystifying</a:t>
                </a:r>
              </a:p>
              <a:p>
                <a:pPr algn="ctr"/>
                <a:r>
                  <a:rPr lang="en-US" sz="1800" cap="small" dirty="0">
                    <a:solidFill>
                      <a:schemeClr val="bg1"/>
                    </a:solidFill>
                    <a:latin typeface="+mj-lt"/>
                  </a:rPr>
                  <a:t>The Language</a:t>
                </a:r>
              </a:p>
              <a:p>
                <a:pPr algn="ctr"/>
                <a:r>
                  <a:rPr lang="en-US" sz="1800" cap="small" dirty="0">
                    <a:solidFill>
                      <a:schemeClr val="bg1"/>
                    </a:solidFill>
                    <a:latin typeface="+mj-lt"/>
                  </a:rPr>
                  <a:t>of Modern Mathematics</a:t>
                </a:r>
                <a:endParaRPr lang="en-SG" sz="1800"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17819" y="3904640"/>
            <a:ext cx="7297114" cy="698470"/>
            <a:chOff x="2762768" y="3899962"/>
            <a:chExt cx="7297114" cy="698470"/>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8" y="3899962"/>
              <a:ext cx="4429674" cy="698470"/>
              <a:chOff x="3051010" y="3838575"/>
              <a:chExt cx="4429674" cy="698470"/>
            </a:xfrm>
          </p:grpSpPr>
          <p:sp>
            <p:nvSpPr>
              <p:cNvPr id="42" name="TextBox 41">
                <a:extLst>
                  <a:ext uri="{FF2B5EF4-FFF2-40B4-BE49-F238E27FC236}">
                    <a16:creationId xmlns:a16="http://schemas.microsoft.com/office/drawing/2014/main" id="{A6F9480F-1291-1B41-C7CF-9617953E076A}"/>
                  </a:ext>
                </a:extLst>
              </p:cNvPr>
              <p:cNvSpPr txBox="1"/>
              <p:nvPr/>
            </p:nvSpPr>
            <p:spPr>
              <a:xfrm>
                <a:off x="3810000" y="3838575"/>
                <a:ext cx="2911695" cy="276999"/>
              </a:xfrm>
              <a:prstGeom prst="rect">
                <a:avLst/>
              </a:prstGeom>
              <a:noFill/>
            </p:spPr>
            <p:txBody>
              <a:bodyPr wrap="none" lIns="0" tIns="0" rIns="0" bIns="0" rtlCol="0" anchor="ctr" anchorCtr="0">
                <a:spAutoFit/>
              </a:bodyPr>
              <a:lstStyle/>
              <a:p>
                <a:r>
                  <a:rPr lang="en-SG"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0" y="4044602"/>
                <a:ext cx="4429674" cy="492443"/>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6" y="4085853"/>
              <a:ext cx="1295226" cy="276999"/>
            </a:xfrm>
            <a:prstGeom prst="rect">
              <a:avLst/>
            </a:prstGeom>
            <a:noFill/>
          </p:spPr>
          <p:txBody>
            <a:bodyPr wrap="none" lIns="0" tIns="0" rIns="0" bIns="0" rtlCol="0" anchor="ctr" anchorCtr="0">
              <a:spAutoFit/>
            </a:bodyPr>
            <a:lstStyle/>
            <a:p>
              <a:r>
                <a:rPr lang="en-SG" dirty="0">
                  <a:solidFill>
                    <a:schemeClr val="bg1"/>
                  </a:solidFill>
                </a:rPr>
                <a:t>Kan Onn Kit</a:t>
              </a:r>
            </a:p>
          </p:txBody>
        </p:sp>
      </p:grpSp>
    </p:spTree>
    <p:extLst>
      <p:ext uri="{BB962C8B-B14F-4D97-AF65-F5344CB8AC3E}">
        <p14:creationId xmlns:p14="http://schemas.microsoft.com/office/powerpoint/2010/main" val="27341272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eXGyrePagella"/>
        <a:ea typeface=""/>
        <a:cs typeface=""/>
      </a:majorFont>
      <a:minorFont>
        <a:latin typeface="TeXGyrePage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1027</TotalTime>
  <Words>277</Words>
  <Application>Microsoft Office PowerPoint</Application>
  <PresentationFormat>Custom</PresentationFormat>
  <Paragraphs>44</Paragraphs>
  <Slides>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TeXGyrePagella</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ONN KIT</dc:creator>
  <cp:lastModifiedBy>Ryan Kan</cp:lastModifiedBy>
  <cp:revision>132</cp:revision>
  <dcterms:created xsi:type="dcterms:W3CDTF">2023-09-25T04:59:56Z</dcterms:created>
  <dcterms:modified xsi:type="dcterms:W3CDTF">2024-09-22T08:01:37Z</dcterms:modified>
</cp:coreProperties>
</file>