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20" r:id="rId1"/>
  </p:sldMasterIdLst>
  <p:notesMasterIdLst>
    <p:notesMasterId r:id="rId7"/>
  </p:notesMasterIdLst>
  <p:sldIdLst>
    <p:sldId id="262" r:id="rId2"/>
    <p:sldId id="260" r:id="rId3"/>
    <p:sldId id="261" r:id="rId4"/>
    <p:sldId id="263" r:id="rId5"/>
    <p:sldId id="264" r:id="rId6"/>
  </p:sldIdLst>
  <p:sldSz cx="12827000" cy="8458200"/>
  <p:notesSz cx="6858000" cy="9144000"/>
  <p:embeddedFontLst>
    <p:embeddedFont>
      <p:font typeface="TeXGyrePagella" panose="00000500000000000000" pitchFamily="50" charset="0"/>
      <p:regular r:id="rId8"/>
      <p:bold r:id="rId9"/>
      <p:italic r:id="rId10"/>
      <p:bold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B2B"/>
    <a:srgbClr val="475281"/>
    <a:srgbClr val="130F2D"/>
    <a:srgbClr val="17143C"/>
    <a:srgbClr val="9F979F"/>
    <a:srgbClr val="6F8336"/>
    <a:srgbClr val="23271F"/>
    <a:srgbClr val="1C1D20"/>
    <a:srgbClr val="1F222D"/>
    <a:srgbClr val="846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86252" autoAdjust="0"/>
  </p:normalViewPr>
  <p:slideViewPr>
    <p:cSldViewPr snapToGrid="0">
      <p:cViewPr>
        <p:scale>
          <a:sx n="75" d="100"/>
          <a:sy n="75" d="100"/>
        </p:scale>
        <p:origin x="1212" y="-368"/>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1FA5A-0C3E-4742-B6AD-B80374474249}" type="datetimeFigureOut">
              <a:rPr lang="en-US" smtClean="0"/>
              <a:t>9/24/2024</a:t>
            </a:fld>
            <a:endParaRPr lang="en-US"/>
          </a:p>
        </p:txBody>
      </p:sp>
      <p:sp>
        <p:nvSpPr>
          <p:cNvPr id="4" name="Slide Image Placeholder 3"/>
          <p:cNvSpPr>
            <a:spLocks noGrp="1" noRot="1" noChangeAspect="1"/>
          </p:cNvSpPr>
          <p:nvPr>
            <p:ph type="sldImg" idx="2"/>
          </p:nvPr>
        </p:nvSpPr>
        <p:spPr>
          <a:xfrm>
            <a:off x="1089025" y="1143000"/>
            <a:ext cx="4679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8505-08BA-1145-A3F2-95255ED130AE}" type="slidenum">
              <a:rPr lang="en-US" smtClean="0"/>
              <a:t>‹#›</a:t>
            </a:fld>
            <a:endParaRPr lang="en-US"/>
          </a:p>
        </p:txBody>
      </p:sp>
    </p:spTree>
    <p:extLst>
      <p:ext uri="{BB962C8B-B14F-4D97-AF65-F5344CB8AC3E}">
        <p14:creationId xmlns:p14="http://schemas.microsoft.com/office/powerpoint/2010/main" val="3699241356"/>
      </p:ext>
    </p:extLst>
  </p:cSld>
  <p:clrMap bg1="lt1" tx1="dk1" bg2="lt2" tx2="dk2" accent1="accent1" accent2="accent2" accent3="accent3" accent4="accent4" accent5="accent5" accent6="accent6" hlink="hlink" folHlink="folHlink"/>
  <p:notesStyle>
    <a:lvl1pPr marL="0" algn="l" defTabSz="1178174" rtl="0" eaLnBrk="1" latinLnBrk="0" hangingPunct="1">
      <a:defRPr sz="1546" kern="1200">
        <a:solidFill>
          <a:schemeClr val="tx1"/>
        </a:solidFill>
        <a:latin typeface="+mn-lt"/>
        <a:ea typeface="+mn-ea"/>
        <a:cs typeface="+mn-cs"/>
      </a:defRPr>
    </a:lvl1pPr>
    <a:lvl2pPr marL="589086" algn="l" defTabSz="1178174" rtl="0" eaLnBrk="1" latinLnBrk="0" hangingPunct="1">
      <a:defRPr sz="1546" kern="1200">
        <a:solidFill>
          <a:schemeClr val="tx1"/>
        </a:solidFill>
        <a:latin typeface="+mn-lt"/>
        <a:ea typeface="+mn-ea"/>
        <a:cs typeface="+mn-cs"/>
      </a:defRPr>
    </a:lvl2pPr>
    <a:lvl3pPr marL="1178174" algn="l" defTabSz="1178174" rtl="0" eaLnBrk="1" latinLnBrk="0" hangingPunct="1">
      <a:defRPr sz="1546" kern="1200">
        <a:solidFill>
          <a:schemeClr val="tx1"/>
        </a:solidFill>
        <a:latin typeface="+mn-lt"/>
        <a:ea typeface="+mn-ea"/>
        <a:cs typeface="+mn-cs"/>
      </a:defRPr>
    </a:lvl3pPr>
    <a:lvl4pPr marL="1767260" algn="l" defTabSz="1178174" rtl="0" eaLnBrk="1" latinLnBrk="0" hangingPunct="1">
      <a:defRPr sz="1546" kern="1200">
        <a:solidFill>
          <a:schemeClr val="tx1"/>
        </a:solidFill>
        <a:latin typeface="+mn-lt"/>
        <a:ea typeface="+mn-ea"/>
        <a:cs typeface="+mn-cs"/>
      </a:defRPr>
    </a:lvl4pPr>
    <a:lvl5pPr marL="2356347" algn="l" defTabSz="1178174" rtl="0" eaLnBrk="1" latinLnBrk="0" hangingPunct="1">
      <a:defRPr sz="1546" kern="1200">
        <a:solidFill>
          <a:schemeClr val="tx1"/>
        </a:solidFill>
        <a:latin typeface="+mn-lt"/>
        <a:ea typeface="+mn-ea"/>
        <a:cs typeface="+mn-cs"/>
      </a:defRPr>
    </a:lvl5pPr>
    <a:lvl6pPr marL="2945433" algn="l" defTabSz="1178174" rtl="0" eaLnBrk="1" latinLnBrk="0" hangingPunct="1">
      <a:defRPr sz="1546" kern="1200">
        <a:solidFill>
          <a:schemeClr val="tx1"/>
        </a:solidFill>
        <a:latin typeface="+mn-lt"/>
        <a:ea typeface="+mn-ea"/>
        <a:cs typeface="+mn-cs"/>
      </a:defRPr>
    </a:lvl6pPr>
    <a:lvl7pPr marL="3534521" algn="l" defTabSz="1178174" rtl="0" eaLnBrk="1" latinLnBrk="0" hangingPunct="1">
      <a:defRPr sz="1546" kern="1200">
        <a:solidFill>
          <a:schemeClr val="tx1"/>
        </a:solidFill>
        <a:latin typeface="+mn-lt"/>
        <a:ea typeface="+mn-ea"/>
        <a:cs typeface="+mn-cs"/>
      </a:defRPr>
    </a:lvl7pPr>
    <a:lvl8pPr marL="4123607" algn="l" defTabSz="1178174" rtl="0" eaLnBrk="1" latinLnBrk="0" hangingPunct="1">
      <a:defRPr sz="1546" kern="1200">
        <a:solidFill>
          <a:schemeClr val="tx1"/>
        </a:solidFill>
        <a:latin typeface="+mn-lt"/>
        <a:ea typeface="+mn-ea"/>
        <a:cs typeface="+mn-cs"/>
      </a:defRPr>
    </a:lvl8pPr>
    <a:lvl9pPr marL="4712694" algn="l" defTabSz="1178174" rtl="0" eaLnBrk="1" latinLnBrk="0" hangingPunct="1">
      <a:defRPr sz="15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1143000"/>
            <a:ext cx="4679950"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2</a:t>
            </a:fld>
            <a:endParaRPr lang="en-US"/>
          </a:p>
        </p:txBody>
      </p:sp>
    </p:spTree>
    <p:extLst>
      <p:ext uri="{BB962C8B-B14F-4D97-AF65-F5344CB8AC3E}">
        <p14:creationId xmlns:p14="http://schemas.microsoft.com/office/powerpoint/2010/main" val="354661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1143000"/>
            <a:ext cx="4679950"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3</a:t>
            </a:fld>
            <a:endParaRPr lang="en-US"/>
          </a:p>
        </p:txBody>
      </p:sp>
    </p:spTree>
    <p:extLst>
      <p:ext uri="{BB962C8B-B14F-4D97-AF65-F5344CB8AC3E}">
        <p14:creationId xmlns:p14="http://schemas.microsoft.com/office/powerpoint/2010/main" val="93056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1143000"/>
            <a:ext cx="4679950"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4</a:t>
            </a:fld>
            <a:endParaRPr lang="en-US"/>
          </a:p>
        </p:txBody>
      </p:sp>
    </p:spTree>
    <p:extLst>
      <p:ext uri="{BB962C8B-B14F-4D97-AF65-F5344CB8AC3E}">
        <p14:creationId xmlns:p14="http://schemas.microsoft.com/office/powerpoint/2010/main" val="78621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1143000"/>
            <a:ext cx="4679950"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5</a:t>
            </a:fld>
            <a:endParaRPr lang="en-US"/>
          </a:p>
        </p:txBody>
      </p:sp>
    </p:spTree>
    <p:extLst>
      <p:ext uri="{BB962C8B-B14F-4D97-AF65-F5344CB8AC3E}">
        <p14:creationId xmlns:p14="http://schemas.microsoft.com/office/powerpoint/2010/main" val="226070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2025" y="1384248"/>
            <a:ext cx="10902950" cy="2944707"/>
          </a:xfrm>
        </p:spPr>
        <p:txBody>
          <a:bodyPr anchor="b"/>
          <a:lstStyle>
            <a:lvl1pPr algn="ctr">
              <a:defRPr sz="7400"/>
            </a:lvl1pPr>
          </a:lstStyle>
          <a:p>
            <a:r>
              <a:rPr lang="en-US"/>
              <a:t>Click to edit Master title style</a:t>
            </a:r>
            <a:endParaRPr lang="en-US" dirty="0"/>
          </a:p>
        </p:txBody>
      </p:sp>
      <p:sp>
        <p:nvSpPr>
          <p:cNvPr id="3" name="Subtitle 2"/>
          <p:cNvSpPr>
            <a:spLocks noGrp="1"/>
          </p:cNvSpPr>
          <p:nvPr>
            <p:ph type="subTitle" idx="1"/>
          </p:nvPr>
        </p:nvSpPr>
        <p:spPr>
          <a:xfrm>
            <a:off x="1603375" y="4442514"/>
            <a:ext cx="9620250" cy="2042106"/>
          </a:xfrm>
        </p:spPr>
        <p:txBody>
          <a:bodyPr/>
          <a:lstStyle>
            <a:lvl1pPr marL="0" indent="0" algn="ctr">
              <a:buNone/>
              <a:defRPr sz="2960"/>
            </a:lvl1pPr>
            <a:lvl2pPr marL="563865" indent="0" algn="ctr">
              <a:buNone/>
              <a:defRPr sz="2467"/>
            </a:lvl2pPr>
            <a:lvl3pPr marL="1127730" indent="0" algn="ctr">
              <a:buNone/>
              <a:defRPr sz="2220"/>
            </a:lvl3pPr>
            <a:lvl4pPr marL="1691594" indent="0" algn="ctr">
              <a:buNone/>
              <a:defRPr sz="1973"/>
            </a:lvl4pPr>
            <a:lvl5pPr marL="2255459" indent="0" algn="ctr">
              <a:buNone/>
              <a:defRPr sz="1973"/>
            </a:lvl5pPr>
            <a:lvl6pPr marL="2819324" indent="0" algn="ctr">
              <a:buNone/>
              <a:defRPr sz="1973"/>
            </a:lvl6pPr>
            <a:lvl7pPr marL="3383189" indent="0" algn="ctr">
              <a:buNone/>
              <a:defRPr sz="1973"/>
            </a:lvl7pPr>
            <a:lvl8pPr marL="3947053" indent="0" algn="ctr">
              <a:buNone/>
              <a:defRPr sz="1973"/>
            </a:lvl8pPr>
            <a:lvl9pPr marL="4510918" indent="0" algn="ctr">
              <a:buNone/>
              <a:defRPr sz="19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15387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427981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9323" y="450321"/>
            <a:ext cx="2765822" cy="71679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1857" y="450321"/>
            <a:ext cx="8137128" cy="7167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97547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365875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5176" y="2108679"/>
            <a:ext cx="11063288" cy="3518376"/>
          </a:xfrm>
        </p:spPr>
        <p:txBody>
          <a:bodyPr anchor="b"/>
          <a:lstStyle>
            <a:lvl1pPr>
              <a:defRPr sz="7400"/>
            </a:lvl1pPr>
          </a:lstStyle>
          <a:p>
            <a:r>
              <a:rPr lang="en-US"/>
              <a:t>Click to edit Master title style</a:t>
            </a:r>
            <a:endParaRPr lang="en-US" dirty="0"/>
          </a:p>
        </p:txBody>
      </p:sp>
      <p:sp>
        <p:nvSpPr>
          <p:cNvPr id="3" name="Text Placeholder 2"/>
          <p:cNvSpPr>
            <a:spLocks noGrp="1"/>
          </p:cNvSpPr>
          <p:nvPr>
            <p:ph type="body" idx="1"/>
          </p:nvPr>
        </p:nvSpPr>
        <p:spPr>
          <a:xfrm>
            <a:off x="875176" y="5660339"/>
            <a:ext cx="11063288" cy="1850231"/>
          </a:xfrm>
        </p:spPr>
        <p:txBody>
          <a:bodyPr/>
          <a:lstStyle>
            <a:lvl1pPr marL="0" indent="0">
              <a:buNone/>
              <a:defRPr sz="2960">
                <a:solidFill>
                  <a:schemeClr val="tx1"/>
                </a:solidFill>
              </a:defRPr>
            </a:lvl1pPr>
            <a:lvl2pPr marL="563865" indent="0">
              <a:buNone/>
              <a:defRPr sz="2467">
                <a:solidFill>
                  <a:schemeClr val="tx1">
                    <a:tint val="75000"/>
                  </a:schemeClr>
                </a:solidFill>
              </a:defRPr>
            </a:lvl2pPr>
            <a:lvl3pPr marL="1127730" indent="0">
              <a:buNone/>
              <a:defRPr sz="2220">
                <a:solidFill>
                  <a:schemeClr val="tx1">
                    <a:tint val="75000"/>
                  </a:schemeClr>
                </a:solidFill>
              </a:defRPr>
            </a:lvl3pPr>
            <a:lvl4pPr marL="1691594" indent="0">
              <a:buNone/>
              <a:defRPr sz="1973">
                <a:solidFill>
                  <a:schemeClr val="tx1">
                    <a:tint val="75000"/>
                  </a:schemeClr>
                </a:solidFill>
              </a:defRPr>
            </a:lvl4pPr>
            <a:lvl5pPr marL="2255459" indent="0">
              <a:buNone/>
              <a:defRPr sz="1973">
                <a:solidFill>
                  <a:schemeClr val="tx1">
                    <a:tint val="75000"/>
                  </a:schemeClr>
                </a:solidFill>
              </a:defRPr>
            </a:lvl5pPr>
            <a:lvl6pPr marL="2819324" indent="0">
              <a:buNone/>
              <a:defRPr sz="1973">
                <a:solidFill>
                  <a:schemeClr val="tx1">
                    <a:tint val="75000"/>
                  </a:schemeClr>
                </a:solidFill>
              </a:defRPr>
            </a:lvl6pPr>
            <a:lvl7pPr marL="3383189" indent="0">
              <a:buNone/>
              <a:defRPr sz="1973">
                <a:solidFill>
                  <a:schemeClr val="tx1">
                    <a:tint val="75000"/>
                  </a:schemeClr>
                </a:solidFill>
              </a:defRPr>
            </a:lvl7pPr>
            <a:lvl8pPr marL="3947053" indent="0">
              <a:buNone/>
              <a:defRPr sz="1973">
                <a:solidFill>
                  <a:schemeClr val="tx1">
                    <a:tint val="75000"/>
                  </a:schemeClr>
                </a:solidFill>
              </a:defRPr>
            </a:lvl8pPr>
            <a:lvl9pPr marL="4510918" indent="0">
              <a:buNone/>
              <a:defRPr sz="19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91E2B-DE77-4648-B8EB-FB3E5B7C010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55018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1856" y="2251604"/>
            <a:ext cx="5451475"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93669" y="2251604"/>
            <a:ext cx="5451475"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91E2B-DE77-4648-B8EB-FB3E5B7C0103}"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97475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0323"/>
            <a:ext cx="11063288" cy="1634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3529" y="2073434"/>
            <a:ext cx="5426421"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4" name="Content Placeholder 3"/>
          <p:cNvSpPr>
            <a:spLocks noGrp="1"/>
          </p:cNvSpPr>
          <p:nvPr>
            <p:ph sz="half" idx="2"/>
          </p:nvPr>
        </p:nvSpPr>
        <p:spPr>
          <a:xfrm>
            <a:off x="883529" y="3089593"/>
            <a:ext cx="5426421"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93669" y="2073434"/>
            <a:ext cx="5453146"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6" name="Content Placeholder 5"/>
          <p:cNvSpPr>
            <a:spLocks noGrp="1"/>
          </p:cNvSpPr>
          <p:nvPr>
            <p:ph sz="quarter" idx="4"/>
          </p:nvPr>
        </p:nvSpPr>
        <p:spPr>
          <a:xfrm>
            <a:off x="6493669" y="3089593"/>
            <a:ext cx="5453146"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91E2B-DE77-4648-B8EB-FB3E5B7C0103}"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373049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91E2B-DE77-4648-B8EB-FB3E5B7C0103}"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362708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91E2B-DE77-4648-B8EB-FB3E5B7C0103}"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9561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563880"/>
            <a:ext cx="4137041" cy="1973580"/>
          </a:xfrm>
        </p:spPr>
        <p:txBody>
          <a:bodyPr anchor="b"/>
          <a:lstStyle>
            <a:lvl1pPr>
              <a:defRPr sz="3947"/>
            </a:lvl1pPr>
          </a:lstStyle>
          <a:p>
            <a:r>
              <a:rPr lang="en-US"/>
              <a:t>Click to edit Master title style</a:t>
            </a:r>
            <a:endParaRPr lang="en-US" dirty="0"/>
          </a:p>
        </p:txBody>
      </p:sp>
      <p:sp>
        <p:nvSpPr>
          <p:cNvPr id="3" name="Content Placeholder 2"/>
          <p:cNvSpPr>
            <a:spLocks noGrp="1"/>
          </p:cNvSpPr>
          <p:nvPr>
            <p:ph idx="1"/>
          </p:nvPr>
        </p:nvSpPr>
        <p:spPr>
          <a:xfrm>
            <a:off x="5453146" y="1217826"/>
            <a:ext cx="6493669" cy="6010804"/>
          </a:xfrm>
        </p:spPr>
        <p:txBody>
          <a:bodyPr/>
          <a:lstStyle>
            <a:lvl1pPr>
              <a:defRPr sz="3947"/>
            </a:lvl1pPr>
            <a:lvl2pPr>
              <a:defRPr sz="3453"/>
            </a:lvl2pPr>
            <a:lvl3pPr>
              <a:defRPr sz="2960"/>
            </a:lvl3pPr>
            <a:lvl4pPr>
              <a:defRPr sz="2467"/>
            </a:lvl4pPr>
            <a:lvl5pPr>
              <a:defRPr sz="2467"/>
            </a:lvl5pPr>
            <a:lvl6pPr>
              <a:defRPr sz="2467"/>
            </a:lvl6pPr>
            <a:lvl7pPr>
              <a:defRPr sz="2467"/>
            </a:lvl7pPr>
            <a:lvl8pPr>
              <a:defRPr sz="2467"/>
            </a:lvl8pPr>
            <a:lvl9pPr>
              <a:defRPr sz="2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527" y="2537460"/>
            <a:ext cx="4137041"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01987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563880"/>
            <a:ext cx="4137041" cy="1973580"/>
          </a:xfrm>
        </p:spPr>
        <p:txBody>
          <a:bodyPr anchor="b"/>
          <a:lstStyle>
            <a:lvl1pPr>
              <a:defRPr sz="3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53146" y="1217826"/>
            <a:ext cx="6493669" cy="6010804"/>
          </a:xfrm>
        </p:spPr>
        <p:txBody>
          <a:bodyPr anchor="t"/>
          <a:lstStyle>
            <a:lvl1pPr marL="0" indent="0">
              <a:buNone/>
              <a:defRPr sz="3947"/>
            </a:lvl1pPr>
            <a:lvl2pPr marL="563865" indent="0">
              <a:buNone/>
              <a:defRPr sz="3453"/>
            </a:lvl2pPr>
            <a:lvl3pPr marL="1127730" indent="0">
              <a:buNone/>
              <a:defRPr sz="2960"/>
            </a:lvl3pPr>
            <a:lvl4pPr marL="1691594" indent="0">
              <a:buNone/>
              <a:defRPr sz="2467"/>
            </a:lvl4pPr>
            <a:lvl5pPr marL="2255459" indent="0">
              <a:buNone/>
              <a:defRPr sz="2467"/>
            </a:lvl5pPr>
            <a:lvl6pPr marL="2819324" indent="0">
              <a:buNone/>
              <a:defRPr sz="2467"/>
            </a:lvl6pPr>
            <a:lvl7pPr marL="3383189" indent="0">
              <a:buNone/>
              <a:defRPr sz="2467"/>
            </a:lvl7pPr>
            <a:lvl8pPr marL="3947053" indent="0">
              <a:buNone/>
              <a:defRPr sz="2467"/>
            </a:lvl8pPr>
            <a:lvl9pPr marL="4510918" indent="0">
              <a:buNone/>
              <a:defRPr sz="2467"/>
            </a:lvl9pPr>
          </a:lstStyle>
          <a:p>
            <a:r>
              <a:rPr lang="en-US"/>
              <a:t>Click icon to add picture</a:t>
            </a:r>
            <a:endParaRPr lang="en-US" dirty="0"/>
          </a:p>
        </p:txBody>
      </p:sp>
      <p:sp>
        <p:nvSpPr>
          <p:cNvPr id="4" name="Text Placeholder 3"/>
          <p:cNvSpPr>
            <a:spLocks noGrp="1"/>
          </p:cNvSpPr>
          <p:nvPr>
            <p:ph type="body" sz="half" idx="2"/>
          </p:nvPr>
        </p:nvSpPr>
        <p:spPr>
          <a:xfrm>
            <a:off x="883527" y="2537460"/>
            <a:ext cx="4137041"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11284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1856" y="450323"/>
            <a:ext cx="11063288" cy="16348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81856" y="2251604"/>
            <a:ext cx="11063288" cy="5366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1856" y="7839500"/>
            <a:ext cx="2886075" cy="450321"/>
          </a:xfrm>
          <a:prstGeom prst="rect">
            <a:avLst/>
          </a:prstGeom>
        </p:spPr>
        <p:txBody>
          <a:bodyPr vert="horz" lIns="91440" tIns="45720" rIns="91440" bIns="45720" rtlCol="0" anchor="ctr"/>
          <a:lstStyle>
            <a:lvl1pPr algn="l">
              <a:defRPr sz="1480">
                <a:solidFill>
                  <a:schemeClr val="tx1">
                    <a:tint val="75000"/>
                  </a:schemeClr>
                </a:solidFill>
              </a:defRPr>
            </a:lvl1pPr>
          </a:lstStyle>
          <a:p>
            <a:fld id="{AAA91E2B-DE77-4648-B8EB-FB3E5B7C0103}" type="datetimeFigureOut">
              <a:rPr lang="en-US" smtClean="0"/>
              <a:pPr/>
              <a:t>9/24/2024</a:t>
            </a:fld>
            <a:endParaRPr lang="en-US" dirty="0"/>
          </a:p>
        </p:txBody>
      </p:sp>
      <p:sp>
        <p:nvSpPr>
          <p:cNvPr id="5" name="Footer Placeholder 4"/>
          <p:cNvSpPr>
            <a:spLocks noGrp="1"/>
          </p:cNvSpPr>
          <p:nvPr>
            <p:ph type="ftr" sz="quarter" idx="3"/>
          </p:nvPr>
        </p:nvSpPr>
        <p:spPr>
          <a:xfrm>
            <a:off x="4248944" y="7839500"/>
            <a:ext cx="4329113" cy="450321"/>
          </a:xfrm>
          <a:prstGeom prst="rect">
            <a:avLst/>
          </a:prstGeom>
        </p:spPr>
        <p:txBody>
          <a:bodyPr vert="horz" lIns="91440" tIns="45720" rIns="91440" bIns="45720" rtlCol="0" anchor="ctr"/>
          <a:lstStyle>
            <a:lvl1pPr algn="ctr">
              <a:defRPr sz="14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59069" y="7839500"/>
            <a:ext cx="2886075" cy="450321"/>
          </a:xfrm>
          <a:prstGeom prst="rect">
            <a:avLst/>
          </a:prstGeom>
        </p:spPr>
        <p:txBody>
          <a:bodyPr vert="horz" lIns="91440" tIns="45720" rIns="91440" bIns="45720" rtlCol="0" anchor="ctr"/>
          <a:lstStyle>
            <a:lvl1pPr algn="r">
              <a:defRPr sz="1480">
                <a:solidFill>
                  <a:schemeClr val="tx1">
                    <a:tint val="75000"/>
                  </a:schemeClr>
                </a:solidFill>
              </a:defRPr>
            </a:lvl1pPr>
          </a:lstStyle>
          <a:p>
            <a:fld id="{E97A8BC0-2D7A-8044-97C9-A5ED7F793F1B}" type="slidenum">
              <a:rPr lang="en-US" smtClean="0"/>
              <a:pPr/>
              <a:t>‹#›</a:t>
            </a:fld>
            <a:endParaRPr lang="en-US" dirty="0"/>
          </a:p>
        </p:txBody>
      </p:sp>
    </p:spTree>
    <p:extLst>
      <p:ext uri="{BB962C8B-B14F-4D97-AF65-F5344CB8AC3E}">
        <p14:creationId xmlns:p14="http://schemas.microsoft.com/office/powerpoint/2010/main" val="26718400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127730" rtl="0" eaLnBrk="1" latinLnBrk="0" hangingPunct="1">
        <a:lnSpc>
          <a:spcPct val="90000"/>
        </a:lnSpc>
        <a:spcBef>
          <a:spcPct val="0"/>
        </a:spcBef>
        <a:buNone/>
        <a:defRPr sz="5427" kern="1200">
          <a:solidFill>
            <a:schemeClr val="tx1"/>
          </a:solidFill>
          <a:latin typeface="TeXGyrePagella" panose="00000500000000000000" pitchFamily="50" charset="0"/>
          <a:ea typeface="+mj-ea"/>
          <a:cs typeface="+mj-cs"/>
        </a:defRPr>
      </a:lvl1pPr>
    </p:titleStyle>
    <p:bodyStyle>
      <a:lvl1pPr marL="281932" indent="-281932" algn="l" defTabSz="1127730" rtl="0" eaLnBrk="1" latinLnBrk="0" hangingPunct="1">
        <a:lnSpc>
          <a:spcPct val="90000"/>
        </a:lnSpc>
        <a:spcBef>
          <a:spcPts val="1233"/>
        </a:spcBef>
        <a:buFont typeface="Arial" panose="020B0604020202020204" pitchFamily="34" charset="0"/>
        <a:buChar char="•"/>
        <a:defRPr sz="3453" kern="1200">
          <a:solidFill>
            <a:schemeClr val="tx1"/>
          </a:solidFill>
          <a:latin typeface="TeXGyrePagella" panose="00000500000000000000" pitchFamily="50" charset="0"/>
          <a:ea typeface="+mn-ea"/>
          <a:cs typeface="+mn-cs"/>
        </a:defRPr>
      </a:lvl1pPr>
      <a:lvl2pPr marL="845797" indent="-281932" algn="l" defTabSz="1127730" rtl="0" eaLnBrk="1" latinLnBrk="0" hangingPunct="1">
        <a:lnSpc>
          <a:spcPct val="90000"/>
        </a:lnSpc>
        <a:spcBef>
          <a:spcPts val="617"/>
        </a:spcBef>
        <a:buFont typeface="Arial" panose="020B0604020202020204" pitchFamily="34" charset="0"/>
        <a:buChar char="•"/>
        <a:defRPr sz="2960" kern="1200">
          <a:solidFill>
            <a:schemeClr val="tx1"/>
          </a:solidFill>
          <a:latin typeface="TeXGyrePagella" panose="00000500000000000000" pitchFamily="50" charset="0"/>
          <a:ea typeface="+mn-ea"/>
          <a:cs typeface="+mn-cs"/>
        </a:defRPr>
      </a:lvl2pPr>
      <a:lvl3pPr marL="1409662" indent="-281932" algn="l" defTabSz="1127730" rtl="0" eaLnBrk="1" latinLnBrk="0" hangingPunct="1">
        <a:lnSpc>
          <a:spcPct val="90000"/>
        </a:lnSpc>
        <a:spcBef>
          <a:spcPts val="617"/>
        </a:spcBef>
        <a:buFont typeface="Arial" panose="020B0604020202020204" pitchFamily="34" charset="0"/>
        <a:buChar char="•"/>
        <a:defRPr sz="2467" kern="1200">
          <a:solidFill>
            <a:schemeClr val="tx1"/>
          </a:solidFill>
          <a:latin typeface="TeXGyrePagella" panose="00000500000000000000" pitchFamily="50" charset="0"/>
          <a:ea typeface="+mn-ea"/>
          <a:cs typeface="+mn-cs"/>
        </a:defRPr>
      </a:lvl3pPr>
      <a:lvl4pPr marL="1973527"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4pPr>
      <a:lvl5pPr marL="253739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5pPr>
      <a:lvl6pPr marL="310125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6pPr>
      <a:lvl7pPr marL="366512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7pPr>
      <a:lvl8pPr marL="422898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8pPr>
      <a:lvl9pPr marL="4792850"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9pPr>
    </p:bodyStyle>
    <p:otherStyle>
      <a:defPPr>
        <a:defRPr lang="en-US"/>
      </a:defPPr>
      <a:lvl1pPr marL="0" algn="l" defTabSz="1127730" rtl="0" eaLnBrk="1" latinLnBrk="0" hangingPunct="1">
        <a:defRPr sz="2220" kern="1200">
          <a:solidFill>
            <a:schemeClr val="tx1"/>
          </a:solidFill>
          <a:latin typeface="+mn-lt"/>
          <a:ea typeface="+mn-ea"/>
          <a:cs typeface="+mn-cs"/>
        </a:defRPr>
      </a:lvl1pPr>
      <a:lvl2pPr marL="563865" algn="l" defTabSz="1127730" rtl="0" eaLnBrk="1" latinLnBrk="0" hangingPunct="1">
        <a:defRPr sz="2220" kern="1200">
          <a:solidFill>
            <a:schemeClr val="tx1"/>
          </a:solidFill>
          <a:latin typeface="+mn-lt"/>
          <a:ea typeface="+mn-ea"/>
          <a:cs typeface="+mn-cs"/>
        </a:defRPr>
      </a:lvl2pPr>
      <a:lvl3pPr marL="1127730" algn="l" defTabSz="1127730" rtl="0" eaLnBrk="1" latinLnBrk="0" hangingPunct="1">
        <a:defRPr sz="2220" kern="1200">
          <a:solidFill>
            <a:schemeClr val="tx1"/>
          </a:solidFill>
          <a:latin typeface="+mn-lt"/>
          <a:ea typeface="+mn-ea"/>
          <a:cs typeface="+mn-cs"/>
        </a:defRPr>
      </a:lvl3pPr>
      <a:lvl4pPr marL="1691594" algn="l" defTabSz="1127730" rtl="0" eaLnBrk="1" latinLnBrk="0" hangingPunct="1">
        <a:defRPr sz="2220" kern="1200">
          <a:solidFill>
            <a:schemeClr val="tx1"/>
          </a:solidFill>
          <a:latin typeface="+mn-lt"/>
          <a:ea typeface="+mn-ea"/>
          <a:cs typeface="+mn-cs"/>
        </a:defRPr>
      </a:lvl4pPr>
      <a:lvl5pPr marL="2255459" algn="l" defTabSz="1127730" rtl="0" eaLnBrk="1" latinLnBrk="0" hangingPunct="1">
        <a:defRPr sz="2220" kern="1200">
          <a:solidFill>
            <a:schemeClr val="tx1"/>
          </a:solidFill>
          <a:latin typeface="+mn-lt"/>
          <a:ea typeface="+mn-ea"/>
          <a:cs typeface="+mn-cs"/>
        </a:defRPr>
      </a:lvl5pPr>
      <a:lvl6pPr marL="2819324" algn="l" defTabSz="1127730" rtl="0" eaLnBrk="1" latinLnBrk="0" hangingPunct="1">
        <a:defRPr sz="2220" kern="1200">
          <a:solidFill>
            <a:schemeClr val="tx1"/>
          </a:solidFill>
          <a:latin typeface="+mn-lt"/>
          <a:ea typeface="+mn-ea"/>
          <a:cs typeface="+mn-cs"/>
        </a:defRPr>
      </a:lvl6pPr>
      <a:lvl7pPr marL="3383189" algn="l" defTabSz="1127730" rtl="0" eaLnBrk="1" latinLnBrk="0" hangingPunct="1">
        <a:defRPr sz="2220" kern="1200">
          <a:solidFill>
            <a:schemeClr val="tx1"/>
          </a:solidFill>
          <a:latin typeface="+mn-lt"/>
          <a:ea typeface="+mn-ea"/>
          <a:cs typeface="+mn-cs"/>
        </a:defRPr>
      </a:lvl7pPr>
      <a:lvl8pPr marL="3947053" algn="l" defTabSz="1127730" rtl="0" eaLnBrk="1" latinLnBrk="0" hangingPunct="1">
        <a:defRPr sz="2220" kern="1200">
          <a:solidFill>
            <a:schemeClr val="tx1"/>
          </a:solidFill>
          <a:latin typeface="+mn-lt"/>
          <a:ea typeface="+mn-ea"/>
          <a:cs typeface="+mn-cs"/>
        </a:defRPr>
      </a:lvl8pPr>
      <a:lvl9pPr marL="4510918" algn="l" defTabSz="1127730" rtl="0" eaLnBrk="1" latinLnBrk="0" hangingPunct="1">
        <a:defRPr sz="22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9DE354C-23A3-15C6-6E45-87228A4A9737}"/>
              </a:ext>
            </a:extLst>
          </p:cNvPr>
          <p:cNvSpPr/>
          <p:nvPr/>
        </p:nvSpPr>
        <p:spPr>
          <a:xfrm>
            <a:off x="3565525" y="7026275"/>
            <a:ext cx="1835151" cy="1090614"/>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solidFill>
                  <a:schemeClr val="tx1"/>
                </a:solidFill>
              </a:rPr>
              <a:t>Barcode Area</a:t>
            </a:r>
          </a:p>
          <a:p>
            <a:pPr algn="ctr"/>
            <a:r>
              <a:rPr lang="en-SG" sz="1801" dirty="0">
                <a:solidFill>
                  <a:schemeClr val="tx1"/>
                </a:solidFill>
              </a:rPr>
              <a:t>2.0” x 1.8”</a:t>
            </a:r>
          </a:p>
        </p:txBody>
      </p:sp>
      <p:pic>
        <p:nvPicPr>
          <p:cNvPr id="8" name="Picture 7">
            <a:extLst>
              <a:ext uri="{FF2B5EF4-FFF2-40B4-BE49-F238E27FC236}">
                <a16:creationId xmlns:a16="http://schemas.microsoft.com/office/drawing/2014/main" id="{2E6D4899-B663-2A1D-6D07-5425390A07CE}"/>
              </a:ext>
            </a:extLst>
          </p:cNvPr>
          <p:cNvPicPr>
            <a:picLocks noChangeAspect="1"/>
          </p:cNvPicPr>
          <p:nvPr/>
        </p:nvPicPr>
        <p:blipFill>
          <a:blip r:embed="rId2"/>
          <a:stretch>
            <a:fillRect/>
          </a:stretch>
        </p:blipFill>
        <p:spPr>
          <a:xfrm>
            <a:off x="0" y="0"/>
            <a:ext cx="12835171" cy="8458200"/>
          </a:xfrm>
          <a:prstGeom prst="rect">
            <a:avLst/>
          </a:prstGeom>
        </p:spPr>
      </p:pic>
      <p:sp>
        <p:nvSpPr>
          <p:cNvPr id="2" name="Rectangle 1">
            <a:extLst>
              <a:ext uri="{FF2B5EF4-FFF2-40B4-BE49-F238E27FC236}">
                <a16:creationId xmlns:a16="http://schemas.microsoft.com/office/drawing/2014/main" id="{B2CB13FE-AF57-9EDB-2666-AC5A39650303}"/>
              </a:ext>
            </a:extLst>
          </p:cNvPr>
          <p:cNvSpPr/>
          <p:nvPr/>
        </p:nvSpPr>
        <p:spPr>
          <a:xfrm>
            <a:off x="565149" y="554205"/>
            <a:ext cx="4591051" cy="7340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t>Cover Safe Area</a:t>
            </a:r>
          </a:p>
          <a:p>
            <a:pPr algn="ctr"/>
            <a:r>
              <a:rPr lang="en-SG" sz="1801" dirty="0"/>
              <a:t>5” x 8”</a:t>
            </a:r>
          </a:p>
        </p:txBody>
      </p:sp>
      <p:sp>
        <p:nvSpPr>
          <p:cNvPr id="9" name="Rectangle 8">
            <a:extLst>
              <a:ext uri="{FF2B5EF4-FFF2-40B4-BE49-F238E27FC236}">
                <a16:creationId xmlns:a16="http://schemas.microsoft.com/office/drawing/2014/main" id="{8C109653-88C4-E2D9-69F5-E7C934475516}"/>
              </a:ext>
            </a:extLst>
          </p:cNvPr>
          <p:cNvSpPr/>
          <p:nvPr/>
        </p:nvSpPr>
        <p:spPr>
          <a:xfrm>
            <a:off x="1833032" y="6731531"/>
            <a:ext cx="3310128" cy="1152144"/>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solidFill>
                  <a:schemeClr val="tx1"/>
                </a:solidFill>
              </a:rPr>
              <a:t>Barcode Area</a:t>
            </a:r>
          </a:p>
          <a:p>
            <a:pPr algn="ctr"/>
            <a:r>
              <a:rPr lang="en-SG" sz="1801" dirty="0">
                <a:solidFill>
                  <a:schemeClr val="tx1"/>
                </a:solidFill>
              </a:rPr>
              <a:t>3.622” x 1.26”</a:t>
            </a:r>
          </a:p>
        </p:txBody>
      </p:sp>
      <p:sp>
        <p:nvSpPr>
          <p:cNvPr id="14" name="Rectangle 13">
            <a:extLst>
              <a:ext uri="{FF2B5EF4-FFF2-40B4-BE49-F238E27FC236}">
                <a16:creationId xmlns:a16="http://schemas.microsoft.com/office/drawing/2014/main" id="{CF36E22A-1B0A-3A1F-F86E-701C62D1BCF9}"/>
              </a:ext>
            </a:extLst>
          </p:cNvPr>
          <p:cNvSpPr/>
          <p:nvPr/>
        </p:nvSpPr>
        <p:spPr>
          <a:xfrm>
            <a:off x="5594349" y="91440"/>
            <a:ext cx="1635126" cy="8252459"/>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t>Spine Width</a:t>
            </a:r>
          </a:p>
          <a:p>
            <a:pPr algn="ctr"/>
            <a:r>
              <a:rPr lang="en-SG" sz="1801" dirty="0"/>
              <a:t>1.778”</a:t>
            </a:r>
          </a:p>
        </p:txBody>
      </p:sp>
      <p:sp>
        <p:nvSpPr>
          <p:cNvPr id="3" name="Rectangle 2">
            <a:extLst>
              <a:ext uri="{FF2B5EF4-FFF2-40B4-BE49-F238E27FC236}">
                <a16:creationId xmlns:a16="http://schemas.microsoft.com/office/drawing/2014/main" id="{64F80761-D07E-1F94-75BF-6FB2DD93197C}"/>
              </a:ext>
            </a:extLst>
          </p:cNvPr>
          <p:cNvSpPr/>
          <p:nvPr/>
        </p:nvSpPr>
        <p:spPr>
          <a:xfrm>
            <a:off x="7670800" y="543560"/>
            <a:ext cx="4591051" cy="7340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t>Cover Safe Area</a:t>
            </a:r>
          </a:p>
          <a:p>
            <a:pPr algn="ctr"/>
            <a:r>
              <a:rPr lang="en-SG" sz="1801" dirty="0"/>
              <a:t>5” x 8”</a:t>
            </a:r>
          </a:p>
        </p:txBody>
      </p:sp>
    </p:spTree>
    <p:extLst>
      <p:ext uri="{BB962C8B-B14F-4D97-AF65-F5344CB8AC3E}">
        <p14:creationId xmlns:p14="http://schemas.microsoft.com/office/powerpoint/2010/main" val="88321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Background">
            <a:extLst>
              <a:ext uri="{FF2B5EF4-FFF2-40B4-BE49-F238E27FC236}">
                <a16:creationId xmlns:a16="http://schemas.microsoft.com/office/drawing/2014/main" id="{077D5188-2568-CD0D-CEF2-6F0131695B10}"/>
              </a:ext>
            </a:extLst>
          </p:cNvPr>
          <p:cNvPicPr>
            <a:picLocks noChangeAspect="1"/>
          </p:cNvPicPr>
          <p:nvPr/>
        </p:nvPicPr>
        <p:blipFill>
          <a:blip r:embed="rId3"/>
          <a:stretch>
            <a:fillRect/>
          </a:stretch>
        </p:blipFill>
        <p:spPr>
          <a:xfrm>
            <a:off x="25122" y="0"/>
            <a:ext cx="12771918" cy="8458200"/>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426121" y="3249676"/>
            <a:ext cx="3041216" cy="2268827"/>
            <a:chOff x="8399133" y="3249673"/>
            <a:chExt cx="3041214" cy="2268828"/>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6"/>
              <a:ext cx="910771" cy="276871"/>
            </a:xfrm>
            <a:prstGeom prst="rect">
              <a:avLst/>
            </a:prstGeom>
            <a:noFill/>
          </p:spPr>
          <p:txBody>
            <a:bodyPr wrap="square" rtlCol="0">
              <a:spAutoFit/>
            </a:bodyPr>
            <a:lstStyle/>
            <a:p>
              <a:pPr algn="ctr"/>
              <a:r>
                <a:rPr lang="en-US" sz="1199" dirty="0">
                  <a:solidFill>
                    <a:schemeClr val="bg1"/>
                  </a:solidFill>
                  <a:latin typeface="TeXGyrePagella" pitchFamily="2" charset="77"/>
                </a:rPr>
                <a:t>1</a:t>
              </a:r>
              <a:r>
                <a:rPr lang="en-US" sz="1199" baseline="30000" dirty="0">
                  <a:solidFill>
                    <a:schemeClr val="bg1"/>
                  </a:solidFill>
                  <a:latin typeface="TeXGyrePagella" pitchFamily="2" charset="77"/>
                </a:rPr>
                <a:t>st</a:t>
              </a:r>
              <a:r>
                <a:rPr lang="en-US" sz="1199"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1"/>
              <a:ext cx="1479891" cy="369460"/>
            </a:xfrm>
            <a:prstGeom prst="rect">
              <a:avLst/>
            </a:prstGeom>
            <a:noFill/>
          </p:spPr>
          <p:txBody>
            <a:bodyPr wrap="none" rtlCol="0">
              <a:spAutoFit/>
            </a:bodyPr>
            <a:lstStyle/>
            <a:p>
              <a:r>
                <a:rPr lang="en-US" sz="1801"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41214" cy="1137043"/>
              <a:chOff x="8399133" y="3647457"/>
              <a:chExt cx="3041214" cy="1137043"/>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8" y="4076293"/>
                <a:ext cx="2744980" cy="708207"/>
              </a:xfrm>
              <a:prstGeom prst="rect">
                <a:avLst/>
              </a:prstGeom>
              <a:noFill/>
            </p:spPr>
            <p:txBody>
              <a:bodyPr wrap="none" rtlCol="0">
                <a:spAutoFit/>
              </a:bodyPr>
              <a:lstStyle/>
              <a:p>
                <a:r>
                  <a:rPr lang="en-US" sz="4002"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41214" cy="708207"/>
              </a:xfrm>
              <a:prstGeom prst="rect">
                <a:avLst/>
              </a:prstGeom>
              <a:noFill/>
            </p:spPr>
            <p:txBody>
              <a:bodyPr wrap="none" rtlCol="0">
                <a:spAutoFit/>
              </a:bodyPr>
              <a:lstStyle/>
              <a:p>
                <a:r>
                  <a:rPr lang="en-US" sz="4002"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6" cy="552289"/>
              <a:chOff x="9111929" y="3249673"/>
              <a:chExt cx="1604926" cy="552289"/>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0"/>
                <a:ext cx="1604926" cy="338682"/>
              </a:xfrm>
              <a:prstGeom prst="rect">
                <a:avLst/>
              </a:prstGeom>
              <a:noFill/>
            </p:spPr>
            <p:txBody>
              <a:bodyPr wrap="none" rtlCol="0">
                <a:spAutoFit/>
              </a:bodyPr>
              <a:lstStyle/>
              <a:p>
                <a:r>
                  <a:rPr lang="en-US" sz="1601"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1" cy="338682"/>
              </a:xfrm>
              <a:prstGeom prst="rect">
                <a:avLst/>
              </a:prstGeom>
              <a:noFill/>
            </p:spPr>
            <p:txBody>
              <a:bodyPr wrap="none" rtlCol="0">
                <a:spAutoFit/>
              </a:bodyPr>
              <a:lstStyle/>
              <a:p>
                <a:r>
                  <a:rPr lang="en-US" sz="1601" b="1" dirty="0">
                    <a:solidFill>
                      <a:schemeClr val="bg1"/>
                    </a:solidFill>
                    <a:latin typeface="TeXGyrePagella" pitchFamily="2" charset="77"/>
                  </a:rPr>
                  <a:t>A Complete</a:t>
                </a:r>
              </a:p>
            </p:txBody>
          </p:sp>
        </p:grpSp>
      </p:grpSp>
      <p:grpSp>
        <p:nvGrpSpPr>
          <p:cNvPr id="2" name="Back Cover">
            <a:extLst>
              <a:ext uri="{FF2B5EF4-FFF2-40B4-BE49-F238E27FC236}">
                <a16:creationId xmlns:a16="http://schemas.microsoft.com/office/drawing/2014/main" id="{CCF05E77-E4D4-970E-FA3C-52EADB157FEF}"/>
              </a:ext>
            </a:extLst>
          </p:cNvPr>
          <p:cNvGrpSpPr/>
          <p:nvPr/>
        </p:nvGrpSpPr>
        <p:grpSpPr>
          <a:xfrm>
            <a:off x="255586" y="228599"/>
            <a:ext cx="5260976" cy="8001002"/>
            <a:chOff x="228599" y="228599"/>
            <a:chExt cx="5260975" cy="8001001"/>
          </a:xfrm>
        </p:grpSpPr>
        <p:sp>
          <p:nvSpPr>
            <p:cNvPr id="29" name="Back Cover Background Rectangle">
              <a:extLst>
                <a:ext uri="{FF2B5EF4-FFF2-40B4-BE49-F238E27FC236}">
                  <a16:creationId xmlns:a16="http://schemas.microsoft.com/office/drawing/2014/main" id="{47214C9E-C484-1BC8-4C80-BF9915B1BB29}"/>
                </a:ext>
              </a:extLst>
            </p:cNvPr>
            <p:cNvSpPr/>
            <p:nvPr/>
          </p:nvSpPr>
          <p:spPr>
            <a:xfrm>
              <a:off x="228599" y="228599"/>
              <a:ext cx="5260975" cy="8001001"/>
            </a:xfrm>
            <a:prstGeom prst="rect">
              <a:avLst/>
            </a:prstGeom>
            <a:solidFill>
              <a:srgbClr val="130F2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801" dirty="0"/>
            </a:p>
          </p:txBody>
        </p:sp>
        <p:sp>
          <p:nvSpPr>
            <p:cNvPr id="26" name="Barcode Area">
              <a:extLst>
                <a:ext uri="{FF2B5EF4-FFF2-40B4-BE49-F238E27FC236}">
                  <a16:creationId xmlns:a16="http://schemas.microsoft.com/office/drawing/2014/main" id="{FE02E9BB-DD99-302E-5805-8B8825C3D7FD}"/>
                </a:ext>
              </a:extLst>
            </p:cNvPr>
            <p:cNvSpPr/>
            <p:nvPr/>
          </p:nvSpPr>
          <p:spPr>
            <a:xfrm>
              <a:off x="3538538" y="7026274"/>
              <a:ext cx="1835150" cy="10906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solidFill>
                    <a:schemeClr val="tx1"/>
                  </a:solidFill>
                </a:rPr>
                <a:t>Barcode Area</a:t>
              </a:r>
            </a:p>
            <a:p>
              <a:pPr algn="ctr"/>
              <a:r>
                <a:rPr lang="en-SG" sz="1801" dirty="0">
                  <a:solidFill>
                    <a:schemeClr val="tx1"/>
                  </a:solidFill>
                </a:rPr>
                <a:t>2.0” x 1.8”</a:t>
              </a:r>
            </a:p>
          </p:txBody>
        </p:sp>
        <p:sp>
          <p:nvSpPr>
            <p:cNvPr id="6" name="Back Cover Text">
              <a:extLst>
                <a:ext uri="{FF2B5EF4-FFF2-40B4-BE49-F238E27FC236}">
                  <a16:creationId xmlns:a16="http://schemas.microsoft.com/office/drawing/2014/main" id="{82897915-1C7B-271A-7ED4-EA4F14BA9D44}"/>
                </a:ext>
              </a:extLst>
            </p:cNvPr>
            <p:cNvSpPr txBox="1"/>
            <p:nvPr/>
          </p:nvSpPr>
          <p:spPr>
            <a:xfrm>
              <a:off x="357932" y="3325616"/>
              <a:ext cx="5009619" cy="4039567"/>
            </a:xfrm>
            <a:prstGeom prst="rect">
              <a:avLst/>
            </a:prstGeom>
            <a:noFill/>
          </p:spPr>
          <p:txBody>
            <a:bodyPr wrap="square" rtlCol="0">
              <a:spAutoFit/>
            </a:bodyPr>
            <a:lstStyle/>
            <a:p>
              <a:pPr algn="just">
                <a:spcAft>
                  <a:spcPts val="999"/>
                </a:spcAft>
              </a:pPr>
              <a:r>
                <a:rPr lang="en-US" sz="1199" dirty="0">
                  <a:solidFill>
                    <a:schemeClr val="bg1"/>
                  </a:solidFill>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199" i="1" dirty="0">
                  <a:solidFill>
                    <a:schemeClr val="bg1"/>
                  </a:solidFill>
                </a:rPr>
                <a:t>A Complete Introduction to Abstract Algebra</a:t>
              </a:r>
              <a:r>
                <a:rPr lang="en-US" sz="1199" dirty="0">
                  <a:solidFill>
                    <a:schemeClr val="bg1"/>
                  </a:solidFill>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p>
            <a:p>
              <a:pPr algn="just">
                <a:spcAft>
                  <a:spcPts val="999"/>
                </a:spcAft>
              </a:pPr>
              <a:r>
                <a:rPr lang="en-US" sz="1199" dirty="0">
                  <a:solidFill>
                    <a:schemeClr val="bg1"/>
                  </a:solidFill>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p>
            <a:p>
              <a:br>
                <a:rPr lang="en-US" sz="1199" dirty="0">
                  <a:solidFill>
                    <a:schemeClr val="bg1"/>
                  </a:solidFill>
                </a:rPr>
              </a:br>
              <a:endParaRPr lang="en-SG" sz="1199" dirty="0">
                <a:solidFill>
                  <a:schemeClr val="bg1"/>
                </a:solidFill>
              </a:endParaRP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349200" y="338400"/>
              <a:ext cx="5018400" cy="289498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801"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2</a:t>
                  </a:r>
                  <a:r>
                    <a:rPr lang="en-SG" sz="1199" i="1" kern="0" dirty="0"/>
                    <a:t>s</a:t>
                  </a:r>
                  <a:endParaRPr lang="en-SG" sz="2001"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3</a:t>
                  </a:r>
                  <a:r>
                    <a:rPr lang="en-SG" sz="1199" i="1" kern="0" dirty="0"/>
                    <a:t>s</a:t>
                  </a:r>
                  <a:endParaRPr lang="en-SG" sz="2001"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4</a:t>
                  </a:r>
                  <a:r>
                    <a:rPr lang="en-SG" sz="1199" i="1" kern="0" dirty="0"/>
                    <a:t>s</a:t>
                  </a:r>
                  <a:endParaRPr lang="en-SG" sz="2001"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5</a:t>
                  </a:r>
                  <a:r>
                    <a:rPr lang="en-SG" sz="1199" i="1" kern="0" dirty="0"/>
                    <a:t>s</a:t>
                  </a:r>
                  <a:endParaRPr lang="en-SG" sz="2001"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2" y="1709240"/>
                <a:ext cx="3191041" cy="831381"/>
              </a:xfrm>
              <a:prstGeom prst="rect">
                <a:avLst/>
              </a:prstGeom>
              <a:noFill/>
            </p:spPr>
            <p:txBody>
              <a:bodyPr wrap="square" lIns="0" tIns="0" rIns="0" bIns="0" rtlCol="0" anchor="ctr" anchorCtr="0">
                <a:spAutoFit/>
              </a:bodyPr>
              <a:lstStyle/>
              <a:p>
                <a:pPr algn="ctr"/>
                <a:r>
                  <a:rPr lang="en-US" sz="1801" cap="small" dirty="0">
                    <a:solidFill>
                      <a:schemeClr val="bg1"/>
                    </a:solidFill>
                    <a:latin typeface="+mj-lt"/>
                  </a:rPr>
                  <a:t>Demystifying</a:t>
                </a:r>
              </a:p>
              <a:p>
                <a:pPr algn="ctr"/>
                <a:r>
                  <a:rPr lang="en-US" sz="1801" cap="small" dirty="0">
                    <a:solidFill>
                      <a:schemeClr val="bg1"/>
                    </a:solidFill>
                    <a:latin typeface="+mj-lt"/>
                  </a:rPr>
                  <a:t>The Language</a:t>
                </a:r>
              </a:p>
              <a:p>
                <a:pPr algn="ctr"/>
                <a:r>
                  <a:rPr lang="en-US" sz="1801" cap="small" dirty="0">
                    <a:solidFill>
                      <a:schemeClr val="bg1"/>
                    </a:solidFill>
                    <a:latin typeface="+mj-lt"/>
                  </a:rPr>
                  <a:t>of Modern Mathematics</a:t>
                </a:r>
                <a:endParaRPr lang="en-SG" sz="1801" cap="small" dirty="0">
                  <a:solidFill>
                    <a:schemeClr val="bg1"/>
                  </a:solidFill>
                  <a:latin typeface="+mj-lt"/>
                </a:endParaRPr>
              </a:p>
            </p:txBody>
          </p:sp>
        </p:gr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44840" y="3904608"/>
            <a:ext cx="7297115" cy="698534"/>
            <a:chOff x="2762769" y="3899899"/>
            <a:chExt cx="7297114" cy="698533"/>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9" y="3899899"/>
              <a:ext cx="4429673" cy="698533"/>
              <a:chOff x="3051011" y="3838512"/>
              <a:chExt cx="4429673" cy="698533"/>
            </a:xfrm>
          </p:grpSpPr>
          <p:sp>
            <p:nvSpPr>
              <p:cNvPr id="42" name="TextBox 41">
                <a:extLst>
                  <a:ext uri="{FF2B5EF4-FFF2-40B4-BE49-F238E27FC236}">
                    <a16:creationId xmlns:a16="http://schemas.microsoft.com/office/drawing/2014/main" id="{A6F9480F-1291-1B41-C7CF-9617953E076A}"/>
                  </a:ext>
                </a:extLst>
              </p:cNvPr>
              <p:cNvSpPr txBox="1"/>
              <p:nvPr/>
            </p:nvSpPr>
            <p:spPr>
              <a:xfrm>
                <a:off x="3809999" y="3838512"/>
                <a:ext cx="2911694" cy="277127"/>
              </a:xfrm>
              <a:prstGeom prst="rect">
                <a:avLst/>
              </a:prstGeom>
              <a:noFill/>
            </p:spPr>
            <p:txBody>
              <a:bodyPr wrap="none" lIns="0" tIns="0" rIns="0" bIns="0" rtlCol="0" anchor="ctr" anchorCtr="0">
                <a:spAutoFit/>
              </a:bodyPr>
              <a:lstStyle/>
              <a:p>
                <a:r>
                  <a:rPr lang="en-SG" sz="1801"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1" y="4044603"/>
                <a:ext cx="4429673" cy="492442"/>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7" y="4085789"/>
              <a:ext cx="1295226" cy="277127"/>
            </a:xfrm>
            <a:prstGeom prst="rect">
              <a:avLst/>
            </a:prstGeom>
            <a:noFill/>
          </p:spPr>
          <p:txBody>
            <a:bodyPr wrap="none" lIns="0" tIns="0" rIns="0" bIns="0" rtlCol="0" anchor="ctr" anchorCtr="0">
              <a:spAutoFit/>
            </a:bodyPr>
            <a:lstStyle/>
            <a:p>
              <a:r>
                <a:rPr lang="en-SG" sz="1801" dirty="0">
                  <a:solidFill>
                    <a:schemeClr val="bg1"/>
                  </a:solidFill>
                </a:rPr>
                <a:t>Kan Onn Kit</a:t>
              </a:r>
            </a:p>
          </p:txBody>
        </p:sp>
      </p:grpSp>
    </p:spTree>
    <p:extLst>
      <p:ext uri="{BB962C8B-B14F-4D97-AF65-F5344CB8AC3E}">
        <p14:creationId xmlns:p14="http://schemas.microsoft.com/office/powerpoint/2010/main" val="273412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Background">
            <a:extLst>
              <a:ext uri="{FF2B5EF4-FFF2-40B4-BE49-F238E27FC236}">
                <a16:creationId xmlns:a16="http://schemas.microsoft.com/office/drawing/2014/main" id="{077D5188-2568-CD0D-CEF2-6F0131695B10}"/>
              </a:ext>
            </a:extLst>
          </p:cNvPr>
          <p:cNvPicPr>
            <a:picLocks noChangeAspect="1"/>
          </p:cNvPicPr>
          <p:nvPr/>
        </p:nvPicPr>
        <p:blipFill>
          <a:blip r:embed="rId3"/>
          <a:stretch>
            <a:fillRect/>
          </a:stretch>
        </p:blipFill>
        <p:spPr>
          <a:xfrm>
            <a:off x="25122" y="0"/>
            <a:ext cx="12771918" cy="8458200"/>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426121" y="3249676"/>
            <a:ext cx="3041216" cy="2268827"/>
            <a:chOff x="8399133" y="3249673"/>
            <a:chExt cx="3041214" cy="2268828"/>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6"/>
              <a:ext cx="910771" cy="276871"/>
            </a:xfrm>
            <a:prstGeom prst="rect">
              <a:avLst/>
            </a:prstGeom>
            <a:noFill/>
          </p:spPr>
          <p:txBody>
            <a:bodyPr wrap="square" rtlCol="0">
              <a:spAutoFit/>
            </a:bodyPr>
            <a:lstStyle/>
            <a:p>
              <a:pPr algn="ctr"/>
              <a:r>
                <a:rPr lang="en-US" sz="1199" dirty="0">
                  <a:solidFill>
                    <a:schemeClr val="bg1"/>
                  </a:solidFill>
                  <a:latin typeface="TeXGyrePagella" pitchFamily="2" charset="77"/>
                </a:rPr>
                <a:t>1</a:t>
              </a:r>
              <a:r>
                <a:rPr lang="en-US" sz="1199" baseline="30000" dirty="0">
                  <a:solidFill>
                    <a:schemeClr val="bg1"/>
                  </a:solidFill>
                  <a:latin typeface="TeXGyrePagella" pitchFamily="2" charset="77"/>
                </a:rPr>
                <a:t>st</a:t>
              </a:r>
              <a:r>
                <a:rPr lang="en-US" sz="1199"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1"/>
              <a:ext cx="1479891" cy="369460"/>
            </a:xfrm>
            <a:prstGeom prst="rect">
              <a:avLst/>
            </a:prstGeom>
            <a:noFill/>
          </p:spPr>
          <p:txBody>
            <a:bodyPr wrap="none" rtlCol="0">
              <a:spAutoFit/>
            </a:bodyPr>
            <a:lstStyle/>
            <a:p>
              <a:r>
                <a:rPr lang="en-US" sz="1801"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41214" cy="1137043"/>
              <a:chOff x="8399133" y="3647457"/>
              <a:chExt cx="3041214" cy="1137043"/>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8" y="4076293"/>
                <a:ext cx="2744980" cy="708207"/>
              </a:xfrm>
              <a:prstGeom prst="rect">
                <a:avLst/>
              </a:prstGeom>
              <a:noFill/>
            </p:spPr>
            <p:txBody>
              <a:bodyPr wrap="none" rtlCol="0">
                <a:spAutoFit/>
              </a:bodyPr>
              <a:lstStyle/>
              <a:p>
                <a:r>
                  <a:rPr lang="en-US" sz="4002"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41214" cy="708207"/>
              </a:xfrm>
              <a:prstGeom prst="rect">
                <a:avLst/>
              </a:prstGeom>
              <a:noFill/>
            </p:spPr>
            <p:txBody>
              <a:bodyPr wrap="none" rtlCol="0">
                <a:spAutoFit/>
              </a:bodyPr>
              <a:lstStyle/>
              <a:p>
                <a:r>
                  <a:rPr lang="en-US" sz="4002"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6" cy="552289"/>
              <a:chOff x="9111929" y="3249673"/>
              <a:chExt cx="1604926" cy="552289"/>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0"/>
                <a:ext cx="1604926" cy="338682"/>
              </a:xfrm>
              <a:prstGeom prst="rect">
                <a:avLst/>
              </a:prstGeom>
              <a:noFill/>
            </p:spPr>
            <p:txBody>
              <a:bodyPr wrap="none" rtlCol="0">
                <a:spAutoFit/>
              </a:bodyPr>
              <a:lstStyle/>
              <a:p>
                <a:r>
                  <a:rPr lang="en-US" sz="1601"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1" cy="338682"/>
              </a:xfrm>
              <a:prstGeom prst="rect">
                <a:avLst/>
              </a:prstGeom>
              <a:noFill/>
            </p:spPr>
            <p:txBody>
              <a:bodyPr wrap="none" rtlCol="0">
                <a:spAutoFit/>
              </a:bodyPr>
              <a:lstStyle/>
              <a:p>
                <a:r>
                  <a:rPr lang="en-US" sz="1601" b="1" dirty="0">
                    <a:solidFill>
                      <a:schemeClr val="bg1"/>
                    </a:solidFill>
                    <a:latin typeface="TeXGyrePagella" pitchFamily="2" charset="77"/>
                  </a:rPr>
                  <a:t>A Complete</a:t>
                </a:r>
              </a:p>
            </p:txBody>
          </p:sp>
        </p:grpSp>
      </p:grpSp>
      <p:grpSp>
        <p:nvGrpSpPr>
          <p:cNvPr id="2" name="Back Cover">
            <a:extLst>
              <a:ext uri="{FF2B5EF4-FFF2-40B4-BE49-F238E27FC236}">
                <a16:creationId xmlns:a16="http://schemas.microsoft.com/office/drawing/2014/main" id="{CCF05E77-E4D4-970E-FA3C-52EADB157FEF}"/>
              </a:ext>
            </a:extLst>
          </p:cNvPr>
          <p:cNvGrpSpPr/>
          <p:nvPr/>
        </p:nvGrpSpPr>
        <p:grpSpPr>
          <a:xfrm>
            <a:off x="376188" y="338404"/>
            <a:ext cx="5018400" cy="7026783"/>
            <a:chOff x="349200" y="338400"/>
            <a:chExt cx="5018400" cy="7026783"/>
          </a:xfrm>
        </p:grpSpPr>
        <p:sp>
          <p:nvSpPr>
            <p:cNvPr id="6" name="Back Cover Text">
              <a:extLst>
                <a:ext uri="{FF2B5EF4-FFF2-40B4-BE49-F238E27FC236}">
                  <a16:creationId xmlns:a16="http://schemas.microsoft.com/office/drawing/2014/main" id="{82897915-1C7B-271A-7ED4-EA4F14BA9D44}"/>
                </a:ext>
              </a:extLst>
            </p:cNvPr>
            <p:cNvSpPr txBox="1"/>
            <p:nvPr/>
          </p:nvSpPr>
          <p:spPr>
            <a:xfrm>
              <a:off x="357934" y="3325616"/>
              <a:ext cx="5009620" cy="4039567"/>
            </a:xfrm>
            <a:prstGeom prst="rect">
              <a:avLst/>
            </a:prstGeom>
            <a:noFill/>
          </p:spPr>
          <p:txBody>
            <a:bodyPr wrap="square" rtlCol="0">
              <a:spAutoFit/>
            </a:bodyPr>
            <a:lstStyle/>
            <a:p>
              <a:pPr algn="just">
                <a:spcAft>
                  <a:spcPts val="999"/>
                </a:spcAft>
              </a:pPr>
              <a:r>
                <a:rPr lang="en-US" sz="1199" dirty="0">
                  <a:solidFill>
                    <a:schemeClr val="bg1"/>
                  </a:solidFill>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199" i="1" dirty="0">
                  <a:solidFill>
                    <a:schemeClr val="bg1"/>
                  </a:solidFill>
                </a:rPr>
                <a:t>A Complete Introduction to Abstract Algebra</a:t>
              </a:r>
              <a:r>
                <a:rPr lang="en-US" sz="1199" dirty="0">
                  <a:solidFill>
                    <a:schemeClr val="bg1"/>
                  </a:solidFill>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p>
            <a:p>
              <a:pPr algn="just">
                <a:spcAft>
                  <a:spcPts val="999"/>
                </a:spcAft>
              </a:pPr>
              <a:r>
                <a:rPr lang="en-US" sz="1199" dirty="0">
                  <a:solidFill>
                    <a:schemeClr val="bg1"/>
                  </a:solidFill>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p>
            <a:p>
              <a:br>
                <a:rPr lang="en-US" sz="1199" dirty="0">
                  <a:solidFill>
                    <a:schemeClr val="bg1"/>
                  </a:solidFill>
                </a:rPr>
              </a:br>
              <a:endParaRPr lang="en-SG" sz="1199" dirty="0">
                <a:solidFill>
                  <a:schemeClr val="bg1"/>
                </a:solidFill>
              </a:endParaRP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349200" y="338400"/>
              <a:ext cx="5018400" cy="289498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801"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2</a:t>
                  </a:r>
                  <a:r>
                    <a:rPr lang="en-SG" sz="1199" i="1" kern="0" dirty="0"/>
                    <a:t>s</a:t>
                  </a:r>
                  <a:endParaRPr lang="en-SG" sz="2001"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3</a:t>
                  </a:r>
                  <a:r>
                    <a:rPr lang="en-SG" sz="1199" i="1" kern="0" dirty="0"/>
                    <a:t>s</a:t>
                  </a:r>
                  <a:endParaRPr lang="en-SG" sz="2001"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4</a:t>
                  </a:r>
                  <a:r>
                    <a:rPr lang="en-SG" sz="1199" i="1" kern="0" dirty="0"/>
                    <a:t>s</a:t>
                  </a:r>
                  <a:endParaRPr lang="en-SG" sz="2001"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5</a:t>
                  </a:r>
                  <a:r>
                    <a:rPr lang="en-SG" sz="1199" i="1" kern="0" dirty="0"/>
                    <a:t>s</a:t>
                  </a:r>
                  <a:endParaRPr lang="en-SG" sz="2001"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0" y="1709239"/>
                <a:ext cx="3191040" cy="831381"/>
              </a:xfrm>
              <a:prstGeom prst="rect">
                <a:avLst/>
              </a:prstGeom>
              <a:noFill/>
            </p:spPr>
            <p:txBody>
              <a:bodyPr wrap="square" lIns="0" tIns="0" rIns="0" bIns="0" rtlCol="0" anchor="ctr" anchorCtr="0">
                <a:spAutoFit/>
              </a:bodyPr>
              <a:lstStyle/>
              <a:p>
                <a:pPr algn="ctr"/>
                <a:r>
                  <a:rPr lang="en-US" sz="1801" cap="small" dirty="0">
                    <a:solidFill>
                      <a:schemeClr val="bg1"/>
                    </a:solidFill>
                    <a:latin typeface="+mj-lt"/>
                  </a:rPr>
                  <a:t>Demystifying</a:t>
                </a:r>
              </a:p>
              <a:p>
                <a:pPr algn="ctr"/>
                <a:r>
                  <a:rPr lang="en-US" sz="1801" cap="small" dirty="0">
                    <a:solidFill>
                      <a:schemeClr val="bg1"/>
                    </a:solidFill>
                    <a:latin typeface="+mj-lt"/>
                  </a:rPr>
                  <a:t>The Language</a:t>
                </a:r>
              </a:p>
              <a:p>
                <a:pPr algn="ctr"/>
                <a:r>
                  <a:rPr lang="en-US" sz="1801" cap="small" dirty="0">
                    <a:solidFill>
                      <a:schemeClr val="bg1"/>
                    </a:solidFill>
                    <a:latin typeface="+mj-lt"/>
                  </a:rPr>
                  <a:t>of Modern Mathematics</a:t>
                </a:r>
                <a:endParaRPr lang="en-SG" sz="1801" cap="small" dirty="0">
                  <a:solidFill>
                    <a:schemeClr val="bg1"/>
                  </a:solidFill>
                  <a:latin typeface="+mj-lt"/>
                </a:endParaRPr>
              </a:p>
            </p:txBody>
          </p:sp>
        </p:gr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44840" y="3904608"/>
            <a:ext cx="7297115" cy="698534"/>
            <a:chOff x="2762769" y="3899899"/>
            <a:chExt cx="7297114" cy="698533"/>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9" y="3899899"/>
              <a:ext cx="4429673" cy="698533"/>
              <a:chOff x="3051011" y="3838512"/>
              <a:chExt cx="4429673" cy="698533"/>
            </a:xfrm>
          </p:grpSpPr>
          <p:sp>
            <p:nvSpPr>
              <p:cNvPr id="42" name="TextBox 41">
                <a:extLst>
                  <a:ext uri="{FF2B5EF4-FFF2-40B4-BE49-F238E27FC236}">
                    <a16:creationId xmlns:a16="http://schemas.microsoft.com/office/drawing/2014/main" id="{A6F9480F-1291-1B41-C7CF-9617953E076A}"/>
                  </a:ext>
                </a:extLst>
              </p:cNvPr>
              <p:cNvSpPr txBox="1"/>
              <p:nvPr/>
            </p:nvSpPr>
            <p:spPr>
              <a:xfrm>
                <a:off x="3809999" y="3838512"/>
                <a:ext cx="2911694" cy="277127"/>
              </a:xfrm>
              <a:prstGeom prst="rect">
                <a:avLst/>
              </a:prstGeom>
              <a:noFill/>
            </p:spPr>
            <p:txBody>
              <a:bodyPr wrap="none" lIns="0" tIns="0" rIns="0" bIns="0" rtlCol="0" anchor="ctr" anchorCtr="0">
                <a:spAutoFit/>
              </a:bodyPr>
              <a:lstStyle/>
              <a:p>
                <a:r>
                  <a:rPr lang="en-SG" sz="1801"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1" y="4044603"/>
                <a:ext cx="4429673" cy="492442"/>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7" y="4085789"/>
              <a:ext cx="1295226" cy="277127"/>
            </a:xfrm>
            <a:prstGeom prst="rect">
              <a:avLst/>
            </a:prstGeom>
            <a:noFill/>
          </p:spPr>
          <p:txBody>
            <a:bodyPr wrap="none" lIns="0" tIns="0" rIns="0" bIns="0" rtlCol="0" anchor="ctr" anchorCtr="0">
              <a:spAutoFit/>
            </a:bodyPr>
            <a:lstStyle/>
            <a:p>
              <a:r>
                <a:rPr lang="en-SG" sz="1801" dirty="0">
                  <a:solidFill>
                    <a:schemeClr val="bg1"/>
                  </a:solidFill>
                </a:rPr>
                <a:t>Kan Onn Kit</a:t>
              </a:r>
            </a:p>
          </p:txBody>
        </p:sp>
      </p:grpSp>
    </p:spTree>
    <p:extLst>
      <p:ext uri="{BB962C8B-B14F-4D97-AF65-F5344CB8AC3E}">
        <p14:creationId xmlns:p14="http://schemas.microsoft.com/office/powerpoint/2010/main" val="252053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 name="Background">
            <a:extLst>
              <a:ext uri="{FF2B5EF4-FFF2-40B4-BE49-F238E27FC236}">
                <a16:creationId xmlns:a16="http://schemas.microsoft.com/office/drawing/2014/main" id="{7ABC9704-A58D-EA3D-C317-247DFC87C8DC}"/>
              </a:ext>
            </a:extLst>
          </p:cNvPr>
          <p:cNvPicPr>
            <a:picLocks noChangeAspect="1"/>
          </p:cNvPicPr>
          <p:nvPr/>
        </p:nvPicPr>
        <p:blipFill>
          <a:blip r:embed="rId3"/>
          <a:stretch>
            <a:fillRect/>
          </a:stretch>
        </p:blipFill>
        <p:spPr>
          <a:xfrm>
            <a:off x="0" y="834"/>
            <a:ext cx="12827000" cy="8456532"/>
          </a:xfrm>
          <a:prstGeom prst="rect">
            <a:avLst/>
          </a:prstGeom>
        </p:spPr>
      </p:pic>
      <p:sp>
        <p:nvSpPr>
          <p:cNvPr id="8" name="Rectangle 7">
            <a:extLst>
              <a:ext uri="{FF2B5EF4-FFF2-40B4-BE49-F238E27FC236}">
                <a16:creationId xmlns:a16="http://schemas.microsoft.com/office/drawing/2014/main" id="{E45DDC3B-FF00-17D6-F25F-9B02AAFECAD8}"/>
              </a:ext>
            </a:extLst>
          </p:cNvPr>
          <p:cNvSpPr/>
          <p:nvPr/>
        </p:nvSpPr>
        <p:spPr>
          <a:xfrm>
            <a:off x="565149" y="554205"/>
            <a:ext cx="4591051" cy="7340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t>Cover Safe Area</a:t>
            </a:r>
          </a:p>
          <a:p>
            <a:pPr algn="ctr"/>
            <a:r>
              <a:rPr lang="en-SG" sz="1801" dirty="0"/>
              <a:t>5” x 8”</a:t>
            </a:r>
          </a:p>
        </p:txBody>
      </p:sp>
      <p:sp>
        <p:nvSpPr>
          <p:cNvPr id="23" name="Rectangle 22">
            <a:extLst>
              <a:ext uri="{FF2B5EF4-FFF2-40B4-BE49-F238E27FC236}">
                <a16:creationId xmlns:a16="http://schemas.microsoft.com/office/drawing/2014/main" id="{9BA7C6AA-0385-127F-B9D6-3F436721ED9E}"/>
              </a:ext>
            </a:extLst>
          </p:cNvPr>
          <p:cNvSpPr/>
          <p:nvPr/>
        </p:nvSpPr>
        <p:spPr>
          <a:xfrm>
            <a:off x="5594349" y="91440"/>
            <a:ext cx="1635126" cy="8252459"/>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t>Spine Width</a:t>
            </a:r>
          </a:p>
          <a:p>
            <a:pPr algn="ctr"/>
            <a:r>
              <a:rPr lang="en-SG" sz="1801" dirty="0"/>
              <a:t>1.778”</a:t>
            </a:r>
          </a:p>
        </p:txBody>
      </p:sp>
      <p:grpSp>
        <p:nvGrpSpPr>
          <p:cNvPr id="19" name="Title Text">
            <a:extLst>
              <a:ext uri="{FF2B5EF4-FFF2-40B4-BE49-F238E27FC236}">
                <a16:creationId xmlns:a16="http://schemas.microsoft.com/office/drawing/2014/main" id="{09A7FF36-1561-2266-B891-CD4632F01CE4}"/>
              </a:ext>
            </a:extLst>
          </p:cNvPr>
          <p:cNvGrpSpPr/>
          <p:nvPr/>
        </p:nvGrpSpPr>
        <p:grpSpPr>
          <a:xfrm>
            <a:off x="8464766" y="3250800"/>
            <a:ext cx="3041216" cy="2268827"/>
            <a:chOff x="8399133" y="3249673"/>
            <a:chExt cx="3041214" cy="2268828"/>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6"/>
              <a:ext cx="910771" cy="276871"/>
            </a:xfrm>
            <a:prstGeom prst="rect">
              <a:avLst/>
            </a:prstGeom>
            <a:noFill/>
          </p:spPr>
          <p:txBody>
            <a:bodyPr wrap="square" rtlCol="0">
              <a:spAutoFit/>
            </a:bodyPr>
            <a:lstStyle/>
            <a:p>
              <a:pPr algn="ctr"/>
              <a:r>
                <a:rPr lang="en-US" sz="1199" dirty="0">
                  <a:solidFill>
                    <a:schemeClr val="bg1"/>
                  </a:solidFill>
                  <a:latin typeface="TeXGyrePagella" pitchFamily="2" charset="77"/>
                </a:rPr>
                <a:t>1</a:t>
              </a:r>
              <a:r>
                <a:rPr lang="en-US" sz="1199" baseline="30000" dirty="0">
                  <a:solidFill>
                    <a:schemeClr val="bg1"/>
                  </a:solidFill>
                  <a:latin typeface="TeXGyrePagella" pitchFamily="2" charset="77"/>
                </a:rPr>
                <a:t>st</a:t>
              </a:r>
              <a:r>
                <a:rPr lang="en-US" sz="1199"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1"/>
              <a:ext cx="1479891" cy="369460"/>
            </a:xfrm>
            <a:prstGeom prst="rect">
              <a:avLst/>
            </a:prstGeom>
            <a:noFill/>
          </p:spPr>
          <p:txBody>
            <a:bodyPr wrap="none" rtlCol="0">
              <a:spAutoFit/>
            </a:bodyPr>
            <a:lstStyle/>
            <a:p>
              <a:r>
                <a:rPr lang="en-US" sz="1801"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41214" cy="1137043"/>
              <a:chOff x="8399133" y="3647457"/>
              <a:chExt cx="3041214" cy="1137043"/>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8" y="4076293"/>
                <a:ext cx="2744980" cy="708207"/>
              </a:xfrm>
              <a:prstGeom prst="rect">
                <a:avLst/>
              </a:prstGeom>
              <a:noFill/>
            </p:spPr>
            <p:txBody>
              <a:bodyPr wrap="none" rtlCol="0">
                <a:spAutoFit/>
              </a:bodyPr>
              <a:lstStyle/>
              <a:p>
                <a:r>
                  <a:rPr lang="en-US" sz="4002"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41214" cy="708207"/>
              </a:xfrm>
              <a:prstGeom prst="rect">
                <a:avLst/>
              </a:prstGeom>
              <a:noFill/>
            </p:spPr>
            <p:txBody>
              <a:bodyPr wrap="none" rtlCol="0">
                <a:spAutoFit/>
              </a:bodyPr>
              <a:lstStyle/>
              <a:p>
                <a:r>
                  <a:rPr lang="en-US" sz="4002"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6" cy="552289"/>
              <a:chOff x="9111929" y="3249673"/>
              <a:chExt cx="1604926" cy="552289"/>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0"/>
                <a:ext cx="1604926" cy="338682"/>
              </a:xfrm>
              <a:prstGeom prst="rect">
                <a:avLst/>
              </a:prstGeom>
              <a:noFill/>
            </p:spPr>
            <p:txBody>
              <a:bodyPr wrap="none" rtlCol="0">
                <a:spAutoFit/>
              </a:bodyPr>
              <a:lstStyle/>
              <a:p>
                <a:r>
                  <a:rPr lang="en-US" sz="1601"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1" cy="338682"/>
              </a:xfrm>
              <a:prstGeom prst="rect">
                <a:avLst/>
              </a:prstGeom>
              <a:noFill/>
            </p:spPr>
            <p:txBody>
              <a:bodyPr wrap="none" rtlCol="0">
                <a:spAutoFit/>
              </a:bodyPr>
              <a:lstStyle/>
              <a:p>
                <a:r>
                  <a:rPr lang="en-US" sz="1601" b="1" dirty="0">
                    <a:solidFill>
                      <a:schemeClr val="bg1"/>
                    </a:solidFill>
                    <a:latin typeface="TeXGyrePagella" pitchFamily="2" charset="77"/>
                  </a:rPr>
                  <a:t>A Complete</a:t>
                </a:r>
              </a:p>
            </p:txBody>
          </p:sp>
        </p:grpSp>
      </p:grpSp>
      <p:sp>
        <p:nvSpPr>
          <p:cNvPr id="6" name="Back Cover Text">
            <a:extLst>
              <a:ext uri="{FF2B5EF4-FFF2-40B4-BE49-F238E27FC236}">
                <a16:creationId xmlns:a16="http://schemas.microsoft.com/office/drawing/2014/main" id="{82897915-1C7B-271A-7ED4-EA4F14BA9D44}"/>
              </a:ext>
            </a:extLst>
          </p:cNvPr>
          <p:cNvSpPr txBox="1"/>
          <p:nvPr/>
        </p:nvSpPr>
        <p:spPr>
          <a:xfrm>
            <a:off x="567988" y="3340045"/>
            <a:ext cx="4588212" cy="3005951"/>
          </a:xfrm>
          <a:prstGeom prst="rect">
            <a:avLst/>
          </a:prstGeom>
          <a:noFill/>
        </p:spPr>
        <p:txBody>
          <a:bodyPr wrap="square" lIns="0" tIns="0" rIns="0" bIns="0" rtlCol="0">
            <a:spAutoFit/>
          </a:bodyPr>
          <a:lstStyle/>
          <a:p>
            <a:pPr algn="just">
              <a:spcAft>
                <a:spcPts val="999"/>
              </a:spcAft>
            </a:pPr>
            <a:r>
              <a:rPr lang="en-US" sz="1100" dirty="0">
                <a:solidFill>
                  <a:schemeClr val="bg1"/>
                </a:solidFill>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100" i="1" dirty="0">
                <a:solidFill>
                  <a:schemeClr val="bg1"/>
                </a:solidFill>
              </a:rPr>
              <a:t>A Complete Introduction to Abstract Algebra</a:t>
            </a:r>
            <a:r>
              <a:rPr lang="en-US" sz="1100" dirty="0">
                <a:solidFill>
                  <a:schemeClr val="bg1"/>
                </a:solidFill>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p>
          <a:p>
            <a:pPr algn="just">
              <a:spcAft>
                <a:spcPts val="999"/>
              </a:spcAft>
            </a:pPr>
            <a:r>
              <a:rPr lang="en-US" sz="1100" dirty="0">
                <a:solidFill>
                  <a:schemeClr val="bg1"/>
                </a:solidFill>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496067" y="506670"/>
            <a:ext cx="4780013" cy="275746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801"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2</a:t>
                </a:r>
                <a:r>
                  <a:rPr lang="en-SG" sz="1199" i="1" kern="0" dirty="0"/>
                  <a:t>s</a:t>
                </a:r>
                <a:endParaRPr lang="en-SG" sz="2001"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3</a:t>
                </a:r>
                <a:r>
                  <a:rPr lang="en-SG" sz="1199" i="1" kern="0" dirty="0"/>
                  <a:t>s</a:t>
                </a:r>
                <a:endParaRPr lang="en-SG" sz="2001"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4</a:t>
                </a:r>
                <a:r>
                  <a:rPr lang="en-SG" sz="1199" i="1" kern="0" dirty="0"/>
                  <a:t>s</a:t>
                </a:r>
                <a:endParaRPr lang="en-SG" sz="2001"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5</a:t>
                </a:r>
                <a:r>
                  <a:rPr lang="en-SG" sz="1199" i="1" kern="0" dirty="0"/>
                  <a:t>s</a:t>
                </a:r>
                <a:endParaRPr lang="en-SG" sz="2001"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2" y="1709240"/>
              <a:ext cx="3191041" cy="831381"/>
            </a:xfrm>
            <a:prstGeom prst="rect">
              <a:avLst/>
            </a:prstGeom>
            <a:noFill/>
          </p:spPr>
          <p:txBody>
            <a:bodyPr wrap="square" lIns="0" tIns="0" rIns="0" bIns="0" rtlCol="0" anchor="ctr" anchorCtr="0">
              <a:spAutoFit/>
            </a:bodyPr>
            <a:lstStyle/>
            <a:p>
              <a:pPr algn="ctr"/>
              <a:r>
                <a:rPr lang="en-US" sz="1801" cap="small" dirty="0">
                  <a:solidFill>
                    <a:schemeClr val="bg1"/>
                  </a:solidFill>
                  <a:latin typeface="+mj-lt"/>
                </a:rPr>
                <a:t>Demystifying</a:t>
              </a:r>
            </a:p>
            <a:p>
              <a:pPr algn="ctr"/>
              <a:r>
                <a:rPr lang="en-US" sz="1801" cap="small" dirty="0">
                  <a:solidFill>
                    <a:schemeClr val="bg1"/>
                  </a:solidFill>
                  <a:latin typeface="+mj-lt"/>
                </a:rPr>
                <a:t>The Language</a:t>
              </a:r>
            </a:p>
            <a:p>
              <a:pPr algn="ctr"/>
              <a:r>
                <a:rPr lang="en-US" sz="1801" cap="small" dirty="0">
                  <a:solidFill>
                    <a:schemeClr val="bg1"/>
                  </a:solidFill>
                  <a:latin typeface="+mj-lt"/>
                </a:rPr>
                <a:t>of Modern Mathematics</a:t>
              </a:r>
              <a:endParaRPr lang="en-SG" sz="1801" cap="small" dirty="0">
                <a:solidFill>
                  <a:schemeClr val="bg1"/>
                </a:solidFill>
                <a:latin typeface="+mj-lt"/>
              </a:endParaRPr>
            </a:p>
          </p:txBody>
        </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63354" y="3874995"/>
            <a:ext cx="7297115" cy="698534"/>
            <a:chOff x="2762769" y="3899899"/>
            <a:chExt cx="7297114" cy="698533"/>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9" y="3899899"/>
              <a:ext cx="4429673" cy="698533"/>
              <a:chOff x="3051011" y="3838512"/>
              <a:chExt cx="4429673" cy="698533"/>
            </a:xfrm>
          </p:grpSpPr>
          <p:sp>
            <p:nvSpPr>
              <p:cNvPr id="42" name="TextBox 41">
                <a:extLst>
                  <a:ext uri="{FF2B5EF4-FFF2-40B4-BE49-F238E27FC236}">
                    <a16:creationId xmlns:a16="http://schemas.microsoft.com/office/drawing/2014/main" id="{A6F9480F-1291-1B41-C7CF-9617953E076A}"/>
                  </a:ext>
                </a:extLst>
              </p:cNvPr>
              <p:cNvSpPr txBox="1"/>
              <p:nvPr/>
            </p:nvSpPr>
            <p:spPr>
              <a:xfrm>
                <a:off x="3809999" y="3838512"/>
                <a:ext cx="2911694" cy="277127"/>
              </a:xfrm>
              <a:prstGeom prst="rect">
                <a:avLst/>
              </a:prstGeom>
              <a:noFill/>
            </p:spPr>
            <p:txBody>
              <a:bodyPr wrap="none" lIns="0" tIns="0" rIns="0" bIns="0" rtlCol="0" anchor="ctr" anchorCtr="0">
                <a:spAutoFit/>
              </a:bodyPr>
              <a:lstStyle/>
              <a:p>
                <a:r>
                  <a:rPr lang="en-SG" sz="1801"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1" y="4044603"/>
                <a:ext cx="4429673" cy="492442"/>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7" y="4085789"/>
              <a:ext cx="1295226" cy="277127"/>
            </a:xfrm>
            <a:prstGeom prst="rect">
              <a:avLst/>
            </a:prstGeom>
            <a:noFill/>
          </p:spPr>
          <p:txBody>
            <a:bodyPr wrap="none" lIns="0" tIns="0" rIns="0" bIns="0" rtlCol="0" anchor="ctr" anchorCtr="0">
              <a:spAutoFit/>
            </a:bodyPr>
            <a:lstStyle/>
            <a:p>
              <a:r>
                <a:rPr lang="en-SG" sz="1801" dirty="0">
                  <a:solidFill>
                    <a:schemeClr val="bg1"/>
                  </a:solidFill>
                </a:rPr>
                <a:t>Kan Onn Kit</a:t>
              </a:r>
            </a:p>
          </p:txBody>
        </p:sp>
      </p:grpSp>
      <p:sp>
        <p:nvSpPr>
          <p:cNvPr id="13" name="Rectangle 12">
            <a:extLst>
              <a:ext uri="{FF2B5EF4-FFF2-40B4-BE49-F238E27FC236}">
                <a16:creationId xmlns:a16="http://schemas.microsoft.com/office/drawing/2014/main" id="{4AF8EF69-B0B1-010B-09E0-3D0DD6CCC02E}"/>
              </a:ext>
            </a:extLst>
          </p:cNvPr>
          <p:cNvSpPr/>
          <p:nvPr/>
        </p:nvSpPr>
        <p:spPr>
          <a:xfrm>
            <a:off x="1833032" y="6731531"/>
            <a:ext cx="3310128" cy="1152144"/>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801" dirty="0">
                <a:solidFill>
                  <a:schemeClr val="tx1"/>
                </a:solidFill>
              </a:rPr>
              <a:t>Barcode Area</a:t>
            </a:r>
          </a:p>
          <a:p>
            <a:pPr algn="ctr"/>
            <a:r>
              <a:rPr lang="en-SG" sz="1801" dirty="0">
                <a:solidFill>
                  <a:schemeClr val="tx1"/>
                </a:solidFill>
              </a:rPr>
              <a:t>3.622” x 1.26”</a:t>
            </a:r>
          </a:p>
        </p:txBody>
      </p:sp>
    </p:spTree>
    <p:extLst>
      <p:ext uri="{BB962C8B-B14F-4D97-AF65-F5344CB8AC3E}">
        <p14:creationId xmlns:p14="http://schemas.microsoft.com/office/powerpoint/2010/main" val="394636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Background">
            <a:extLst>
              <a:ext uri="{FF2B5EF4-FFF2-40B4-BE49-F238E27FC236}">
                <a16:creationId xmlns:a16="http://schemas.microsoft.com/office/drawing/2014/main" id="{7ABC9704-A58D-EA3D-C317-247DFC87C8DC}"/>
              </a:ext>
            </a:extLst>
          </p:cNvPr>
          <p:cNvPicPr>
            <a:picLocks noChangeAspect="1"/>
          </p:cNvPicPr>
          <p:nvPr/>
        </p:nvPicPr>
        <p:blipFill>
          <a:blip r:embed="rId3"/>
          <a:stretch>
            <a:fillRect/>
          </a:stretch>
        </p:blipFill>
        <p:spPr>
          <a:xfrm>
            <a:off x="0" y="834"/>
            <a:ext cx="12827000" cy="8456532"/>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464766" y="3250800"/>
            <a:ext cx="3041216" cy="2268827"/>
            <a:chOff x="8399133" y="3249673"/>
            <a:chExt cx="3041214" cy="2268828"/>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6"/>
              <a:ext cx="910771" cy="276871"/>
            </a:xfrm>
            <a:prstGeom prst="rect">
              <a:avLst/>
            </a:prstGeom>
            <a:noFill/>
          </p:spPr>
          <p:txBody>
            <a:bodyPr wrap="square" rtlCol="0">
              <a:spAutoFit/>
            </a:bodyPr>
            <a:lstStyle/>
            <a:p>
              <a:pPr algn="ctr"/>
              <a:r>
                <a:rPr lang="en-US" sz="1199" dirty="0">
                  <a:solidFill>
                    <a:schemeClr val="bg1"/>
                  </a:solidFill>
                  <a:latin typeface="TeXGyrePagella" pitchFamily="2" charset="77"/>
                </a:rPr>
                <a:t>1</a:t>
              </a:r>
              <a:r>
                <a:rPr lang="en-US" sz="1199" baseline="30000" dirty="0">
                  <a:solidFill>
                    <a:schemeClr val="bg1"/>
                  </a:solidFill>
                  <a:latin typeface="TeXGyrePagella" pitchFamily="2" charset="77"/>
                </a:rPr>
                <a:t>st</a:t>
              </a:r>
              <a:r>
                <a:rPr lang="en-US" sz="1199"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1"/>
              <a:ext cx="1479891" cy="369460"/>
            </a:xfrm>
            <a:prstGeom prst="rect">
              <a:avLst/>
            </a:prstGeom>
            <a:noFill/>
          </p:spPr>
          <p:txBody>
            <a:bodyPr wrap="none" rtlCol="0">
              <a:spAutoFit/>
            </a:bodyPr>
            <a:lstStyle/>
            <a:p>
              <a:r>
                <a:rPr lang="en-US" sz="1801"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41214" cy="1137043"/>
              <a:chOff x="8399133" y="3647457"/>
              <a:chExt cx="3041214" cy="1137043"/>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8" y="4076293"/>
                <a:ext cx="2744980" cy="708207"/>
              </a:xfrm>
              <a:prstGeom prst="rect">
                <a:avLst/>
              </a:prstGeom>
              <a:noFill/>
            </p:spPr>
            <p:txBody>
              <a:bodyPr wrap="none" rtlCol="0">
                <a:spAutoFit/>
              </a:bodyPr>
              <a:lstStyle/>
              <a:p>
                <a:r>
                  <a:rPr lang="en-US" sz="4002"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41214" cy="708207"/>
              </a:xfrm>
              <a:prstGeom prst="rect">
                <a:avLst/>
              </a:prstGeom>
              <a:noFill/>
            </p:spPr>
            <p:txBody>
              <a:bodyPr wrap="none" rtlCol="0">
                <a:spAutoFit/>
              </a:bodyPr>
              <a:lstStyle/>
              <a:p>
                <a:r>
                  <a:rPr lang="en-US" sz="4002"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6" cy="552289"/>
              <a:chOff x="9111929" y="3249673"/>
              <a:chExt cx="1604926" cy="552289"/>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0"/>
                <a:ext cx="1604926" cy="338682"/>
              </a:xfrm>
              <a:prstGeom prst="rect">
                <a:avLst/>
              </a:prstGeom>
              <a:noFill/>
            </p:spPr>
            <p:txBody>
              <a:bodyPr wrap="none" rtlCol="0">
                <a:spAutoFit/>
              </a:bodyPr>
              <a:lstStyle/>
              <a:p>
                <a:r>
                  <a:rPr lang="en-US" sz="1601"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1" cy="338682"/>
              </a:xfrm>
              <a:prstGeom prst="rect">
                <a:avLst/>
              </a:prstGeom>
              <a:noFill/>
            </p:spPr>
            <p:txBody>
              <a:bodyPr wrap="none" rtlCol="0">
                <a:spAutoFit/>
              </a:bodyPr>
              <a:lstStyle/>
              <a:p>
                <a:r>
                  <a:rPr lang="en-US" sz="1601" b="1" dirty="0">
                    <a:solidFill>
                      <a:schemeClr val="bg1"/>
                    </a:solidFill>
                    <a:latin typeface="TeXGyrePagella" pitchFamily="2" charset="77"/>
                  </a:rPr>
                  <a:t>A Complete</a:t>
                </a:r>
              </a:p>
            </p:txBody>
          </p:sp>
        </p:grpSp>
      </p:grpSp>
      <p:sp>
        <p:nvSpPr>
          <p:cNvPr id="6" name="Back Cover Text">
            <a:extLst>
              <a:ext uri="{FF2B5EF4-FFF2-40B4-BE49-F238E27FC236}">
                <a16:creationId xmlns:a16="http://schemas.microsoft.com/office/drawing/2014/main" id="{82897915-1C7B-271A-7ED4-EA4F14BA9D44}"/>
              </a:ext>
            </a:extLst>
          </p:cNvPr>
          <p:cNvSpPr txBox="1"/>
          <p:nvPr/>
        </p:nvSpPr>
        <p:spPr>
          <a:xfrm>
            <a:off x="567988" y="3340045"/>
            <a:ext cx="4588212" cy="3005951"/>
          </a:xfrm>
          <a:prstGeom prst="rect">
            <a:avLst/>
          </a:prstGeom>
          <a:noFill/>
        </p:spPr>
        <p:txBody>
          <a:bodyPr wrap="square" lIns="0" tIns="0" rIns="0" bIns="0" rtlCol="0">
            <a:spAutoFit/>
          </a:bodyPr>
          <a:lstStyle/>
          <a:p>
            <a:pPr algn="just">
              <a:spcAft>
                <a:spcPts val="999"/>
              </a:spcAft>
            </a:pPr>
            <a:r>
              <a:rPr lang="en-US" sz="1100" dirty="0">
                <a:solidFill>
                  <a:schemeClr val="bg1"/>
                </a:solidFill>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100" i="1" dirty="0">
                <a:solidFill>
                  <a:schemeClr val="bg1"/>
                </a:solidFill>
              </a:rPr>
              <a:t>A Complete Introduction to Abstract Algebra</a:t>
            </a:r>
            <a:r>
              <a:rPr lang="en-US" sz="1100" dirty="0">
                <a:solidFill>
                  <a:schemeClr val="bg1"/>
                </a:solidFill>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p>
          <a:p>
            <a:pPr algn="just">
              <a:spcAft>
                <a:spcPts val="999"/>
              </a:spcAft>
            </a:pPr>
            <a:r>
              <a:rPr lang="en-US" sz="1100" dirty="0">
                <a:solidFill>
                  <a:schemeClr val="bg1"/>
                </a:solidFill>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496067" y="506670"/>
            <a:ext cx="4780013" cy="275746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801"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r</a:t>
                </a:r>
                <a:r>
                  <a:rPr lang="en-SG" sz="1199"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2</a:t>
                </a:r>
                <a:r>
                  <a:rPr lang="en-SG" sz="1199" i="1" kern="0" dirty="0"/>
                  <a:t>s</a:t>
                </a:r>
                <a:endParaRPr lang="en-SG" sz="2001"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3</a:t>
                </a:r>
                <a:r>
                  <a:rPr lang="en-SG" sz="1199" i="1" kern="0" dirty="0"/>
                  <a:t>s</a:t>
                </a:r>
                <a:endParaRPr lang="en-SG" sz="2001"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4</a:t>
                </a:r>
                <a:r>
                  <a:rPr lang="en-SG" sz="1199" i="1" kern="0" dirty="0"/>
                  <a:t>s</a:t>
                </a:r>
                <a:endParaRPr lang="en-SG" sz="2001"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1" tIns="36001" rIns="36001" bIns="36001" rtlCol="0" anchor="ctr"/>
              <a:lstStyle/>
              <a:p>
                <a:pPr algn="ctr"/>
                <a:r>
                  <a:rPr lang="en-SG" sz="1199" i="1" kern="0" dirty="0"/>
                  <a:t>r</a:t>
                </a:r>
                <a:r>
                  <a:rPr lang="en-SG" sz="1199" i="1" kern="0" baseline="30000" dirty="0"/>
                  <a:t>5</a:t>
                </a:r>
                <a:r>
                  <a:rPr lang="en-SG" sz="1199" i="1" kern="0" dirty="0"/>
                  <a:t>s</a:t>
                </a:r>
                <a:endParaRPr lang="en-SG" sz="2001"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2" y="1709240"/>
              <a:ext cx="3191041" cy="831381"/>
            </a:xfrm>
            <a:prstGeom prst="rect">
              <a:avLst/>
            </a:prstGeom>
            <a:noFill/>
          </p:spPr>
          <p:txBody>
            <a:bodyPr wrap="square" lIns="0" tIns="0" rIns="0" bIns="0" rtlCol="0" anchor="ctr" anchorCtr="0">
              <a:spAutoFit/>
            </a:bodyPr>
            <a:lstStyle/>
            <a:p>
              <a:pPr algn="ctr"/>
              <a:r>
                <a:rPr lang="en-US" sz="1801" cap="small" dirty="0">
                  <a:solidFill>
                    <a:schemeClr val="bg1"/>
                  </a:solidFill>
                  <a:latin typeface="+mj-lt"/>
                </a:rPr>
                <a:t>Demystifying</a:t>
              </a:r>
            </a:p>
            <a:p>
              <a:pPr algn="ctr"/>
              <a:r>
                <a:rPr lang="en-US" sz="1801" cap="small" dirty="0">
                  <a:solidFill>
                    <a:schemeClr val="bg1"/>
                  </a:solidFill>
                  <a:latin typeface="+mj-lt"/>
                </a:rPr>
                <a:t>The Language</a:t>
              </a:r>
            </a:p>
            <a:p>
              <a:pPr algn="ctr"/>
              <a:r>
                <a:rPr lang="en-US" sz="1801" cap="small" dirty="0">
                  <a:solidFill>
                    <a:schemeClr val="bg1"/>
                  </a:solidFill>
                  <a:latin typeface="+mj-lt"/>
                </a:rPr>
                <a:t>of Modern Mathematics</a:t>
              </a:r>
              <a:endParaRPr lang="en-SG" sz="1801" cap="small" dirty="0">
                <a:solidFill>
                  <a:schemeClr val="bg1"/>
                </a:solidFill>
                <a:latin typeface="+mj-lt"/>
              </a:endParaRPr>
            </a:p>
          </p:txBody>
        </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63354" y="3874995"/>
            <a:ext cx="7297115" cy="698534"/>
            <a:chOff x="2762769" y="3899899"/>
            <a:chExt cx="7297114" cy="698533"/>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9" y="3899899"/>
              <a:ext cx="4429673" cy="698533"/>
              <a:chOff x="3051011" y="3838512"/>
              <a:chExt cx="4429673" cy="698533"/>
            </a:xfrm>
          </p:grpSpPr>
          <p:sp>
            <p:nvSpPr>
              <p:cNvPr id="42" name="TextBox 41">
                <a:extLst>
                  <a:ext uri="{FF2B5EF4-FFF2-40B4-BE49-F238E27FC236}">
                    <a16:creationId xmlns:a16="http://schemas.microsoft.com/office/drawing/2014/main" id="{A6F9480F-1291-1B41-C7CF-9617953E076A}"/>
                  </a:ext>
                </a:extLst>
              </p:cNvPr>
              <p:cNvSpPr txBox="1"/>
              <p:nvPr/>
            </p:nvSpPr>
            <p:spPr>
              <a:xfrm>
                <a:off x="3809999" y="3838512"/>
                <a:ext cx="2911694" cy="277127"/>
              </a:xfrm>
              <a:prstGeom prst="rect">
                <a:avLst/>
              </a:prstGeom>
              <a:noFill/>
            </p:spPr>
            <p:txBody>
              <a:bodyPr wrap="none" lIns="0" tIns="0" rIns="0" bIns="0" rtlCol="0" anchor="ctr" anchorCtr="0">
                <a:spAutoFit/>
              </a:bodyPr>
              <a:lstStyle/>
              <a:p>
                <a:r>
                  <a:rPr lang="en-SG" sz="1801"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1" y="4044603"/>
                <a:ext cx="4429673" cy="492442"/>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7" y="4085789"/>
              <a:ext cx="1295226" cy="277127"/>
            </a:xfrm>
            <a:prstGeom prst="rect">
              <a:avLst/>
            </a:prstGeom>
            <a:noFill/>
          </p:spPr>
          <p:txBody>
            <a:bodyPr wrap="none" lIns="0" tIns="0" rIns="0" bIns="0" rtlCol="0" anchor="ctr" anchorCtr="0">
              <a:spAutoFit/>
            </a:bodyPr>
            <a:lstStyle/>
            <a:p>
              <a:r>
                <a:rPr lang="en-SG" sz="1801" dirty="0">
                  <a:solidFill>
                    <a:schemeClr val="bg1"/>
                  </a:solidFill>
                </a:rPr>
                <a:t>Kan Onn Kit</a:t>
              </a:r>
            </a:p>
          </p:txBody>
        </p:sp>
      </p:grpSp>
    </p:spTree>
    <p:extLst>
      <p:ext uri="{BB962C8B-B14F-4D97-AF65-F5344CB8AC3E}">
        <p14:creationId xmlns:p14="http://schemas.microsoft.com/office/powerpoint/2010/main" val="2832889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eXGyrePagella"/>
        <a:ea typeface=""/>
        <a:cs typeface=""/>
      </a:majorFont>
      <a:minorFont>
        <a:latin typeface="TeXGyrePage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1066</TotalTime>
  <Words>1038</Words>
  <Application>Microsoft Office PowerPoint</Application>
  <PresentationFormat>Custom</PresentationFormat>
  <Paragraphs>152</Paragraphs>
  <Slides>5</Slides>
  <Notes>4</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TeXGyrePagella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 ONN KIT</dc:creator>
  <cp:lastModifiedBy>Ryan Kan</cp:lastModifiedBy>
  <cp:revision>148</cp:revision>
  <dcterms:created xsi:type="dcterms:W3CDTF">2023-09-25T04:59:56Z</dcterms:created>
  <dcterms:modified xsi:type="dcterms:W3CDTF">2024-09-24T13:14:21Z</dcterms:modified>
</cp:coreProperties>
</file>