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6" r:id="rId2"/>
  </p:sldIdLst>
  <p:sldSz cx="16665575" cy="9374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2"/>
  </p:normalViewPr>
  <p:slideViewPr>
    <p:cSldViewPr snapToGrid="0">
      <p:cViewPr varScale="1">
        <p:scale>
          <a:sx n="66" d="100"/>
          <a:sy n="66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1FA5A-0C3E-4742-B6AD-B80374474249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F8505-08BA-1145-A3F2-95255ED1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4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23777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1pPr>
    <a:lvl2pPr marL="661888" algn="l" defTabSz="1323777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2pPr>
    <a:lvl3pPr marL="1323777" algn="l" defTabSz="1323777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3pPr>
    <a:lvl4pPr marL="1985665" algn="l" defTabSz="1323777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4pPr>
    <a:lvl5pPr marL="2647554" algn="l" defTabSz="1323777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5pPr>
    <a:lvl6pPr marL="3309442" algn="l" defTabSz="1323777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6pPr>
    <a:lvl7pPr marL="3971331" algn="l" defTabSz="1323777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7pPr>
    <a:lvl8pPr marL="4633219" algn="l" defTabSz="1323777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8pPr>
    <a:lvl9pPr marL="5295108" algn="l" defTabSz="1323777" rtl="0" eaLnBrk="1" latinLnBrk="0" hangingPunct="1">
      <a:defRPr sz="17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F8505-08BA-1145-A3F2-95255ED130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1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3197" y="1534156"/>
            <a:ext cx="12499181" cy="3263606"/>
          </a:xfrm>
        </p:spPr>
        <p:txBody>
          <a:bodyPr anchor="b"/>
          <a:lstStyle>
            <a:lvl1pPr algn="ctr">
              <a:defRPr sz="82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3197" y="4923619"/>
            <a:ext cx="12499181" cy="2263258"/>
          </a:xfrm>
        </p:spPr>
        <p:txBody>
          <a:bodyPr/>
          <a:lstStyle>
            <a:lvl1pPr marL="0" indent="0" algn="ctr">
              <a:buNone/>
              <a:defRPr sz="3281"/>
            </a:lvl1pPr>
            <a:lvl2pPr marL="624947" indent="0" algn="ctr">
              <a:buNone/>
              <a:defRPr sz="2734"/>
            </a:lvl2pPr>
            <a:lvl3pPr marL="1249893" indent="0" algn="ctr">
              <a:buNone/>
              <a:defRPr sz="2460"/>
            </a:lvl3pPr>
            <a:lvl4pPr marL="1874840" indent="0" algn="ctr">
              <a:buNone/>
              <a:defRPr sz="2187"/>
            </a:lvl4pPr>
            <a:lvl5pPr marL="2499787" indent="0" algn="ctr">
              <a:buNone/>
              <a:defRPr sz="2187"/>
            </a:lvl5pPr>
            <a:lvl6pPr marL="3124733" indent="0" algn="ctr">
              <a:buNone/>
              <a:defRPr sz="2187"/>
            </a:lvl6pPr>
            <a:lvl7pPr marL="3749680" indent="0" algn="ctr">
              <a:buNone/>
              <a:defRPr sz="2187"/>
            </a:lvl7pPr>
            <a:lvl8pPr marL="4374627" indent="0" algn="ctr">
              <a:buNone/>
              <a:defRPr sz="2187"/>
            </a:lvl8pPr>
            <a:lvl9pPr marL="4999573" indent="0" algn="ctr">
              <a:buNone/>
              <a:defRPr sz="218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0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3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26302" y="499089"/>
            <a:ext cx="3593515" cy="794419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5758" y="499089"/>
            <a:ext cx="10572224" cy="794419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9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8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7079" y="2337039"/>
            <a:ext cx="14374058" cy="3899401"/>
          </a:xfrm>
        </p:spPr>
        <p:txBody>
          <a:bodyPr anchor="b"/>
          <a:lstStyle>
            <a:lvl1pPr>
              <a:defRPr sz="82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7079" y="6273329"/>
            <a:ext cx="14374058" cy="2050603"/>
          </a:xfrm>
        </p:spPr>
        <p:txBody>
          <a:bodyPr/>
          <a:lstStyle>
            <a:lvl1pPr marL="0" indent="0">
              <a:buNone/>
              <a:defRPr sz="3281">
                <a:solidFill>
                  <a:schemeClr val="tx1">
                    <a:tint val="75000"/>
                  </a:schemeClr>
                </a:solidFill>
              </a:defRPr>
            </a:lvl1pPr>
            <a:lvl2pPr marL="624947" indent="0">
              <a:buNone/>
              <a:defRPr sz="2734">
                <a:solidFill>
                  <a:schemeClr val="tx1">
                    <a:tint val="75000"/>
                  </a:schemeClr>
                </a:solidFill>
              </a:defRPr>
            </a:lvl2pPr>
            <a:lvl3pPr marL="1249893" indent="0">
              <a:buNone/>
              <a:defRPr sz="2460">
                <a:solidFill>
                  <a:schemeClr val="tx1">
                    <a:tint val="75000"/>
                  </a:schemeClr>
                </a:solidFill>
              </a:defRPr>
            </a:lvl3pPr>
            <a:lvl4pPr marL="1874840" indent="0">
              <a:buNone/>
              <a:defRPr sz="2187">
                <a:solidFill>
                  <a:schemeClr val="tx1">
                    <a:tint val="75000"/>
                  </a:schemeClr>
                </a:solidFill>
              </a:defRPr>
            </a:lvl4pPr>
            <a:lvl5pPr marL="2499787" indent="0">
              <a:buNone/>
              <a:defRPr sz="2187">
                <a:solidFill>
                  <a:schemeClr val="tx1">
                    <a:tint val="75000"/>
                  </a:schemeClr>
                </a:solidFill>
              </a:defRPr>
            </a:lvl5pPr>
            <a:lvl6pPr marL="3124733" indent="0">
              <a:buNone/>
              <a:defRPr sz="2187">
                <a:solidFill>
                  <a:schemeClr val="tx1">
                    <a:tint val="75000"/>
                  </a:schemeClr>
                </a:solidFill>
              </a:defRPr>
            </a:lvl6pPr>
            <a:lvl7pPr marL="3749680" indent="0">
              <a:buNone/>
              <a:defRPr sz="2187">
                <a:solidFill>
                  <a:schemeClr val="tx1">
                    <a:tint val="75000"/>
                  </a:schemeClr>
                </a:solidFill>
              </a:defRPr>
            </a:lvl7pPr>
            <a:lvl8pPr marL="4374627" indent="0">
              <a:buNone/>
              <a:defRPr sz="2187">
                <a:solidFill>
                  <a:schemeClr val="tx1">
                    <a:tint val="75000"/>
                  </a:schemeClr>
                </a:solidFill>
              </a:defRPr>
            </a:lvl8pPr>
            <a:lvl9pPr marL="4999573" indent="0">
              <a:buNone/>
              <a:defRPr sz="21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7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5758" y="2495444"/>
            <a:ext cx="7082869" cy="59478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6948" y="2495444"/>
            <a:ext cx="7082869" cy="594783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929" y="499089"/>
            <a:ext cx="14374058" cy="18119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7930" y="2297979"/>
            <a:ext cx="7050319" cy="1126204"/>
          </a:xfrm>
        </p:spPr>
        <p:txBody>
          <a:bodyPr anchor="b"/>
          <a:lstStyle>
            <a:lvl1pPr marL="0" indent="0">
              <a:buNone/>
              <a:defRPr sz="3281" b="1"/>
            </a:lvl1pPr>
            <a:lvl2pPr marL="624947" indent="0">
              <a:buNone/>
              <a:defRPr sz="2734" b="1"/>
            </a:lvl2pPr>
            <a:lvl3pPr marL="1249893" indent="0">
              <a:buNone/>
              <a:defRPr sz="2460" b="1"/>
            </a:lvl3pPr>
            <a:lvl4pPr marL="1874840" indent="0">
              <a:buNone/>
              <a:defRPr sz="2187" b="1"/>
            </a:lvl4pPr>
            <a:lvl5pPr marL="2499787" indent="0">
              <a:buNone/>
              <a:defRPr sz="2187" b="1"/>
            </a:lvl5pPr>
            <a:lvl6pPr marL="3124733" indent="0">
              <a:buNone/>
              <a:defRPr sz="2187" b="1"/>
            </a:lvl6pPr>
            <a:lvl7pPr marL="3749680" indent="0">
              <a:buNone/>
              <a:defRPr sz="2187" b="1"/>
            </a:lvl7pPr>
            <a:lvl8pPr marL="4374627" indent="0">
              <a:buNone/>
              <a:defRPr sz="2187" b="1"/>
            </a:lvl8pPr>
            <a:lvl9pPr marL="4999573" indent="0">
              <a:buNone/>
              <a:defRPr sz="218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7930" y="3424182"/>
            <a:ext cx="7050319" cy="5036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36947" y="2297979"/>
            <a:ext cx="7085040" cy="1126204"/>
          </a:xfrm>
        </p:spPr>
        <p:txBody>
          <a:bodyPr anchor="b"/>
          <a:lstStyle>
            <a:lvl1pPr marL="0" indent="0">
              <a:buNone/>
              <a:defRPr sz="3281" b="1"/>
            </a:lvl1pPr>
            <a:lvl2pPr marL="624947" indent="0">
              <a:buNone/>
              <a:defRPr sz="2734" b="1"/>
            </a:lvl2pPr>
            <a:lvl3pPr marL="1249893" indent="0">
              <a:buNone/>
              <a:defRPr sz="2460" b="1"/>
            </a:lvl3pPr>
            <a:lvl4pPr marL="1874840" indent="0">
              <a:buNone/>
              <a:defRPr sz="2187" b="1"/>
            </a:lvl4pPr>
            <a:lvl5pPr marL="2499787" indent="0">
              <a:buNone/>
              <a:defRPr sz="2187" b="1"/>
            </a:lvl5pPr>
            <a:lvl6pPr marL="3124733" indent="0">
              <a:buNone/>
              <a:defRPr sz="2187" b="1"/>
            </a:lvl6pPr>
            <a:lvl7pPr marL="3749680" indent="0">
              <a:buNone/>
              <a:defRPr sz="2187" b="1"/>
            </a:lvl7pPr>
            <a:lvl8pPr marL="4374627" indent="0">
              <a:buNone/>
              <a:defRPr sz="2187" b="1"/>
            </a:lvl8pPr>
            <a:lvl9pPr marL="4999573" indent="0">
              <a:buNone/>
              <a:defRPr sz="218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36947" y="3424182"/>
            <a:ext cx="7085040" cy="5036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89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0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0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930" y="624946"/>
            <a:ext cx="5375081" cy="2187311"/>
          </a:xfrm>
        </p:spPr>
        <p:txBody>
          <a:bodyPr anchor="b"/>
          <a:lstStyle>
            <a:lvl1pPr>
              <a:defRPr sz="43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5040" y="1349710"/>
            <a:ext cx="8436947" cy="6661749"/>
          </a:xfrm>
        </p:spPr>
        <p:txBody>
          <a:bodyPr/>
          <a:lstStyle>
            <a:lvl1pPr>
              <a:defRPr sz="4374"/>
            </a:lvl1pPr>
            <a:lvl2pPr>
              <a:defRPr sz="3827"/>
            </a:lvl2pPr>
            <a:lvl3pPr>
              <a:defRPr sz="3281"/>
            </a:lvl3pPr>
            <a:lvl4pPr>
              <a:defRPr sz="2734"/>
            </a:lvl4pPr>
            <a:lvl5pPr>
              <a:defRPr sz="2734"/>
            </a:lvl5pPr>
            <a:lvl6pPr>
              <a:defRPr sz="2734"/>
            </a:lvl6pPr>
            <a:lvl7pPr>
              <a:defRPr sz="2734"/>
            </a:lvl7pPr>
            <a:lvl8pPr>
              <a:defRPr sz="2734"/>
            </a:lvl8pPr>
            <a:lvl9pPr>
              <a:defRPr sz="273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7930" y="2812256"/>
            <a:ext cx="5375081" cy="5210053"/>
          </a:xfrm>
        </p:spPr>
        <p:txBody>
          <a:bodyPr/>
          <a:lstStyle>
            <a:lvl1pPr marL="0" indent="0">
              <a:buNone/>
              <a:defRPr sz="2187"/>
            </a:lvl1pPr>
            <a:lvl2pPr marL="624947" indent="0">
              <a:buNone/>
              <a:defRPr sz="1914"/>
            </a:lvl2pPr>
            <a:lvl3pPr marL="1249893" indent="0">
              <a:buNone/>
              <a:defRPr sz="1640"/>
            </a:lvl3pPr>
            <a:lvl4pPr marL="1874840" indent="0">
              <a:buNone/>
              <a:defRPr sz="1367"/>
            </a:lvl4pPr>
            <a:lvl5pPr marL="2499787" indent="0">
              <a:buNone/>
              <a:defRPr sz="1367"/>
            </a:lvl5pPr>
            <a:lvl6pPr marL="3124733" indent="0">
              <a:buNone/>
              <a:defRPr sz="1367"/>
            </a:lvl6pPr>
            <a:lvl7pPr marL="3749680" indent="0">
              <a:buNone/>
              <a:defRPr sz="1367"/>
            </a:lvl7pPr>
            <a:lvl8pPr marL="4374627" indent="0">
              <a:buNone/>
              <a:defRPr sz="1367"/>
            </a:lvl8pPr>
            <a:lvl9pPr marL="4999573" indent="0">
              <a:buNone/>
              <a:defRPr sz="13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9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7930" y="624946"/>
            <a:ext cx="5375081" cy="2187311"/>
          </a:xfrm>
        </p:spPr>
        <p:txBody>
          <a:bodyPr anchor="b"/>
          <a:lstStyle>
            <a:lvl1pPr>
              <a:defRPr sz="43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085040" y="1349710"/>
            <a:ext cx="8436947" cy="6661749"/>
          </a:xfrm>
        </p:spPr>
        <p:txBody>
          <a:bodyPr anchor="t"/>
          <a:lstStyle>
            <a:lvl1pPr marL="0" indent="0">
              <a:buNone/>
              <a:defRPr sz="4374"/>
            </a:lvl1pPr>
            <a:lvl2pPr marL="624947" indent="0">
              <a:buNone/>
              <a:defRPr sz="3827"/>
            </a:lvl2pPr>
            <a:lvl3pPr marL="1249893" indent="0">
              <a:buNone/>
              <a:defRPr sz="3281"/>
            </a:lvl3pPr>
            <a:lvl4pPr marL="1874840" indent="0">
              <a:buNone/>
              <a:defRPr sz="2734"/>
            </a:lvl4pPr>
            <a:lvl5pPr marL="2499787" indent="0">
              <a:buNone/>
              <a:defRPr sz="2734"/>
            </a:lvl5pPr>
            <a:lvl6pPr marL="3124733" indent="0">
              <a:buNone/>
              <a:defRPr sz="2734"/>
            </a:lvl6pPr>
            <a:lvl7pPr marL="3749680" indent="0">
              <a:buNone/>
              <a:defRPr sz="2734"/>
            </a:lvl7pPr>
            <a:lvl8pPr marL="4374627" indent="0">
              <a:buNone/>
              <a:defRPr sz="2734"/>
            </a:lvl8pPr>
            <a:lvl9pPr marL="4999573" indent="0">
              <a:buNone/>
              <a:defRPr sz="273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7930" y="2812256"/>
            <a:ext cx="5375081" cy="5210053"/>
          </a:xfrm>
        </p:spPr>
        <p:txBody>
          <a:bodyPr/>
          <a:lstStyle>
            <a:lvl1pPr marL="0" indent="0">
              <a:buNone/>
              <a:defRPr sz="2187"/>
            </a:lvl1pPr>
            <a:lvl2pPr marL="624947" indent="0">
              <a:buNone/>
              <a:defRPr sz="1914"/>
            </a:lvl2pPr>
            <a:lvl3pPr marL="1249893" indent="0">
              <a:buNone/>
              <a:defRPr sz="1640"/>
            </a:lvl3pPr>
            <a:lvl4pPr marL="1874840" indent="0">
              <a:buNone/>
              <a:defRPr sz="1367"/>
            </a:lvl4pPr>
            <a:lvl5pPr marL="2499787" indent="0">
              <a:buNone/>
              <a:defRPr sz="1367"/>
            </a:lvl5pPr>
            <a:lvl6pPr marL="3124733" indent="0">
              <a:buNone/>
              <a:defRPr sz="1367"/>
            </a:lvl6pPr>
            <a:lvl7pPr marL="3749680" indent="0">
              <a:buNone/>
              <a:defRPr sz="1367"/>
            </a:lvl7pPr>
            <a:lvl8pPr marL="4374627" indent="0">
              <a:buNone/>
              <a:defRPr sz="1367"/>
            </a:lvl8pPr>
            <a:lvl9pPr marL="4999573" indent="0">
              <a:buNone/>
              <a:defRPr sz="13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5759" y="499089"/>
            <a:ext cx="14374058" cy="181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5759" y="2495444"/>
            <a:ext cx="14374058" cy="5947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5758" y="8688484"/>
            <a:ext cx="3749754" cy="49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1E2B-DE77-4648-B8EB-FB3E5B7C0103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0472" y="8688484"/>
            <a:ext cx="5624632" cy="49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70063" y="8688484"/>
            <a:ext cx="3749754" cy="499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4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49893" rtl="0" eaLnBrk="1" latinLnBrk="0" hangingPunct="1">
        <a:lnSpc>
          <a:spcPct val="90000"/>
        </a:lnSpc>
        <a:spcBef>
          <a:spcPct val="0"/>
        </a:spcBef>
        <a:buNone/>
        <a:defRPr sz="60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2473" indent="-312473" algn="l" defTabSz="1249893" rtl="0" eaLnBrk="1" latinLnBrk="0" hangingPunct="1">
        <a:lnSpc>
          <a:spcPct val="90000"/>
        </a:lnSpc>
        <a:spcBef>
          <a:spcPts val="1367"/>
        </a:spcBef>
        <a:buFont typeface="Arial" panose="020B0604020202020204" pitchFamily="34" charset="0"/>
        <a:buChar char="•"/>
        <a:defRPr sz="3827" kern="1200">
          <a:solidFill>
            <a:schemeClr val="tx1"/>
          </a:solidFill>
          <a:latin typeface="+mn-lt"/>
          <a:ea typeface="+mn-ea"/>
          <a:cs typeface="+mn-cs"/>
        </a:defRPr>
      </a:lvl1pPr>
      <a:lvl2pPr marL="937420" indent="-312473" algn="l" defTabSz="1249893" rtl="0" eaLnBrk="1" latinLnBrk="0" hangingPunct="1">
        <a:lnSpc>
          <a:spcPct val="90000"/>
        </a:lnSpc>
        <a:spcBef>
          <a:spcPts val="683"/>
        </a:spcBef>
        <a:buFont typeface="Arial" panose="020B0604020202020204" pitchFamily="34" charset="0"/>
        <a:buChar char="•"/>
        <a:defRPr sz="3281" kern="1200">
          <a:solidFill>
            <a:schemeClr val="tx1"/>
          </a:solidFill>
          <a:latin typeface="+mn-lt"/>
          <a:ea typeface="+mn-ea"/>
          <a:cs typeface="+mn-cs"/>
        </a:defRPr>
      </a:lvl2pPr>
      <a:lvl3pPr marL="1562367" indent="-312473" algn="l" defTabSz="1249893" rtl="0" eaLnBrk="1" latinLnBrk="0" hangingPunct="1">
        <a:lnSpc>
          <a:spcPct val="90000"/>
        </a:lnSpc>
        <a:spcBef>
          <a:spcPts val="683"/>
        </a:spcBef>
        <a:buFont typeface="Arial" panose="020B0604020202020204" pitchFamily="34" charset="0"/>
        <a:buChar char="•"/>
        <a:defRPr sz="2734" kern="1200">
          <a:solidFill>
            <a:schemeClr val="tx1"/>
          </a:solidFill>
          <a:latin typeface="+mn-lt"/>
          <a:ea typeface="+mn-ea"/>
          <a:cs typeface="+mn-cs"/>
        </a:defRPr>
      </a:lvl3pPr>
      <a:lvl4pPr marL="2187313" indent="-312473" algn="l" defTabSz="1249893" rtl="0" eaLnBrk="1" latinLnBrk="0" hangingPunct="1">
        <a:lnSpc>
          <a:spcPct val="90000"/>
        </a:lnSpc>
        <a:spcBef>
          <a:spcPts val="683"/>
        </a:spcBef>
        <a:buFont typeface="Arial" panose="020B0604020202020204" pitchFamily="34" charset="0"/>
        <a:buChar char="•"/>
        <a:defRPr sz="2460" kern="1200">
          <a:solidFill>
            <a:schemeClr val="tx1"/>
          </a:solidFill>
          <a:latin typeface="+mn-lt"/>
          <a:ea typeface="+mn-ea"/>
          <a:cs typeface="+mn-cs"/>
        </a:defRPr>
      </a:lvl4pPr>
      <a:lvl5pPr marL="2812260" indent="-312473" algn="l" defTabSz="1249893" rtl="0" eaLnBrk="1" latinLnBrk="0" hangingPunct="1">
        <a:lnSpc>
          <a:spcPct val="90000"/>
        </a:lnSpc>
        <a:spcBef>
          <a:spcPts val="683"/>
        </a:spcBef>
        <a:buFont typeface="Arial" panose="020B0604020202020204" pitchFamily="34" charset="0"/>
        <a:buChar char="•"/>
        <a:defRPr sz="2460" kern="1200">
          <a:solidFill>
            <a:schemeClr val="tx1"/>
          </a:solidFill>
          <a:latin typeface="+mn-lt"/>
          <a:ea typeface="+mn-ea"/>
          <a:cs typeface="+mn-cs"/>
        </a:defRPr>
      </a:lvl5pPr>
      <a:lvl6pPr marL="3437207" indent="-312473" algn="l" defTabSz="1249893" rtl="0" eaLnBrk="1" latinLnBrk="0" hangingPunct="1">
        <a:lnSpc>
          <a:spcPct val="90000"/>
        </a:lnSpc>
        <a:spcBef>
          <a:spcPts val="683"/>
        </a:spcBef>
        <a:buFont typeface="Arial" panose="020B0604020202020204" pitchFamily="34" charset="0"/>
        <a:buChar char="•"/>
        <a:defRPr sz="2460" kern="1200">
          <a:solidFill>
            <a:schemeClr val="tx1"/>
          </a:solidFill>
          <a:latin typeface="+mn-lt"/>
          <a:ea typeface="+mn-ea"/>
          <a:cs typeface="+mn-cs"/>
        </a:defRPr>
      </a:lvl6pPr>
      <a:lvl7pPr marL="4062153" indent="-312473" algn="l" defTabSz="1249893" rtl="0" eaLnBrk="1" latinLnBrk="0" hangingPunct="1">
        <a:lnSpc>
          <a:spcPct val="90000"/>
        </a:lnSpc>
        <a:spcBef>
          <a:spcPts val="683"/>
        </a:spcBef>
        <a:buFont typeface="Arial" panose="020B0604020202020204" pitchFamily="34" charset="0"/>
        <a:buChar char="•"/>
        <a:defRPr sz="2460" kern="1200">
          <a:solidFill>
            <a:schemeClr val="tx1"/>
          </a:solidFill>
          <a:latin typeface="+mn-lt"/>
          <a:ea typeface="+mn-ea"/>
          <a:cs typeface="+mn-cs"/>
        </a:defRPr>
      </a:lvl7pPr>
      <a:lvl8pPr marL="4687100" indent="-312473" algn="l" defTabSz="1249893" rtl="0" eaLnBrk="1" latinLnBrk="0" hangingPunct="1">
        <a:lnSpc>
          <a:spcPct val="90000"/>
        </a:lnSpc>
        <a:spcBef>
          <a:spcPts val="683"/>
        </a:spcBef>
        <a:buFont typeface="Arial" panose="020B0604020202020204" pitchFamily="34" charset="0"/>
        <a:buChar char="•"/>
        <a:defRPr sz="2460" kern="1200">
          <a:solidFill>
            <a:schemeClr val="tx1"/>
          </a:solidFill>
          <a:latin typeface="+mn-lt"/>
          <a:ea typeface="+mn-ea"/>
          <a:cs typeface="+mn-cs"/>
        </a:defRPr>
      </a:lvl8pPr>
      <a:lvl9pPr marL="5312047" indent="-312473" algn="l" defTabSz="1249893" rtl="0" eaLnBrk="1" latinLnBrk="0" hangingPunct="1">
        <a:lnSpc>
          <a:spcPct val="90000"/>
        </a:lnSpc>
        <a:spcBef>
          <a:spcPts val="683"/>
        </a:spcBef>
        <a:buFont typeface="Arial" panose="020B0604020202020204" pitchFamily="34" charset="0"/>
        <a:buChar char="•"/>
        <a:defRPr sz="24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49893" rtl="0" eaLnBrk="1" latinLnBrk="0" hangingPunct="1">
        <a:defRPr sz="2460" kern="1200">
          <a:solidFill>
            <a:schemeClr val="tx1"/>
          </a:solidFill>
          <a:latin typeface="+mn-lt"/>
          <a:ea typeface="+mn-ea"/>
          <a:cs typeface="+mn-cs"/>
        </a:defRPr>
      </a:lvl1pPr>
      <a:lvl2pPr marL="624947" algn="l" defTabSz="1249893" rtl="0" eaLnBrk="1" latinLnBrk="0" hangingPunct="1">
        <a:defRPr sz="2460" kern="1200">
          <a:solidFill>
            <a:schemeClr val="tx1"/>
          </a:solidFill>
          <a:latin typeface="+mn-lt"/>
          <a:ea typeface="+mn-ea"/>
          <a:cs typeface="+mn-cs"/>
        </a:defRPr>
      </a:lvl2pPr>
      <a:lvl3pPr marL="1249893" algn="l" defTabSz="1249893" rtl="0" eaLnBrk="1" latinLnBrk="0" hangingPunct="1">
        <a:defRPr sz="2460" kern="1200">
          <a:solidFill>
            <a:schemeClr val="tx1"/>
          </a:solidFill>
          <a:latin typeface="+mn-lt"/>
          <a:ea typeface="+mn-ea"/>
          <a:cs typeface="+mn-cs"/>
        </a:defRPr>
      </a:lvl3pPr>
      <a:lvl4pPr marL="1874840" algn="l" defTabSz="1249893" rtl="0" eaLnBrk="1" latinLnBrk="0" hangingPunct="1">
        <a:defRPr sz="2460" kern="1200">
          <a:solidFill>
            <a:schemeClr val="tx1"/>
          </a:solidFill>
          <a:latin typeface="+mn-lt"/>
          <a:ea typeface="+mn-ea"/>
          <a:cs typeface="+mn-cs"/>
        </a:defRPr>
      </a:lvl4pPr>
      <a:lvl5pPr marL="2499787" algn="l" defTabSz="1249893" rtl="0" eaLnBrk="1" latinLnBrk="0" hangingPunct="1">
        <a:defRPr sz="2460" kern="1200">
          <a:solidFill>
            <a:schemeClr val="tx1"/>
          </a:solidFill>
          <a:latin typeface="+mn-lt"/>
          <a:ea typeface="+mn-ea"/>
          <a:cs typeface="+mn-cs"/>
        </a:defRPr>
      </a:lvl5pPr>
      <a:lvl6pPr marL="3124733" algn="l" defTabSz="1249893" rtl="0" eaLnBrk="1" latinLnBrk="0" hangingPunct="1">
        <a:defRPr sz="2460" kern="1200">
          <a:solidFill>
            <a:schemeClr val="tx1"/>
          </a:solidFill>
          <a:latin typeface="+mn-lt"/>
          <a:ea typeface="+mn-ea"/>
          <a:cs typeface="+mn-cs"/>
        </a:defRPr>
      </a:lvl6pPr>
      <a:lvl7pPr marL="3749680" algn="l" defTabSz="1249893" rtl="0" eaLnBrk="1" latinLnBrk="0" hangingPunct="1">
        <a:defRPr sz="2460" kern="1200">
          <a:solidFill>
            <a:schemeClr val="tx1"/>
          </a:solidFill>
          <a:latin typeface="+mn-lt"/>
          <a:ea typeface="+mn-ea"/>
          <a:cs typeface="+mn-cs"/>
        </a:defRPr>
      </a:lvl7pPr>
      <a:lvl8pPr marL="4374627" algn="l" defTabSz="1249893" rtl="0" eaLnBrk="1" latinLnBrk="0" hangingPunct="1">
        <a:defRPr sz="2460" kern="1200">
          <a:solidFill>
            <a:schemeClr val="tx1"/>
          </a:solidFill>
          <a:latin typeface="+mn-lt"/>
          <a:ea typeface="+mn-ea"/>
          <a:cs typeface="+mn-cs"/>
        </a:defRPr>
      </a:lvl8pPr>
      <a:lvl9pPr marL="4999573" algn="l" defTabSz="1249893" rtl="0" eaLnBrk="1" latinLnBrk="0" hangingPunct="1">
        <a:defRPr sz="24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98569EE-BE73-4C53-6408-24A884BD1675}"/>
              </a:ext>
            </a:extLst>
          </p:cNvPr>
          <p:cNvGrpSpPr/>
          <p:nvPr/>
        </p:nvGrpSpPr>
        <p:grpSpPr>
          <a:xfrm>
            <a:off x="1521807" y="1566260"/>
            <a:ext cx="13621959" cy="6241668"/>
            <a:chOff x="1521808" y="1835564"/>
            <a:chExt cx="13621959" cy="624166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069C0B5-FF56-7D7F-5602-90293FBCE59E}"/>
                </a:ext>
              </a:extLst>
            </p:cNvPr>
            <p:cNvGrpSpPr/>
            <p:nvPr/>
          </p:nvGrpSpPr>
          <p:grpSpPr>
            <a:xfrm>
              <a:off x="2803723" y="1835564"/>
              <a:ext cx="11058127" cy="2564577"/>
              <a:chOff x="9313251" y="131108"/>
              <a:chExt cx="6135013" cy="256457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04A5404-9CFD-C8A0-8CE0-0EF456806EE9}"/>
                  </a:ext>
                </a:extLst>
              </p:cNvPr>
              <p:cNvSpPr txBox="1"/>
              <p:nvPr/>
            </p:nvSpPr>
            <p:spPr>
              <a:xfrm>
                <a:off x="10008352" y="1218357"/>
                <a:ext cx="474481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9000" b="1" dirty="0">
                    <a:solidFill>
                      <a:schemeClr val="bg1"/>
                    </a:solidFill>
                    <a:latin typeface="TeXGyrePagella" pitchFamily="2" charset="77"/>
                  </a:rPr>
                  <a:t>Introduction To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29C388-F568-1950-7E16-5171704EB995}"/>
                  </a:ext>
                </a:extLst>
              </p:cNvPr>
              <p:cNvSpPr txBox="1"/>
              <p:nvPr/>
            </p:nvSpPr>
            <p:spPr>
              <a:xfrm>
                <a:off x="9313251" y="131108"/>
                <a:ext cx="613501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0" b="1" dirty="0">
                    <a:solidFill>
                      <a:schemeClr val="bg1"/>
                    </a:solidFill>
                    <a:latin typeface="TeXGyrePagella" pitchFamily="2" charset="77"/>
                  </a:rPr>
                  <a:t>A Complete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84F1A22-C2A0-AA1B-AEFE-277FFCCB2A2B}"/>
                </a:ext>
              </a:extLst>
            </p:cNvPr>
            <p:cNvGrpSpPr/>
            <p:nvPr/>
          </p:nvGrpSpPr>
          <p:grpSpPr>
            <a:xfrm>
              <a:off x="1521808" y="3797999"/>
              <a:ext cx="13621959" cy="4279233"/>
              <a:chOff x="2983633" y="3202015"/>
              <a:chExt cx="9575268" cy="4279233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F65B75-3987-7FED-A9A0-386F398DFDB5}"/>
                  </a:ext>
                </a:extLst>
              </p:cNvPr>
              <p:cNvSpPr txBox="1"/>
              <p:nvPr/>
            </p:nvSpPr>
            <p:spPr>
              <a:xfrm>
                <a:off x="2983633" y="3202015"/>
                <a:ext cx="9575268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0" b="1" dirty="0">
                    <a:solidFill>
                      <a:schemeClr val="bg1"/>
                    </a:solidFill>
                    <a:latin typeface="TeXGyrePagella" pitchFamily="2" charset="77"/>
                  </a:rPr>
                  <a:t>ABSTRACT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62785F-F5B3-6471-E9EE-F8BCCADBD1C2}"/>
                  </a:ext>
                </a:extLst>
              </p:cNvPr>
              <p:cNvSpPr txBox="1"/>
              <p:nvPr/>
            </p:nvSpPr>
            <p:spPr>
              <a:xfrm>
                <a:off x="2983634" y="4926703"/>
                <a:ext cx="9575267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0" b="1" dirty="0">
                    <a:solidFill>
                      <a:schemeClr val="bg1"/>
                    </a:solidFill>
                    <a:latin typeface="TeXGyrePagella" pitchFamily="2" charset="77"/>
                  </a:rPr>
                  <a:t>ALGEBRA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0711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67</TotalTime>
  <Words>7</Words>
  <Application>Microsoft Macintosh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TeXGyrePagella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 ONN KIT</dc:creator>
  <cp:lastModifiedBy>KAN ONN KIT</cp:lastModifiedBy>
  <cp:revision>15</cp:revision>
  <dcterms:created xsi:type="dcterms:W3CDTF">2023-09-25T04:59:56Z</dcterms:created>
  <dcterms:modified xsi:type="dcterms:W3CDTF">2023-09-25T11:12:01Z</dcterms:modified>
</cp:coreProperties>
</file>