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BD6CE-6C63-FA97-5247-06E178B59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BFC9FF-B700-7471-7DA5-5C8EC06E2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3F921-CC84-A311-BA78-52B74D79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8DE44-20AC-4762-A00D-F1B48197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179D5-778F-2A3F-76E4-259AEBE2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1CE3C-6546-71FA-C081-5C94288C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A8D2F6-E3CE-9969-5650-192169475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89196-B49F-B5B2-4092-261D08E2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557A8-2498-8DFD-70CA-72EBE306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7CF11B-F3F7-B0E1-826F-3C9BF347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75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ACE6F0-1EE7-635B-DFA3-1CA5F8613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11F2C1-F14B-0AA5-CAAD-D70AB684A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97D839-7EE5-2F68-0EC7-F1591D6B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52DD1C-400F-DE54-32EF-1E792A1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B229F-F3D1-8BF3-B496-5EF94AFB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55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D25DB-300D-9C17-012A-424A9414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3F9574-BDBC-F82A-9408-EC6F896A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80085-FEEB-649F-CDA6-0B6E6E06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D251F-2E31-A45F-884A-CC8D0A7C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E058D-F997-01C2-6B63-068F08AC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AAD74-023E-5371-A923-77D0F0AA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7B0943-E480-4644-3BDF-32930F22C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101346-0C75-8807-9527-3F70A353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B827C4-E501-8A3D-719A-9833DDB9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8BC476-6ABD-A228-68A8-996BC005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9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BE1F0-EFC7-D703-5172-534C0779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9424C-E1B0-0C8D-CD27-6F3FE951F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001D30-AF42-9C28-2123-983C8D13A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E2AB69-2462-C87C-2DB3-8D3E8AE4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60D29-DA2E-1499-FCDD-7456BF96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74E42-5054-F4C7-1D44-998EC0E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6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7D572-8788-5B3D-2382-8ADB513D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28A0C8-699F-A0A9-1699-05652A41F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B50AC7-3F19-9F75-B6A8-1F5947E1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EACAA6-A341-7EC0-D17B-AC0904D70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64F331-5858-61DA-4335-8341B9689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2CF179-D3F3-2E19-650E-63A075EA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E90A4A-C33C-DF9C-B50A-CAC627F2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3FB412-1B02-F256-C212-78A86BC6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59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B43F8-79C8-5210-E5FB-587B86D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058C40-0F88-C595-1E62-339149D8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C638BD-8500-CC50-4231-2EC9D160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7D6512-FB1A-2D8F-9E9E-66B56A75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3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B0B6F6-7854-9BBE-8BC3-11EC3752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7B2E72-23F4-8BAF-1287-4FB27CF7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D3B0B7-DACD-D755-1AF0-D7D1B06D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FCE83-F7B6-8992-8AAB-E268BE5B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E027B-F6E6-DB13-FB13-0CFD7B6C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315D76-F468-B635-47F6-E1BB6EA59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4279F-77E5-7441-1A27-4FDD2809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DF0E06-B562-0C38-4169-A7FE9EC1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2B124C-5005-6873-C559-87A91537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19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78D4C-5E84-05A9-AC08-8E601186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148A42-AFE2-F04C-E559-06654FE1A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61495-A2A0-AE3A-5A44-7141635A1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352A8-8506-1AAB-A279-4C09FCE0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83A653-5734-7A75-1041-4A3AD7BC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1E7734-8588-1ABD-0ECC-C2EA5603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65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882A9-FB72-C5BE-C692-1B5F5F07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09D53-2F75-F16D-5FCE-74C51B6AA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CAD25-2956-2BBB-2325-F5A430A49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225D9-9304-456D-A62A-6821675E8A2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2FE2F-D544-1E2D-5579-B97ABEE9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A28A70-49D7-A5D5-BB86-9B53FB0EB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DF7A6-CB32-4621-8E65-7A42CA2B9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35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663F2-5F52-A6CB-47BE-D4DB5A7D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ОАтака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FE6E30-246F-0EF9-8156-EB3558EB5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Краснопольская Александра, </a:t>
            </a:r>
            <a:r>
              <a:rPr lang="ru-RU" dirty="0" err="1"/>
              <a:t>Шулёва</a:t>
            </a:r>
            <a:r>
              <a:rPr lang="ru-RU" dirty="0"/>
              <a:t> Маргарита</a:t>
            </a:r>
          </a:p>
        </p:txBody>
      </p:sp>
    </p:spTree>
    <p:extLst>
      <p:ext uri="{BB962C8B-B14F-4D97-AF65-F5344CB8AC3E}">
        <p14:creationId xmlns:p14="http://schemas.microsoft.com/office/powerpoint/2010/main" val="344640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F4348-8AF0-83E2-AA43-CD14963C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704471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fkGroteskNeue"/>
              </a:rPr>
              <a:t>Р</a:t>
            </a:r>
            <a:r>
              <a:rPr lang="ru-RU" sz="3200" b="0" i="0" dirty="0">
                <a:effectLst/>
                <a:latin typeface="fkGroteskNeue"/>
              </a:rPr>
              <a:t>азбор кода </a:t>
            </a:r>
            <a:r>
              <a:rPr lang="en-US" sz="3200" b="0" i="0" dirty="0">
                <a:effectLst/>
                <a:latin typeface="fkGroteskNeue"/>
              </a:rPr>
              <a:t>Python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A1335-6CC6-A44A-641E-4F0E7AA0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449"/>
            <a:ext cx="10515600" cy="546440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ru-RU" sz="4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Импорт и инициализация:</a:t>
            </a:r>
            <a:endParaRPr lang="ru-RU" sz="49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Импортирует библиотеку </a:t>
            </a: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pygame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Инициализирует </a:t>
            </a: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Pygame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Определяет глобальные переменные</a:t>
            </a:r>
            <a:r>
              <a:rPr lang="en-US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такие как</a:t>
            </a:r>
            <a:r>
              <a:rPr lang="en-US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hp, </a:t>
            </a:r>
            <a:r>
              <a:rPr lang="en-US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hp_boss</a:t>
            </a:r>
            <a:r>
              <a:rPr lang="en-US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on_ground</a:t>
            </a:r>
            <a:r>
              <a:rPr lang="en-US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end_round</a:t>
            </a:r>
            <a:r>
              <a:rPr lang="en-US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moving_left</a:t>
            </a:r>
            <a:r>
              <a:rPr lang="en-US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</a:t>
            </a:r>
            <a:r>
              <a:rPr lang="en-US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moving_right</a:t>
            </a:r>
            <a:r>
              <a:rPr lang="en-US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Загружает изображения для различных спрайтов, таких как </a:t>
            </a: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дэш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дракон и гоблин.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ru-RU" sz="4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Классы спрайтов:</a:t>
            </a:r>
            <a:endParaRPr lang="ru-RU" sz="49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Button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базовый класс для кнопок.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Counter: спрайт для счетчика, используемого героем.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Hero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спрайт для управляемого игроком героя.</a:t>
            </a:r>
            <a:endParaRPr lang="ru-RU" sz="4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__</a:t>
            </a: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__: инициализирует героя, загружает изображение, устанавливает положение и определяет свойства движения (скорость, прыжок).</a:t>
            </a:r>
            <a:endParaRPr lang="ru-RU" sz="4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counter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создает спрайт счетчика и проверяет, сталкивается ли он с боссом, чтобы уменьшить здоровье босса.</a:t>
            </a:r>
            <a:endParaRPr lang="ru-RU" sz="4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jump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позволяет герою прыгать.</a:t>
            </a:r>
            <a:endParaRPr lang="ru-RU" sz="4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update_jump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обновляет положение героя во время прыжка.</a:t>
            </a:r>
            <a:endParaRPr lang="ru-RU" sz="4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update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обрабатывает движение героя влево и вправо.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Bullets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базовый класс для снарядов.</a:t>
            </a:r>
            <a:endParaRPr lang="ru-RU" sz="4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attack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проверяет, сталкивается ли снаряд с героем, и уменьшает здоровье героя, если это так.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Hit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спрайт для ударов, наносимых боссом-гоблином.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Fireball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спрайт для огненных шаров, запускаемых боссом-драконом.</a:t>
            </a:r>
            <a:endParaRPr lang="ru-RU" sz="4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fly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обновляет положение огненного шара и убивает его, когда он выходит за пределы экрана.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Boss: базовый класс для боссов (гоблина).</a:t>
            </a:r>
            <a:endParaRPr lang="ru-RU" sz="4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hit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реализует атаку босса.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Dragon: спрайт для босса-дракона.</a:t>
            </a:r>
            <a:endParaRPr lang="ru-RU" sz="4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fire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реализует атаку дракона.</a:t>
            </a:r>
            <a:endParaRPr lang="ru-RU" sz="4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4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reset_fire</a:t>
            </a:r>
            <a:r>
              <a:rPr lang="ru-RU" sz="4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сбрасывает состояние атаки дракона.</a:t>
            </a:r>
            <a:endParaRPr lang="ru-RU" sz="4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40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1C6DAE-0AA4-6830-B90D-39B481A5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"/>
            <a:ext cx="10515600" cy="649287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ru-RU" sz="17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Спрайты игры:</a:t>
            </a:r>
            <a:endParaRPr lang="ru-RU" sz="17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Создает экземпляры спрайтов героя, гоблина и дракона.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Загружает изображения для экрана проигрыша, экрана победы, фона, кнопки воспроизведения, кнопки выхода, чисел один и два, а также стрелки.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Создает спрайты для загруженных изображений и устанавливает их положение.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None/>
              <a:tabLst>
                <a:tab pos="457200" algn="l"/>
              </a:tabLst>
            </a:pPr>
            <a:r>
              <a:rPr lang="ru-RU" sz="17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Игровой цикл:</a:t>
            </a:r>
            <a:endParaRPr lang="ru-RU" sz="17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Инициализирует </a:t>
            </a:r>
            <a:r>
              <a:rPr lang="ru-RU" sz="17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Pygame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и создает окно.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Определяет поверхности и текст для кнопок сложности.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Устанавливает начальное состояние экрана на "главное меню".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Запускает основной игровой цикл.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Обрабатывает ввод событий (клавиатура, мышь).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Обновляет состояние игры в зависимости от ввода.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Отрисовывает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игру на экране.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основном игровом цикле: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Обрабатывает события (клавиатура, мышь, окно).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Обновляет игровые спрайты.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Отрисовывает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спрайты на экране.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Переключается между разными состояниями экрана: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main_menu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Отображает кнопки воспроизведения и выхода.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difficulty_menu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позволяет игроку выбрать сложность и босса (гоблин или дракон).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dragon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ru-RU" sz="17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goblin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запускает игровой процесс с выбранным боссом.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Реализует логику для: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Движения героя.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Прыжков героя.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Атак героя.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Атак босса.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Обнаружения столкновений.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Обновления здоровья.</a:t>
            </a:r>
            <a:endParaRPr lang="ru-RU" sz="1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Отображения экранов проигрыша и победы.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24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5B5550F-B782-F87D-6D3D-ED0A101D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662"/>
            <a:ext cx="10515600" cy="527667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Подробнее о классах:</a:t>
            </a:r>
            <a:endParaRPr lang="ru-RU" sz="2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pygame.sprite.Sprite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Базовый класс для игровых объектов. Обладает свойствами: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image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Объект </a:t>
            </a:r>
            <a:r>
              <a:rPr lang="ru-RU" sz="2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pygame.Surface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содержащий изображение спрайта.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rect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Объект </a:t>
            </a:r>
            <a:r>
              <a:rPr lang="ru-RU" sz="2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pygame.Rect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определяющий положение и размер спрайта.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mask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Объект </a:t>
            </a:r>
            <a:r>
              <a:rPr lang="ru-RU" sz="2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pygame.mask.Mask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используемый для более точного обнаружения столкновений на основе формы спрайта.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Описание логики:</a:t>
            </a:r>
            <a:endParaRPr lang="ru-RU" sz="2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Главное меню:</a:t>
            </a:r>
            <a:endParaRPr lang="ru-RU" sz="2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Отображает фон, кнопку воспроизведения и кнопку выхода.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Когда нажимается кнопка воспроизведения, экран переключается на меню сложности.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Когда нажимается кнопка выхода, игра завершается.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Меню сложности:</a:t>
            </a:r>
            <a:endParaRPr lang="ru-RU" sz="2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Отображает кнопки для выбора сложности (легкая, средняя, сложная).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Отображает кнопки для выбора босса (гоблин или дракон).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зависимости от выбранной сложности устанавливается здоровье босса.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зависимости от выбранного босса экран переключается на соответствующую игру с боссом.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Игровые экраны (Дракон и Гоблин):</a:t>
            </a:r>
            <a:endParaRPr lang="ru-RU" sz="2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Позволяет игроку управлять героем с помощью клавиш A (влево), D (вправо), SPACE (прыжок) и E (атака).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Босс атакует игрока с помощью определенных моделей поведения.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Обнаруживаются столкновения между героем и атаками босса, что приводит к потере здоровья.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Если здоровье героя падает до 0, отображается экран проигрыша.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Если здоровье босса падает до 0, отображается экран победы.</a:t>
            </a:r>
            <a:endParaRPr lang="ru-RU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58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BC803E-13F3-4DAB-B17C-BEB00761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DDE571-E57F-4AB5-83C7-30EB5DDC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6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654E9-A137-A492-4AC9-52B7962C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03" y="2767526"/>
            <a:ext cx="4282380" cy="13229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Понятный интерфейс</a:t>
            </a:r>
          </a:p>
        </p:txBody>
      </p:sp>
      <p:pic>
        <p:nvPicPr>
          <p:cNvPr id="5" name="Объект 4" descr="Изображение выглядит как снимок экрана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69EA162-B5F8-CB6A-8199-EE570B4EC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2" r="3" b="3"/>
          <a:stretch/>
        </p:blipFill>
        <p:spPr>
          <a:xfrm>
            <a:off x="5702185" y="1"/>
            <a:ext cx="6489823" cy="3429002"/>
          </a:xfrm>
          <a:custGeom>
            <a:avLst/>
            <a:gdLst/>
            <a:ahLst/>
            <a:cxnLst/>
            <a:rect l="l" t="t" r="r" b="b"/>
            <a:pathLst>
              <a:path w="6489823" h="3421047">
                <a:moveTo>
                  <a:pt x="383239" y="0"/>
                </a:moveTo>
                <a:lnTo>
                  <a:pt x="6489823" y="0"/>
                </a:lnTo>
                <a:lnTo>
                  <a:pt x="6489823" y="3421047"/>
                </a:lnTo>
                <a:lnTo>
                  <a:pt x="0" y="3421047"/>
                </a:lnTo>
                <a:lnTo>
                  <a:pt x="10162" y="3368785"/>
                </a:lnTo>
                <a:cubicBezTo>
                  <a:pt x="15448" y="3346584"/>
                  <a:pt x="22094" y="3323293"/>
                  <a:pt x="30699" y="3298569"/>
                </a:cubicBezTo>
                <a:cubicBezTo>
                  <a:pt x="41150" y="3275988"/>
                  <a:pt x="42443" y="3246652"/>
                  <a:pt x="33589" y="3233050"/>
                </a:cubicBezTo>
                <a:cubicBezTo>
                  <a:pt x="32065" y="3230708"/>
                  <a:pt x="30291" y="3228932"/>
                  <a:pt x="28325" y="3227777"/>
                </a:cubicBezTo>
                <a:cubicBezTo>
                  <a:pt x="30678" y="3188484"/>
                  <a:pt x="72205" y="3103624"/>
                  <a:pt x="73382" y="3050568"/>
                </a:cubicBezTo>
                <a:cubicBezTo>
                  <a:pt x="69165" y="3022639"/>
                  <a:pt x="68605" y="2960322"/>
                  <a:pt x="84953" y="2920501"/>
                </a:cubicBezTo>
                <a:cubicBezTo>
                  <a:pt x="69327" y="2932298"/>
                  <a:pt x="121103" y="2664904"/>
                  <a:pt x="109217" y="2657859"/>
                </a:cubicBezTo>
                <a:cubicBezTo>
                  <a:pt x="110075" y="2597031"/>
                  <a:pt x="138136" y="2522558"/>
                  <a:pt x="139777" y="2464312"/>
                </a:cubicBezTo>
                <a:cubicBezTo>
                  <a:pt x="141801" y="2450201"/>
                  <a:pt x="199861" y="2246813"/>
                  <a:pt x="198683" y="2236608"/>
                </a:cubicBezTo>
                <a:lnTo>
                  <a:pt x="283684" y="1924542"/>
                </a:lnTo>
                <a:cubicBezTo>
                  <a:pt x="313071" y="1811100"/>
                  <a:pt x="307196" y="1868801"/>
                  <a:pt x="336583" y="1755359"/>
                </a:cubicBezTo>
                <a:cubicBezTo>
                  <a:pt x="383246" y="1573239"/>
                  <a:pt x="363875" y="1577802"/>
                  <a:pt x="409119" y="1401207"/>
                </a:cubicBezTo>
                <a:cubicBezTo>
                  <a:pt x="428998" y="1329345"/>
                  <a:pt x="403240" y="1279669"/>
                  <a:pt x="421957" y="1175450"/>
                </a:cubicBezTo>
                <a:cubicBezTo>
                  <a:pt x="442602" y="1107577"/>
                  <a:pt x="340683" y="794854"/>
                  <a:pt x="369233" y="688836"/>
                </a:cubicBezTo>
                <a:cubicBezTo>
                  <a:pt x="378440" y="610640"/>
                  <a:pt x="331945" y="587322"/>
                  <a:pt x="346155" y="513896"/>
                </a:cubicBezTo>
                <a:cubicBezTo>
                  <a:pt x="351974" y="496939"/>
                  <a:pt x="362179" y="406394"/>
                  <a:pt x="344911" y="393010"/>
                </a:cubicBezTo>
                <a:cubicBezTo>
                  <a:pt x="389436" y="301493"/>
                  <a:pt x="356186" y="264408"/>
                  <a:pt x="369960" y="232042"/>
                </a:cubicBezTo>
                <a:cubicBezTo>
                  <a:pt x="394611" y="153791"/>
                  <a:pt x="372056" y="165633"/>
                  <a:pt x="392742" y="72037"/>
                </a:cubicBezTo>
                <a:cubicBezTo>
                  <a:pt x="398537" y="53819"/>
                  <a:pt x="397997" y="38693"/>
                  <a:pt x="394525" y="25405"/>
                </a:cubicBezTo>
                <a:close/>
              </a:path>
            </a:pathLst>
          </a:custGeom>
        </p:spPr>
      </p:pic>
      <p:pic>
        <p:nvPicPr>
          <p:cNvPr id="7" name="Объект 6" descr="Изображение выглядит как текст, снимок экрана, диаграмм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65164E-E310-053E-659E-9E33FF87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4" r="-3" b="-3"/>
          <a:stretch/>
        </p:blipFill>
        <p:spPr>
          <a:xfrm>
            <a:off x="5419420" y="3429000"/>
            <a:ext cx="6772580" cy="3429000"/>
          </a:xfrm>
          <a:custGeom>
            <a:avLst/>
            <a:gdLst/>
            <a:ahLst/>
            <a:cxnLst/>
            <a:rect l="l" t="t" r="r" b="b"/>
            <a:pathLst>
              <a:path w="6772580" h="3429000">
                <a:moveTo>
                  <a:pt x="271594" y="0"/>
                </a:moveTo>
                <a:lnTo>
                  <a:pt x="6772580" y="0"/>
                </a:lnTo>
                <a:lnTo>
                  <a:pt x="6772580" y="3429000"/>
                </a:lnTo>
                <a:lnTo>
                  <a:pt x="8976" y="3429000"/>
                </a:lnTo>
                <a:lnTo>
                  <a:pt x="7894" y="3419403"/>
                </a:lnTo>
                <a:cubicBezTo>
                  <a:pt x="2772" y="3402540"/>
                  <a:pt x="-7409" y="3393117"/>
                  <a:pt x="8790" y="3369074"/>
                </a:cubicBezTo>
                <a:cubicBezTo>
                  <a:pt x="18674" y="3308209"/>
                  <a:pt x="52540" y="3147708"/>
                  <a:pt x="69466" y="3074368"/>
                </a:cubicBezTo>
                <a:cubicBezTo>
                  <a:pt x="86170" y="2985158"/>
                  <a:pt x="141939" y="2988106"/>
                  <a:pt x="138108" y="2937087"/>
                </a:cubicBezTo>
                <a:lnTo>
                  <a:pt x="159153" y="2788751"/>
                </a:lnTo>
                <a:cubicBezTo>
                  <a:pt x="164508" y="2771521"/>
                  <a:pt x="169861" y="2754291"/>
                  <a:pt x="175215" y="2737061"/>
                </a:cubicBezTo>
                <a:lnTo>
                  <a:pt x="178713" y="2662493"/>
                </a:lnTo>
                <a:cubicBezTo>
                  <a:pt x="182744" y="2662176"/>
                  <a:pt x="175495" y="2610710"/>
                  <a:pt x="177952" y="2608178"/>
                </a:cubicBezTo>
                <a:lnTo>
                  <a:pt x="200637" y="2557490"/>
                </a:lnTo>
                <a:lnTo>
                  <a:pt x="210272" y="2500823"/>
                </a:lnTo>
                <a:cubicBezTo>
                  <a:pt x="210821" y="2477149"/>
                  <a:pt x="233533" y="2498323"/>
                  <a:pt x="235189" y="2456370"/>
                </a:cubicBezTo>
                <a:cubicBezTo>
                  <a:pt x="241238" y="2390087"/>
                  <a:pt x="270663" y="2342381"/>
                  <a:pt x="270108" y="2307778"/>
                </a:cubicBezTo>
                <a:cubicBezTo>
                  <a:pt x="279775" y="2252634"/>
                  <a:pt x="274008" y="2281735"/>
                  <a:pt x="270232" y="2227103"/>
                </a:cubicBezTo>
                <a:cubicBezTo>
                  <a:pt x="277898" y="2187203"/>
                  <a:pt x="273018" y="2179895"/>
                  <a:pt x="278972" y="2138456"/>
                </a:cubicBezTo>
                <a:cubicBezTo>
                  <a:pt x="286874" y="2113373"/>
                  <a:pt x="293454" y="2098825"/>
                  <a:pt x="284204" y="2092747"/>
                </a:cubicBezTo>
                <a:cubicBezTo>
                  <a:pt x="285267" y="2080110"/>
                  <a:pt x="308510" y="2021121"/>
                  <a:pt x="306856" y="2003128"/>
                </a:cubicBezTo>
                <a:lnTo>
                  <a:pt x="296216" y="1944367"/>
                </a:lnTo>
                <a:lnTo>
                  <a:pt x="316030" y="1836128"/>
                </a:lnTo>
                <a:cubicBezTo>
                  <a:pt x="300726" y="1810623"/>
                  <a:pt x="342411" y="1768654"/>
                  <a:pt x="329496" y="1735241"/>
                </a:cubicBezTo>
                <a:cubicBezTo>
                  <a:pt x="331336" y="1711720"/>
                  <a:pt x="339485" y="1722162"/>
                  <a:pt x="343347" y="1679383"/>
                </a:cubicBezTo>
                <a:cubicBezTo>
                  <a:pt x="349669" y="1616089"/>
                  <a:pt x="356013" y="1614119"/>
                  <a:pt x="360800" y="1554542"/>
                </a:cubicBezTo>
                <a:cubicBezTo>
                  <a:pt x="361799" y="1491472"/>
                  <a:pt x="380405" y="1496141"/>
                  <a:pt x="377978" y="1470595"/>
                </a:cubicBezTo>
                <a:cubicBezTo>
                  <a:pt x="371480" y="1445071"/>
                  <a:pt x="407310" y="1366942"/>
                  <a:pt x="396801" y="1354553"/>
                </a:cubicBezTo>
                <a:cubicBezTo>
                  <a:pt x="387984" y="1324635"/>
                  <a:pt x="389939" y="1306198"/>
                  <a:pt x="378799" y="1292983"/>
                </a:cubicBezTo>
                <a:cubicBezTo>
                  <a:pt x="368230" y="1254082"/>
                  <a:pt x="380918" y="1242866"/>
                  <a:pt x="362697" y="1241293"/>
                </a:cubicBezTo>
                <a:lnTo>
                  <a:pt x="339388" y="1147085"/>
                </a:lnTo>
                <a:cubicBezTo>
                  <a:pt x="350485" y="1118433"/>
                  <a:pt x="353159" y="1072754"/>
                  <a:pt x="339952" y="1071934"/>
                </a:cubicBezTo>
                <a:cubicBezTo>
                  <a:pt x="327895" y="1004911"/>
                  <a:pt x="358371" y="924985"/>
                  <a:pt x="347188" y="889800"/>
                </a:cubicBezTo>
                <a:cubicBezTo>
                  <a:pt x="334220" y="804597"/>
                  <a:pt x="342717" y="786582"/>
                  <a:pt x="338803" y="749936"/>
                </a:cubicBezTo>
                <a:cubicBezTo>
                  <a:pt x="334890" y="713292"/>
                  <a:pt x="337271" y="707557"/>
                  <a:pt x="323706" y="669931"/>
                </a:cubicBezTo>
                <a:lnTo>
                  <a:pt x="313326" y="559992"/>
                </a:lnTo>
                <a:cubicBezTo>
                  <a:pt x="314747" y="543769"/>
                  <a:pt x="268004" y="450294"/>
                  <a:pt x="272650" y="451529"/>
                </a:cubicBezTo>
                <a:lnTo>
                  <a:pt x="256593" y="392499"/>
                </a:lnTo>
                <a:cubicBezTo>
                  <a:pt x="276778" y="343341"/>
                  <a:pt x="246535" y="361906"/>
                  <a:pt x="249583" y="321981"/>
                </a:cubicBezTo>
                <a:cubicBezTo>
                  <a:pt x="256450" y="297359"/>
                  <a:pt x="256557" y="284789"/>
                  <a:pt x="245172" y="280016"/>
                </a:cubicBezTo>
                <a:cubicBezTo>
                  <a:pt x="279102" y="164139"/>
                  <a:pt x="241674" y="235649"/>
                  <a:pt x="249784" y="152538"/>
                </a:cubicBezTo>
                <a:cubicBezTo>
                  <a:pt x="254846" y="115053"/>
                  <a:pt x="258144" y="77317"/>
                  <a:pt x="264479" y="36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648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9B0C1-0E76-E784-E717-24B8E12A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босса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нимок экрана, мультфильм, неб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DB3B226-59A0-6C10-879B-90491E22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" r="-1" b="-1"/>
          <a:stretch/>
        </p:blipFill>
        <p:spPr>
          <a:xfrm>
            <a:off x="7114162" y="471748"/>
            <a:ext cx="4324849" cy="255200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снимок экрана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087C0AC-6848-6671-6175-712DD4282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7" r="-1" b="-1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3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3170F-1B75-9C49-BD9A-3BED56EE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24593-8EE7-3557-CFFA-F561F3CA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93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669</Words>
  <Application>Microsoft Office PowerPoint</Application>
  <PresentationFormat>Широкоэкранный</PresentationFormat>
  <Paragraphs>78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fkGroteskNeue</vt:lpstr>
      <vt:lpstr>Times New Roman</vt:lpstr>
      <vt:lpstr>Wingdings</vt:lpstr>
      <vt:lpstr>Тема Office</vt:lpstr>
      <vt:lpstr>ОАтака</vt:lpstr>
      <vt:lpstr>Разбор кода Python</vt:lpstr>
      <vt:lpstr>Презентация PowerPoint</vt:lpstr>
      <vt:lpstr>Презентация PowerPoint</vt:lpstr>
      <vt:lpstr>Понятный интерфейс</vt:lpstr>
      <vt:lpstr>2 босса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365 ProPlus</dc:creator>
  <cp:lastModifiedBy>365 ProPlus</cp:lastModifiedBy>
  <cp:revision>1</cp:revision>
  <dcterms:created xsi:type="dcterms:W3CDTF">2025-03-01T20:02:34Z</dcterms:created>
  <dcterms:modified xsi:type="dcterms:W3CDTF">2025-03-01T20:39:12Z</dcterms:modified>
</cp:coreProperties>
</file>