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wmf" ContentType="image/x-wmf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9528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9528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99528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44792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44792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99528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99528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995280"/>
            <a:ext cx="26496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359640"/>
            <a:ext cx="822924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99528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48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9528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47920"/>
            <a:ext cx="401580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95280"/>
            <a:ext cx="8229240" cy="2325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6.png" descr=""/>
          <p:cNvPicPr/>
          <p:nvPr/>
        </p:nvPicPr>
        <p:blipFill>
          <a:blip r:embed="rId2"/>
          <a:stretch/>
        </p:blipFill>
        <p:spPr>
          <a:xfrm>
            <a:off x="0" y="-380880"/>
            <a:ext cx="9142560" cy="7238520"/>
          </a:xfrm>
          <a:prstGeom prst="rect">
            <a:avLst/>
          </a:prstGeom>
          <a:ln>
            <a:noFill/>
          </a:ln>
        </p:spPr>
      </p:pic>
      <p:pic>
        <p:nvPicPr>
          <p:cNvPr id="1" name="image5.png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3428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359640"/>
            <a:ext cx="8229240" cy="68544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mbria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/>
          </p:nvPr>
        </p:nvSpPr>
        <p:spPr>
          <a:xfrm>
            <a:off x="457200" y="6505200"/>
            <a:ext cx="2133360" cy="246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70A2334-0B42-4A51-B615-C0A22B93FC62}" type="datetime">
              <a:rPr b="0" lang="en-US" sz="1000" spc="-1" strike="noStrike">
                <a:solidFill>
                  <a:srgbClr val="000000"/>
                </a:solidFill>
                <a:latin typeface="Calibri"/>
              </a:rPr>
              <a:t>8/9/20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6507720"/>
            <a:ext cx="2133360" cy="24408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FFD97CB6-292C-4092-B2C8-17539C7D8D20}" type="slidenum">
              <a:rPr b="0" lang="en-US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3124080" y="6507720"/>
            <a:ext cx="2895120" cy="2440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Add Title</a:t>
            </a:r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486400" y="1447920"/>
            <a:ext cx="3200040" cy="4876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35964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mbria"/>
              </a:rPr>
              <a:t>Prototype Coupled Gaussian Latent Layer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457200" y="6505200"/>
            <a:ext cx="2133360" cy="24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2DC7E5D-4008-466A-88CB-7EEE873259BA}" type="datetime">
              <a:rPr b="0" lang="en-US" sz="1000" spc="-1" strike="noStrike">
                <a:solidFill>
                  <a:srgbClr val="000000"/>
                </a:solidFill>
                <a:latin typeface="Calibri"/>
              </a:rPr>
              <a:t>8/9/20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6553080" y="6507720"/>
            <a:ext cx="21333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4A92600-7BC9-4BB3-B305-6E6C89B67B59}" type="slidenum">
              <a:rPr b="0" lang="en-US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" name="TextShape 5"/>
          <p:cNvSpPr txBox="1"/>
          <p:nvPr/>
        </p:nvSpPr>
        <p:spPr>
          <a:xfrm>
            <a:off x="3124080" y="65077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Add Title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2"/>
          <a:stretch/>
        </p:blipFill>
        <p:spPr>
          <a:xfrm>
            <a:off x="595080" y="4038480"/>
            <a:ext cx="4876560" cy="2187360"/>
          </a:xfrm>
          <a:prstGeom prst="rect">
            <a:avLst/>
          </a:prstGeom>
          <a:ln>
            <a:noFill/>
          </a:ln>
        </p:spPr>
      </p:pic>
      <p:pic>
        <p:nvPicPr>
          <p:cNvPr id="49" name="Picture 8" descr=""/>
          <p:cNvPicPr/>
          <p:nvPr/>
        </p:nvPicPr>
        <p:blipFill>
          <a:blip r:embed="rId3"/>
          <a:stretch/>
        </p:blipFill>
        <p:spPr>
          <a:xfrm>
            <a:off x="609480" y="1569600"/>
            <a:ext cx="4876560" cy="2187360"/>
          </a:xfrm>
          <a:prstGeom prst="rect">
            <a:avLst/>
          </a:prstGeom>
          <a:ln>
            <a:noFill/>
          </a:ln>
        </p:spPr>
      </p:pic>
      <p:sp>
        <p:nvSpPr>
          <p:cNvPr id="50" name="CustomShape 6"/>
          <p:cNvSpPr/>
          <p:nvPr/>
        </p:nvSpPr>
        <p:spPr>
          <a:xfrm rot="16200000">
            <a:off x="-159480" y="2481120"/>
            <a:ext cx="1228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Gaussian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 rot="16200000">
            <a:off x="-665280" y="4950000"/>
            <a:ext cx="2240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Coupled Gaussian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143000" y="4440240"/>
            <a:ext cx="6705360" cy="196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Coupled VAE modifies latent layer: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# CoupledExp uses the coupled Exp function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random samples from a coupled Gaussian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Question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random generates a random variable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should confirm that # is transforming sd back into the variable z space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seems odd that random isn’t inserted at z; this may be an artifact of this particular code rather than the structure of the standard VAE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457200" y="359640"/>
            <a:ext cx="82292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457200" y="6505200"/>
            <a:ext cx="2133360" cy="24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9EA299A-DA07-4C53-8213-A21BABF64C4D}" type="datetime">
              <a:rPr b="0" lang="en-US" sz="1000" spc="-1" strike="noStrike">
                <a:solidFill>
                  <a:srgbClr val="000000"/>
                </a:solidFill>
                <a:latin typeface="Calibri"/>
              </a:rPr>
              <a:t>8/9/20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6553080" y="6507720"/>
            <a:ext cx="21333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8FC77BDD-E921-462F-A124-E28E2FE3264C}" type="slidenum">
              <a:rPr b="0" lang="en-US" sz="10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TextShape 5"/>
          <p:cNvSpPr txBox="1"/>
          <p:nvPr/>
        </p:nvSpPr>
        <p:spPr>
          <a:xfrm>
            <a:off x="3124080" y="65077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Add Title</a:t>
            </a:r>
            <a:endParaRPr b="0" lang="en-US" sz="1000" spc="-1" strike="noStrike">
              <a:latin typeface="Times New Roman"/>
            </a:endParaRPr>
          </a:p>
        </p:txBody>
      </p:sp>
      <p:pic>
        <p:nvPicPr>
          <p:cNvPr id="57" name="Picture 6" descr=""/>
          <p:cNvPicPr/>
          <p:nvPr/>
        </p:nvPicPr>
        <p:blipFill>
          <a:blip r:embed="rId1"/>
          <a:stretch/>
        </p:blipFill>
        <p:spPr>
          <a:xfrm>
            <a:off x="1371600" y="1143000"/>
            <a:ext cx="6626880" cy="31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TM10073846</Template>
  <TotalTime>0</TotalTime>
  <Application>LibreOffice/6.0.7.3$Linux_X86_64 LibreOffice_project/00m0$Build-3</Application>
  <Words>103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2020-07-17T20:28:41Z</dcterms:created>
  <dc:creator>Kenric Nelson</dc:creator>
  <dc:description/>
  <dc:language>en-US</dc:language>
  <cp:lastModifiedBy/>
  <cp:lastPrinted>2019-07-02T01:30:37Z</cp:lastPrinted>
  <dcterms:modified xsi:type="dcterms:W3CDTF">2020-08-09T21:34:14Z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TrustLevel">
    <vt:i4>1</vt:i4>
  </property>
  <property fmtid="{D5CDD505-2E9C-101B-9397-08002B2CF9AE}" pid="3" name="AppVersion">
    <vt:lpwstr>16.0016</vt:lpwstr>
  </property>
  <property fmtid="{D5CDD505-2E9C-101B-9397-08002B2CF9AE}" pid="4" name="Applications">
    <vt:lpwstr>65;#zpp120;#439;#tpl140;#79;#tpl120;#419;#zpp140;#496;#ppd140;#67;#ppd120</vt:lpwstr>
  </property>
  <property fmtid="{D5CDD505-2E9C-101B-9397-08002B2CF9AE}" pid="5" name="ContentTypeId">
    <vt:lpwstr>0x0101006EDDDB5EE6D98C44930B742096920B300400F5B6D36B3EF94B4E9A635CDF2A18F5B8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</vt:i4>
  </property>
</Properties>
</file>