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7/18/2019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7/18/2019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200949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763216" y="116823"/>
            <a:ext cx="665567"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534462397"/>
              </p:ext>
            </p:extLst>
          </p:nvPr>
        </p:nvGraphicFramePr>
        <p:xfrm>
          <a:off x="928468" y="128238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Tree>
    <p:extLst>
      <p:ext uri="{BB962C8B-B14F-4D97-AF65-F5344CB8AC3E}">
        <p14:creationId xmlns:p14="http://schemas.microsoft.com/office/powerpoint/2010/main" val="117477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192689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18529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440443" y="58411"/>
            <a:ext cx="1818126"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Others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25475490"/>
              </p:ext>
            </p:extLst>
          </p:nvPr>
        </p:nvGraphicFramePr>
        <p:xfrm>
          <a:off x="928468" y="1915433"/>
          <a:ext cx="10142807" cy="295768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259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693</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611</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623</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1464438257"/>
                  </a:ext>
                </a:extLst>
              </a:tr>
            </a:tbl>
          </a:graphicData>
        </a:graphic>
      </p:graphicFrame>
    </p:spTree>
    <p:extLst>
      <p:ext uri="{BB962C8B-B14F-4D97-AF65-F5344CB8AC3E}">
        <p14:creationId xmlns:p14="http://schemas.microsoft.com/office/powerpoint/2010/main" val="391423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64782" y="58411"/>
            <a:ext cx="316945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759883737"/>
              </p:ext>
            </p:extLst>
          </p:nvPr>
        </p:nvGraphicFramePr>
        <p:xfrm>
          <a:off x="928468" y="1145414"/>
          <a:ext cx="10142807" cy="450821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474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1336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Consultant</a:t>
                      </a:r>
                    </a:p>
                  </a:txBody>
                  <a:tcPr/>
                </a:tc>
                <a:tc>
                  <a:txBody>
                    <a:bodyPr/>
                    <a:lstStyle/>
                    <a:p>
                      <a:pPr algn="ctr" fontAlgn="b"/>
                      <a:r>
                        <a:rPr lang="en-US" sz="1800" b="0" i="0" u="none" strike="noStrike">
                          <a:solidFill>
                            <a:srgbClr val="000000"/>
                          </a:solidFill>
                          <a:effectLst/>
                          <a:latin typeface="Calibri" panose="020F050202020403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1517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278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Project 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Calibri" panose="020F050202020403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291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654</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extLst>
                  <a:ext uri="{0D108BD9-81ED-4DB2-BD59-A6C34878D82A}">
                    <a16:rowId xmlns:a16="http://schemas.microsoft.com/office/drawing/2014/main" val="1216588001"/>
                  </a:ext>
                </a:extLst>
              </a:tr>
            </a:tbl>
          </a:graphicData>
        </a:graphic>
      </p:graphicFrame>
    </p:spTree>
    <p:extLst>
      <p:ext uri="{BB962C8B-B14F-4D97-AF65-F5344CB8AC3E}">
        <p14:creationId xmlns:p14="http://schemas.microsoft.com/office/powerpoint/2010/main" val="379272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40362" y="58411"/>
            <a:ext cx="361829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 2</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27800881"/>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1143</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358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Planning and Budget Analyst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232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620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Teller</a:t>
                      </a:r>
                    </a:p>
                  </a:txBody>
                  <a:tcPr/>
                </a:tc>
                <a:tc>
                  <a:txBody>
                    <a:bodyPr/>
                    <a:lstStyle/>
                    <a:p>
                      <a:pPr algn="ctr" fontAlgn="b"/>
                      <a:r>
                        <a:rPr lang="en-US" sz="18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465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Credit Officer</a:t>
                      </a:r>
                    </a:p>
                  </a:txBody>
                  <a:tcPr/>
                </a:tc>
                <a:tc>
                  <a:txBody>
                    <a:bodyPr/>
                    <a:lstStyle/>
                    <a:p>
                      <a:pPr algn="ctr" fontAlgn="b"/>
                      <a:r>
                        <a:rPr lang="en-US" sz="1800" b="0" i="0" u="none" strike="noStrike">
                          <a:solidFill>
                            <a:srgbClr val="000000"/>
                          </a:solidFill>
                          <a:effectLst/>
                          <a:latin typeface="Calibri" panose="020F050202020403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Relationship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1125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1550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1862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2125</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IT Supporter</a:t>
                      </a:r>
                    </a:p>
                  </a:txBody>
                  <a:tcPr/>
                </a:tc>
                <a:tc>
                  <a:txBody>
                    <a:bodyPr/>
                    <a:lstStyle/>
                    <a:p>
                      <a:pPr algn="ctr" fontAlgn="b"/>
                      <a:r>
                        <a:rPr lang="en-US" sz="1800" b="0" i="0" u="none" strike="noStrike" dirty="0">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780</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87128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40362" y="58411"/>
            <a:ext cx="361829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 3</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13639833"/>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378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House Keeper</a:t>
                      </a:r>
                    </a:p>
                  </a:txBody>
                  <a:tcPr/>
                </a:tc>
                <a:tc>
                  <a:txBody>
                    <a:bodyPr/>
                    <a:lstStyle/>
                    <a:p>
                      <a:pPr algn="ctr" fontAlgn="b"/>
                      <a:r>
                        <a:rPr lang="en-US" sz="1800" b="0" i="0" u="none" strike="noStrike" dirty="0">
                          <a:solidFill>
                            <a:srgbClr val="000000"/>
                          </a:solidFill>
                          <a:effectLst/>
                          <a:latin typeface="Calibri" panose="020F050202020403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279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Calibri" panose="020F050202020403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583</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Calibri" panose="020F0502020204030204" pitchFamily="34" charset="0"/>
                        </a:rPr>
                        <a:t>467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287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1650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775</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Calibri" panose="020F0502020204030204" pitchFamily="34" charset="0"/>
                        </a:rPr>
                        <a:t>225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1400</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1112</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Software Developer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1187</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1156828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40362" y="58411"/>
            <a:ext cx="361829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All Together 4</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028390350"/>
              </p:ext>
            </p:extLst>
          </p:nvPr>
        </p:nvGraphicFramePr>
        <p:xfrm>
          <a:off x="928468" y="1883350"/>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Web Designer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690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1137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Agent Officer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370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Architect</a:t>
                      </a:r>
                    </a:p>
                  </a:txBody>
                  <a:tcPr/>
                </a:tc>
                <a:tc>
                  <a:txBody>
                    <a:bodyPr/>
                    <a:lstStyle/>
                    <a:p>
                      <a:pPr algn="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745</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Civil Engineer</a:t>
                      </a:r>
                    </a:p>
                  </a:txBody>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342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679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Site Engineer</a:t>
                      </a:r>
                    </a:p>
                  </a:txBody>
                  <a:tcPr/>
                </a:tc>
                <a:tc>
                  <a:txBody>
                    <a:bodyPr/>
                    <a:lstStyle/>
                    <a:p>
                      <a:pPr algn="r" fontAlgn="b"/>
                      <a:r>
                        <a:rPr lang="en-US" sz="18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797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Drafter</a:t>
                      </a:r>
                    </a:p>
                  </a:txBody>
                  <a:tcPr/>
                </a:tc>
                <a:tc>
                  <a:txBody>
                    <a:bodyPr/>
                    <a:lstStyle/>
                    <a:p>
                      <a:pPr algn="r" fontAlgn="b"/>
                      <a:r>
                        <a:rPr lang="en-US"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r" fontAlgn="b"/>
                      <a:r>
                        <a:rPr lang="en-US" sz="1800" b="0" i="0" u="none" strike="noStrike" dirty="0">
                          <a:solidFill>
                            <a:srgbClr val="000000"/>
                          </a:solidFill>
                          <a:effectLst/>
                          <a:latin typeface="Calibri" panose="020F0502020204030204" pitchFamily="34" charset="0"/>
                        </a:rPr>
                        <a:t>283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375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579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Logistics Officer</a:t>
                      </a:r>
                    </a:p>
                  </a:txBody>
                  <a:tcPr/>
                </a:tc>
                <a:tc>
                  <a:txBody>
                    <a:bodyPr/>
                    <a:lstStyle/>
                    <a:p>
                      <a:pPr algn="r" fontAlgn="b"/>
                      <a:r>
                        <a:rPr lang="en-US" sz="18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456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587</a:t>
                      </a:r>
                    </a:p>
                  </a:txBody>
                  <a:tcPr marL="9525" marR="9525" marT="9525" marB="0" anchor="b"/>
                </a:tc>
                <a:extLst>
                  <a:ext uri="{0D108BD9-81ED-4DB2-BD59-A6C34878D82A}">
                    <a16:rowId xmlns:a16="http://schemas.microsoft.com/office/drawing/2014/main" val="3570486530"/>
                  </a:ext>
                </a:extLst>
              </a:tr>
            </a:tbl>
          </a:graphicData>
        </a:graphic>
      </p:graphicFrame>
    </p:spTree>
    <p:extLst>
      <p:ext uri="{BB962C8B-B14F-4D97-AF65-F5344CB8AC3E}">
        <p14:creationId xmlns:p14="http://schemas.microsoft.com/office/powerpoint/2010/main" val="199317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compensation and benefit survey in 2019. There are 500 Companies in different business sectors joining the survey. The result of this survey will show the insights of salaries, compensation and benefit based on many factors for instance positions, work experiences and industry sectors. </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268832285"/>
              </p:ext>
            </p:extLst>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286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8609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90599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2081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4213062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1239</Words>
  <Application>Microsoft Office PowerPoint</Application>
  <PresentationFormat>Widescreen</PresentationFormat>
  <Paragraphs>716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224</cp:revision>
  <dcterms:created xsi:type="dcterms:W3CDTF">2019-07-11T02:53:09Z</dcterms:created>
  <dcterms:modified xsi:type="dcterms:W3CDTF">2019-07-19T03:41:54Z</dcterms:modified>
</cp:coreProperties>
</file>