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3" r:id="rId7"/>
    <p:sldId id="274" r:id="rId8"/>
    <p:sldId id="275" r:id="rId9"/>
    <p:sldId id="276"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7/12/2019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7/12/2019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3033B-FF16-4482-84F8-5490F164B444}"/>
              </a:ext>
            </a:extLst>
          </p:cNvPr>
          <p:cNvSpPr txBox="1"/>
          <p:nvPr/>
        </p:nvSpPr>
        <p:spPr>
          <a:xfrm>
            <a:off x="3275428" y="3665601"/>
            <a:ext cx="5641144" cy="584775"/>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108Jobs Annual Salary Survey</a:t>
            </a:r>
          </a:p>
        </p:txBody>
      </p:sp>
      <p:pic>
        <p:nvPicPr>
          <p:cNvPr id="6" name="Picture 5">
            <a:extLst>
              <a:ext uri="{FF2B5EF4-FFF2-40B4-BE49-F238E27FC236}">
                <a16:creationId xmlns:a16="http://schemas.microsoft.com/office/drawing/2014/main" id="{EFC74987-0F9F-4A78-8A3A-E68AF3591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1" y="1112901"/>
            <a:ext cx="3695700" cy="25527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200949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763216" y="116823"/>
            <a:ext cx="665567"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534462397"/>
              </p:ext>
            </p:extLst>
          </p:nvPr>
        </p:nvGraphicFramePr>
        <p:xfrm>
          <a:off x="928468" y="128238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Tree>
    <p:extLst>
      <p:ext uri="{BB962C8B-B14F-4D97-AF65-F5344CB8AC3E}">
        <p14:creationId xmlns:p14="http://schemas.microsoft.com/office/powerpoint/2010/main" val="117477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192689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18529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087507" y="58411"/>
            <a:ext cx="4523995"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General Positions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475502047"/>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61743433"/>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9758969"/>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23940534"/>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492520678"/>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23878511"/>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71850426"/>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64438257"/>
                  </a:ext>
                </a:extLst>
              </a:tr>
              <a:tr h="369711">
                <a:tc>
                  <a:txBody>
                    <a:bodyPr/>
                    <a:lstStyle/>
                    <a:p>
                      <a:endParaRPr lang="en-US" dirty="0"/>
                    </a:p>
                  </a:txBody>
                  <a:tcPr/>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endParaRPr lang="en-US"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91423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compensation and benefit survey in 2019. There are 500 Companies in different business sectors joining the survey. The result of this survey will show the insights of salaries, compensation and benefit based on many factors for instance positions, work experiences and industry sectors. </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268832285"/>
              </p:ext>
            </p:extLst>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286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8609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90599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2081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4213062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882</Words>
  <Application>Microsoft Office PowerPoint</Application>
  <PresentationFormat>Widescreen</PresentationFormat>
  <Paragraphs>462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163</cp:revision>
  <dcterms:created xsi:type="dcterms:W3CDTF">2019-07-11T02:53:09Z</dcterms:created>
  <dcterms:modified xsi:type="dcterms:W3CDTF">2019-07-12T04:33:30Z</dcterms:modified>
</cp:coreProperties>
</file>