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7" r:id="rId4"/>
    <p:sldId id="274" r:id="rId5"/>
    <p:sldId id="257" r:id="rId6"/>
    <p:sldId id="258" r:id="rId7"/>
    <p:sldId id="259" r:id="rId8"/>
    <p:sldId id="260" r:id="rId9"/>
    <p:sldId id="276" r:id="rId10"/>
    <p:sldId id="270" r:id="rId11"/>
    <p:sldId id="262" r:id="rId12"/>
    <p:sldId id="261" r:id="rId13"/>
    <p:sldId id="264" r:id="rId14"/>
    <p:sldId id="271" r:id="rId15"/>
    <p:sldId id="266" r:id="rId16"/>
    <p:sldId id="263" r:id="rId17"/>
    <p:sldId id="265" r:id="rId18"/>
    <p:sldId id="268" r:id="rId19"/>
    <p:sldId id="269" r:id="rId20"/>
    <p:sldId id="275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reeksi YT" userId="3a9473a4e4c75003" providerId="LiveId" clId="{AE62EA08-F826-4094-8667-1155886FA818}"/>
    <pc:docChg chg="undo custSel addSld modSld sldOrd">
      <pc:chgData name="Phreeksi YT" userId="3a9473a4e4c75003" providerId="LiveId" clId="{AE62EA08-F826-4094-8667-1155886FA818}" dt="2024-09-01T16:13:42.772" v="438" actId="26606"/>
      <pc:docMkLst>
        <pc:docMk/>
      </pc:docMkLst>
      <pc:sldChg chg="addSp delSp modSp mod setBg addAnim delAnim setClrOvrMap">
        <pc:chgData name="Phreeksi YT" userId="3a9473a4e4c75003" providerId="LiveId" clId="{AE62EA08-F826-4094-8667-1155886FA818}" dt="2024-08-30T21:40:33.751" v="331"/>
        <pc:sldMkLst>
          <pc:docMk/>
          <pc:sldMk cId="3668456420" sldId="256"/>
        </pc:sldMkLst>
        <pc:spChg chg="mod">
          <ac:chgData name="Phreeksi YT" userId="3a9473a4e4c75003" providerId="LiveId" clId="{AE62EA08-F826-4094-8667-1155886FA818}" dt="2024-08-30T21:40:33.749" v="329" actId="26606"/>
          <ac:spMkLst>
            <pc:docMk/>
            <pc:sldMk cId="3668456420" sldId="256"/>
            <ac:spMk id="2" creationId="{B266E6DD-4FC1-F4D8-03DD-8C0A3F8AAFA6}"/>
          </ac:spMkLst>
        </pc:spChg>
        <pc:spChg chg="mod">
          <ac:chgData name="Phreeksi YT" userId="3a9473a4e4c75003" providerId="LiveId" clId="{AE62EA08-F826-4094-8667-1155886FA818}" dt="2024-08-30T21:40:33.749" v="329" actId="26606"/>
          <ac:spMkLst>
            <pc:docMk/>
            <pc:sldMk cId="3668456420" sldId="256"/>
            <ac:spMk id="3" creationId="{1F829478-7BC1-EA94-7DF6-B7D297A898DF}"/>
          </ac:spMkLst>
        </pc:spChg>
        <pc:spChg chg="add">
          <ac:chgData name="Phreeksi YT" userId="3a9473a4e4c75003" providerId="LiveId" clId="{AE62EA08-F826-4094-8667-1155886FA818}" dt="2024-08-30T21:40:33.749" v="329" actId="26606"/>
          <ac:spMkLst>
            <pc:docMk/>
            <pc:sldMk cId="3668456420" sldId="256"/>
            <ac:spMk id="6" creationId="{71B2258F-86CA-4D4D-8270-BC05FCDEBFB3}"/>
          </ac:spMkLst>
        </pc:spChg>
        <pc:spChg chg="add del">
          <ac:chgData name="Phreeksi YT" userId="3a9473a4e4c75003" providerId="LiveId" clId="{AE62EA08-F826-4094-8667-1155886FA818}" dt="2024-08-30T21:40:28.328" v="324" actId="26606"/>
          <ac:spMkLst>
            <pc:docMk/>
            <pc:sldMk cId="3668456420" sldId="256"/>
            <ac:spMk id="9" creationId="{71B2258F-86CA-4D4D-8270-BC05FCDEBFB3}"/>
          </ac:spMkLst>
        </pc:spChg>
        <pc:picChg chg="add del">
          <ac:chgData name="Phreeksi YT" userId="3a9473a4e4c75003" providerId="LiveId" clId="{AE62EA08-F826-4094-8667-1155886FA818}" dt="2024-08-30T21:40:28.328" v="324" actId="26606"/>
          <ac:picMkLst>
            <pc:docMk/>
            <pc:sldMk cId="3668456420" sldId="256"/>
            <ac:picMk id="5" creationId="{E70419FB-4CD5-4509-7F35-D0440E6CCA02}"/>
          </ac:picMkLst>
        </pc:picChg>
        <pc:picChg chg="add">
          <ac:chgData name="Phreeksi YT" userId="3a9473a4e4c75003" providerId="LiveId" clId="{AE62EA08-F826-4094-8667-1155886FA818}" dt="2024-08-30T21:40:33.749" v="329" actId="26606"/>
          <ac:picMkLst>
            <pc:docMk/>
            <pc:sldMk cId="3668456420" sldId="256"/>
            <ac:picMk id="7" creationId="{E70419FB-4CD5-4509-7F35-D0440E6CCA02}"/>
          </ac:picMkLst>
        </pc:picChg>
        <pc:picChg chg="add del">
          <ac:chgData name="Phreeksi YT" userId="3a9473a4e4c75003" providerId="LiveId" clId="{AE62EA08-F826-4094-8667-1155886FA818}" dt="2024-08-30T21:40:31.488" v="328" actId="26606"/>
          <ac:picMkLst>
            <pc:docMk/>
            <pc:sldMk cId="3668456420" sldId="256"/>
            <ac:picMk id="11" creationId="{6585A7CA-0875-E9F3-143E-471D91EF270F}"/>
          </ac:picMkLst>
        </pc:picChg>
      </pc:sldChg>
      <pc:sldChg chg="ord">
        <pc:chgData name="Phreeksi YT" userId="3a9473a4e4c75003" providerId="LiveId" clId="{AE62EA08-F826-4094-8667-1155886FA818}" dt="2024-08-30T21:22:31.672" v="81"/>
        <pc:sldMkLst>
          <pc:docMk/>
          <pc:sldMk cId="3747373907" sldId="262"/>
        </pc:sldMkLst>
      </pc:sldChg>
      <pc:sldChg chg="addSp delSp modSp mod ord">
        <pc:chgData name="Phreeksi YT" userId="3a9473a4e4c75003" providerId="LiveId" clId="{AE62EA08-F826-4094-8667-1155886FA818}" dt="2024-08-30T21:45:26.317" v="412" actId="1076"/>
        <pc:sldMkLst>
          <pc:docMk/>
          <pc:sldMk cId="444926349" sldId="265"/>
        </pc:sldMkLst>
        <pc:spChg chg="add del mod">
          <ac:chgData name="Phreeksi YT" userId="3a9473a4e4c75003" providerId="LiveId" clId="{AE62EA08-F826-4094-8667-1155886FA818}" dt="2024-08-30T21:45:23.072" v="410" actId="478"/>
          <ac:spMkLst>
            <pc:docMk/>
            <pc:sldMk cId="444926349" sldId="265"/>
            <ac:spMk id="7" creationId="{A123A53A-011C-3211-1C39-A93439A599C7}"/>
          </ac:spMkLst>
        </pc:spChg>
        <pc:spChg chg="add del">
          <ac:chgData name="Phreeksi YT" userId="3a9473a4e4c75003" providerId="LiveId" clId="{AE62EA08-F826-4094-8667-1155886FA818}" dt="2024-08-30T21:04:56.309" v="43" actId="26606"/>
          <ac:spMkLst>
            <pc:docMk/>
            <pc:sldMk cId="444926349" sldId="265"/>
            <ac:spMk id="9" creationId="{1526BF8B-5FAA-60A2-36B6-4CBB0146AC8D}"/>
          </ac:spMkLst>
        </pc:spChg>
        <pc:spChg chg="add del">
          <ac:chgData name="Phreeksi YT" userId="3a9473a4e4c75003" providerId="LiveId" clId="{AE62EA08-F826-4094-8667-1155886FA818}" dt="2024-08-30T21:04:56.309" v="43" actId="26606"/>
          <ac:spMkLst>
            <pc:docMk/>
            <pc:sldMk cId="444926349" sldId="265"/>
            <ac:spMk id="12" creationId="{69D47016-023F-44BD-981C-50E7A10A6609}"/>
          </ac:spMkLst>
        </pc:spChg>
        <pc:spChg chg="add del">
          <ac:chgData name="Phreeksi YT" userId="3a9473a4e4c75003" providerId="LiveId" clId="{AE62EA08-F826-4094-8667-1155886FA818}" dt="2024-08-30T21:45:08.851" v="403" actId="26606"/>
          <ac:spMkLst>
            <pc:docMk/>
            <pc:sldMk cId="444926349" sldId="265"/>
            <ac:spMk id="13" creationId="{42A4FC2C-047E-45A5-965D-8E1E3BF09BC6}"/>
          </ac:spMkLst>
        </pc:spChg>
        <pc:spChg chg="add del">
          <ac:chgData name="Phreeksi YT" userId="3a9473a4e4c75003" providerId="LiveId" clId="{AE62EA08-F826-4094-8667-1155886FA818}" dt="2024-08-30T21:04:56.309" v="43" actId="26606"/>
          <ac:spMkLst>
            <pc:docMk/>
            <pc:sldMk cId="444926349" sldId="265"/>
            <ac:spMk id="14" creationId="{6D8B37B0-0682-433E-BC8D-498C04ABD9A7}"/>
          </ac:spMkLst>
        </pc:spChg>
        <pc:spChg chg="add del">
          <ac:chgData name="Phreeksi YT" userId="3a9473a4e4c75003" providerId="LiveId" clId="{AE62EA08-F826-4094-8667-1155886FA818}" dt="2024-08-30T21:45:15.162" v="405" actId="26606"/>
          <ac:spMkLst>
            <pc:docMk/>
            <pc:sldMk cId="444926349" sldId="265"/>
            <ac:spMk id="15" creationId="{E5093ECC-8BEB-4546-A80D-0B48876623DE}"/>
          </ac:spMkLst>
        </pc:spChg>
        <pc:picChg chg="del mod">
          <ac:chgData name="Phreeksi YT" userId="3a9473a4e4c75003" providerId="LiveId" clId="{AE62EA08-F826-4094-8667-1155886FA818}" dt="2024-08-30T21:44:41.917" v="400" actId="478"/>
          <ac:picMkLst>
            <pc:docMk/>
            <pc:sldMk cId="444926349" sldId="265"/>
            <ac:picMk id="4" creationId="{FDEE0FED-72C2-2273-0D16-17147D3D57D3}"/>
          </ac:picMkLst>
        </pc:picChg>
        <pc:picChg chg="add del mod">
          <ac:chgData name="Phreeksi YT" userId="3a9473a4e4c75003" providerId="LiveId" clId="{AE62EA08-F826-4094-8667-1155886FA818}" dt="2024-08-30T21:05:02.385" v="45" actId="21"/>
          <ac:picMkLst>
            <pc:docMk/>
            <pc:sldMk cId="444926349" sldId="265"/>
            <ac:picMk id="5" creationId="{A7A4ED87-1BA0-2BC8-F685-31834F467667}"/>
          </ac:picMkLst>
        </pc:picChg>
        <pc:picChg chg="add mod">
          <ac:chgData name="Phreeksi YT" userId="3a9473a4e4c75003" providerId="LiveId" clId="{AE62EA08-F826-4094-8667-1155886FA818}" dt="2024-08-30T21:45:26.317" v="412" actId="1076"/>
          <ac:picMkLst>
            <pc:docMk/>
            <pc:sldMk cId="444926349" sldId="265"/>
            <ac:picMk id="8" creationId="{851E7967-1A05-8DFE-ED4B-0159DAF128D1}"/>
          </ac:picMkLst>
        </pc:picChg>
      </pc:sldChg>
      <pc:sldChg chg="ord">
        <pc:chgData name="Phreeksi YT" userId="3a9473a4e4c75003" providerId="LiveId" clId="{AE62EA08-F826-4094-8667-1155886FA818}" dt="2024-08-30T21:22:49.983" v="83"/>
        <pc:sldMkLst>
          <pc:docMk/>
          <pc:sldMk cId="3586190671" sldId="266"/>
        </pc:sldMkLst>
      </pc:sldChg>
      <pc:sldChg chg="addSp delSp modSp new mod setBg">
        <pc:chgData name="Phreeksi YT" userId="3a9473a4e4c75003" providerId="LiveId" clId="{AE62EA08-F826-4094-8667-1155886FA818}" dt="2024-08-30T21:26:35.629" v="125" actId="1076"/>
        <pc:sldMkLst>
          <pc:docMk/>
          <pc:sldMk cId="2395814447" sldId="268"/>
        </pc:sldMkLst>
        <pc:spChg chg="del mod">
          <ac:chgData name="Phreeksi YT" userId="3a9473a4e4c75003" providerId="LiveId" clId="{AE62EA08-F826-4094-8667-1155886FA818}" dt="2024-08-30T21:02:43.811" v="4" actId="478"/>
          <ac:spMkLst>
            <pc:docMk/>
            <pc:sldMk cId="2395814447" sldId="268"/>
            <ac:spMk id="2" creationId="{91879988-2879-AC0D-1989-AFEE68991B29}"/>
          </ac:spMkLst>
        </pc:spChg>
        <pc:spChg chg="del">
          <ac:chgData name="Phreeksi YT" userId="3a9473a4e4c75003" providerId="LiveId" clId="{AE62EA08-F826-4094-8667-1155886FA818}" dt="2024-08-30T21:02:19.944" v="1"/>
          <ac:spMkLst>
            <pc:docMk/>
            <pc:sldMk cId="2395814447" sldId="268"/>
            <ac:spMk id="3" creationId="{8B5A160C-4291-694E-359E-5EFF68B05904}"/>
          </ac:spMkLst>
        </pc:spChg>
        <pc:spChg chg="add del mod">
          <ac:chgData name="Phreeksi YT" userId="3a9473a4e4c75003" providerId="LiveId" clId="{AE62EA08-F826-4094-8667-1155886FA818}" dt="2024-08-30T21:03:39.145" v="11"/>
          <ac:spMkLst>
            <pc:docMk/>
            <pc:sldMk cId="2395814447" sldId="268"/>
            <ac:spMk id="6" creationId="{02541FD5-6ED3-EA7D-2573-AF7BE6AF318D}"/>
          </ac:spMkLst>
        </pc:spChg>
        <pc:spChg chg="add mod">
          <ac:chgData name="Phreeksi YT" userId="3a9473a4e4c75003" providerId="LiveId" clId="{AE62EA08-F826-4094-8667-1155886FA818}" dt="2024-08-30T21:26:29.613" v="124" actId="1076"/>
          <ac:spMkLst>
            <pc:docMk/>
            <pc:sldMk cId="2395814447" sldId="268"/>
            <ac:spMk id="7" creationId="{7ED71A77-11A0-45AE-E005-0BBEDE9C54AD}"/>
          </ac:spMkLst>
        </pc:spChg>
        <pc:spChg chg="add mod">
          <ac:chgData name="Phreeksi YT" userId="3a9473a4e4c75003" providerId="LiveId" clId="{AE62EA08-F826-4094-8667-1155886FA818}" dt="2024-08-30T21:26:35.629" v="125" actId="1076"/>
          <ac:spMkLst>
            <pc:docMk/>
            <pc:sldMk cId="2395814447" sldId="268"/>
            <ac:spMk id="8" creationId="{906AAD64-86F2-B9BC-5FCD-E5EFE07A3967}"/>
          </ac:spMkLst>
        </pc:spChg>
        <pc:spChg chg="add del">
          <ac:chgData name="Phreeksi YT" userId="3a9473a4e4c75003" providerId="LiveId" clId="{AE62EA08-F826-4094-8667-1155886FA818}" dt="2024-08-30T21:02:53.106" v="5" actId="26606"/>
          <ac:spMkLst>
            <pc:docMk/>
            <pc:sldMk cId="2395814447" sldId="268"/>
            <ac:spMk id="10" creationId="{022BDE4A-8A20-4A69-9C5A-581C82036A4D}"/>
          </ac:spMkLst>
        </pc:spChg>
        <pc:spChg chg="add del mod">
          <ac:chgData name="Phreeksi YT" userId="3a9473a4e4c75003" providerId="LiveId" clId="{AE62EA08-F826-4094-8667-1155886FA818}" dt="2024-08-30T21:03:31.500" v="8" actId="478"/>
          <ac:spMkLst>
            <pc:docMk/>
            <pc:sldMk cId="2395814447" sldId="268"/>
            <ac:spMk id="14" creationId="{303A03E9-5B87-5514-E165-B5E6FA6FD4B1}"/>
          </ac:spMkLst>
        </pc:spChg>
        <pc:spChg chg="add">
          <ac:chgData name="Phreeksi YT" userId="3a9473a4e4c75003" providerId="LiveId" clId="{AE62EA08-F826-4094-8667-1155886FA818}" dt="2024-08-30T21:02:53.106" v="5" actId="26606"/>
          <ac:spMkLst>
            <pc:docMk/>
            <pc:sldMk cId="2395814447" sldId="268"/>
            <ac:spMk id="17" creationId="{23CBEF12-C9B8-466E-A7FE-B00B9ADF4303}"/>
          </ac:spMkLst>
        </pc:spChg>
        <pc:picChg chg="add del mod">
          <ac:chgData name="Phreeksi YT" userId="3a9473a4e4c75003" providerId="LiveId" clId="{AE62EA08-F826-4094-8667-1155886FA818}" dt="2024-08-30T21:26:12.680" v="118" actId="478"/>
          <ac:picMkLst>
            <pc:docMk/>
            <pc:sldMk cId="2395814447" sldId="268"/>
            <ac:picMk id="4" creationId="{8D7B1266-4E8E-C227-3E71-35004EECD943}"/>
          </ac:picMkLst>
        </pc:picChg>
        <pc:picChg chg="add del mod">
          <ac:chgData name="Phreeksi YT" userId="3a9473a4e4c75003" providerId="LiveId" clId="{AE62EA08-F826-4094-8667-1155886FA818}" dt="2024-08-30T21:26:18.100" v="121" actId="478"/>
          <ac:picMkLst>
            <pc:docMk/>
            <pc:sldMk cId="2395814447" sldId="268"/>
            <ac:picMk id="5" creationId="{74D3C0E4-5B78-4132-3A4B-FD9EE60585A3}"/>
          </ac:picMkLst>
        </pc:picChg>
        <pc:picChg chg="add mod">
          <ac:chgData name="Phreeksi YT" userId="3a9473a4e4c75003" providerId="LiveId" clId="{AE62EA08-F826-4094-8667-1155886FA818}" dt="2024-08-30T21:26:16.351" v="120" actId="1076"/>
          <ac:picMkLst>
            <pc:docMk/>
            <pc:sldMk cId="2395814447" sldId="268"/>
            <ac:picMk id="9" creationId="{B565E0A6-D8DC-F6A4-021E-8C213A2AB18F}"/>
          </ac:picMkLst>
        </pc:picChg>
        <pc:picChg chg="add mod">
          <ac:chgData name="Phreeksi YT" userId="3a9473a4e4c75003" providerId="LiveId" clId="{AE62EA08-F826-4094-8667-1155886FA818}" dt="2024-08-30T21:26:26.119" v="123" actId="1076"/>
          <ac:picMkLst>
            <pc:docMk/>
            <pc:sldMk cId="2395814447" sldId="268"/>
            <ac:picMk id="11" creationId="{0057F0A2-CAE2-C51E-D1BC-67FAB0812B31}"/>
          </ac:picMkLst>
        </pc:picChg>
      </pc:sldChg>
      <pc:sldChg chg="addSp delSp modSp new mod setBg">
        <pc:chgData name="Phreeksi YT" userId="3a9473a4e4c75003" providerId="LiveId" clId="{AE62EA08-F826-4094-8667-1155886FA818}" dt="2024-08-30T21:21:34.138" v="79" actId="1076"/>
        <pc:sldMkLst>
          <pc:docMk/>
          <pc:sldMk cId="1975535838" sldId="269"/>
        </pc:sldMkLst>
        <pc:spChg chg="del mod">
          <ac:chgData name="Phreeksi YT" userId="3a9473a4e4c75003" providerId="LiveId" clId="{AE62EA08-F826-4094-8667-1155886FA818}" dt="2024-08-30T21:21:14.173" v="72" actId="478"/>
          <ac:spMkLst>
            <pc:docMk/>
            <pc:sldMk cId="1975535838" sldId="269"/>
            <ac:spMk id="2" creationId="{C4BD4311-C3E4-143E-808C-8DBC8503DF1F}"/>
          </ac:spMkLst>
        </pc:spChg>
        <pc:spChg chg="del mod">
          <ac:chgData name="Phreeksi YT" userId="3a9473a4e4c75003" providerId="LiveId" clId="{AE62EA08-F826-4094-8667-1155886FA818}" dt="2024-08-30T21:21:16.744" v="73" actId="478"/>
          <ac:spMkLst>
            <pc:docMk/>
            <pc:sldMk cId="1975535838" sldId="269"/>
            <ac:spMk id="3" creationId="{59BE522A-7A7F-9EC7-49D5-49B1E8229410}"/>
          </ac:spMkLst>
        </pc:spChg>
        <pc:spChg chg="add del mod">
          <ac:chgData name="Phreeksi YT" userId="3a9473a4e4c75003" providerId="LiveId" clId="{AE62EA08-F826-4094-8667-1155886FA818}" dt="2024-08-30T21:21:18.405" v="74" actId="478"/>
          <ac:spMkLst>
            <pc:docMk/>
            <pc:sldMk cId="1975535838" sldId="269"/>
            <ac:spMk id="7" creationId="{25137D77-42F2-0BF1-6485-36A64F83B494}"/>
          </ac:spMkLst>
        </pc:spChg>
        <pc:spChg chg="add del mod">
          <ac:chgData name="Phreeksi YT" userId="3a9473a4e4c75003" providerId="LiveId" clId="{AE62EA08-F826-4094-8667-1155886FA818}" dt="2024-08-30T21:21:22.699" v="75" actId="478"/>
          <ac:spMkLst>
            <pc:docMk/>
            <pc:sldMk cId="1975535838" sldId="269"/>
            <ac:spMk id="9" creationId="{6E0C7DF2-6C49-2786-2F88-D620576B49AE}"/>
          </ac:spMkLst>
        </pc:spChg>
        <pc:spChg chg="add del">
          <ac:chgData name="Phreeksi YT" userId="3a9473a4e4c75003" providerId="LiveId" clId="{AE62EA08-F826-4094-8667-1155886FA818}" dt="2024-08-30T21:21:10.455" v="71" actId="26606"/>
          <ac:spMkLst>
            <pc:docMk/>
            <pc:sldMk cId="1975535838" sldId="269"/>
            <ac:spMk id="10" creationId="{69D47016-023F-44BD-981C-50E7A10A6609}"/>
          </ac:spMkLst>
        </pc:spChg>
        <pc:spChg chg="add mod">
          <ac:chgData name="Phreeksi YT" userId="3a9473a4e4c75003" providerId="LiveId" clId="{AE62EA08-F826-4094-8667-1155886FA818}" dt="2024-08-30T21:21:34.138" v="79" actId="1076"/>
          <ac:spMkLst>
            <pc:docMk/>
            <pc:sldMk cId="1975535838" sldId="269"/>
            <ac:spMk id="11" creationId="{D90913FA-8CB7-91F8-76C6-B7B07DDB0D86}"/>
          </ac:spMkLst>
        </pc:spChg>
        <pc:spChg chg="add del">
          <ac:chgData name="Phreeksi YT" userId="3a9473a4e4c75003" providerId="LiveId" clId="{AE62EA08-F826-4094-8667-1155886FA818}" dt="2024-08-30T21:21:10.455" v="71" actId="26606"/>
          <ac:spMkLst>
            <pc:docMk/>
            <pc:sldMk cId="1975535838" sldId="269"/>
            <ac:spMk id="12" creationId="{6D8B37B0-0682-433E-BC8D-498C04ABD9A7}"/>
          </ac:spMkLst>
        </pc:spChg>
        <pc:spChg chg="add mod">
          <ac:chgData name="Phreeksi YT" userId="3a9473a4e4c75003" providerId="LiveId" clId="{AE62EA08-F826-4094-8667-1155886FA818}" dt="2024-08-30T21:21:31.082" v="78" actId="1076"/>
          <ac:spMkLst>
            <pc:docMk/>
            <pc:sldMk cId="1975535838" sldId="269"/>
            <ac:spMk id="13" creationId="{090A901D-5EA2-6F8B-8E4A-2D18C3C1857A}"/>
          </ac:spMkLst>
        </pc:spChg>
        <pc:spChg chg="add">
          <ac:chgData name="Phreeksi YT" userId="3a9473a4e4c75003" providerId="LiveId" clId="{AE62EA08-F826-4094-8667-1155886FA818}" dt="2024-08-30T21:21:10.455" v="71" actId="26606"/>
          <ac:spMkLst>
            <pc:docMk/>
            <pc:sldMk cId="1975535838" sldId="269"/>
            <ac:spMk id="17" creationId="{99ED5833-B85B-4103-8A3B-CAB0308E6C15}"/>
          </ac:spMkLst>
        </pc:spChg>
        <pc:picChg chg="add mod">
          <ac:chgData name="Phreeksi YT" userId="3a9473a4e4c75003" providerId="LiveId" clId="{AE62EA08-F826-4094-8667-1155886FA818}" dt="2024-08-30T21:21:10.455" v="71" actId="26606"/>
          <ac:picMkLst>
            <pc:docMk/>
            <pc:sldMk cId="1975535838" sldId="269"/>
            <ac:picMk id="4" creationId="{CCB240B4-1B1D-24C7-B7B0-EFCFF9B86368}"/>
          </ac:picMkLst>
        </pc:picChg>
        <pc:picChg chg="add mod">
          <ac:chgData name="Phreeksi YT" userId="3a9473a4e4c75003" providerId="LiveId" clId="{AE62EA08-F826-4094-8667-1155886FA818}" dt="2024-08-30T21:21:10.455" v="71" actId="26606"/>
          <ac:picMkLst>
            <pc:docMk/>
            <pc:sldMk cId="1975535838" sldId="269"/>
            <ac:picMk id="5" creationId="{02D026E3-08D2-3144-2191-4240FA454A09}"/>
          </ac:picMkLst>
        </pc:picChg>
      </pc:sldChg>
      <pc:sldChg chg="addSp delSp modSp new mod ord">
        <pc:chgData name="Phreeksi YT" userId="3a9473a4e4c75003" providerId="LiveId" clId="{AE62EA08-F826-4094-8667-1155886FA818}" dt="2024-08-30T21:25:08.137" v="114" actId="1076"/>
        <pc:sldMkLst>
          <pc:docMk/>
          <pc:sldMk cId="2525486332" sldId="270"/>
        </pc:sldMkLst>
        <pc:spChg chg="mod">
          <ac:chgData name="Phreeksi YT" userId="3a9473a4e4c75003" providerId="LiveId" clId="{AE62EA08-F826-4094-8667-1155886FA818}" dt="2024-08-30T21:23:20.765" v="93" actId="20577"/>
          <ac:spMkLst>
            <pc:docMk/>
            <pc:sldMk cId="2525486332" sldId="270"/>
            <ac:spMk id="2" creationId="{DAF449D7-7B3F-4298-C0AD-2D23DE038BCE}"/>
          </ac:spMkLst>
        </pc:spChg>
        <pc:spChg chg="del">
          <ac:chgData name="Phreeksi YT" userId="3a9473a4e4c75003" providerId="LiveId" clId="{AE62EA08-F826-4094-8667-1155886FA818}" dt="2024-08-30T21:23:29.242" v="96" actId="478"/>
          <ac:spMkLst>
            <pc:docMk/>
            <pc:sldMk cId="2525486332" sldId="270"/>
            <ac:spMk id="3" creationId="{32EBDD31-2466-3862-5418-9C659EF06C7E}"/>
          </ac:spMkLst>
        </pc:spChg>
        <pc:picChg chg="add del mod">
          <ac:chgData name="Phreeksi YT" userId="3a9473a4e4c75003" providerId="LiveId" clId="{AE62EA08-F826-4094-8667-1155886FA818}" dt="2024-08-30T21:25:01.487" v="111" actId="478"/>
          <ac:picMkLst>
            <pc:docMk/>
            <pc:sldMk cId="2525486332" sldId="270"/>
            <ac:picMk id="4" creationId="{A4D2A2F3-8041-91D6-605A-223017B1F070}"/>
          </ac:picMkLst>
        </pc:picChg>
        <pc:picChg chg="add mod">
          <ac:chgData name="Phreeksi YT" userId="3a9473a4e4c75003" providerId="LiveId" clId="{AE62EA08-F826-4094-8667-1155886FA818}" dt="2024-08-30T21:25:08.137" v="114" actId="1076"/>
          <ac:picMkLst>
            <pc:docMk/>
            <pc:sldMk cId="2525486332" sldId="270"/>
            <ac:picMk id="5" creationId="{2B48E613-6749-8350-37FC-74DAC320B3E9}"/>
          </ac:picMkLst>
        </pc:picChg>
      </pc:sldChg>
      <pc:sldChg chg="addSp delSp modSp add mod ord">
        <pc:chgData name="Phreeksi YT" userId="3a9473a4e4c75003" providerId="LiveId" clId="{AE62EA08-F826-4094-8667-1155886FA818}" dt="2024-08-30T21:24:26.826" v="110" actId="1076"/>
        <pc:sldMkLst>
          <pc:docMk/>
          <pc:sldMk cId="913152259" sldId="271"/>
        </pc:sldMkLst>
        <pc:spChg chg="mod">
          <ac:chgData name="Phreeksi YT" userId="3a9473a4e4c75003" providerId="LiveId" clId="{AE62EA08-F826-4094-8667-1155886FA818}" dt="2024-08-30T21:24:01.635" v="106" actId="20577"/>
          <ac:spMkLst>
            <pc:docMk/>
            <pc:sldMk cId="913152259" sldId="271"/>
            <ac:spMk id="2" creationId="{DAF449D7-7B3F-4298-C0AD-2D23DE038BCE}"/>
          </ac:spMkLst>
        </pc:spChg>
        <pc:picChg chg="del">
          <ac:chgData name="Phreeksi YT" userId="3a9473a4e4c75003" providerId="LiveId" clId="{AE62EA08-F826-4094-8667-1155886FA818}" dt="2024-08-30T21:24:06.985" v="107" actId="478"/>
          <ac:picMkLst>
            <pc:docMk/>
            <pc:sldMk cId="913152259" sldId="271"/>
            <ac:picMk id="4" creationId="{A4D2A2F3-8041-91D6-605A-223017B1F070}"/>
          </ac:picMkLst>
        </pc:picChg>
        <pc:picChg chg="add mod">
          <ac:chgData name="Phreeksi YT" userId="3a9473a4e4c75003" providerId="LiveId" clId="{AE62EA08-F826-4094-8667-1155886FA818}" dt="2024-08-30T21:24:26.826" v="110" actId="1076"/>
          <ac:picMkLst>
            <pc:docMk/>
            <pc:sldMk cId="913152259" sldId="271"/>
            <ac:picMk id="5" creationId="{98E30AA5-94D8-9685-4F11-FBC2302EF055}"/>
          </ac:picMkLst>
        </pc:picChg>
      </pc:sldChg>
      <pc:sldChg chg="addSp delSp modSp new mod setBg setClrOvrMap">
        <pc:chgData name="Phreeksi YT" userId="3a9473a4e4c75003" providerId="LiveId" clId="{AE62EA08-F826-4094-8667-1155886FA818}" dt="2024-08-30T21:34:24.995" v="150" actId="26606"/>
        <pc:sldMkLst>
          <pc:docMk/>
          <pc:sldMk cId="1357292601" sldId="272"/>
        </pc:sldMkLst>
        <pc:spChg chg="mod">
          <ac:chgData name="Phreeksi YT" userId="3a9473a4e4c75003" providerId="LiveId" clId="{AE62EA08-F826-4094-8667-1155886FA818}" dt="2024-08-30T21:34:24.995" v="150" actId="26606"/>
          <ac:spMkLst>
            <pc:docMk/>
            <pc:sldMk cId="1357292601" sldId="272"/>
            <ac:spMk id="2" creationId="{4B31F1AA-6BEF-3528-14A8-3FE0E946C424}"/>
          </ac:spMkLst>
        </pc:spChg>
        <pc:spChg chg="add del">
          <ac:chgData name="Phreeksi YT" userId="3a9473a4e4c75003" providerId="LiveId" clId="{AE62EA08-F826-4094-8667-1155886FA818}" dt="2024-08-30T21:33:59.740" v="147" actId="26606"/>
          <ac:spMkLst>
            <pc:docMk/>
            <pc:sldMk cId="1357292601" sldId="272"/>
            <ac:spMk id="3" creationId="{5A3956F2-7E6F-3F02-4E00-5EEA5BA5E314}"/>
          </ac:spMkLst>
        </pc:spChg>
        <pc:spChg chg="add del">
          <ac:chgData name="Phreeksi YT" userId="3a9473a4e4c75003" providerId="LiveId" clId="{AE62EA08-F826-4094-8667-1155886FA818}" dt="2024-08-30T21:33:59.732" v="146" actId="26606"/>
          <ac:spMkLst>
            <pc:docMk/>
            <pc:sldMk cId="1357292601" sldId="272"/>
            <ac:spMk id="11" creationId="{74067CD3-146F-6228-E362-39AA720C25F7}"/>
          </ac:spMkLst>
        </pc:spChg>
        <pc:spChg chg="add del">
          <ac:chgData name="Phreeksi YT" userId="3a9473a4e4c75003" providerId="LiveId" clId="{AE62EA08-F826-4094-8667-1155886FA818}" dt="2024-08-30T21:33:55.736" v="144" actId="26606"/>
          <ac:spMkLst>
            <pc:docMk/>
            <pc:sldMk cId="1357292601" sldId="272"/>
            <ac:spMk id="12" creationId="{74751229-0244-4FBB-BED1-407467F4C951}"/>
          </ac:spMkLst>
        </pc:spChg>
        <pc:spChg chg="add del">
          <ac:chgData name="Phreeksi YT" userId="3a9473a4e4c75003" providerId="LiveId" clId="{AE62EA08-F826-4094-8667-1155886FA818}" dt="2024-08-30T21:33:59.732" v="146" actId="26606"/>
          <ac:spMkLst>
            <pc:docMk/>
            <pc:sldMk cId="1357292601" sldId="272"/>
            <ac:spMk id="13" creationId="{271C7E5C-A0F8-E9FA-56DB-31A257FD4EDB}"/>
          </ac:spMkLst>
        </pc:spChg>
        <pc:spChg chg="add del">
          <ac:chgData name="Phreeksi YT" userId="3a9473a4e4c75003" providerId="LiveId" clId="{AE62EA08-F826-4094-8667-1155886FA818}" dt="2024-08-30T21:33:59.732" v="146" actId="26606"/>
          <ac:spMkLst>
            <pc:docMk/>
            <pc:sldMk cId="1357292601" sldId="272"/>
            <ac:spMk id="14" creationId="{4D60F200-5EB0-B223-2439-C96C67F0FEE1}"/>
          </ac:spMkLst>
        </pc:spChg>
        <pc:spChg chg="add del">
          <ac:chgData name="Phreeksi YT" userId="3a9473a4e4c75003" providerId="LiveId" clId="{AE62EA08-F826-4094-8667-1155886FA818}" dt="2024-08-30T21:33:59.732" v="146" actId="26606"/>
          <ac:spMkLst>
            <pc:docMk/>
            <pc:sldMk cId="1357292601" sldId="272"/>
            <ac:spMk id="15" creationId="{33F70A3C-4474-2A39-470C-FD55A8837503}"/>
          </ac:spMkLst>
        </pc:spChg>
        <pc:spChg chg="add del">
          <ac:chgData name="Phreeksi YT" userId="3a9473a4e4c75003" providerId="LiveId" clId="{AE62EA08-F826-4094-8667-1155886FA818}" dt="2024-08-30T21:33:59.732" v="146" actId="26606"/>
          <ac:spMkLst>
            <pc:docMk/>
            <pc:sldMk cId="1357292601" sldId="272"/>
            <ac:spMk id="17" creationId="{BAC3F7D4-9613-0E1F-901C-98FE831DEBC0}"/>
          </ac:spMkLst>
        </pc:spChg>
        <pc:spChg chg="add del">
          <ac:chgData name="Phreeksi YT" userId="3a9473a4e4c75003" providerId="LiveId" clId="{AE62EA08-F826-4094-8667-1155886FA818}" dt="2024-08-30T21:33:59.732" v="146" actId="26606"/>
          <ac:spMkLst>
            <pc:docMk/>
            <pc:sldMk cId="1357292601" sldId="272"/>
            <ac:spMk id="19" creationId="{AFD5167C-AF48-26F0-7A9F-3F7643374872}"/>
          </ac:spMkLst>
        </pc:spChg>
        <pc:spChg chg="add del">
          <ac:chgData name="Phreeksi YT" userId="3a9473a4e4c75003" providerId="LiveId" clId="{AE62EA08-F826-4094-8667-1155886FA818}" dt="2024-08-30T21:33:59.732" v="146" actId="26606"/>
          <ac:spMkLst>
            <pc:docMk/>
            <pc:sldMk cId="1357292601" sldId="272"/>
            <ac:spMk id="21" creationId="{87B30A01-FCA8-86A5-A840-C32A3BE2EDD6}"/>
          </ac:spMkLst>
        </pc:spChg>
        <pc:spChg chg="add del">
          <ac:chgData name="Phreeksi YT" userId="3a9473a4e4c75003" providerId="LiveId" clId="{AE62EA08-F826-4094-8667-1155886FA818}" dt="2024-08-30T21:34:24.995" v="150" actId="26606"/>
          <ac:spMkLst>
            <pc:docMk/>
            <pc:sldMk cId="1357292601" sldId="272"/>
            <ac:spMk id="24" creationId="{8870DEF6-46A2-D4F8-8BE6-91165D93ECC4}"/>
          </ac:spMkLst>
        </pc:spChg>
        <pc:spChg chg="add">
          <ac:chgData name="Phreeksi YT" userId="3a9473a4e4c75003" providerId="LiveId" clId="{AE62EA08-F826-4094-8667-1155886FA818}" dt="2024-08-30T21:34:24.995" v="150" actId="26606"/>
          <ac:spMkLst>
            <pc:docMk/>
            <pc:sldMk cId="1357292601" sldId="272"/>
            <ac:spMk id="30" creationId="{71B2258F-86CA-4D4D-8270-BC05FCDEBFB3}"/>
          </ac:spMkLst>
        </pc:spChg>
        <pc:picChg chg="add del">
          <ac:chgData name="Phreeksi YT" userId="3a9473a4e4c75003" providerId="LiveId" clId="{AE62EA08-F826-4094-8667-1155886FA818}" dt="2024-08-30T21:33:59.732" v="146" actId="26606"/>
          <ac:picMkLst>
            <pc:docMk/>
            <pc:sldMk cId="1357292601" sldId="272"/>
            <ac:picMk id="5" creationId="{09227270-8A47-2BE4-A858-6663299A99CC}"/>
          </ac:picMkLst>
        </pc:picChg>
        <pc:picChg chg="add del">
          <ac:chgData name="Phreeksi YT" userId="3a9473a4e4c75003" providerId="LiveId" clId="{AE62EA08-F826-4094-8667-1155886FA818}" dt="2024-08-30T21:33:55.736" v="144" actId="26606"/>
          <ac:picMkLst>
            <pc:docMk/>
            <pc:sldMk cId="1357292601" sldId="272"/>
            <ac:picMk id="7" creationId="{3A4EBB6A-AFB0-6F8A-42EA-83743AFB8B49}"/>
          </ac:picMkLst>
        </pc:picChg>
        <pc:picChg chg="add del">
          <ac:chgData name="Phreeksi YT" userId="3a9473a4e4c75003" providerId="LiveId" clId="{AE62EA08-F826-4094-8667-1155886FA818}" dt="2024-08-30T21:33:55.736" v="144" actId="26606"/>
          <ac:picMkLst>
            <pc:docMk/>
            <pc:sldMk cId="1357292601" sldId="272"/>
            <ac:picMk id="9" creationId="{961B6398-DD24-4B1A-A607-A5F0C03A69B6}"/>
          </ac:picMkLst>
        </pc:picChg>
        <pc:picChg chg="add mod">
          <ac:chgData name="Phreeksi YT" userId="3a9473a4e4c75003" providerId="LiveId" clId="{AE62EA08-F826-4094-8667-1155886FA818}" dt="2024-08-30T21:34:24.995" v="150" actId="26606"/>
          <ac:picMkLst>
            <pc:docMk/>
            <pc:sldMk cId="1357292601" sldId="272"/>
            <ac:picMk id="23" creationId="{B5451EC6-DD28-6456-E1F2-A42B55F713F1}"/>
          </ac:picMkLst>
        </pc:picChg>
        <pc:cxnChg chg="add del">
          <ac:chgData name="Phreeksi YT" userId="3a9473a4e4c75003" providerId="LiveId" clId="{AE62EA08-F826-4094-8667-1155886FA818}" dt="2024-08-30T21:34:24.995" v="150" actId="26606"/>
          <ac:cxnSpMkLst>
            <pc:docMk/>
            <pc:sldMk cId="1357292601" sldId="272"/>
            <ac:cxnSpMk id="25" creationId="{522632D6-DED9-FDEC-FD9F-09FF0A4544CC}"/>
          </ac:cxnSpMkLst>
        </pc:cxnChg>
      </pc:sldChg>
      <pc:sldChg chg="addSp delSp modSp new mod setBg">
        <pc:chgData name="Phreeksi YT" userId="3a9473a4e4c75003" providerId="LiveId" clId="{AE62EA08-F826-4094-8667-1155886FA818}" dt="2024-08-30T21:34:55.896" v="154" actId="26606"/>
        <pc:sldMkLst>
          <pc:docMk/>
          <pc:sldMk cId="2723005463" sldId="273"/>
        </pc:sldMkLst>
        <pc:spChg chg="del">
          <ac:chgData name="Phreeksi YT" userId="3a9473a4e4c75003" providerId="LiveId" clId="{AE62EA08-F826-4094-8667-1155886FA818}" dt="2024-08-30T21:34:53.994" v="153" actId="478"/>
          <ac:spMkLst>
            <pc:docMk/>
            <pc:sldMk cId="2723005463" sldId="273"/>
            <ac:spMk id="2" creationId="{D352932F-A81C-E391-722E-D50AE8363D84}"/>
          </ac:spMkLst>
        </pc:spChg>
        <pc:spChg chg="mod">
          <ac:chgData name="Phreeksi YT" userId="3a9473a4e4c75003" providerId="LiveId" clId="{AE62EA08-F826-4094-8667-1155886FA818}" dt="2024-08-30T21:34:55.896" v="154" actId="26606"/>
          <ac:spMkLst>
            <pc:docMk/>
            <pc:sldMk cId="2723005463" sldId="273"/>
            <ac:spMk id="3" creationId="{3FD6ED32-88C8-09BC-E5C0-3A698BCE9EFC}"/>
          </ac:spMkLst>
        </pc:spChg>
        <pc:spChg chg="add">
          <ac:chgData name="Phreeksi YT" userId="3a9473a4e4c75003" providerId="LiveId" clId="{AE62EA08-F826-4094-8667-1155886FA818}" dt="2024-08-30T21:34:55.896" v="154" actId="26606"/>
          <ac:spMkLst>
            <pc:docMk/>
            <pc:sldMk cId="2723005463" sldId="273"/>
            <ac:spMk id="8" creationId="{A7AE9375-4664-4DB2-922D-2782A6E439AC}"/>
          </ac:spMkLst>
        </pc:spChg>
        <pc:spChg chg="add">
          <ac:chgData name="Phreeksi YT" userId="3a9473a4e4c75003" providerId="LiveId" clId="{AE62EA08-F826-4094-8667-1155886FA818}" dt="2024-08-30T21:34:55.896" v="154" actId="26606"/>
          <ac:spMkLst>
            <pc:docMk/>
            <pc:sldMk cId="2723005463" sldId="273"/>
            <ac:spMk id="12" creationId="{9DD005C1-8C51-42D6-9BEE-B9B83849743D}"/>
          </ac:spMkLst>
        </pc:spChg>
        <pc:cxnChg chg="add">
          <ac:chgData name="Phreeksi YT" userId="3a9473a4e4c75003" providerId="LiveId" clId="{AE62EA08-F826-4094-8667-1155886FA818}" dt="2024-08-30T21:34:55.896" v="154" actId="26606"/>
          <ac:cxnSpMkLst>
            <pc:docMk/>
            <pc:sldMk cId="2723005463" sldId="273"/>
            <ac:cxnSpMk id="10" creationId="{EE504C98-6397-41C1-A8D8-2D9C4ED307E0}"/>
          </ac:cxnSpMkLst>
        </pc:cxnChg>
      </pc:sldChg>
      <pc:sldChg chg="addSp delSp modSp new mod setBg setClrOvrMap">
        <pc:chgData name="Phreeksi YT" userId="3a9473a4e4c75003" providerId="LiveId" clId="{AE62EA08-F826-4094-8667-1155886FA818}" dt="2024-08-30T21:41:41.625" v="332" actId="26606"/>
        <pc:sldMkLst>
          <pc:docMk/>
          <pc:sldMk cId="3526480218" sldId="274"/>
        </pc:sldMkLst>
        <pc:spChg chg="mod">
          <ac:chgData name="Phreeksi YT" userId="3a9473a4e4c75003" providerId="LiveId" clId="{AE62EA08-F826-4094-8667-1155886FA818}" dt="2024-08-30T21:41:41.625" v="332" actId="26606"/>
          <ac:spMkLst>
            <pc:docMk/>
            <pc:sldMk cId="3526480218" sldId="274"/>
            <ac:spMk id="2" creationId="{D96F1EFF-FDA0-5943-7283-D680FC82CADB}"/>
          </ac:spMkLst>
        </pc:spChg>
        <pc:spChg chg="add del mod">
          <ac:chgData name="Phreeksi YT" userId="3a9473a4e4c75003" providerId="LiveId" clId="{AE62EA08-F826-4094-8667-1155886FA818}" dt="2024-08-30T21:41:41.625" v="332" actId="26606"/>
          <ac:spMkLst>
            <pc:docMk/>
            <pc:sldMk cId="3526480218" sldId="274"/>
            <ac:spMk id="3" creationId="{0E2E534A-442F-E9EC-B702-D9EEEFA10A9E}"/>
          </ac:spMkLst>
        </pc:spChg>
        <pc:spChg chg="add del">
          <ac:chgData name="Phreeksi YT" userId="3a9473a4e4c75003" providerId="LiveId" clId="{AE62EA08-F826-4094-8667-1155886FA818}" dt="2024-08-30T21:36:09.702" v="174" actId="26606"/>
          <ac:spMkLst>
            <pc:docMk/>
            <pc:sldMk cId="3526480218" sldId="274"/>
            <ac:spMk id="9" creationId="{3A930249-8242-4E2B-AF17-C01826488321}"/>
          </ac:spMkLst>
        </pc:spChg>
        <pc:spChg chg="add">
          <ac:chgData name="Phreeksi YT" userId="3a9473a4e4c75003" providerId="LiveId" clId="{AE62EA08-F826-4094-8667-1155886FA818}" dt="2024-08-30T21:41:41.625" v="332" actId="26606"/>
          <ac:spMkLst>
            <pc:docMk/>
            <pc:sldMk cId="3526480218" sldId="274"/>
            <ac:spMk id="10" creationId="{B50AB553-2A96-4A92-96F2-93548E096954}"/>
          </ac:spMkLst>
        </pc:spChg>
        <pc:spChg chg="add del">
          <ac:chgData name="Phreeksi YT" userId="3a9473a4e4c75003" providerId="LiveId" clId="{AE62EA08-F826-4094-8667-1155886FA818}" dt="2024-08-30T21:36:09.702" v="174" actId="26606"/>
          <ac:spMkLst>
            <pc:docMk/>
            <pc:sldMk cId="3526480218" sldId="274"/>
            <ac:spMk id="11" creationId="{A5BDD999-C5E1-4B3E-A710-768673819165}"/>
          </ac:spMkLst>
        </pc:spChg>
        <pc:spChg chg="add del">
          <ac:chgData name="Phreeksi YT" userId="3a9473a4e4c75003" providerId="LiveId" clId="{AE62EA08-F826-4094-8667-1155886FA818}" dt="2024-08-30T21:36:33.594" v="180" actId="26606"/>
          <ac:spMkLst>
            <pc:docMk/>
            <pc:sldMk cId="3526480218" sldId="274"/>
            <ac:spMk id="13" creationId="{71B2258F-86CA-4D4D-8270-BC05FCDEBFB3}"/>
          </ac:spMkLst>
        </pc:spChg>
        <pc:graphicFrameChg chg="add">
          <ac:chgData name="Phreeksi YT" userId="3a9473a4e4c75003" providerId="LiveId" clId="{AE62EA08-F826-4094-8667-1155886FA818}" dt="2024-08-30T21:41:41.625" v="332" actId="26606"/>
          <ac:graphicFrameMkLst>
            <pc:docMk/>
            <pc:sldMk cId="3526480218" sldId="274"/>
            <ac:graphicFrameMk id="7" creationId="{B22A8B63-56A7-8084-D00B-91B79E4C897C}"/>
          </ac:graphicFrameMkLst>
        </pc:graphicFrameChg>
        <pc:picChg chg="add del">
          <ac:chgData name="Phreeksi YT" userId="3a9473a4e4c75003" providerId="LiveId" clId="{AE62EA08-F826-4094-8667-1155886FA818}" dt="2024-08-30T21:36:09.702" v="174" actId="26606"/>
          <ac:picMkLst>
            <pc:docMk/>
            <pc:sldMk cId="3526480218" sldId="274"/>
            <ac:picMk id="5" creationId="{914CEEA0-40F5-03F2-6DDF-B6601B77589B}"/>
          </ac:picMkLst>
        </pc:picChg>
        <pc:picChg chg="add">
          <ac:chgData name="Phreeksi YT" userId="3a9473a4e4c75003" providerId="LiveId" clId="{AE62EA08-F826-4094-8667-1155886FA818}" dt="2024-08-30T21:41:41.625" v="332" actId="26606"/>
          <ac:picMkLst>
            <pc:docMk/>
            <pc:sldMk cId="3526480218" sldId="274"/>
            <ac:picMk id="6" creationId="{228991AD-092B-C581-90BB-64B68558905C}"/>
          </ac:picMkLst>
        </pc:picChg>
        <pc:picChg chg="add del">
          <ac:chgData name="Phreeksi YT" userId="3a9473a4e4c75003" providerId="LiveId" clId="{AE62EA08-F826-4094-8667-1155886FA818}" dt="2024-08-30T21:36:33.594" v="180" actId="26606"/>
          <ac:picMkLst>
            <pc:docMk/>
            <pc:sldMk cId="3526480218" sldId="274"/>
            <ac:picMk id="14" creationId="{74856D4D-2514-A1CF-F712-0D8158B404DF}"/>
          </ac:picMkLst>
        </pc:picChg>
      </pc:sldChg>
      <pc:sldChg chg="addSp delSp modSp new mod setBg">
        <pc:chgData name="Phreeksi YT" userId="3a9473a4e4c75003" providerId="LiveId" clId="{AE62EA08-F826-4094-8667-1155886FA818}" dt="2024-08-30T21:39:19.319" v="320" actId="26606"/>
        <pc:sldMkLst>
          <pc:docMk/>
          <pc:sldMk cId="1321652297" sldId="275"/>
        </pc:sldMkLst>
        <pc:spChg chg="add del">
          <ac:chgData name="Phreeksi YT" userId="3a9473a4e4c75003" providerId="LiveId" clId="{AE62EA08-F826-4094-8667-1155886FA818}" dt="2024-08-30T21:39:19.319" v="320" actId="26606"/>
          <ac:spMkLst>
            <pc:docMk/>
            <pc:sldMk cId="1321652297" sldId="275"/>
            <ac:spMk id="2" creationId="{2E804A6A-4AC7-7F3F-3C85-F387E1419122}"/>
          </ac:spMkLst>
        </pc:spChg>
        <pc:spChg chg="del mod">
          <ac:chgData name="Phreeksi YT" userId="3a9473a4e4c75003" providerId="LiveId" clId="{AE62EA08-F826-4094-8667-1155886FA818}" dt="2024-08-30T21:39:15.875" v="317"/>
          <ac:spMkLst>
            <pc:docMk/>
            <pc:sldMk cId="1321652297" sldId="275"/>
            <ac:spMk id="3" creationId="{E9482E9A-9A55-545C-3A30-D2840C98B65E}"/>
          </ac:spMkLst>
        </pc:spChg>
        <pc:spChg chg="add del">
          <ac:chgData name="Phreeksi YT" userId="3a9473a4e4c75003" providerId="LiveId" clId="{AE62EA08-F826-4094-8667-1155886FA818}" dt="2024-08-30T21:39:19.317" v="319" actId="26606"/>
          <ac:spMkLst>
            <pc:docMk/>
            <pc:sldMk cId="1321652297" sldId="275"/>
            <ac:spMk id="9" creationId="{42A4FC2C-047E-45A5-965D-8E1E3BF09BC6}"/>
          </ac:spMkLst>
        </pc:spChg>
        <pc:picChg chg="add mod">
          <ac:chgData name="Phreeksi YT" userId="3a9473a4e4c75003" providerId="LiveId" clId="{AE62EA08-F826-4094-8667-1155886FA818}" dt="2024-08-30T21:39:19.319" v="320" actId="26606"/>
          <ac:picMkLst>
            <pc:docMk/>
            <pc:sldMk cId="1321652297" sldId="275"/>
            <ac:picMk id="4" creationId="{77EA3356-49F8-EAD4-B061-8C3C806896EA}"/>
          </ac:picMkLst>
        </pc:picChg>
      </pc:sldChg>
      <pc:sldChg chg="addSp delSp modSp new mod setBg">
        <pc:chgData name="Phreeksi YT" userId="3a9473a4e4c75003" providerId="LiveId" clId="{AE62EA08-F826-4094-8667-1155886FA818}" dt="2024-08-30T21:43:42.956" v="399" actId="26606"/>
        <pc:sldMkLst>
          <pc:docMk/>
          <pc:sldMk cId="1143825442" sldId="276"/>
        </pc:sldMkLst>
        <pc:spChg chg="mod">
          <ac:chgData name="Phreeksi YT" userId="3a9473a4e4c75003" providerId="LiveId" clId="{AE62EA08-F826-4094-8667-1155886FA818}" dt="2024-08-30T21:43:42.956" v="399" actId="26606"/>
          <ac:spMkLst>
            <pc:docMk/>
            <pc:sldMk cId="1143825442" sldId="276"/>
            <ac:spMk id="2" creationId="{CEE48057-F56B-A7D3-C47D-E6C5C58302D6}"/>
          </ac:spMkLst>
        </pc:spChg>
        <pc:spChg chg="add del mod">
          <ac:chgData name="Phreeksi YT" userId="3a9473a4e4c75003" providerId="LiveId" clId="{AE62EA08-F826-4094-8667-1155886FA818}" dt="2024-08-30T21:43:42.956" v="399" actId="26606"/>
          <ac:spMkLst>
            <pc:docMk/>
            <pc:sldMk cId="1143825442" sldId="276"/>
            <ac:spMk id="3" creationId="{875AEB81-D6FB-CAE8-9F84-FF3B1E4513CA}"/>
          </ac:spMkLst>
        </pc:spChg>
        <pc:spChg chg="add">
          <ac:chgData name="Phreeksi YT" userId="3a9473a4e4c75003" providerId="LiveId" clId="{AE62EA08-F826-4094-8667-1155886FA818}" dt="2024-08-30T21:43:42.956" v="399" actId="26606"/>
          <ac:spMkLst>
            <pc:docMk/>
            <pc:sldMk cId="1143825442" sldId="276"/>
            <ac:spMk id="9" creationId="{C5278130-DFE0-457B-8698-88DF69019DDE}"/>
          </ac:spMkLst>
        </pc:spChg>
        <pc:spChg chg="add del">
          <ac:chgData name="Phreeksi YT" userId="3a9473a4e4c75003" providerId="LiveId" clId="{AE62EA08-F826-4094-8667-1155886FA818}" dt="2024-08-30T21:43:42.928" v="398" actId="26606"/>
          <ac:spMkLst>
            <pc:docMk/>
            <pc:sldMk cId="1143825442" sldId="276"/>
            <ac:spMk id="10" creationId="{B50AB553-2A96-4A92-96F2-93548E096954}"/>
          </ac:spMkLst>
        </pc:spChg>
        <pc:spChg chg="add">
          <ac:chgData name="Phreeksi YT" userId="3a9473a4e4c75003" providerId="LiveId" clId="{AE62EA08-F826-4094-8667-1155886FA818}" dt="2024-08-30T21:43:42.956" v="399" actId="26606"/>
          <ac:spMkLst>
            <pc:docMk/>
            <pc:sldMk cId="1143825442" sldId="276"/>
            <ac:spMk id="11" creationId="{2F99531B-1681-4D6E-BECB-18325B33A618}"/>
          </ac:spMkLst>
        </pc:spChg>
        <pc:spChg chg="add">
          <ac:chgData name="Phreeksi YT" userId="3a9473a4e4c75003" providerId="LiveId" clId="{AE62EA08-F826-4094-8667-1155886FA818}" dt="2024-08-30T21:43:42.956" v="399" actId="26606"/>
          <ac:spMkLst>
            <pc:docMk/>
            <pc:sldMk cId="1143825442" sldId="276"/>
            <ac:spMk id="13" creationId="{20344094-430A-400B-804B-910E696A1A90}"/>
          </ac:spMkLst>
        </pc:spChg>
        <pc:spChg chg="add">
          <ac:chgData name="Phreeksi YT" userId="3a9473a4e4c75003" providerId="LiveId" clId="{AE62EA08-F826-4094-8667-1155886FA818}" dt="2024-08-30T21:43:42.956" v="399" actId="26606"/>
          <ac:spMkLst>
            <pc:docMk/>
            <pc:sldMk cId="1143825442" sldId="276"/>
            <ac:spMk id="15" creationId="{453C67DF-7782-4E57-AB9B-F1B4811AD8FE}"/>
          </ac:spMkLst>
        </pc:spChg>
        <pc:graphicFrameChg chg="add del">
          <ac:chgData name="Phreeksi YT" userId="3a9473a4e4c75003" providerId="LiveId" clId="{AE62EA08-F826-4094-8667-1155886FA818}" dt="2024-08-30T21:43:42.928" v="398" actId="26606"/>
          <ac:graphicFrameMkLst>
            <pc:docMk/>
            <pc:sldMk cId="1143825442" sldId="276"/>
            <ac:graphicFrameMk id="5" creationId="{ECC5DB4B-9476-526D-9E5E-54B755B0DC06}"/>
          </ac:graphicFrameMkLst>
        </pc:graphicFrameChg>
        <pc:graphicFrameChg chg="add">
          <ac:chgData name="Phreeksi YT" userId="3a9473a4e4c75003" providerId="LiveId" clId="{AE62EA08-F826-4094-8667-1155886FA818}" dt="2024-08-30T21:43:42.956" v="399" actId="26606"/>
          <ac:graphicFrameMkLst>
            <pc:docMk/>
            <pc:sldMk cId="1143825442" sldId="276"/>
            <ac:graphicFrameMk id="12" creationId="{3BF8529E-CA40-CD1D-E8A8-42690ABE6D91}"/>
          </ac:graphicFrameMkLst>
        </pc:graphicFrameChg>
        <pc:picChg chg="add del">
          <ac:chgData name="Phreeksi YT" userId="3a9473a4e4c75003" providerId="LiveId" clId="{AE62EA08-F826-4094-8667-1155886FA818}" dt="2024-08-30T21:43:42.928" v="398" actId="26606"/>
          <ac:picMkLst>
            <pc:docMk/>
            <pc:sldMk cId="1143825442" sldId="276"/>
            <ac:picMk id="6" creationId="{40065986-00C3-ADA4-AE20-4012563DB0B3}"/>
          </ac:picMkLst>
        </pc:picChg>
        <pc:cxnChg chg="add">
          <ac:chgData name="Phreeksi YT" userId="3a9473a4e4c75003" providerId="LiveId" clId="{AE62EA08-F826-4094-8667-1155886FA818}" dt="2024-08-30T21:43:42.956" v="399" actId="26606"/>
          <ac:cxnSpMkLst>
            <pc:docMk/>
            <pc:sldMk cId="1143825442" sldId="276"/>
            <ac:cxnSpMk id="17" creationId="{B03A5AE3-BD30-455C-842B-7626C8BEF097}"/>
          </ac:cxnSpMkLst>
        </pc:cxnChg>
        <pc:cxnChg chg="add">
          <ac:chgData name="Phreeksi YT" userId="3a9473a4e4c75003" providerId="LiveId" clId="{AE62EA08-F826-4094-8667-1155886FA818}" dt="2024-08-30T21:43:42.956" v="399" actId="26606"/>
          <ac:cxnSpMkLst>
            <pc:docMk/>
            <pc:sldMk cId="1143825442" sldId="276"/>
            <ac:cxnSpMk id="19" creationId="{2DBECAA5-1F2D-470D-875C-8F2C2CA3E54B}"/>
          </ac:cxnSpMkLst>
        </pc:cxnChg>
      </pc:sldChg>
      <pc:sldChg chg="addSp modSp new mod setBg">
        <pc:chgData name="Phreeksi YT" userId="3a9473a4e4c75003" providerId="LiveId" clId="{AE62EA08-F826-4094-8667-1155886FA818}" dt="2024-09-01T16:13:42.772" v="438" actId="26606"/>
        <pc:sldMkLst>
          <pc:docMk/>
          <pc:sldMk cId="2455925984" sldId="277"/>
        </pc:sldMkLst>
        <pc:spChg chg="mod">
          <ac:chgData name="Phreeksi YT" userId="3a9473a4e4c75003" providerId="LiveId" clId="{AE62EA08-F826-4094-8667-1155886FA818}" dt="2024-09-01T16:13:42.772" v="438" actId="26606"/>
          <ac:spMkLst>
            <pc:docMk/>
            <pc:sldMk cId="2455925984" sldId="277"/>
            <ac:spMk id="2" creationId="{04E0634E-CE69-74B5-A865-B2CB06A1C642}"/>
          </ac:spMkLst>
        </pc:spChg>
        <pc:spChg chg="mod">
          <ac:chgData name="Phreeksi YT" userId="3a9473a4e4c75003" providerId="LiveId" clId="{AE62EA08-F826-4094-8667-1155886FA818}" dt="2024-09-01T16:13:42.772" v="438" actId="26606"/>
          <ac:spMkLst>
            <pc:docMk/>
            <pc:sldMk cId="2455925984" sldId="277"/>
            <ac:spMk id="3" creationId="{86D2A2D5-C237-0C5A-F221-D5DFDE14BADD}"/>
          </ac:spMkLst>
        </pc:spChg>
        <pc:spChg chg="add">
          <ac:chgData name="Phreeksi YT" userId="3a9473a4e4c75003" providerId="LiveId" clId="{AE62EA08-F826-4094-8667-1155886FA818}" dt="2024-09-01T16:13:42.772" v="438" actId="26606"/>
          <ac:spMkLst>
            <pc:docMk/>
            <pc:sldMk cId="2455925984" sldId="277"/>
            <ac:spMk id="8" creationId="{907EF6B7-1338-4443-8C46-6A318D952DFD}"/>
          </ac:spMkLst>
        </pc:spChg>
        <pc:spChg chg="add">
          <ac:chgData name="Phreeksi YT" userId="3a9473a4e4c75003" providerId="LiveId" clId="{AE62EA08-F826-4094-8667-1155886FA818}" dt="2024-09-01T16:13:42.772" v="438" actId="26606"/>
          <ac:spMkLst>
            <pc:docMk/>
            <pc:sldMk cId="2455925984" sldId="277"/>
            <ac:spMk id="10" creationId="{DAAE4CDD-124C-4DCF-9584-B6033B545DD5}"/>
          </ac:spMkLst>
        </pc:spChg>
        <pc:spChg chg="add">
          <ac:chgData name="Phreeksi YT" userId="3a9473a4e4c75003" providerId="LiveId" clId="{AE62EA08-F826-4094-8667-1155886FA818}" dt="2024-09-01T16:13:42.772" v="438" actId="26606"/>
          <ac:spMkLst>
            <pc:docMk/>
            <pc:sldMk cId="2455925984" sldId="277"/>
            <ac:spMk id="12" creationId="{081E4A58-353D-44AE-B2FC-2A74E2E400F7}"/>
          </ac:spMkLst>
        </pc:spChg>
      </pc:sldChg>
    </pc:docChg>
  </pc:docChgLst>
  <pc:docChgLst>
    <pc:chgData name="Phreeksi YT" userId="3a9473a4e4c75003" providerId="LiveId" clId="{A9134690-86D0-413E-90A8-2BCC17D66DA9}"/>
    <pc:docChg chg="delSld">
      <pc:chgData name="Phreeksi YT" userId="3a9473a4e4c75003" providerId="LiveId" clId="{A9134690-86D0-413E-90A8-2BCC17D66DA9}" dt="2024-09-13T10:41:55.203" v="0" actId="2696"/>
      <pc:docMkLst>
        <pc:docMk/>
      </pc:docMkLst>
      <pc:sldChg chg="del">
        <pc:chgData name="Phreeksi YT" userId="3a9473a4e4c75003" providerId="LiveId" clId="{A9134690-86D0-413E-90A8-2BCC17D66DA9}" dt="2024-09-13T10:41:55.203" v="0" actId="2696"/>
        <pc:sldMkLst>
          <pc:docMk/>
          <pc:sldMk cId="2723005463" sldId="27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41C5D8-073B-4FD6-90D6-F071981A50E5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584ED80-0999-47A7-B569-794CF838A419}">
      <dgm:prSet/>
      <dgm:spPr/>
      <dgm:t>
        <a:bodyPr/>
        <a:lstStyle/>
        <a:p>
          <a:r>
            <a:rPr lang="en-US"/>
            <a:t>We Need to Find </a:t>
          </a:r>
        </a:p>
      </dgm:t>
    </dgm:pt>
    <dgm:pt modelId="{280AA37A-071A-419B-9DED-234063F09B88}" type="parTrans" cxnId="{995A5147-DC88-46E5-8FCA-8211E3C85F3C}">
      <dgm:prSet/>
      <dgm:spPr/>
      <dgm:t>
        <a:bodyPr/>
        <a:lstStyle/>
        <a:p>
          <a:endParaRPr lang="en-US"/>
        </a:p>
      </dgm:t>
    </dgm:pt>
    <dgm:pt modelId="{8F8B36FC-BE1B-475D-9900-5A7E516C9A69}" type="sibTrans" cxnId="{995A5147-DC88-46E5-8FCA-8211E3C85F3C}">
      <dgm:prSet/>
      <dgm:spPr/>
      <dgm:t>
        <a:bodyPr/>
        <a:lstStyle/>
        <a:p>
          <a:endParaRPr lang="en-US"/>
        </a:p>
      </dgm:t>
    </dgm:pt>
    <dgm:pt modelId="{2E20D1BF-7BCC-4D46-B6E8-EE7A560A707C}">
      <dgm:prSet/>
      <dgm:spPr/>
      <dgm:t>
        <a:bodyPr/>
        <a:lstStyle/>
        <a:p>
          <a:r>
            <a:rPr lang="en-US"/>
            <a:t>p </a:t>
          </a:r>
        </a:p>
      </dgm:t>
    </dgm:pt>
    <dgm:pt modelId="{94D7E615-3BA8-4F33-8B52-42EB413E767F}" type="parTrans" cxnId="{BBD326FE-0A65-4BB9-A0FE-7C26C9AC0D2A}">
      <dgm:prSet/>
      <dgm:spPr/>
      <dgm:t>
        <a:bodyPr/>
        <a:lstStyle/>
        <a:p>
          <a:endParaRPr lang="en-US"/>
        </a:p>
      </dgm:t>
    </dgm:pt>
    <dgm:pt modelId="{011C7ADD-9B11-4E19-9321-ED02EF7DC5CF}" type="sibTrans" cxnId="{BBD326FE-0A65-4BB9-A0FE-7C26C9AC0D2A}">
      <dgm:prSet/>
      <dgm:spPr/>
      <dgm:t>
        <a:bodyPr/>
        <a:lstStyle/>
        <a:p>
          <a:endParaRPr lang="en-US"/>
        </a:p>
      </dgm:t>
    </dgm:pt>
    <dgm:pt modelId="{78181A96-781F-4C9C-86E4-1B521D69152E}">
      <dgm:prSet/>
      <dgm:spPr/>
      <dgm:t>
        <a:bodyPr/>
        <a:lstStyle/>
        <a:p>
          <a:r>
            <a:rPr lang="en-US"/>
            <a:t>d</a:t>
          </a:r>
        </a:p>
      </dgm:t>
    </dgm:pt>
    <dgm:pt modelId="{719DFC5B-2A81-464C-B6F1-8630C15825BD}" type="parTrans" cxnId="{B5C6FEF7-AD50-4AE7-9C85-4603B4524EC9}">
      <dgm:prSet/>
      <dgm:spPr/>
      <dgm:t>
        <a:bodyPr/>
        <a:lstStyle/>
        <a:p>
          <a:endParaRPr lang="en-US"/>
        </a:p>
      </dgm:t>
    </dgm:pt>
    <dgm:pt modelId="{A71E9C83-DB87-4A0D-8E8C-E23D2B0CE4C7}" type="sibTrans" cxnId="{B5C6FEF7-AD50-4AE7-9C85-4603B4524EC9}">
      <dgm:prSet/>
      <dgm:spPr/>
      <dgm:t>
        <a:bodyPr/>
        <a:lstStyle/>
        <a:p>
          <a:endParaRPr lang="en-US"/>
        </a:p>
      </dgm:t>
    </dgm:pt>
    <dgm:pt modelId="{74B147CA-33AE-4604-B425-610F936F24E6}">
      <dgm:prSet/>
      <dgm:spPr/>
      <dgm:t>
        <a:bodyPr/>
        <a:lstStyle/>
        <a:p>
          <a:r>
            <a:rPr lang="en-US"/>
            <a:t>q </a:t>
          </a:r>
        </a:p>
      </dgm:t>
    </dgm:pt>
    <dgm:pt modelId="{75BE7370-70E4-4FD4-AB71-1D4DF82E5305}" type="parTrans" cxnId="{89B1BD6F-E6A3-4E2A-97F6-D8609D0B8C0D}">
      <dgm:prSet/>
      <dgm:spPr/>
      <dgm:t>
        <a:bodyPr/>
        <a:lstStyle/>
        <a:p>
          <a:endParaRPr lang="en-US"/>
        </a:p>
      </dgm:t>
    </dgm:pt>
    <dgm:pt modelId="{B6C58DB1-D662-4ECF-8BF8-9A6EAAF3A8CA}" type="sibTrans" cxnId="{89B1BD6F-E6A3-4E2A-97F6-D8609D0B8C0D}">
      <dgm:prSet/>
      <dgm:spPr/>
      <dgm:t>
        <a:bodyPr/>
        <a:lstStyle/>
        <a:p>
          <a:endParaRPr lang="en-US"/>
        </a:p>
      </dgm:t>
    </dgm:pt>
    <dgm:pt modelId="{3E6721F2-3597-4CCE-A88A-8A2A3EEB0E86}">
      <dgm:prSet/>
      <dgm:spPr/>
      <dgm:t>
        <a:bodyPr/>
        <a:lstStyle/>
        <a:p>
          <a:r>
            <a:rPr lang="en-US"/>
            <a:t>Possibly seasonality</a:t>
          </a:r>
        </a:p>
      </dgm:t>
    </dgm:pt>
    <dgm:pt modelId="{7B9AF6A2-FE75-4FB7-A752-EFFDD5C7A694}" type="parTrans" cxnId="{ACB1D947-8E1F-4AA8-A37D-C548122423C7}">
      <dgm:prSet/>
      <dgm:spPr/>
      <dgm:t>
        <a:bodyPr/>
        <a:lstStyle/>
        <a:p>
          <a:endParaRPr lang="en-US"/>
        </a:p>
      </dgm:t>
    </dgm:pt>
    <dgm:pt modelId="{694179CA-AAAA-4F4C-9CCA-82AE9B4CEB57}" type="sibTrans" cxnId="{ACB1D947-8E1F-4AA8-A37D-C548122423C7}">
      <dgm:prSet/>
      <dgm:spPr/>
      <dgm:t>
        <a:bodyPr/>
        <a:lstStyle/>
        <a:p>
          <a:endParaRPr lang="en-US"/>
        </a:p>
      </dgm:t>
    </dgm:pt>
    <dgm:pt modelId="{1E4B37C4-C252-48D1-8BF3-880B34F76CE7}">
      <dgm:prSet/>
      <dgm:spPr/>
      <dgm:t>
        <a:bodyPr/>
        <a:lstStyle/>
        <a:p>
          <a:r>
            <a:rPr lang="en-US"/>
            <a:t>P</a:t>
          </a:r>
        </a:p>
      </dgm:t>
    </dgm:pt>
    <dgm:pt modelId="{5047552B-BB5C-47F2-ADE7-DBCC311F4214}" type="parTrans" cxnId="{4AADD7AD-E766-4446-B326-4EC21A1C19C8}">
      <dgm:prSet/>
      <dgm:spPr/>
      <dgm:t>
        <a:bodyPr/>
        <a:lstStyle/>
        <a:p>
          <a:endParaRPr lang="en-US"/>
        </a:p>
      </dgm:t>
    </dgm:pt>
    <dgm:pt modelId="{E58624FC-B8C9-46D0-862E-8BB4EF4FDFD3}" type="sibTrans" cxnId="{4AADD7AD-E766-4446-B326-4EC21A1C19C8}">
      <dgm:prSet/>
      <dgm:spPr/>
      <dgm:t>
        <a:bodyPr/>
        <a:lstStyle/>
        <a:p>
          <a:endParaRPr lang="en-US"/>
        </a:p>
      </dgm:t>
    </dgm:pt>
    <dgm:pt modelId="{04A6AB74-353E-4AF6-A9F9-3D5920F980D3}">
      <dgm:prSet/>
      <dgm:spPr/>
      <dgm:t>
        <a:bodyPr/>
        <a:lstStyle/>
        <a:p>
          <a:r>
            <a:rPr lang="en-US"/>
            <a:t>D</a:t>
          </a:r>
        </a:p>
      </dgm:t>
    </dgm:pt>
    <dgm:pt modelId="{71651C40-72DB-4C0B-AF79-8D49499DDB01}" type="parTrans" cxnId="{3E30E726-F1DC-4BBF-BEA3-1925F3BCF7BD}">
      <dgm:prSet/>
      <dgm:spPr/>
      <dgm:t>
        <a:bodyPr/>
        <a:lstStyle/>
        <a:p>
          <a:endParaRPr lang="en-US"/>
        </a:p>
      </dgm:t>
    </dgm:pt>
    <dgm:pt modelId="{E0312D7B-CE00-4A2E-A6B6-DA55A5C2050C}" type="sibTrans" cxnId="{3E30E726-F1DC-4BBF-BEA3-1925F3BCF7BD}">
      <dgm:prSet/>
      <dgm:spPr/>
      <dgm:t>
        <a:bodyPr/>
        <a:lstStyle/>
        <a:p>
          <a:endParaRPr lang="en-US"/>
        </a:p>
      </dgm:t>
    </dgm:pt>
    <dgm:pt modelId="{6263519C-F82E-4DB1-A01C-997712C856C5}">
      <dgm:prSet/>
      <dgm:spPr/>
      <dgm:t>
        <a:bodyPr/>
        <a:lstStyle/>
        <a:p>
          <a:r>
            <a:rPr lang="en-US"/>
            <a:t>Q</a:t>
          </a:r>
        </a:p>
      </dgm:t>
    </dgm:pt>
    <dgm:pt modelId="{6DF78F04-79D3-4556-A862-68BBAB257BD3}" type="parTrans" cxnId="{EC5AEFFB-FE78-4BAA-96B3-CEE9EB1F9A07}">
      <dgm:prSet/>
      <dgm:spPr/>
      <dgm:t>
        <a:bodyPr/>
        <a:lstStyle/>
        <a:p>
          <a:endParaRPr lang="en-US"/>
        </a:p>
      </dgm:t>
    </dgm:pt>
    <dgm:pt modelId="{EEAC0325-6773-4FA0-B5B1-8FCC8485C83F}" type="sibTrans" cxnId="{EC5AEFFB-FE78-4BAA-96B3-CEE9EB1F9A07}">
      <dgm:prSet/>
      <dgm:spPr/>
      <dgm:t>
        <a:bodyPr/>
        <a:lstStyle/>
        <a:p>
          <a:endParaRPr lang="en-US"/>
        </a:p>
      </dgm:t>
    </dgm:pt>
    <dgm:pt modelId="{7014319D-4C4C-462D-8635-7E160391AE04}" type="pres">
      <dgm:prSet presAssocID="{1041C5D8-073B-4FD6-90D6-F071981A50E5}" presName="diagram" presStyleCnt="0">
        <dgm:presLayoutVars>
          <dgm:dir/>
          <dgm:resizeHandles val="exact"/>
        </dgm:presLayoutVars>
      </dgm:prSet>
      <dgm:spPr/>
    </dgm:pt>
    <dgm:pt modelId="{BBD70755-8274-4D2C-89B1-3D79FF6F8437}" type="pres">
      <dgm:prSet presAssocID="{A584ED80-0999-47A7-B569-794CF838A419}" presName="node" presStyleLbl="node1" presStyleIdx="0" presStyleCnt="8">
        <dgm:presLayoutVars>
          <dgm:bulletEnabled val="1"/>
        </dgm:presLayoutVars>
      </dgm:prSet>
      <dgm:spPr/>
    </dgm:pt>
    <dgm:pt modelId="{DA6B802F-E345-4A45-B6F5-94FBCE7679FD}" type="pres">
      <dgm:prSet presAssocID="{8F8B36FC-BE1B-475D-9900-5A7E516C9A69}" presName="sibTrans" presStyleCnt="0"/>
      <dgm:spPr/>
    </dgm:pt>
    <dgm:pt modelId="{636F580D-D4E7-4BD0-8211-EA279CCED7A5}" type="pres">
      <dgm:prSet presAssocID="{2E20D1BF-7BCC-4D46-B6E8-EE7A560A707C}" presName="node" presStyleLbl="node1" presStyleIdx="1" presStyleCnt="8">
        <dgm:presLayoutVars>
          <dgm:bulletEnabled val="1"/>
        </dgm:presLayoutVars>
      </dgm:prSet>
      <dgm:spPr/>
    </dgm:pt>
    <dgm:pt modelId="{B6346AB6-CB6C-46CD-BD0C-0AFEB3266FD8}" type="pres">
      <dgm:prSet presAssocID="{011C7ADD-9B11-4E19-9321-ED02EF7DC5CF}" presName="sibTrans" presStyleCnt="0"/>
      <dgm:spPr/>
    </dgm:pt>
    <dgm:pt modelId="{FCA840F2-2543-46D5-BF60-7E6E6CFD8F26}" type="pres">
      <dgm:prSet presAssocID="{78181A96-781F-4C9C-86E4-1B521D69152E}" presName="node" presStyleLbl="node1" presStyleIdx="2" presStyleCnt="8">
        <dgm:presLayoutVars>
          <dgm:bulletEnabled val="1"/>
        </dgm:presLayoutVars>
      </dgm:prSet>
      <dgm:spPr/>
    </dgm:pt>
    <dgm:pt modelId="{B5E01EF3-8846-4107-8029-69682E1CBB2B}" type="pres">
      <dgm:prSet presAssocID="{A71E9C83-DB87-4A0D-8E8C-E23D2B0CE4C7}" presName="sibTrans" presStyleCnt="0"/>
      <dgm:spPr/>
    </dgm:pt>
    <dgm:pt modelId="{3387F68A-3677-4F9D-92DE-05230ACDADB9}" type="pres">
      <dgm:prSet presAssocID="{74B147CA-33AE-4604-B425-610F936F24E6}" presName="node" presStyleLbl="node1" presStyleIdx="3" presStyleCnt="8">
        <dgm:presLayoutVars>
          <dgm:bulletEnabled val="1"/>
        </dgm:presLayoutVars>
      </dgm:prSet>
      <dgm:spPr/>
    </dgm:pt>
    <dgm:pt modelId="{1F1CF45B-B3E4-4728-B02D-0BAAD8BDDE12}" type="pres">
      <dgm:prSet presAssocID="{B6C58DB1-D662-4ECF-8BF8-9A6EAAF3A8CA}" presName="sibTrans" presStyleCnt="0"/>
      <dgm:spPr/>
    </dgm:pt>
    <dgm:pt modelId="{CF3282AA-36B6-4B09-A4E1-FC19D1EB399F}" type="pres">
      <dgm:prSet presAssocID="{3E6721F2-3597-4CCE-A88A-8A2A3EEB0E86}" presName="node" presStyleLbl="node1" presStyleIdx="4" presStyleCnt="8">
        <dgm:presLayoutVars>
          <dgm:bulletEnabled val="1"/>
        </dgm:presLayoutVars>
      </dgm:prSet>
      <dgm:spPr/>
    </dgm:pt>
    <dgm:pt modelId="{D3CEBBA3-7C50-4AC3-9CAF-C361EDA6769A}" type="pres">
      <dgm:prSet presAssocID="{694179CA-AAAA-4F4C-9CCA-82AE9B4CEB57}" presName="sibTrans" presStyleCnt="0"/>
      <dgm:spPr/>
    </dgm:pt>
    <dgm:pt modelId="{2CE22E81-0EC4-4184-A409-6F897735C172}" type="pres">
      <dgm:prSet presAssocID="{1E4B37C4-C252-48D1-8BF3-880B34F76CE7}" presName="node" presStyleLbl="node1" presStyleIdx="5" presStyleCnt="8">
        <dgm:presLayoutVars>
          <dgm:bulletEnabled val="1"/>
        </dgm:presLayoutVars>
      </dgm:prSet>
      <dgm:spPr/>
    </dgm:pt>
    <dgm:pt modelId="{A4A66212-6CE2-4BBA-BC6B-D0C212AFE4C4}" type="pres">
      <dgm:prSet presAssocID="{E58624FC-B8C9-46D0-862E-8BB4EF4FDFD3}" presName="sibTrans" presStyleCnt="0"/>
      <dgm:spPr/>
    </dgm:pt>
    <dgm:pt modelId="{32B87FCA-0D41-490E-BBD0-437DDDA37A21}" type="pres">
      <dgm:prSet presAssocID="{04A6AB74-353E-4AF6-A9F9-3D5920F980D3}" presName="node" presStyleLbl="node1" presStyleIdx="6" presStyleCnt="8">
        <dgm:presLayoutVars>
          <dgm:bulletEnabled val="1"/>
        </dgm:presLayoutVars>
      </dgm:prSet>
      <dgm:spPr/>
    </dgm:pt>
    <dgm:pt modelId="{01A595FE-5BDD-4FF3-886B-4EABB6EEAC70}" type="pres">
      <dgm:prSet presAssocID="{E0312D7B-CE00-4A2E-A6B6-DA55A5C2050C}" presName="sibTrans" presStyleCnt="0"/>
      <dgm:spPr/>
    </dgm:pt>
    <dgm:pt modelId="{4363D975-3E51-450A-8E82-56A481927741}" type="pres">
      <dgm:prSet presAssocID="{6263519C-F82E-4DB1-A01C-997712C856C5}" presName="node" presStyleLbl="node1" presStyleIdx="7" presStyleCnt="8">
        <dgm:presLayoutVars>
          <dgm:bulletEnabled val="1"/>
        </dgm:presLayoutVars>
      </dgm:prSet>
      <dgm:spPr/>
    </dgm:pt>
  </dgm:ptLst>
  <dgm:cxnLst>
    <dgm:cxn modelId="{ED304D08-B1F6-4A34-A0DC-2BE043F901B4}" type="presOf" srcId="{A584ED80-0999-47A7-B569-794CF838A419}" destId="{BBD70755-8274-4D2C-89B1-3D79FF6F8437}" srcOrd="0" destOrd="0" presId="urn:microsoft.com/office/officeart/2005/8/layout/default"/>
    <dgm:cxn modelId="{3E30E726-F1DC-4BBF-BEA3-1925F3BCF7BD}" srcId="{1041C5D8-073B-4FD6-90D6-F071981A50E5}" destId="{04A6AB74-353E-4AF6-A9F9-3D5920F980D3}" srcOrd="6" destOrd="0" parTransId="{71651C40-72DB-4C0B-AF79-8D49499DDB01}" sibTransId="{E0312D7B-CE00-4A2E-A6B6-DA55A5C2050C}"/>
    <dgm:cxn modelId="{995A5147-DC88-46E5-8FCA-8211E3C85F3C}" srcId="{1041C5D8-073B-4FD6-90D6-F071981A50E5}" destId="{A584ED80-0999-47A7-B569-794CF838A419}" srcOrd="0" destOrd="0" parTransId="{280AA37A-071A-419B-9DED-234063F09B88}" sibTransId="{8F8B36FC-BE1B-475D-9900-5A7E516C9A69}"/>
    <dgm:cxn modelId="{ACB1D947-8E1F-4AA8-A37D-C548122423C7}" srcId="{1041C5D8-073B-4FD6-90D6-F071981A50E5}" destId="{3E6721F2-3597-4CCE-A88A-8A2A3EEB0E86}" srcOrd="4" destOrd="0" parTransId="{7B9AF6A2-FE75-4FB7-A752-EFFDD5C7A694}" sibTransId="{694179CA-AAAA-4F4C-9CCA-82AE9B4CEB57}"/>
    <dgm:cxn modelId="{1488614B-DCEE-46AA-B3C2-A2B9D2AE59E2}" type="presOf" srcId="{74B147CA-33AE-4604-B425-610F936F24E6}" destId="{3387F68A-3677-4F9D-92DE-05230ACDADB9}" srcOrd="0" destOrd="0" presId="urn:microsoft.com/office/officeart/2005/8/layout/default"/>
    <dgm:cxn modelId="{89B1BD6F-E6A3-4E2A-97F6-D8609D0B8C0D}" srcId="{1041C5D8-073B-4FD6-90D6-F071981A50E5}" destId="{74B147CA-33AE-4604-B425-610F936F24E6}" srcOrd="3" destOrd="0" parTransId="{75BE7370-70E4-4FD4-AB71-1D4DF82E5305}" sibTransId="{B6C58DB1-D662-4ECF-8BF8-9A6EAAF3A8CA}"/>
    <dgm:cxn modelId="{3AD6A450-4362-45D2-9B7A-F74941242A7B}" type="presOf" srcId="{78181A96-781F-4C9C-86E4-1B521D69152E}" destId="{FCA840F2-2543-46D5-BF60-7E6E6CFD8F26}" srcOrd="0" destOrd="0" presId="urn:microsoft.com/office/officeart/2005/8/layout/default"/>
    <dgm:cxn modelId="{87247C9A-54BA-4BC7-B7C2-993A2257C20D}" type="presOf" srcId="{04A6AB74-353E-4AF6-A9F9-3D5920F980D3}" destId="{32B87FCA-0D41-490E-BBD0-437DDDA37A21}" srcOrd="0" destOrd="0" presId="urn:microsoft.com/office/officeart/2005/8/layout/default"/>
    <dgm:cxn modelId="{F128839F-6368-42B7-934E-CC4B8115E7F8}" type="presOf" srcId="{1041C5D8-073B-4FD6-90D6-F071981A50E5}" destId="{7014319D-4C4C-462D-8635-7E160391AE04}" srcOrd="0" destOrd="0" presId="urn:microsoft.com/office/officeart/2005/8/layout/default"/>
    <dgm:cxn modelId="{4AADD7AD-E766-4446-B326-4EC21A1C19C8}" srcId="{1041C5D8-073B-4FD6-90D6-F071981A50E5}" destId="{1E4B37C4-C252-48D1-8BF3-880B34F76CE7}" srcOrd="5" destOrd="0" parTransId="{5047552B-BB5C-47F2-ADE7-DBCC311F4214}" sibTransId="{E58624FC-B8C9-46D0-862E-8BB4EF4FDFD3}"/>
    <dgm:cxn modelId="{6EE56BD0-523B-43B9-BCEE-C79ACBE25BF0}" type="presOf" srcId="{2E20D1BF-7BCC-4D46-B6E8-EE7A560A707C}" destId="{636F580D-D4E7-4BD0-8211-EA279CCED7A5}" srcOrd="0" destOrd="0" presId="urn:microsoft.com/office/officeart/2005/8/layout/default"/>
    <dgm:cxn modelId="{31CE94DF-B4F8-4BCB-AEB7-15484B6C8DE3}" type="presOf" srcId="{6263519C-F82E-4DB1-A01C-997712C856C5}" destId="{4363D975-3E51-450A-8E82-56A481927741}" srcOrd="0" destOrd="0" presId="urn:microsoft.com/office/officeart/2005/8/layout/default"/>
    <dgm:cxn modelId="{04B19FEF-FA2D-44F6-AEED-26CEFF4F95C9}" type="presOf" srcId="{1E4B37C4-C252-48D1-8BF3-880B34F76CE7}" destId="{2CE22E81-0EC4-4184-A409-6F897735C172}" srcOrd="0" destOrd="0" presId="urn:microsoft.com/office/officeart/2005/8/layout/default"/>
    <dgm:cxn modelId="{B5C6FEF7-AD50-4AE7-9C85-4603B4524EC9}" srcId="{1041C5D8-073B-4FD6-90D6-F071981A50E5}" destId="{78181A96-781F-4C9C-86E4-1B521D69152E}" srcOrd="2" destOrd="0" parTransId="{719DFC5B-2A81-464C-B6F1-8630C15825BD}" sibTransId="{A71E9C83-DB87-4A0D-8E8C-E23D2B0CE4C7}"/>
    <dgm:cxn modelId="{055DB9FB-2F7E-425B-973A-AF8651A34226}" type="presOf" srcId="{3E6721F2-3597-4CCE-A88A-8A2A3EEB0E86}" destId="{CF3282AA-36B6-4B09-A4E1-FC19D1EB399F}" srcOrd="0" destOrd="0" presId="urn:microsoft.com/office/officeart/2005/8/layout/default"/>
    <dgm:cxn modelId="{EC5AEFFB-FE78-4BAA-96B3-CEE9EB1F9A07}" srcId="{1041C5D8-073B-4FD6-90D6-F071981A50E5}" destId="{6263519C-F82E-4DB1-A01C-997712C856C5}" srcOrd="7" destOrd="0" parTransId="{6DF78F04-79D3-4556-A862-68BBAB257BD3}" sibTransId="{EEAC0325-6773-4FA0-B5B1-8FCC8485C83F}"/>
    <dgm:cxn modelId="{BBD326FE-0A65-4BB9-A0FE-7C26C9AC0D2A}" srcId="{1041C5D8-073B-4FD6-90D6-F071981A50E5}" destId="{2E20D1BF-7BCC-4D46-B6E8-EE7A560A707C}" srcOrd="1" destOrd="0" parTransId="{94D7E615-3BA8-4F33-8B52-42EB413E767F}" sibTransId="{011C7ADD-9B11-4E19-9321-ED02EF7DC5CF}"/>
    <dgm:cxn modelId="{BC8945A4-0186-4880-B88C-B8D4BBD28CF5}" type="presParOf" srcId="{7014319D-4C4C-462D-8635-7E160391AE04}" destId="{BBD70755-8274-4D2C-89B1-3D79FF6F8437}" srcOrd="0" destOrd="0" presId="urn:microsoft.com/office/officeart/2005/8/layout/default"/>
    <dgm:cxn modelId="{F90FE56C-CA4A-49FC-A637-121AA33D05A6}" type="presParOf" srcId="{7014319D-4C4C-462D-8635-7E160391AE04}" destId="{DA6B802F-E345-4A45-B6F5-94FBCE7679FD}" srcOrd="1" destOrd="0" presId="urn:microsoft.com/office/officeart/2005/8/layout/default"/>
    <dgm:cxn modelId="{C3308610-2BFC-4F58-8608-68817FDEFF88}" type="presParOf" srcId="{7014319D-4C4C-462D-8635-7E160391AE04}" destId="{636F580D-D4E7-4BD0-8211-EA279CCED7A5}" srcOrd="2" destOrd="0" presId="urn:microsoft.com/office/officeart/2005/8/layout/default"/>
    <dgm:cxn modelId="{96AE2886-3C29-4016-A49B-279AF20F3FD7}" type="presParOf" srcId="{7014319D-4C4C-462D-8635-7E160391AE04}" destId="{B6346AB6-CB6C-46CD-BD0C-0AFEB3266FD8}" srcOrd="3" destOrd="0" presId="urn:microsoft.com/office/officeart/2005/8/layout/default"/>
    <dgm:cxn modelId="{35F03EC1-67A8-49CF-AC56-6F3C6C7F3281}" type="presParOf" srcId="{7014319D-4C4C-462D-8635-7E160391AE04}" destId="{FCA840F2-2543-46D5-BF60-7E6E6CFD8F26}" srcOrd="4" destOrd="0" presId="urn:microsoft.com/office/officeart/2005/8/layout/default"/>
    <dgm:cxn modelId="{9A7415B4-C970-43C5-8564-17D8DC8BECDC}" type="presParOf" srcId="{7014319D-4C4C-462D-8635-7E160391AE04}" destId="{B5E01EF3-8846-4107-8029-69682E1CBB2B}" srcOrd="5" destOrd="0" presId="urn:microsoft.com/office/officeart/2005/8/layout/default"/>
    <dgm:cxn modelId="{CE914336-656E-4C2C-83CA-90101996CD29}" type="presParOf" srcId="{7014319D-4C4C-462D-8635-7E160391AE04}" destId="{3387F68A-3677-4F9D-92DE-05230ACDADB9}" srcOrd="6" destOrd="0" presId="urn:microsoft.com/office/officeart/2005/8/layout/default"/>
    <dgm:cxn modelId="{E34465CF-4ED6-4F58-BB48-E7377E2BEB10}" type="presParOf" srcId="{7014319D-4C4C-462D-8635-7E160391AE04}" destId="{1F1CF45B-B3E4-4728-B02D-0BAAD8BDDE12}" srcOrd="7" destOrd="0" presId="urn:microsoft.com/office/officeart/2005/8/layout/default"/>
    <dgm:cxn modelId="{AD494B94-8FB3-43E4-8773-8409DCE981F5}" type="presParOf" srcId="{7014319D-4C4C-462D-8635-7E160391AE04}" destId="{CF3282AA-36B6-4B09-A4E1-FC19D1EB399F}" srcOrd="8" destOrd="0" presId="urn:microsoft.com/office/officeart/2005/8/layout/default"/>
    <dgm:cxn modelId="{F623CD47-94FD-455E-9146-13918A253BB0}" type="presParOf" srcId="{7014319D-4C4C-462D-8635-7E160391AE04}" destId="{D3CEBBA3-7C50-4AC3-9CAF-C361EDA6769A}" srcOrd="9" destOrd="0" presId="urn:microsoft.com/office/officeart/2005/8/layout/default"/>
    <dgm:cxn modelId="{4EC76E28-33BD-4DC7-BBE2-8C63778D3858}" type="presParOf" srcId="{7014319D-4C4C-462D-8635-7E160391AE04}" destId="{2CE22E81-0EC4-4184-A409-6F897735C172}" srcOrd="10" destOrd="0" presId="urn:microsoft.com/office/officeart/2005/8/layout/default"/>
    <dgm:cxn modelId="{EC435B9E-DF13-423D-AF87-A2C7144001AA}" type="presParOf" srcId="{7014319D-4C4C-462D-8635-7E160391AE04}" destId="{A4A66212-6CE2-4BBA-BC6B-D0C212AFE4C4}" srcOrd="11" destOrd="0" presId="urn:microsoft.com/office/officeart/2005/8/layout/default"/>
    <dgm:cxn modelId="{2F2A7796-B3E6-4F0D-92E9-B0CA6B75C678}" type="presParOf" srcId="{7014319D-4C4C-462D-8635-7E160391AE04}" destId="{32B87FCA-0D41-490E-BBD0-437DDDA37A21}" srcOrd="12" destOrd="0" presId="urn:microsoft.com/office/officeart/2005/8/layout/default"/>
    <dgm:cxn modelId="{D28C3082-02E2-4C67-BBCA-B1313FE539FC}" type="presParOf" srcId="{7014319D-4C4C-462D-8635-7E160391AE04}" destId="{01A595FE-5BDD-4FF3-886B-4EABB6EEAC70}" srcOrd="13" destOrd="0" presId="urn:microsoft.com/office/officeart/2005/8/layout/default"/>
    <dgm:cxn modelId="{4CA7EB84-FEF1-49AC-BFF3-BA87A231B15C}" type="presParOf" srcId="{7014319D-4C4C-462D-8635-7E160391AE04}" destId="{4363D975-3E51-450A-8E82-56A481927741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094299-E5ED-45EB-8F31-9823AF0D6D5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FA82BE7-96F3-49AB-B953-31B4143CF63C}">
      <dgm:prSet/>
      <dgm:spPr/>
      <dgm:t>
        <a:bodyPr/>
        <a:lstStyle/>
        <a:p>
          <a:r>
            <a:rPr lang="en-US"/>
            <a:t>p – 1</a:t>
          </a:r>
        </a:p>
      </dgm:t>
    </dgm:pt>
    <dgm:pt modelId="{F7AB13D2-F527-4D86-B85A-C6B3FEBC665B}" type="parTrans" cxnId="{75223D8A-EE81-4AAD-B03B-209BF637B697}">
      <dgm:prSet/>
      <dgm:spPr/>
      <dgm:t>
        <a:bodyPr/>
        <a:lstStyle/>
        <a:p>
          <a:endParaRPr lang="en-US"/>
        </a:p>
      </dgm:t>
    </dgm:pt>
    <dgm:pt modelId="{7699100B-4B75-4255-9887-C8B386DD93E2}" type="sibTrans" cxnId="{75223D8A-EE81-4AAD-B03B-209BF637B697}">
      <dgm:prSet/>
      <dgm:spPr/>
      <dgm:t>
        <a:bodyPr/>
        <a:lstStyle/>
        <a:p>
          <a:endParaRPr lang="en-US"/>
        </a:p>
      </dgm:t>
    </dgm:pt>
    <dgm:pt modelId="{E0C8AD2F-D6DB-45FB-8BFE-521FD41E8A47}">
      <dgm:prSet/>
      <dgm:spPr/>
      <dgm:t>
        <a:bodyPr/>
        <a:lstStyle/>
        <a:p>
          <a:r>
            <a:rPr lang="en-US"/>
            <a:t>d – 0</a:t>
          </a:r>
        </a:p>
      </dgm:t>
    </dgm:pt>
    <dgm:pt modelId="{4ED7A906-1D88-43BC-9098-A5E64F97739A}" type="parTrans" cxnId="{6E2E522A-F2A0-4806-96F9-FD2CF9C3CC3A}">
      <dgm:prSet/>
      <dgm:spPr/>
      <dgm:t>
        <a:bodyPr/>
        <a:lstStyle/>
        <a:p>
          <a:endParaRPr lang="en-US"/>
        </a:p>
      </dgm:t>
    </dgm:pt>
    <dgm:pt modelId="{807CABF1-E28C-4D74-9595-C6487D9BAB51}" type="sibTrans" cxnId="{6E2E522A-F2A0-4806-96F9-FD2CF9C3CC3A}">
      <dgm:prSet/>
      <dgm:spPr/>
      <dgm:t>
        <a:bodyPr/>
        <a:lstStyle/>
        <a:p>
          <a:endParaRPr lang="en-US"/>
        </a:p>
      </dgm:t>
    </dgm:pt>
    <dgm:pt modelId="{BEF6126C-FF63-4C41-9F47-01430C7F9174}">
      <dgm:prSet/>
      <dgm:spPr/>
      <dgm:t>
        <a:bodyPr/>
        <a:lstStyle/>
        <a:p>
          <a:r>
            <a:rPr lang="en-US"/>
            <a:t>q – 0</a:t>
          </a:r>
        </a:p>
      </dgm:t>
    </dgm:pt>
    <dgm:pt modelId="{970CF2A3-4E40-4A5A-8DFC-8688E153505C}" type="parTrans" cxnId="{B349F436-2663-4687-886A-6B84F324E7EC}">
      <dgm:prSet/>
      <dgm:spPr/>
      <dgm:t>
        <a:bodyPr/>
        <a:lstStyle/>
        <a:p>
          <a:endParaRPr lang="en-US"/>
        </a:p>
      </dgm:t>
    </dgm:pt>
    <dgm:pt modelId="{3FECF153-813C-4AC8-8CDE-EE7809602579}" type="sibTrans" cxnId="{B349F436-2663-4687-886A-6B84F324E7EC}">
      <dgm:prSet/>
      <dgm:spPr/>
      <dgm:t>
        <a:bodyPr/>
        <a:lstStyle/>
        <a:p>
          <a:endParaRPr lang="en-US"/>
        </a:p>
      </dgm:t>
    </dgm:pt>
    <dgm:pt modelId="{8DB98A40-6EFA-4F47-A397-9873AF017CB2}">
      <dgm:prSet/>
      <dgm:spPr/>
      <dgm:t>
        <a:bodyPr/>
        <a:lstStyle/>
        <a:p>
          <a:r>
            <a:rPr lang="en-US"/>
            <a:t>P- 0</a:t>
          </a:r>
        </a:p>
      </dgm:t>
    </dgm:pt>
    <dgm:pt modelId="{B85D6D44-CE32-490B-9CF1-2DBC40B26F5C}" type="parTrans" cxnId="{D7DF3AAD-5453-46AE-9378-24DC5E3AE553}">
      <dgm:prSet/>
      <dgm:spPr/>
      <dgm:t>
        <a:bodyPr/>
        <a:lstStyle/>
        <a:p>
          <a:endParaRPr lang="en-US"/>
        </a:p>
      </dgm:t>
    </dgm:pt>
    <dgm:pt modelId="{06E207F3-A26A-48C7-88B0-AE416E0E9CEE}" type="sibTrans" cxnId="{D7DF3AAD-5453-46AE-9378-24DC5E3AE553}">
      <dgm:prSet/>
      <dgm:spPr/>
      <dgm:t>
        <a:bodyPr/>
        <a:lstStyle/>
        <a:p>
          <a:endParaRPr lang="en-US"/>
        </a:p>
      </dgm:t>
    </dgm:pt>
    <dgm:pt modelId="{55BFF4DB-8D35-449A-81CD-552E540C3669}">
      <dgm:prSet/>
      <dgm:spPr/>
      <dgm:t>
        <a:bodyPr/>
        <a:lstStyle/>
        <a:p>
          <a:r>
            <a:rPr lang="en-US"/>
            <a:t>D- 1</a:t>
          </a:r>
        </a:p>
      </dgm:t>
    </dgm:pt>
    <dgm:pt modelId="{51280094-12ED-4BE7-8AB7-2EDAD2844232}" type="parTrans" cxnId="{18F19BE7-3092-4387-A022-8FA722D89906}">
      <dgm:prSet/>
      <dgm:spPr/>
      <dgm:t>
        <a:bodyPr/>
        <a:lstStyle/>
        <a:p>
          <a:endParaRPr lang="en-US"/>
        </a:p>
      </dgm:t>
    </dgm:pt>
    <dgm:pt modelId="{9368B775-73AA-43B9-A797-E7406827BF88}" type="sibTrans" cxnId="{18F19BE7-3092-4387-A022-8FA722D89906}">
      <dgm:prSet/>
      <dgm:spPr/>
      <dgm:t>
        <a:bodyPr/>
        <a:lstStyle/>
        <a:p>
          <a:endParaRPr lang="en-US"/>
        </a:p>
      </dgm:t>
    </dgm:pt>
    <dgm:pt modelId="{13A72DC4-E502-4EF6-8EB7-6387EC5A8739}">
      <dgm:prSet/>
      <dgm:spPr/>
      <dgm:t>
        <a:bodyPr/>
        <a:lstStyle/>
        <a:p>
          <a:r>
            <a:rPr lang="en-US"/>
            <a:t>Q- 0</a:t>
          </a:r>
        </a:p>
      </dgm:t>
    </dgm:pt>
    <dgm:pt modelId="{BE960DB9-210F-473F-8E32-B48E401B92F8}" type="parTrans" cxnId="{7E0C24DC-55EE-40BD-83C4-D00DAA5342A8}">
      <dgm:prSet/>
      <dgm:spPr/>
      <dgm:t>
        <a:bodyPr/>
        <a:lstStyle/>
        <a:p>
          <a:endParaRPr lang="en-US"/>
        </a:p>
      </dgm:t>
    </dgm:pt>
    <dgm:pt modelId="{33C5239C-23A9-49C9-9D64-CC63CE3C31D8}" type="sibTrans" cxnId="{7E0C24DC-55EE-40BD-83C4-D00DAA5342A8}">
      <dgm:prSet/>
      <dgm:spPr/>
      <dgm:t>
        <a:bodyPr/>
        <a:lstStyle/>
        <a:p>
          <a:endParaRPr lang="en-US"/>
        </a:p>
      </dgm:t>
    </dgm:pt>
    <dgm:pt modelId="{258F6E8D-9037-49AD-8298-A21D789BE5FF}" type="pres">
      <dgm:prSet presAssocID="{83094299-E5ED-45EB-8F31-9823AF0D6D56}" presName="linear" presStyleCnt="0">
        <dgm:presLayoutVars>
          <dgm:animLvl val="lvl"/>
          <dgm:resizeHandles val="exact"/>
        </dgm:presLayoutVars>
      </dgm:prSet>
      <dgm:spPr/>
    </dgm:pt>
    <dgm:pt modelId="{AA0A0DF0-0E88-4DC2-9682-F8180B3DB66F}" type="pres">
      <dgm:prSet presAssocID="{BFA82BE7-96F3-49AB-B953-31B4143CF63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75E9ABE-B9CB-494F-9E06-BD130D7C77F1}" type="pres">
      <dgm:prSet presAssocID="{7699100B-4B75-4255-9887-C8B386DD93E2}" presName="spacer" presStyleCnt="0"/>
      <dgm:spPr/>
    </dgm:pt>
    <dgm:pt modelId="{84F09854-C96F-4F9A-9CBF-EEC3C8CDA60B}" type="pres">
      <dgm:prSet presAssocID="{E0C8AD2F-D6DB-45FB-8BFE-521FD41E8A4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7639F4A-840E-46C6-932A-BF07844BC7A1}" type="pres">
      <dgm:prSet presAssocID="{807CABF1-E28C-4D74-9595-C6487D9BAB51}" presName="spacer" presStyleCnt="0"/>
      <dgm:spPr/>
    </dgm:pt>
    <dgm:pt modelId="{FA4FC640-A79B-44E6-A4DF-FD87C58ECF58}" type="pres">
      <dgm:prSet presAssocID="{BEF6126C-FF63-4C41-9F47-01430C7F917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6EA1ECC-3254-4A7A-B52F-EEE261BB95E5}" type="pres">
      <dgm:prSet presAssocID="{3FECF153-813C-4AC8-8CDE-EE7809602579}" presName="spacer" presStyleCnt="0"/>
      <dgm:spPr/>
    </dgm:pt>
    <dgm:pt modelId="{AA60FE07-2F46-4D69-8BB3-3B8CA6E3ED60}" type="pres">
      <dgm:prSet presAssocID="{8DB98A40-6EFA-4F47-A397-9873AF017CB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833466A-98EB-459D-8503-EE9ADB11C14D}" type="pres">
      <dgm:prSet presAssocID="{06E207F3-A26A-48C7-88B0-AE416E0E9CEE}" presName="spacer" presStyleCnt="0"/>
      <dgm:spPr/>
    </dgm:pt>
    <dgm:pt modelId="{30CA1F41-DD7F-4465-A8DC-998C2FFAC04C}" type="pres">
      <dgm:prSet presAssocID="{55BFF4DB-8D35-449A-81CD-552E540C366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ECA2660-F8A1-4FA9-B016-F6A20866BA0C}" type="pres">
      <dgm:prSet presAssocID="{9368B775-73AA-43B9-A797-E7406827BF88}" presName="spacer" presStyleCnt="0"/>
      <dgm:spPr/>
    </dgm:pt>
    <dgm:pt modelId="{149093C1-A9E9-4619-A8EA-B1B48442C82A}" type="pres">
      <dgm:prSet presAssocID="{13A72DC4-E502-4EF6-8EB7-6387EC5A873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DDC8D1D-8485-412D-B841-03050D34B263}" type="presOf" srcId="{BEF6126C-FF63-4C41-9F47-01430C7F9174}" destId="{FA4FC640-A79B-44E6-A4DF-FD87C58ECF58}" srcOrd="0" destOrd="0" presId="urn:microsoft.com/office/officeart/2005/8/layout/vList2"/>
    <dgm:cxn modelId="{6E2E522A-F2A0-4806-96F9-FD2CF9C3CC3A}" srcId="{83094299-E5ED-45EB-8F31-9823AF0D6D56}" destId="{E0C8AD2F-D6DB-45FB-8BFE-521FD41E8A47}" srcOrd="1" destOrd="0" parTransId="{4ED7A906-1D88-43BC-9098-A5E64F97739A}" sibTransId="{807CABF1-E28C-4D74-9595-C6487D9BAB51}"/>
    <dgm:cxn modelId="{B349F436-2663-4687-886A-6B84F324E7EC}" srcId="{83094299-E5ED-45EB-8F31-9823AF0D6D56}" destId="{BEF6126C-FF63-4C41-9F47-01430C7F9174}" srcOrd="2" destOrd="0" parTransId="{970CF2A3-4E40-4A5A-8DFC-8688E153505C}" sibTransId="{3FECF153-813C-4AC8-8CDE-EE7809602579}"/>
    <dgm:cxn modelId="{2A58023C-E7BC-4B83-803C-97843F13B7CA}" type="presOf" srcId="{E0C8AD2F-D6DB-45FB-8BFE-521FD41E8A47}" destId="{84F09854-C96F-4F9A-9CBF-EEC3C8CDA60B}" srcOrd="0" destOrd="0" presId="urn:microsoft.com/office/officeart/2005/8/layout/vList2"/>
    <dgm:cxn modelId="{75223D8A-EE81-4AAD-B03B-209BF637B697}" srcId="{83094299-E5ED-45EB-8F31-9823AF0D6D56}" destId="{BFA82BE7-96F3-49AB-B953-31B4143CF63C}" srcOrd="0" destOrd="0" parTransId="{F7AB13D2-F527-4D86-B85A-C6B3FEBC665B}" sibTransId="{7699100B-4B75-4255-9887-C8B386DD93E2}"/>
    <dgm:cxn modelId="{FC716CAC-79CF-4CA1-8D2D-B52BAD9AF477}" type="presOf" srcId="{55BFF4DB-8D35-449A-81CD-552E540C3669}" destId="{30CA1F41-DD7F-4465-A8DC-998C2FFAC04C}" srcOrd="0" destOrd="0" presId="urn:microsoft.com/office/officeart/2005/8/layout/vList2"/>
    <dgm:cxn modelId="{D7DF3AAD-5453-46AE-9378-24DC5E3AE553}" srcId="{83094299-E5ED-45EB-8F31-9823AF0D6D56}" destId="{8DB98A40-6EFA-4F47-A397-9873AF017CB2}" srcOrd="3" destOrd="0" parTransId="{B85D6D44-CE32-490B-9CF1-2DBC40B26F5C}" sibTransId="{06E207F3-A26A-48C7-88B0-AE416E0E9CEE}"/>
    <dgm:cxn modelId="{E7A224C4-AA98-41C3-9770-261E258E690A}" type="presOf" srcId="{83094299-E5ED-45EB-8F31-9823AF0D6D56}" destId="{258F6E8D-9037-49AD-8298-A21D789BE5FF}" srcOrd="0" destOrd="0" presId="urn:microsoft.com/office/officeart/2005/8/layout/vList2"/>
    <dgm:cxn modelId="{75B4A9D2-7DEB-4F2B-8306-BD08F74E3519}" type="presOf" srcId="{8DB98A40-6EFA-4F47-A397-9873AF017CB2}" destId="{AA60FE07-2F46-4D69-8BB3-3B8CA6E3ED60}" srcOrd="0" destOrd="0" presId="urn:microsoft.com/office/officeart/2005/8/layout/vList2"/>
    <dgm:cxn modelId="{7E0C24DC-55EE-40BD-83C4-D00DAA5342A8}" srcId="{83094299-E5ED-45EB-8F31-9823AF0D6D56}" destId="{13A72DC4-E502-4EF6-8EB7-6387EC5A8739}" srcOrd="5" destOrd="0" parTransId="{BE960DB9-210F-473F-8E32-B48E401B92F8}" sibTransId="{33C5239C-23A9-49C9-9D64-CC63CE3C31D8}"/>
    <dgm:cxn modelId="{18F19BE7-3092-4387-A022-8FA722D89906}" srcId="{83094299-E5ED-45EB-8F31-9823AF0D6D56}" destId="{55BFF4DB-8D35-449A-81CD-552E540C3669}" srcOrd="4" destOrd="0" parTransId="{51280094-12ED-4BE7-8AB7-2EDAD2844232}" sibTransId="{9368B775-73AA-43B9-A797-E7406827BF88}"/>
    <dgm:cxn modelId="{03EC79F7-126B-425F-BD61-022FE0FA14EF}" type="presOf" srcId="{BFA82BE7-96F3-49AB-B953-31B4143CF63C}" destId="{AA0A0DF0-0E88-4DC2-9682-F8180B3DB66F}" srcOrd="0" destOrd="0" presId="urn:microsoft.com/office/officeart/2005/8/layout/vList2"/>
    <dgm:cxn modelId="{05F87FFD-DE3F-4EF9-87CD-E235AD24E335}" type="presOf" srcId="{13A72DC4-E502-4EF6-8EB7-6387EC5A8739}" destId="{149093C1-A9E9-4619-A8EA-B1B48442C82A}" srcOrd="0" destOrd="0" presId="urn:microsoft.com/office/officeart/2005/8/layout/vList2"/>
    <dgm:cxn modelId="{4E8ED853-E66A-4654-95BD-D4B14760F4F0}" type="presParOf" srcId="{258F6E8D-9037-49AD-8298-A21D789BE5FF}" destId="{AA0A0DF0-0E88-4DC2-9682-F8180B3DB66F}" srcOrd="0" destOrd="0" presId="urn:microsoft.com/office/officeart/2005/8/layout/vList2"/>
    <dgm:cxn modelId="{E3D78028-1FBC-4C3B-8ABE-D9F8B703886B}" type="presParOf" srcId="{258F6E8D-9037-49AD-8298-A21D789BE5FF}" destId="{D75E9ABE-B9CB-494F-9E06-BD130D7C77F1}" srcOrd="1" destOrd="0" presId="urn:microsoft.com/office/officeart/2005/8/layout/vList2"/>
    <dgm:cxn modelId="{2CCC1AA1-FAA3-41F8-B19E-D6776C1F52BE}" type="presParOf" srcId="{258F6E8D-9037-49AD-8298-A21D789BE5FF}" destId="{84F09854-C96F-4F9A-9CBF-EEC3C8CDA60B}" srcOrd="2" destOrd="0" presId="urn:microsoft.com/office/officeart/2005/8/layout/vList2"/>
    <dgm:cxn modelId="{0DEB3AF4-F8B8-4716-9C6C-4D998ACC3372}" type="presParOf" srcId="{258F6E8D-9037-49AD-8298-A21D789BE5FF}" destId="{F7639F4A-840E-46C6-932A-BF07844BC7A1}" srcOrd="3" destOrd="0" presId="urn:microsoft.com/office/officeart/2005/8/layout/vList2"/>
    <dgm:cxn modelId="{DEA3155D-AD27-42B8-AD99-401AEEA7BC65}" type="presParOf" srcId="{258F6E8D-9037-49AD-8298-A21D789BE5FF}" destId="{FA4FC640-A79B-44E6-A4DF-FD87C58ECF58}" srcOrd="4" destOrd="0" presId="urn:microsoft.com/office/officeart/2005/8/layout/vList2"/>
    <dgm:cxn modelId="{3AB2B93F-BDD3-4A16-B26B-DC6E3448ACEB}" type="presParOf" srcId="{258F6E8D-9037-49AD-8298-A21D789BE5FF}" destId="{36EA1ECC-3254-4A7A-B52F-EEE261BB95E5}" srcOrd="5" destOrd="0" presId="urn:microsoft.com/office/officeart/2005/8/layout/vList2"/>
    <dgm:cxn modelId="{6335D95F-9D0B-493E-BB9D-50D302316C42}" type="presParOf" srcId="{258F6E8D-9037-49AD-8298-A21D789BE5FF}" destId="{AA60FE07-2F46-4D69-8BB3-3B8CA6E3ED60}" srcOrd="6" destOrd="0" presId="urn:microsoft.com/office/officeart/2005/8/layout/vList2"/>
    <dgm:cxn modelId="{9677A7A8-7F37-4683-B4FB-D2BD2F1E35B7}" type="presParOf" srcId="{258F6E8D-9037-49AD-8298-A21D789BE5FF}" destId="{7833466A-98EB-459D-8503-EE9ADB11C14D}" srcOrd="7" destOrd="0" presId="urn:microsoft.com/office/officeart/2005/8/layout/vList2"/>
    <dgm:cxn modelId="{4AAB8A35-D064-4484-B294-888EF529127C}" type="presParOf" srcId="{258F6E8D-9037-49AD-8298-A21D789BE5FF}" destId="{30CA1F41-DD7F-4465-A8DC-998C2FFAC04C}" srcOrd="8" destOrd="0" presId="urn:microsoft.com/office/officeart/2005/8/layout/vList2"/>
    <dgm:cxn modelId="{F42B2F66-85BF-40C4-8785-10D0C4573884}" type="presParOf" srcId="{258F6E8D-9037-49AD-8298-A21D789BE5FF}" destId="{BECA2660-F8A1-4FA9-B016-F6A20866BA0C}" srcOrd="9" destOrd="0" presId="urn:microsoft.com/office/officeart/2005/8/layout/vList2"/>
    <dgm:cxn modelId="{464E8DF2-D244-4A9C-824E-DD12D6F88518}" type="presParOf" srcId="{258F6E8D-9037-49AD-8298-A21D789BE5FF}" destId="{149093C1-A9E9-4619-A8EA-B1B48442C82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70755-8274-4D2C-89B1-3D79FF6F8437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We Need to Find </a:t>
          </a:r>
        </a:p>
      </dsp:txBody>
      <dsp:txXfrm>
        <a:off x="3080" y="587032"/>
        <a:ext cx="2444055" cy="1466433"/>
      </dsp:txXfrm>
    </dsp:sp>
    <dsp:sp modelId="{636F580D-D4E7-4BD0-8211-EA279CCED7A5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 </a:t>
          </a:r>
        </a:p>
      </dsp:txBody>
      <dsp:txXfrm>
        <a:off x="2691541" y="587032"/>
        <a:ext cx="2444055" cy="1466433"/>
      </dsp:txXfrm>
    </dsp:sp>
    <dsp:sp modelId="{FCA840F2-2543-46D5-BF60-7E6E6CFD8F26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</a:t>
          </a:r>
        </a:p>
      </dsp:txBody>
      <dsp:txXfrm>
        <a:off x="5380002" y="587032"/>
        <a:ext cx="2444055" cy="1466433"/>
      </dsp:txXfrm>
    </dsp:sp>
    <dsp:sp modelId="{3387F68A-3677-4F9D-92DE-05230ACDADB9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q </a:t>
          </a:r>
        </a:p>
      </dsp:txBody>
      <dsp:txXfrm>
        <a:off x="8068463" y="587032"/>
        <a:ext cx="2444055" cy="1466433"/>
      </dsp:txXfrm>
    </dsp:sp>
    <dsp:sp modelId="{CF3282AA-36B6-4B09-A4E1-FC19D1EB399F}">
      <dsp:nvSpPr>
        <dsp:cNvPr id="0" name=""/>
        <dsp:cNvSpPr/>
      </dsp:nvSpPr>
      <dsp:spPr>
        <a:xfrm>
          <a:off x="3080" y="2297871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Possibly seasonality</a:t>
          </a:r>
        </a:p>
      </dsp:txBody>
      <dsp:txXfrm>
        <a:off x="3080" y="2297871"/>
        <a:ext cx="2444055" cy="1466433"/>
      </dsp:txXfrm>
    </dsp:sp>
    <dsp:sp modelId="{2CE22E81-0EC4-4184-A409-6F897735C172}">
      <dsp:nvSpPr>
        <dsp:cNvPr id="0" name=""/>
        <dsp:cNvSpPr/>
      </dsp:nvSpPr>
      <dsp:spPr>
        <a:xfrm>
          <a:off x="2691541" y="2297871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</a:t>
          </a:r>
        </a:p>
      </dsp:txBody>
      <dsp:txXfrm>
        <a:off x="2691541" y="2297871"/>
        <a:ext cx="2444055" cy="1466433"/>
      </dsp:txXfrm>
    </dsp:sp>
    <dsp:sp modelId="{32B87FCA-0D41-490E-BBD0-437DDDA37A21}">
      <dsp:nvSpPr>
        <dsp:cNvPr id="0" name=""/>
        <dsp:cNvSpPr/>
      </dsp:nvSpPr>
      <dsp:spPr>
        <a:xfrm>
          <a:off x="5380002" y="2297871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</a:t>
          </a:r>
        </a:p>
      </dsp:txBody>
      <dsp:txXfrm>
        <a:off x="5380002" y="2297871"/>
        <a:ext cx="2444055" cy="1466433"/>
      </dsp:txXfrm>
    </dsp:sp>
    <dsp:sp modelId="{4363D975-3E51-450A-8E82-56A481927741}">
      <dsp:nvSpPr>
        <dsp:cNvPr id="0" name=""/>
        <dsp:cNvSpPr/>
      </dsp:nvSpPr>
      <dsp:spPr>
        <a:xfrm>
          <a:off x="8068463" y="2297871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Q</a:t>
          </a:r>
        </a:p>
      </dsp:txBody>
      <dsp:txXfrm>
        <a:off x="8068463" y="2297871"/>
        <a:ext cx="2444055" cy="1466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A0DF0-0E88-4DC2-9682-F8180B3DB66F}">
      <dsp:nvSpPr>
        <dsp:cNvPr id="0" name=""/>
        <dsp:cNvSpPr/>
      </dsp:nvSpPr>
      <dsp:spPr>
        <a:xfrm>
          <a:off x="0" y="32876"/>
          <a:ext cx="6589260" cy="786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 – 1</a:t>
          </a:r>
        </a:p>
      </dsp:txBody>
      <dsp:txXfrm>
        <a:off x="38381" y="71257"/>
        <a:ext cx="6512498" cy="709478"/>
      </dsp:txXfrm>
    </dsp:sp>
    <dsp:sp modelId="{84F09854-C96F-4F9A-9CBF-EEC3C8CDA60B}">
      <dsp:nvSpPr>
        <dsp:cNvPr id="0" name=""/>
        <dsp:cNvSpPr/>
      </dsp:nvSpPr>
      <dsp:spPr>
        <a:xfrm>
          <a:off x="0" y="911276"/>
          <a:ext cx="6589260" cy="786240"/>
        </a:xfrm>
        <a:prstGeom prst="roundRect">
          <a:avLst/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 – 0</a:t>
          </a:r>
        </a:p>
      </dsp:txBody>
      <dsp:txXfrm>
        <a:off x="38381" y="949657"/>
        <a:ext cx="6512498" cy="709478"/>
      </dsp:txXfrm>
    </dsp:sp>
    <dsp:sp modelId="{FA4FC640-A79B-44E6-A4DF-FD87C58ECF58}">
      <dsp:nvSpPr>
        <dsp:cNvPr id="0" name=""/>
        <dsp:cNvSpPr/>
      </dsp:nvSpPr>
      <dsp:spPr>
        <a:xfrm>
          <a:off x="0" y="1789676"/>
          <a:ext cx="6589260" cy="786240"/>
        </a:xfrm>
        <a:prstGeom prst="roundRect">
          <a:avLst/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q – 0</a:t>
          </a:r>
        </a:p>
      </dsp:txBody>
      <dsp:txXfrm>
        <a:off x="38381" y="1828057"/>
        <a:ext cx="6512498" cy="709478"/>
      </dsp:txXfrm>
    </dsp:sp>
    <dsp:sp modelId="{AA60FE07-2F46-4D69-8BB3-3B8CA6E3ED60}">
      <dsp:nvSpPr>
        <dsp:cNvPr id="0" name=""/>
        <dsp:cNvSpPr/>
      </dsp:nvSpPr>
      <dsp:spPr>
        <a:xfrm>
          <a:off x="0" y="2668076"/>
          <a:ext cx="6589260" cy="786240"/>
        </a:xfrm>
        <a:prstGeom prst="roundRect">
          <a:avLst/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P- 0</a:t>
          </a:r>
        </a:p>
      </dsp:txBody>
      <dsp:txXfrm>
        <a:off x="38381" y="2706457"/>
        <a:ext cx="6512498" cy="709478"/>
      </dsp:txXfrm>
    </dsp:sp>
    <dsp:sp modelId="{30CA1F41-DD7F-4465-A8DC-998C2FFAC04C}">
      <dsp:nvSpPr>
        <dsp:cNvPr id="0" name=""/>
        <dsp:cNvSpPr/>
      </dsp:nvSpPr>
      <dsp:spPr>
        <a:xfrm>
          <a:off x="0" y="3546476"/>
          <a:ext cx="6589260" cy="786240"/>
        </a:xfrm>
        <a:prstGeom prst="roundRect">
          <a:avLst/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D- 1</a:t>
          </a:r>
        </a:p>
      </dsp:txBody>
      <dsp:txXfrm>
        <a:off x="38381" y="3584857"/>
        <a:ext cx="6512498" cy="709478"/>
      </dsp:txXfrm>
    </dsp:sp>
    <dsp:sp modelId="{149093C1-A9E9-4619-A8EA-B1B48442C82A}">
      <dsp:nvSpPr>
        <dsp:cNvPr id="0" name=""/>
        <dsp:cNvSpPr/>
      </dsp:nvSpPr>
      <dsp:spPr>
        <a:xfrm>
          <a:off x="0" y="4424876"/>
          <a:ext cx="6589260" cy="78624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Q- 0</a:t>
          </a:r>
        </a:p>
      </dsp:txBody>
      <dsp:txXfrm>
        <a:off x="38381" y="4463257"/>
        <a:ext cx="6512498" cy="709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5624-CEE9-FB24-B46C-3411F053F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913CD-DB0E-F020-32CB-496C5F754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D118A-9760-3DE0-FE02-0A11B0AE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CA9-786D-4C17-B518-D6F7F6DCD9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DFB66-3E3C-2FD7-B104-AB1D7D01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C0793-F99C-0C3D-8429-EEB6E67F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7C7A-9B94-403C-8F3F-3DC80B37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9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767E-6BCB-8FF8-319B-BD23E09C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DD7A9-6C2B-84F1-DAB8-DF1892D3E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B7D37-58FC-B82D-2E61-8F98826B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CA9-786D-4C17-B518-D6F7F6DCD9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207C3-8767-4820-6F2B-B772B16B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F37B7-8EFF-7957-18A7-C4E13280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7C7A-9B94-403C-8F3F-3DC80B37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E6280-F5A6-9CC4-E8B6-30CCB16A5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C60DA-ADE3-8CA8-557E-16DEEDB2E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26BD4-DD40-15E3-C01A-DAA4A030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CA9-786D-4C17-B518-D6F7F6DCD9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2527D-0242-A0D3-10EB-810A686D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898A7-7042-611C-DEB2-E2C90454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7C7A-9B94-403C-8F3F-3DC80B37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2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80F4-AAE0-F76E-6AA4-60E7EE92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D20E1-E73E-2512-5F43-04197BD45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CE7BE-17C6-D02D-AF32-4A9B9573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CA9-786D-4C17-B518-D6F7F6DCD9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17AC0-1099-9697-22F3-9FF03447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8D1E8-CC6B-582A-22F2-3137B1F6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7C7A-9B94-403C-8F3F-3DC80B37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93B9-A044-35C0-2B3A-9427C719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907BB-13F6-1E49-E9B5-11C0215FE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DEC19-F4BD-E368-7038-474CC0ED8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CA9-786D-4C17-B518-D6F7F6DCD9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3266A-AC9D-F3B9-EB85-D29908BF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EE913-FC12-A1B6-9B5C-DE412E54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7C7A-9B94-403C-8F3F-3DC80B37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5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FAE1-2961-8C3E-953C-9D950FB5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39835-2D2F-8086-02BD-1B1B63030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9532F-4841-308E-A748-C3C4D1A0A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1058B-DA87-B291-D6CC-045BAA4E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CA9-786D-4C17-B518-D6F7F6DCD9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775F8-C111-6DCD-B829-B4D77D10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4A935-1BA4-DB63-3379-5C8DD1AA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7C7A-9B94-403C-8F3F-3DC80B37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0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DDD3-1A73-C3BD-517B-233BCD70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3FE1F-6AB8-775F-A263-1A572E627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6C6C1-AB3B-933A-72CC-A31A82751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09F1C-C0ED-8B34-ABC5-7EF730E6F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C7A138-0D11-A79F-9A18-FF33A05A6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883B6E-AB70-8F36-EC44-1AD01008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CA9-786D-4C17-B518-D6F7F6DCD9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5B081-459A-EE9A-A3BB-D61C51FE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7E944B-88D8-5269-523D-1AED65CE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7C7A-9B94-403C-8F3F-3DC80B37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EF1E-D677-0B0A-DE88-0F254404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DAD45E-518C-55A7-D6C0-0462D9A7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CA9-786D-4C17-B518-D6F7F6DCD9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945CD-D2FC-83C0-A891-2EB5B6E4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AE8D0-E84B-991A-F114-5C434BED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7C7A-9B94-403C-8F3F-3DC80B37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9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03270-D6C4-70D1-286D-BF8EFED8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CA9-786D-4C17-B518-D6F7F6DCD9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E571F5-E77C-A303-0DAA-103691C7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5EA0F-92BD-C0AC-BDA6-581F5BDE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7C7A-9B94-403C-8F3F-3DC80B37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4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22E6-5AA2-6209-758E-56BFB47D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7730C-2B5C-DCD1-BA66-523535D8E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AD680-41E0-73CD-0D64-6A5E049D5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88EDA-E4C1-90AF-E585-2771DD40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CA9-786D-4C17-B518-D6F7F6DCD9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5A33D-C85C-D4AE-A799-B15295B7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1AB54-C8EB-6D8E-2360-A6E35AA3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7C7A-9B94-403C-8F3F-3DC80B37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6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3F44-0FFC-C048-C8F6-54AA63D4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69E46-13E9-65B2-5F4D-D1A8D7996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EFD15-3DEB-287D-3CF0-24D54006E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FFA97-7E30-924B-86D2-B25C07B6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CA9-786D-4C17-B518-D6F7F6DCD9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C96C4-9CC0-DF97-7382-6992B305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4E080-D731-EB1E-D133-969ACA0D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7C7A-9B94-403C-8F3F-3DC80B37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1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EE5D3-F0E2-97CC-EB42-79338021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0865A-93A0-4A64-6933-0407FE375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ABA55-039D-B815-6155-72E129974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017CA9-786D-4C17-B518-D6F7F6DCD9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DF639-A26C-5E59-79B8-4117FA96A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6F626-E368-A5F5-AD3F-3B914D8B9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4D7C7A-9B94-403C-8F3F-3DC80B37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9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agnifying glass showing decling performance">
            <a:extLst>
              <a:ext uri="{FF2B5EF4-FFF2-40B4-BE49-F238E27FC236}">
                <a16:creationId xmlns:a16="http://schemas.microsoft.com/office/drawing/2014/main" id="{E70419FB-4CD5-4509-7F35-D0440E6CCA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220" b="1451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66E6DD-4FC1-F4D8-03DD-8C0A3F8AA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Time Series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29478-7BC1-EA94-7DF6-B7D297A89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Jacob Polomsky</a:t>
            </a:r>
          </a:p>
        </p:txBody>
      </p:sp>
    </p:spTree>
    <p:extLst>
      <p:ext uri="{BB962C8B-B14F-4D97-AF65-F5344CB8AC3E}">
        <p14:creationId xmlns:p14="http://schemas.microsoft.com/office/powerpoint/2010/main" val="3668456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49D7-7B3F-4298-C0AD-2D23DE03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</a:t>
            </a:r>
          </a:p>
        </p:txBody>
      </p:sp>
      <p:pic>
        <p:nvPicPr>
          <p:cNvPr id="5" name="Picture 4" descr="A close up of text&#10;&#10;Description automatically generated">
            <a:extLst>
              <a:ext uri="{FF2B5EF4-FFF2-40B4-BE49-F238E27FC236}">
                <a16:creationId xmlns:a16="http://schemas.microsoft.com/office/drawing/2014/main" id="{2B48E613-6749-8350-37FC-74DAC320B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61" y="2696548"/>
            <a:ext cx="8542077" cy="93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86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with a line and a circle&#10;&#10;Description automatically generated with medium confidence">
            <a:extLst>
              <a:ext uri="{FF2B5EF4-FFF2-40B4-BE49-F238E27FC236}">
                <a16:creationId xmlns:a16="http://schemas.microsoft.com/office/drawing/2014/main" id="{5B9A1AB1-3430-0D52-5F23-A2A16BEF1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757" y="643466"/>
            <a:ext cx="944248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73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omputer screen shot of a number&#10;&#10;Description automatically generated">
            <a:extLst>
              <a:ext uri="{FF2B5EF4-FFF2-40B4-BE49-F238E27FC236}">
                <a16:creationId xmlns:a16="http://schemas.microsoft.com/office/drawing/2014/main" id="{E10127FD-FEBC-0D28-535E-CCEA2C007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466088"/>
            <a:ext cx="10905066" cy="392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17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0F83E725-D830-D513-34A6-B20FF4072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551" y="643466"/>
            <a:ext cx="913289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07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49D7-7B3F-4298-C0AD-2D23DE03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30AA5-94D8-9685-4F11-FBC2302EF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17" y="2789854"/>
            <a:ext cx="9008565" cy="95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52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with a line pointing to the top&#10;&#10;Description automatically generated with medium confidence">
            <a:extLst>
              <a:ext uri="{FF2B5EF4-FFF2-40B4-BE49-F238E27FC236}">
                <a16:creationId xmlns:a16="http://schemas.microsoft.com/office/drawing/2014/main" id="{504CEDDF-3770-1A1C-603F-2D8B13E7E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759" y="643466"/>
            <a:ext cx="917048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0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7835D9B-77F3-E870-41C8-8607F8BB9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25415"/>
            <a:ext cx="10905066" cy="520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67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851E7967-1A05-8DFE-ED4B-0159DAF12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98" y="494424"/>
            <a:ext cx="9358604" cy="567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26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3CBEF12-C9B8-466E-A7FE-B00B9ADF4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71A77-11A0-45AE-E005-0BBEDE9C54AD}"/>
              </a:ext>
            </a:extLst>
          </p:cNvPr>
          <p:cNvSpPr txBox="1"/>
          <p:nvPr/>
        </p:nvSpPr>
        <p:spPr>
          <a:xfrm>
            <a:off x="6094475" y="1738704"/>
            <a:ext cx="416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AAD64-86F2-B9BC-5FCD-E5EFE07A3967}"/>
              </a:ext>
            </a:extLst>
          </p:cNvPr>
          <p:cNvSpPr txBox="1"/>
          <p:nvPr/>
        </p:nvSpPr>
        <p:spPr>
          <a:xfrm>
            <a:off x="105627" y="1739968"/>
            <a:ext cx="416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2</a:t>
            </a:r>
          </a:p>
        </p:txBody>
      </p:sp>
      <p:pic>
        <p:nvPicPr>
          <p:cNvPr id="9" name="Picture 8" descr="A graph with a line pointing to the top&#10;&#10;Description automatically generated with medium confidence">
            <a:extLst>
              <a:ext uri="{FF2B5EF4-FFF2-40B4-BE49-F238E27FC236}">
                <a16:creationId xmlns:a16="http://schemas.microsoft.com/office/drawing/2014/main" id="{B565E0A6-D8DC-F6A4-021E-8C213A2AB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7" y="2474368"/>
            <a:ext cx="5943600" cy="3607435"/>
          </a:xfrm>
          <a:prstGeom prst="rect">
            <a:avLst/>
          </a:prstGeom>
        </p:spPr>
      </p:pic>
      <p:pic>
        <p:nvPicPr>
          <p:cNvPr id="11" name="Picture 10" descr="A graph with a line and a circle&#10;&#10;Description automatically generated with medium confidence">
            <a:extLst>
              <a:ext uri="{FF2B5EF4-FFF2-40B4-BE49-F238E27FC236}">
                <a16:creationId xmlns:a16="http://schemas.microsoft.com/office/drawing/2014/main" id="{0057F0A2-CAE2-C51E-D1BC-67FAB0812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580" y="2474368"/>
            <a:ext cx="5943600" cy="350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14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CCB240B4-1B1D-24C7-B7B0-EFCFF9B86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4" y="3239356"/>
            <a:ext cx="5828261" cy="2782994"/>
          </a:xfrm>
          <a:prstGeom prst="rect">
            <a:avLst/>
          </a:prstGeom>
        </p:spPr>
      </p:pic>
      <p:pic>
        <p:nvPicPr>
          <p:cNvPr id="5" name="Content Placeholder 3" descr="A computer screen shot of a number&#10;&#10;Description automatically generated">
            <a:extLst>
              <a:ext uri="{FF2B5EF4-FFF2-40B4-BE49-F238E27FC236}">
                <a16:creationId xmlns:a16="http://schemas.microsoft.com/office/drawing/2014/main" id="{02D026E3-08D2-3144-2191-4240FA454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3581766"/>
            <a:ext cx="5828261" cy="20981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0913FA-8CB7-91F8-76C6-B7B07DDB0D86}"/>
              </a:ext>
            </a:extLst>
          </p:cNvPr>
          <p:cNvSpPr txBox="1"/>
          <p:nvPr/>
        </p:nvSpPr>
        <p:spPr>
          <a:xfrm>
            <a:off x="6203171" y="2870024"/>
            <a:ext cx="416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0A901D-5EA2-6F8B-8E4A-2D18C3C1857A}"/>
              </a:ext>
            </a:extLst>
          </p:cNvPr>
          <p:cNvSpPr txBox="1"/>
          <p:nvPr/>
        </p:nvSpPr>
        <p:spPr>
          <a:xfrm>
            <a:off x="87928" y="2699125"/>
            <a:ext cx="416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2</a:t>
            </a:r>
          </a:p>
        </p:txBody>
      </p:sp>
    </p:spTree>
    <p:extLst>
      <p:ext uri="{BB962C8B-B14F-4D97-AF65-F5344CB8AC3E}">
        <p14:creationId xmlns:p14="http://schemas.microsoft.com/office/powerpoint/2010/main" val="197553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Magnifying glass and question mark">
            <a:extLst>
              <a:ext uri="{FF2B5EF4-FFF2-40B4-BE49-F238E27FC236}">
                <a16:creationId xmlns:a16="http://schemas.microsoft.com/office/drawing/2014/main" id="{B5451EC6-DD28-6456-E1F2-A42B55F7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/>
        </p:blipFill>
        <p:spPr>
          <a:xfrm>
            <a:off x="0" y="-102626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31F1AA-6BEF-3528-14A8-3FE0E946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effectLst/>
              </a:rPr>
              <a:t>To What extent can the Closing Price of SPY be predicted? 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292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with a line pointing to the top&#10;&#10;Description automatically generated with medium confidence">
            <a:extLst>
              <a:ext uri="{FF2B5EF4-FFF2-40B4-BE49-F238E27FC236}">
                <a16:creationId xmlns:a16="http://schemas.microsoft.com/office/drawing/2014/main" id="{77EA3356-49F8-EAD4-B061-8C3C80689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2" b="7456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52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E0A26B-5785-6F55-3345-ED7C31DC1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0612" y="643466"/>
            <a:ext cx="8730776" cy="5571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619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0634E-CE69-74B5-A865-B2CB06A1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Null Hyothesis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2A2D5-C237-0C5A-F221-D5DFDE14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We measure the extent to which we can predict SPY to see if we can predict the closing price of SPY with 90% accuracy. 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2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8991AD-092B-C581-90BB-64B6855890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F1EFF-FDA0-5943-7283-D680FC82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ARIMA and SARIMA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22A8B63-56A7-8084-D00B-91B79E4C89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1099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648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1E4F9FD6-B1F4-135E-A00B-315EF3F03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345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8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Content Placeholder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8228187-FAA4-9BAA-E90F-B61669C94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579" y="1846778"/>
            <a:ext cx="7974842" cy="191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4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graph of different types of waves&#10;&#10;Description automatically generated with medium confidence">
            <a:extLst>
              <a:ext uri="{FF2B5EF4-FFF2-40B4-BE49-F238E27FC236}">
                <a16:creationId xmlns:a16="http://schemas.microsoft.com/office/drawing/2014/main" id="{D0A2AC7C-858D-1066-EBCC-3D7D08941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08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0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graph of a graph&#10;&#10;Description automatically generated">
            <a:extLst>
              <a:ext uri="{FF2B5EF4-FFF2-40B4-BE49-F238E27FC236}">
                <a16:creationId xmlns:a16="http://schemas.microsoft.com/office/drawing/2014/main" id="{A0B51EBD-BC1B-8BB6-1104-9687A76D1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19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5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48057-F56B-A7D3-C47D-E6C5C5830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en-US" dirty="0"/>
              <a:t>With out Test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BF8529E-CA40-CD1D-E8A8-42690ABE6D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870689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3825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90</Words>
  <Application>Microsoft Office PowerPoint</Application>
  <PresentationFormat>Widescreen</PresentationFormat>
  <Paragraphs>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Meiryo</vt:lpstr>
      <vt:lpstr>Aptos</vt:lpstr>
      <vt:lpstr>Aptos Display</vt:lpstr>
      <vt:lpstr>Arial</vt:lpstr>
      <vt:lpstr>Times New Roman</vt:lpstr>
      <vt:lpstr>Office Theme</vt:lpstr>
      <vt:lpstr>Time Series Analysis</vt:lpstr>
      <vt:lpstr>To What extent can the Closing Price of SPY be predicted? </vt:lpstr>
      <vt:lpstr>Null Hyothesis </vt:lpstr>
      <vt:lpstr>ARIMA and SARIMA</vt:lpstr>
      <vt:lpstr>PowerPoint Presentation</vt:lpstr>
      <vt:lpstr>PowerPoint Presentation</vt:lpstr>
      <vt:lpstr>PowerPoint Presentation</vt:lpstr>
      <vt:lpstr>PowerPoint Presentation</vt:lpstr>
      <vt:lpstr>With out Test</vt:lpstr>
      <vt:lpstr>Model 1</vt:lpstr>
      <vt:lpstr>PowerPoint Presentation</vt:lpstr>
      <vt:lpstr>PowerPoint Presentation</vt:lpstr>
      <vt:lpstr>PowerPoint Presentation</vt:lpstr>
      <vt:lpstr>Model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Phreeksi YT</dc:creator>
  <cp:lastModifiedBy>Phreeksi YT</cp:lastModifiedBy>
  <cp:revision>1</cp:revision>
  <dcterms:created xsi:type="dcterms:W3CDTF">2024-08-30T20:53:20Z</dcterms:created>
  <dcterms:modified xsi:type="dcterms:W3CDTF">2024-09-13T10:42:05Z</dcterms:modified>
</cp:coreProperties>
</file>