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52" r:id="rId5"/>
  </p:sldMasterIdLst>
  <p:notesMasterIdLst>
    <p:notesMasterId r:id="rId25"/>
  </p:notesMasterIdLst>
  <p:handoutMasterIdLst>
    <p:handoutMasterId r:id="rId26"/>
  </p:handoutMasterIdLst>
  <p:sldIdLst>
    <p:sldId id="401" r:id="rId6"/>
    <p:sldId id="403" r:id="rId7"/>
    <p:sldId id="402" r:id="rId8"/>
    <p:sldId id="396" r:id="rId9"/>
    <p:sldId id="404" r:id="rId10"/>
    <p:sldId id="394" r:id="rId11"/>
    <p:sldId id="411" r:id="rId12"/>
    <p:sldId id="413" r:id="rId13"/>
    <p:sldId id="397" r:id="rId14"/>
    <p:sldId id="405" r:id="rId15"/>
    <p:sldId id="414" r:id="rId16"/>
    <p:sldId id="407" r:id="rId17"/>
    <p:sldId id="406" r:id="rId18"/>
    <p:sldId id="412" r:id="rId19"/>
    <p:sldId id="415" r:id="rId20"/>
    <p:sldId id="410" r:id="rId21"/>
    <p:sldId id="416" r:id="rId22"/>
    <p:sldId id="417" r:id="rId23"/>
    <p:sldId id="409" r:id="rId24"/>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208" autoAdjust="0"/>
  </p:normalViewPr>
  <p:slideViewPr>
    <p:cSldViewPr snapToGrid="0">
      <p:cViewPr varScale="1">
        <p:scale>
          <a:sx n="114" d="100"/>
          <a:sy n="114" d="100"/>
        </p:scale>
        <p:origin x="474" y="102"/>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notesViewPr>
    <p:cSldViewPr snapToGrid="0">
      <p:cViewPr varScale="1">
        <p:scale>
          <a:sx n="96" d="100"/>
          <a:sy n="96" d="100"/>
        </p:scale>
        <p:origin x="364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211DE3-3358-45BC-9727-83D268BA0E41}" type="doc">
      <dgm:prSet loTypeId="urn:microsoft.com/office/officeart/2008/layout/HalfCircleOrganizationChart" loCatId="hierarchy" qsTypeId="urn:microsoft.com/office/officeart/2005/8/quickstyle/simple1" qsCatId="simple" csTypeId="urn:microsoft.com/office/officeart/2005/8/colors/accent3_1" csCatId="accent3" phldr="1"/>
      <dgm:spPr/>
      <dgm:t>
        <a:bodyPr/>
        <a:lstStyle/>
        <a:p>
          <a:endParaRPr lang="es-CL"/>
        </a:p>
      </dgm:t>
    </dgm:pt>
    <dgm:pt modelId="{387A7A92-46BF-4A67-A201-A24DD3B407DA}">
      <dgm:prSet phldrT="[Texto]"/>
      <dgm:spPr/>
      <dgm:t>
        <a:bodyPr/>
        <a:lstStyle/>
        <a:p>
          <a:r>
            <a:rPr lang="es-ES" dirty="0"/>
            <a:t>Tipos de datos</a:t>
          </a:r>
          <a:endParaRPr lang="es-CL" dirty="0"/>
        </a:p>
      </dgm:t>
    </dgm:pt>
    <dgm:pt modelId="{2CC77D11-7C71-41AF-AFC9-8F3D318047A2}" type="parTrans" cxnId="{EC4EEDA5-C32B-4B9B-9DFB-C0B065E9296E}">
      <dgm:prSet/>
      <dgm:spPr/>
      <dgm:t>
        <a:bodyPr/>
        <a:lstStyle/>
        <a:p>
          <a:endParaRPr lang="es-CL"/>
        </a:p>
      </dgm:t>
    </dgm:pt>
    <dgm:pt modelId="{C816E34C-F178-4635-A005-3C694608C8FD}" type="sibTrans" cxnId="{EC4EEDA5-C32B-4B9B-9DFB-C0B065E9296E}">
      <dgm:prSet/>
      <dgm:spPr/>
      <dgm:t>
        <a:bodyPr/>
        <a:lstStyle/>
        <a:p>
          <a:endParaRPr lang="es-CL"/>
        </a:p>
      </dgm:t>
    </dgm:pt>
    <dgm:pt modelId="{9DE12781-E496-4BF5-AB61-684287AE9424}" type="asst">
      <dgm:prSet phldrT="[Texto]"/>
      <dgm:spPr/>
      <dgm:t>
        <a:bodyPr/>
        <a:lstStyle/>
        <a:p>
          <a:r>
            <a:rPr lang="es-ES" dirty="0"/>
            <a:t>Primitivos</a:t>
          </a:r>
          <a:endParaRPr lang="es-CL" dirty="0"/>
        </a:p>
      </dgm:t>
    </dgm:pt>
    <dgm:pt modelId="{9569B74F-1319-4EB0-93F6-F291285F16C4}" type="parTrans" cxnId="{79772D51-002B-49BA-B37C-37C5F258C3A4}">
      <dgm:prSet/>
      <dgm:spPr/>
      <dgm:t>
        <a:bodyPr/>
        <a:lstStyle/>
        <a:p>
          <a:endParaRPr lang="es-CL"/>
        </a:p>
      </dgm:t>
    </dgm:pt>
    <dgm:pt modelId="{336492C9-5C2E-40D2-A156-A51A6450E7A5}" type="sibTrans" cxnId="{79772D51-002B-49BA-B37C-37C5F258C3A4}">
      <dgm:prSet/>
      <dgm:spPr/>
      <dgm:t>
        <a:bodyPr/>
        <a:lstStyle/>
        <a:p>
          <a:endParaRPr lang="es-CL"/>
        </a:p>
      </dgm:t>
    </dgm:pt>
    <dgm:pt modelId="{D1725451-291D-41A9-B876-9558620E3361}" type="asst">
      <dgm:prSet phldrT="[Texto]"/>
      <dgm:spPr/>
      <dgm:t>
        <a:bodyPr/>
        <a:lstStyle/>
        <a:p>
          <a:r>
            <a:rPr lang="es-ES" dirty="0"/>
            <a:t>Compuestos</a:t>
          </a:r>
          <a:endParaRPr lang="es-CL" dirty="0"/>
        </a:p>
      </dgm:t>
    </dgm:pt>
    <dgm:pt modelId="{316D9FBB-ED51-40E3-85DE-5DAB224DA2CC}" type="parTrans" cxnId="{2C6A5AFB-50D6-4566-8B86-D3E2C4B96F0A}">
      <dgm:prSet/>
      <dgm:spPr/>
      <dgm:t>
        <a:bodyPr/>
        <a:lstStyle/>
        <a:p>
          <a:endParaRPr lang="es-CL"/>
        </a:p>
      </dgm:t>
    </dgm:pt>
    <dgm:pt modelId="{1D0B6CE9-4661-46AE-B98B-44B12DB290D2}" type="sibTrans" cxnId="{2C6A5AFB-50D6-4566-8B86-D3E2C4B96F0A}">
      <dgm:prSet/>
      <dgm:spPr/>
      <dgm:t>
        <a:bodyPr/>
        <a:lstStyle/>
        <a:p>
          <a:endParaRPr lang="es-CL"/>
        </a:p>
      </dgm:t>
    </dgm:pt>
    <dgm:pt modelId="{B09A0549-A6C9-466C-8CB0-F01F1F669C2A}" type="pres">
      <dgm:prSet presAssocID="{BF211DE3-3358-45BC-9727-83D268BA0E41}" presName="Name0" presStyleCnt="0">
        <dgm:presLayoutVars>
          <dgm:orgChart val="1"/>
          <dgm:chPref val="1"/>
          <dgm:dir/>
          <dgm:animOne val="branch"/>
          <dgm:animLvl val="lvl"/>
          <dgm:resizeHandles/>
        </dgm:presLayoutVars>
      </dgm:prSet>
      <dgm:spPr/>
    </dgm:pt>
    <dgm:pt modelId="{331605CB-E827-45D3-AAFB-FC6D534778AD}" type="pres">
      <dgm:prSet presAssocID="{387A7A92-46BF-4A67-A201-A24DD3B407DA}" presName="hierRoot1" presStyleCnt="0">
        <dgm:presLayoutVars>
          <dgm:hierBranch val="init"/>
        </dgm:presLayoutVars>
      </dgm:prSet>
      <dgm:spPr/>
    </dgm:pt>
    <dgm:pt modelId="{7B5D73DB-BBF5-4859-B0F2-17AF7DDEB25A}" type="pres">
      <dgm:prSet presAssocID="{387A7A92-46BF-4A67-A201-A24DD3B407DA}" presName="rootComposite1" presStyleCnt="0"/>
      <dgm:spPr/>
    </dgm:pt>
    <dgm:pt modelId="{F20340F6-3AC6-47F6-AFCA-2F7162779E7D}" type="pres">
      <dgm:prSet presAssocID="{387A7A92-46BF-4A67-A201-A24DD3B407DA}" presName="rootText1" presStyleLbl="alignAcc1" presStyleIdx="0" presStyleCnt="0">
        <dgm:presLayoutVars>
          <dgm:chPref val="3"/>
        </dgm:presLayoutVars>
      </dgm:prSet>
      <dgm:spPr/>
    </dgm:pt>
    <dgm:pt modelId="{0A5A96C5-2A66-4184-A81F-82BDF88B9D44}" type="pres">
      <dgm:prSet presAssocID="{387A7A92-46BF-4A67-A201-A24DD3B407DA}" presName="topArc1" presStyleLbl="parChTrans1D1" presStyleIdx="0" presStyleCnt="6"/>
      <dgm:spPr/>
    </dgm:pt>
    <dgm:pt modelId="{94A5B531-611F-47E8-BB00-3CBF91BCE921}" type="pres">
      <dgm:prSet presAssocID="{387A7A92-46BF-4A67-A201-A24DD3B407DA}" presName="bottomArc1" presStyleLbl="parChTrans1D1" presStyleIdx="1" presStyleCnt="6"/>
      <dgm:spPr/>
    </dgm:pt>
    <dgm:pt modelId="{720682B1-5E2E-41D0-B3A9-E6095D88FE64}" type="pres">
      <dgm:prSet presAssocID="{387A7A92-46BF-4A67-A201-A24DD3B407DA}" presName="topConnNode1" presStyleLbl="node1" presStyleIdx="0" presStyleCnt="0"/>
      <dgm:spPr/>
    </dgm:pt>
    <dgm:pt modelId="{E580C06D-5D55-4C2E-9F2C-003525143C62}" type="pres">
      <dgm:prSet presAssocID="{387A7A92-46BF-4A67-A201-A24DD3B407DA}" presName="hierChild2" presStyleCnt="0"/>
      <dgm:spPr/>
    </dgm:pt>
    <dgm:pt modelId="{46567546-534D-4AEF-B5C5-8080A21FD7B0}" type="pres">
      <dgm:prSet presAssocID="{387A7A92-46BF-4A67-A201-A24DD3B407DA}" presName="hierChild3" presStyleCnt="0"/>
      <dgm:spPr/>
    </dgm:pt>
    <dgm:pt modelId="{8AE8D73A-1D03-4895-9304-95BC46F93F46}" type="pres">
      <dgm:prSet presAssocID="{9569B74F-1319-4EB0-93F6-F291285F16C4}" presName="Name101" presStyleLbl="parChTrans1D2" presStyleIdx="0" presStyleCnt="2"/>
      <dgm:spPr/>
    </dgm:pt>
    <dgm:pt modelId="{A2B376DE-F0BA-418C-B0AE-1749CC185C0F}" type="pres">
      <dgm:prSet presAssocID="{9DE12781-E496-4BF5-AB61-684287AE9424}" presName="hierRoot3" presStyleCnt="0">
        <dgm:presLayoutVars>
          <dgm:hierBranch val="init"/>
        </dgm:presLayoutVars>
      </dgm:prSet>
      <dgm:spPr/>
    </dgm:pt>
    <dgm:pt modelId="{EC97703D-6125-47BC-98C3-8036047138BD}" type="pres">
      <dgm:prSet presAssocID="{9DE12781-E496-4BF5-AB61-684287AE9424}" presName="rootComposite3" presStyleCnt="0"/>
      <dgm:spPr/>
    </dgm:pt>
    <dgm:pt modelId="{715446A1-C74B-493F-9D9C-81A1A5A1D3A2}" type="pres">
      <dgm:prSet presAssocID="{9DE12781-E496-4BF5-AB61-684287AE9424}" presName="rootText3" presStyleLbl="alignAcc1" presStyleIdx="0" presStyleCnt="0" custLinFactNeighborX="16916" custLinFactNeighborY="0">
        <dgm:presLayoutVars>
          <dgm:chPref val="3"/>
        </dgm:presLayoutVars>
      </dgm:prSet>
      <dgm:spPr/>
    </dgm:pt>
    <dgm:pt modelId="{07EB6402-0D01-4266-AB2F-669AAB453F49}" type="pres">
      <dgm:prSet presAssocID="{9DE12781-E496-4BF5-AB61-684287AE9424}" presName="topArc3" presStyleLbl="parChTrans1D1" presStyleIdx="2" presStyleCnt="6"/>
      <dgm:spPr/>
    </dgm:pt>
    <dgm:pt modelId="{FB9A39E2-43BF-4210-9229-3EBF1E50FD19}" type="pres">
      <dgm:prSet presAssocID="{9DE12781-E496-4BF5-AB61-684287AE9424}" presName="bottomArc3" presStyleLbl="parChTrans1D1" presStyleIdx="3" presStyleCnt="6"/>
      <dgm:spPr/>
    </dgm:pt>
    <dgm:pt modelId="{22FBF6D0-46C6-476B-89A3-DDB164DA3965}" type="pres">
      <dgm:prSet presAssocID="{9DE12781-E496-4BF5-AB61-684287AE9424}" presName="topConnNode3" presStyleLbl="asst1" presStyleIdx="0" presStyleCnt="0"/>
      <dgm:spPr/>
    </dgm:pt>
    <dgm:pt modelId="{83E66A9E-1AEA-46EB-9B0F-1A8C095A123C}" type="pres">
      <dgm:prSet presAssocID="{9DE12781-E496-4BF5-AB61-684287AE9424}" presName="hierChild6" presStyleCnt="0"/>
      <dgm:spPr/>
    </dgm:pt>
    <dgm:pt modelId="{4D18C85B-17BF-444C-B7C0-39A3305F3F7D}" type="pres">
      <dgm:prSet presAssocID="{9DE12781-E496-4BF5-AB61-684287AE9424}" presName="hierChild7" presStyleCnt="0"/>
      <dgm:spPr/>
    </dgm:pt>
    <dgm:pt modelId="{9C69608E-5197-4EB0-8AE8-83AC4F1999D7}" type="pres">
      <dgm:prSet presAssocID="{316D9FBB-ED51-40E3-85DE-5DAB224DA2CC}" presName="Name101" presStyleLbl="parChTrans1D2" presStyleIdx="1" presStyleCnt="2"/>
      <dgm:spPr/>
    </dgm:pt>
    <dgm:pt modelId="{4FE59D02-0940-4816-BF92-7DED87D690FF}" type="pres">
      <dgm:prSet presAssocID="{D1725451-291D-41A9-B876-9558620E3361}" presName="hierRoot3" presStyleCnt="0">
        <dgm:presLayoutVars>
          <dgm:hierBranch val="init"/>
        </dgm:presLayoutVars>
      </dgm:prSet>
      <dgm:spPr/>
    </dgm:pt>
    <dgm:pt modelId="{828A5597-9F4C-4E61-B033-6CDEE5ABC740}" type="pres">
      <dgm:prSet presAssocID="{D1725451-291D-41A9-B876-9558620E3361}" presName="rootComposite3" presStyleCnt="0"/>
      <dgm:spPr/>
    </dgm:pt>
    <dgm:pt modelId="{4EF37A9D-AD97-47FF-A8C5-C908ADD57468}" type="pres">
      <dgm:prSet presAssocID="{D1725451-291D-41A9-B876-9558620E3361}" presName="rootText3" presStyleLbl="alignAcc1" presStyleIdx="0" presStyleCnt="0" custLinFactNeighborX="-12360" custLinFactNeighborY="644">
        <dgm:presLayoutVars>
          <dgm:chPref val="3"/>
        </dgm:presLayoutVars>
      </dgm:prSet>
      <dgm:spPr/>
    </dgm:pt>
    <dgm:pt modelId="{9C29CC3E-38DB-41CB-856B-768FB4120F31}" type="pres">
      <dgm:prSet presAssocID="{D1725451-291D-41A9-B876-9558620E3361}" presName="topArc3" presStyleLbl="parChTrans1D1" presStyleIdx="4" presStyleCnt="6"/>
      <dgm:spPr/>
    </dgm:pt>
    <dgm:pt modelId="{221CA378-C653-4A6D-8E5F-A5D9E459A507}" type="pres">
      <dgm:prSet presAssocID="{D1725451-291D-41A9-B876-9558620E3361}" presName="bottomArc3" presStyleLbl="parChTrans1D1" presStyleIdx="5" presStyleCnt="6"/>
      <dgm:spPr/>
    </dgm:pt>
    <dgm:pt modelId="{165C3C74-3131-490E-9675-AA4A76B1FFA9}" type="pres">
      <dgm:prSet presAssocID="{D1725451-291D-41A9-B876-9558620E3361}" presName="topConnNode3" presStyleLbl="asst1" presStyleIdx="0" presStyleCnt="0"/>
      <dgm:spPr/>
    </dgm:pt>
    <dgm:pt modelId="{E7992CAC-0042-4230-9022-26D4235DB102}" type="pres">
      <dgm:prSet presAssocID="{D1725451-291D-41A9-B876-9558620E3361}" presName="hierChild6" presStyleCnt="0"/>
      <dgm:spPr/>
    </dgm:pt>
    <dgm:pt modelId="{945ACDD1-7B46-45EA-84E2-D84D0F534FB1}" type="pres">
      <dgm:prSet presAssocID="{D1725451-291D-41A9-B876-9558620E3361}" presName="hierChild7" presStyleCnt="0"/>
      <dgm:spPr/>
    </dgm:pt>
  </dgm:ptLst>
  <dgm:cxnLst>
    <dgm:cxn modelId="{76D32721-686E-45D4-9F2D-18C71CA53AF5}" type="presOf" srcId="{9569B74F-1319-4EB0-93F6-F291285F16C4}" destId="{8AE8D73A-1D03-4895-9304-95BC46F93F46}" srcOrd="0" destOrd="0" presId="urn:microsoft.com/office/officeart/2008/layout/HalfCircleOrganizationChart"/>
    <dgm:cxn modelId="{3D322A24-B0E6-47AC-910D-67FF0C915AD9}" type="presOf" srcId="{9DE12781-E496-4BF5-AB61-684287AE9424}" destId="{22FBF6D0-46C6-476B-89A3-DDB164DA3965}" srcOrd="1" destOrd="0" presId="urn:microsoft.com/office/officeart/2008/layout/HalfCircleOrganizationChart"/>
    <dgm:cxn modelId="{6469AE27-4CEC-48ED-955E-D56FFBCE3B3F}" type="presOf" srcId="{387A7A92-46BF-4A67-A201-A24DD3B407DA}" destId="{720682B1-5E2E-41D0-B3A9-E6095D88FE64}" srcOrd="1" destOrd="0" presId="urn:microsoft.com/office/officeart/2008/layout/HalfCircleOrganizationChart"/>
    <dgm:cxn modelId="{6E912D35-AD10-4A45-AFBF-52114BC5E1BD}" type="presOf" srcId="{BF211DE3-3358-45BC-9727-83D268BA0E41}" destId="{B09A0549-A6C9-466C-8CB0-F01F1F669C2A}" srcOrd="0" destOrd="0" presId="urn:microsoft.com/office/officeart/2008/layout/HalfCircleOrganizationChart"/>
    <dgm:cxn modelId="{41EE3B38-C072-4A31-BB05-D76CBF5AA9B3}" type="presOf" srcId="{D1725451-291D-41A9-B876-9558620E3361}" destId="{165C3C74-3131-490E-9675-AA4A76B1FFA9}" srcOrd="1" destOrd="0" presId="urn:microsoft.com/office/officeart/2008/layout/HalfCircleOrganizationChart"/>
    <dgm:cxn modelId="{79772D51-002B-49BA-B37C-37C5F258C3A4}" srcId="{387A7A92-46BF-4A67-A201-A24DD3B407DA}" destId="{9DE12781-E496-4BF5-AB61-684287AE9424}" srcOrd="0" destOrd="0" parTransId="{9569B74F-1319-4EB0-93F6-F291285F16C4}" sibTransId="{336492C9-5C2E-40D2-A156-A51A6450E7A5}"/>
    <dgm:cxn modelId="{927CEE8B-8721-4368-B62E-717DF8FE2E53}" type="presOf" srcId="{D1725451-291D-41A9-B876-9558620E3361}" destId="{4EF37A9D-AD97-47FF-A8C5-C908ADD57468}" srcOrd="0" destOrd="0" presId="urn:microsoft.com/office/officeart/2008/layout/HalfCircleOrganizationChart"/>
    <dgm:cxn modelId="{EC4EEDA5-C32B-4B9B-9DFB-C0B065E9296E}" srcId="{BF211DE3-3358-45BC-9727-83D268BA0E41}" destId="{387A7A92-46BF-4A67-A201-A24DD3B407DA}" srcOrd="0" destOrd="0" parTransId="{2CC77D11-7C71-41AF-AFC9-8F3D318047A2}" sibTransId="{C816E34C-F178-4635-A005-3C694608C8FD}"/>
    <dgm:cxn modelId="{C39AE7BD-63FC-45F5-B409-23BD03C5A11F}" type="presOf" srcId="{316D9FBB-ED51-40E3-85DE-5DAB224DA2CC}" destId="{9C69608E-5197-4EB0-8AE8-83AC4F1999D7}" srcOrd="0" destOrd="0" presId="urn:microsoft.com/office/officeart/2008/layout/HalfCircleOrganizationChart"/>
    <dgm:cxn modelId="{1CC186DD-5A81-4BAA-BA35-7B1950869CB4}" type="presOf" srcId="{387A7A92-46BF-4A67-A201-A24DD3B407DA}" destId="{F20340F6-3AC6-47F6-AFCA-2F7162779E7D}" srcOrd="0" destOrd="0" presId="urn:microsoft.com/office/officeart/2008/layout/HalfCircleOrganizationChart"/>
    <dgm:cxn modelId="{C358E0F8-302C-47EE-A9B7-43BED49E59F9}" type="presOf" srcId="{9DE12781-E496-4BF5-AB61-684287AE9424}" destId="{715446A1-C74B-493F-9D9C-81A1A5A1D3A2}" srcOrd="0" destOrd="0" presId="urn:microsoft.com/office/officeart/2008/layout/HalfCircleOrganizationChart"/>
    <dgm:cxn modelId="{2C6A5AFB-50D6-4566-8B86-D3E2C4B96F0A}" srcId="{387A7A92-46BF-4A67-A201-A24DD3B407DA}" destId="{D1725451-291D-41A9-B876-9558620E3361}" srcOrd="1" destOrd="0" parTransId="{316D9FBB-ED51-40E3-85DE-5DAB224DA2CC}" sibTransId="{1D0B6CE9-4661-46AE-B98B-44B12DB290D2}"/>
    <dgm:cxn modelId="{D1ED31A3-BE98-4694-A458-120F0EC55941}" type="presParOf" srcId="{B09A0549-A6C9-466C-8CB0-F01F1F669C2A}" destId="{331605CB-E827-45D3-AAFB-FC6D534778AD}" srcOrd="0" destOrd="0" presId="urn:microsoft.com/office/officeart/2008/layout/HalfCircleOrganizationChart"/>
    <dgm:cxn modelId="{80781C38-EAF5-4144-9F52-7D603E19AA07}" type="presParOf" srcId="{331605CB-E827-45D3-AAFB-FC6D534778AD}" destId="{7B5D73DB-BBF5-4859-B0F2-17AF7DDEB25A}" srcOrd="0" destOrd="0" presId="urn:microsoft.com/office/officeart/2008/layout/HalfCircleOrganizationChart"/>
    <dgm:cxn modelId="{0F71E62B-6AE6-4843-95CF-A39FC05A514D}" type="presParOf" srcId="{7B5D73DB-BBF5-4859-B0F2-17AF7DDEB25A}" destId="{F20340F6-3AC6-47F6-AFCA-2F7162779E7D}" srcOrd="0" destOrd="0" presId="urn:microsoft.com/office/officeart/2008/layout/HalfCircleOrganizationChart"/>
    <dgm:cxn modelId="{D37F2514-25CC-417A-8801-4D064F976FA1}" type="presParOf" srcId="{7B5D73DB-BBF5-4859-B0F2-17AF7DDEB25A}" destId="{0A5A96C5-2A66-4184-A81F-82BDF88B9D44}" srcOrd="1" destOrd="0" presId="urn:microsoft.com/office/officeart/2008/layout/HalfCircleOrganizationChart"/>
    <dgm:cxn modelId="{FD4A7A61-32D7-4DC5-80B8-B56B32C96F30}" type="presParOf" srcId="{7B5D73DB-BBF5-4859-B0F2-17AF7DDEB25A}" destId="{94A5B531-611F-47E8-BB00-3CBF91BCE921}" srcOrd="2" destOrd="0" presId="urn:microsoft.com/office/officeart/2008/layout/HalfCircleOrganizationChart"/>
    <dgm:cxn modelId="{FE656513-1E4C-4FA0-9ED1-F09F8B2641AA}" type="presParOf" srcId="{7B5D73DB-BBF5-4859-B0F2-17AF7DDEB25A}" destId="{720682B1-5E2E-41D0-B3A9-E6095D88FE64}" srcOrd="3" destOrd="0" presId="urn:microsoft.com/office/officeart/2008/layout/HalfCircleOrganizationChart"/>
    <dgm:cxn modelId="{BCD00F3B-7A0D-468A-B2B8-B0D0E3310CA3}" type="presParOf" srcId="{331605CB-E827-45D3-AAFB-FC6D534778AD}" destId="{E580C06D-5D55-4C2E-9F2C-003525143C62}" srcOrd="1" destOrd="0" presId="urn:microsoft.com/office/officeart/2008/layout/HalfCircleOrganizationChart"/>
    <dgm:cxn modelId="{5DD0CCF2-12F9-41FB-9582-B638EEF4633E}" type="presParOf" srcId="{331605CB-E827-45D3-AAFB-FC6D534778AD}" destId="{46567546-534D-4AEF-B5C5-8080A21FD7B0}" srcOrd="2" destOrd="0" presId="urn:microsoft.com/office/officeart/2008/layout/HalfCircleOrganizationChart"/>
    <dgm:cxn modelId="{BD31E2BC-10FD-43F7-89A3-3C5A01D981DE}" type="presParOf" srcId="{46567546-534D-4AEF-B5C5-8080A21FD7B0}" destId="{8AE8D73A-1D03-4895-9304-95BC46F93F46}" srcOrd="0" destOrd="0" presId="urn:microsoft.com/office/officeart/2008/layout/HalfCircleOrganizationChart"/>
    <dgm:cxn modelId="{30BE3B3D-29ED-4E87-B41A-CDF54F64FB33}" type="presParOf" srcId="{46567546-534D-4AEF-B5C5-8080A21FD7B0}" destId="{A2B376DE-F0BA-418C-B0AE-1749CC185C0F}" srcOrd="1" destOrd="0" presId="urn:microsoft.com/office/officeart/2008/layout/HalfCircleOrganizationChart"/>
    <dgm:cxn modelId="{BC0762B9-F07A-458B-BAE1-E9067775A30D}" type="presParOf" srcId="{A2B376DE-F0BA-418C-B0AE-1749CC185C0F}" destId="{EC97703D-6125-47BC-98C3-8036047138BD}" srcOrd="0" destOrd="0" presId="urn:microsoft.com/office/officeart/2008/layout/HalfCircleOrganizationChart"/>
    <dgm:cxn modelId="{EBD5EC90-CBAD-47D6-8D9D-FC1C0E9406E5}" type="presParOf" srcId="{EC97703D-6125-47BC-98C3-8036047138BD}" destId="{715446A1-C74B-493F-9D9C-81A1A5A1D3A2}" srcOrd="0" destOrd="0" presId="urn:microsoft.com/office/officeart/2008/layout/HalfCircleOrganizationChart"/>
    <dgm:cxn modelId="{8F483E57-30C5-4CC7-9E6F-82AFF9A0C116}" type="presParOf" srcId="{EC97703D-6125-47BC-98C3-8036047138BD}" destId="{07EB6402-0D01-4266-AB2F-669AAB453F49}" srcOrd="1" destOrd="0" presId="urn:microsoft.com/office/officeart/2008/layout/HalfCircleOrganizationChart"/>
    <dgm:cxn modelId="{0A9899AF-86AD-4569-9CB3-097DFF0EE509}" type="presParOf" srcId="{EC97703D-6125-47BC-98C3-8036047138BD}" destId="{FB9A39E2-43BF-4210-9229-3EBF1E50FD19}" srcOrd="2" destOrd="0" presId="urn:microsoft.com/office/officeart/2008/layout/HalfCircleOrganizationChart"/>
    <dgm:cxn modelId="{2BA17D76-87C7-4392-B3CD-F80309CAE389}" type="presParOf" srcId="{EC97703D-6125-47BC-98C3-8036047138BD}" destId="{22FBF6D0-46C6-476B-89A3-DDB164DA3965}" srcOrd="3" destOrd="0" presId="urn:microsoft.com/office/officeart/2008/layout/HalfCircleOrganizationChart"/>
    <dgm:cxn modelId="{19E1E7BC-5DA3-4D1B-8E5A-063A1C2E7E8F}" type="presParOf" srcId="{A2B376DE-F0BA-418C-B0AE-1749CC185C0F}" destId="{83E66A9E-1AEA-46EB-9B0F-1A8C095A123C}" srcOrd="1" destOrd="0" presId="urn:microsoft.com/office/officeart/2008/layout/HalfCircleOrganizationChart"/>
    <dgm:cxn modelId="{5BA30216-8B2E-4863-AC45-421D4AEF064F}" type="presParOf" srcId="{A2B376DE-F0BA-418C-B0AE-1749CC185C0F}" destId="{4D18C85B-17BF-444C-B7C0-39A3305F3F7D}" srcOrd="2" destOrd="0" presId="urn:microsoft.com/office/officeart/2008/layout/HalfCircleOrganizationChart"/>
    <dgm:cxn modelId="{3BF4741D-A6D7-448E-A163-AB0284742F0E}" type="presParOf" srcId="{46567546-534D-4AEF-B5C5-8080A21FD7B0}" destId="{9C69608E-5197-4EB0-8AE8-83AC4F1999D7}" srcOrd="2" destOrd="0" presId="urn:microsoft.com/office/officeart/2008/layout/HalfCircleOrganizationChart"/>
    <dgm:cxn modelId="{EBBC7975-8862-45B2-9710-0F37A36468BA}" type="presParOf" srcId="{46567546-534D-4AEF-B5C5-8080A21FD7B0}" destId="{4FE59D02-0940-4816-BF92-7DED87D690FF}" srcOrd="3" destOrd="0" presId="urn:microsoft.com/office/officeart/2008/layout/HalfCircleOrganizationChart"/>
    <dgm:cxn modelId="{FB70B66F-1466-4C66-BF67-92D2DCBF0F14}" type="presParOf" srcId="{4FE59D02-0940-4816-BF92-7DED87D690FF}" destId="{828A5597-9F4C-4E61-B033-6CDEE5ABC740}" srcOrd="0" destOrd="0" presId="urn:microsoft.com/office/officeart/2008/layout/HalfCircleOrganizationChart"/>
    <dgm:cxn modelId="{E79FFFA5-BB4F-4B66-81AC-D43EA0E05914}" type="presParOf" srcId="{828A5597-9F4C-4E61-B033-6CDEE5ABC740}" destId="{4EF37A9D-AD97-47FF-A8C5-C908ADD57468}" srcOrd="0" destOrd="0" presId="urn:microsoft.com/office/officeart/2008/layout/HalfCircleOrganizationChart"/>
    <dgm:cxn modelId="{CAFBEE0E-486B-4146-AD97-968B349B8A65}" type="presParOf" srcId="{828A5597-9F4C-4E61-B033-6CDEE5ABC740}" destId="{9C29CC3E-38DB-41CB-856B-768FB4120F31}" srcOrd="1" destOrd="0" presId="urn:microsoft.com/office/officeart/2008/layout/HalfCircleOrganizationChart"/>
    <dgm:cxn modelId="{EE91D42C-180E-49C3-A1C8-1FD64950E8FD}" type="presParOf" srcId="{828A5597-9F4C-4E61-B033-6CDEE5ABC740}" destId="{221CA378-C653-4A6D-8E5F-A5D9E459A507}" srcOrd="2" destOrd="0" presId="urn:microsoft.com/office/officeart/2008/layout/HalfCircleOrganizationChart"/>
    <dgm:cxn modelId="{19A5E301-6B07-4713-9FD0-3461D1F16054}" type="presParOf" srcId="{828A5597-9F4C-4E61-B033-6CDEE5ABC740}" destId="{165C3C74-3131-490E-9675-AA4A76B1FFA9}" srcOrd="3" destOrd="0" presId="urn:microsoft.com/office/officeart/2008/layout/HalfCircleOrganizationChart"/>
    <dgm:cxn modelId="{63DAB47C-2894-42C1-A470-AC488A2686C9}" type="presParOf" srcId="{4FE59D02-0940-4816-BF92-7DED87D690FF}" destId="{E7992CAC-0042-4230-9022-26D4235DB102}" srcOrd="1" destOrd="0" presId="urn:microsoft.com/office/officeart/2008/layout/HalfCircleOrganizationChart"/>
    <dgm:cxn modelId="{9D3574F6-B60E-49CB-AAF1-2C1CCA6889B8}" type="presParOf" srcId="{4FE59D02-0940-4816-BF92-7DED87D690FF}" destId="{945ACDD1-7B46-45EA-84E2-D84D0F534FB1}"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69608E-5197-4EB0-8AE8-83AC4F1999D7}">
      <dsp:nvSpPr>
        <dsp:cNvPr id="0" name=""/>
        <dsp:cNvSpPr/>
      </dsp:nvSpPr>
      <dsp:spPr>
        <a:xfrm>
          <a:off x="4501977" y="2660173"/>
          <a:ext cx="1186645" cy="1230059"/>
        </a:xfrm>
        <a:custGeom>
          <a:avLst/>
          <a:gdLst/>
          <a:ahLst/>
          <a:cxnLst/>
          <a:rect l="0" t="0" r="0" b="0"/>
          <a:pathLst>
            <a:path>
              <a:moveTo>
                <a:pt x="0" y="0"/>
              </a:moveTo>
              <a:lnTo>
                <a:pt x="0" y="1230059"/>
              </a:lnTo>
              <a:lnTo>
                <a:pt x="1186645" y="1230059"/>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E8D73A-1D03-4895-9304-95BC46F93F46}">
      <dsp:nvSpPr>
        <dsp:cNvPr id="0" name=""/>
        <dsp:cNvSpPr/>
      </dsp:nvSpPr>
      <dsp:spPr>
        <a:xfrm>
          <a:off x="3500862" y="2660173"/>
          <a:ext cx="1001115" cy="1221666"/>
        </a:xfrm>
        <a:custGeom>
          <a:avLst/>
          <a:gdLst/>
          <a:ahLst/>
          <a:cxnLst/>
          <a:rect l="0" t="0" r="0" b="0"/>
          <a:pathLst>
            <a:path>
              <a:moveTo>
                <a:pt x="1001115" y="0"/>
              </a:moveTo>
              <a:lnTo>
                <a:pt x="1001115" y="1221666"/>
              </a:lnTo>
              <a:lnTo>
                <a:pt x="0" y="122166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A96C5-2A66-4184-A81F-82BDF88B9D44}">
      <dsp:nvSpPr>
        <dsp:cNvPr id="0" name=""/>
        <dsp:cNvSpPr/>
      </dsp:nvSpPr>
      <dsp:spPr>
        <a:xfrm>
          <a:off x="3483921" y="624061"/>
          <a:ext cx="2036111" cy="2036111"/>
        </a:xfrm>
        <a:prstGeom prst="arc">
          <a:avLst>
            <a:gd name="adj1" fmla="val 13200000"/>
            <a:gd name="adj2" fmla="val 19200000"/>
          </a:avLst>
        </a:pr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A5B531-611F-47E8-BB00-3CBF91BCE921}">
      <dsp:nvSpPr>
        <dsp:cNvPr id="0" name=""/>
        <dsp:cNvSpPr/>
      </dsp:nvSpPr>
      <dsp:spPr>
        <a:xfrm>
          <a:off x="3483921" y="624061"/>
          <a:ext cx="2036111" cy="2036111"/>
        </a:xfrm>
        <a:prstGeom prst="arc">
          <a:avLst>
            <a:gd name="adj1" fmla="val 2400000"/>
            <a:gd name="adj2" fmla="val 8400000"/>
          </a:avLst>
        </a:pr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0340F6-3AC6-47F6-AFCA-2F7162779E7D}">
      <dsp:nvSpPr>
        <dsp:cNvPr id="0" name=""/>
        <dsp:cNvSpPr/>
      </dsp:nvSpPr>
      <dsp:spPr>
        <a:xfrm>
          <a:off x="2465865" y="990561"/>
          <a:ext cx="4072223" cy="1303111"/>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lang="es-ES" sz="4700" kern="1200" dirty="0"/>
            <a:t>Tipos de datos</a:t>
          </a:r>
          <a:endParaRPr lang="es-CL" sz="4700" kern="1200" dirty="0"/>
        </a:p>
      </dsp:txBody>
      <dsp:txXfrm>
        <a:off x="2465865" y="990561"/>
        <a:ext cx="4072223" cy="1303111"/>
      </dsp:txXfrm>
    </dsp:sp>
    <dsp:sp modelId="{07EB6402-0D01-4266-AB2F-669AAB453F49}">
      <dsp:nvSpPr>
        <dsp:cNvPr id="0" name=""/>
        <dsp:cNvSpPr/>
      </dsp:nvSpPr>
      <dsp:spPr>
        <a:xfrm>
          <a:off x="1709083" y="3515339"/>
          <a:ext cx="2036111" cy="2036111"/>
        </a:xfrm>
        <a:prstGeom prst="arc">
          <a:avLst>
            <a:gd name="adj1" fmla="val 13200000"/>
            <a:gd name="adj2" fmla="val 19200000"/>
          </a:avLst>
        </a:pr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9A39E2-43BF-4210-9229-3EBF1E50FD19}">
      <dsp:nvSpPr>
        <dsp:cNvPr id="0" name=""/>
        <dsp:cNvSpPr/>
      </dsp:nvSpPr>
      <dsp:spPr>
        <a:xfrm>
          <a:off x="1709083" y="3515339"/>
          <a:ext cx="2036111" cy="2036111"/>
        </a:xfrm>
        <a:prstGeom prst="arc">
          <a:avLst>
            <a:gd name="adj1" fmla="val 2400000"/>
            <a:gd name="adj2" fmla="val 8400000"/>
          </a:avLst>
        </a:pr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5446A1-C74B-493F-9D9C-81A1A5A1D3A2}">
      <dsp:nvSpPr>
        <dsp:cNvPr id="0" name=""/>
        <dsp:cNvSpPr/>
      </dsp:nvSpPr>
      <dsp:spPr>
        <a:xfrm>
          <a:off x="691028" y="3881840"/>
          <a:ext cx="4072223" cy="1303111"/>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lang="es-ES" sz="4700" kern="1200" dirty="0"/>
            <a:t>Primitivos</a:t>
          </a:r>
          <a:endParaRPr lang="es-CL" sz="4700" kern="1200" dirty="0"/>
        </a:p>
      </dsp:txBody>
      <dsp:txXfrm>
        <a:off x="691028" y="3881840"/>
        <a:ext cx="4072223" cy="1303111"/>
      </dsp:txXfrm>
    </dsp:sp>
    <dsp:sp modelId="{9C29CC3E-38DB-41CB-856B-768FB4120F31}">
      <dsp:nvSpPr>
        <dsp:cNvPr id="0" name=""/>
        <dsp:cNvSpPr/>
      </dsp:nvSpPr>
      <dsp:spPr>
        <a:xfrm>
          <a:off x="5444289" y="3523731"/>
          <a:ext cx="2036111" cy="2036111"/>
        </a:xfrm>
        <a:prstGeom prst="arc">
          <a:avLst>
            <a:gd name="adj1" fmla="val 13200000"/>
            <a:gd name="adj2" fmla="val 19200000"/>
          </a:avLst>
        </a:pr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1CA378-C653-4A6D-8E5F-A5D9E459A507}">
      <dsp:nvSpPr>
        <dsp:cNvPr id="0" name=""/>
        <dsp:cNvSpPr/>
      </dsp:nvSpPr>
      <dsp:spPr>
        <a:xfrm>
          <a:off x="5444289" y="3523731"/>
          <a:ext cx="2036111" cy="2036111"/>
        </a:xfrm>
        <a:prstGeom prst="arc">
          <a:avLst>
            <a:gd name="adj1" fmla="val 2400000"/>
            <a:gd name="adj2" fmla="val 8400000"/>
          </a:avLst>
        </a:pr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F37A9D-AD97-47FF-A8C5-C908ADD57468}">
      <dsp:nvSpPr>
        <dsp:cNvPr id="0" name=""/>
        <dsp:cNvSpPr/>
      </dsp:nvSpPr>
      <dsp:spPr>
        <a:xfrm>
          <a:off x="4426234" y="3890232"/>
          <a:ext cx="4072223" cy="1303111"/>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lang="es-ES" sz="4700" kern="1200" dirty="0"/>
            <a:t>Compuestos</a:t>
          </a:r>
          <a:endParaRPr lang="es-CL" sz="4700" kern="1200" dirty="0"/>
        </a:p>
      </dsp:txBody>
      <dsp:txXfrm>
        <a:off x="4426234" y="3890232"/>
        <a:ext cx="4072223" cy="1303111"/>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81E2188A-CD17-4E3E-AB0E-7A5017BF1B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C823D623-433B-4523-9829-805747DBC3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F00D8A5-F722-4440-91FF-02DE03376F64}" type="datetime1">
              <a:rPr lang="es-ES" smtClean="0"/>
              <a:t>06/05/2023</a:t>
            </a:fld>
            <a:endParaRPr lang="es-ES"/>
          </a:p>
        </p:txBody>
      </p:sp>
      <p:sp>
        <p:nvSpPr>
          <p:cNvPr id="4" name="Marcador de pie de página 3">
            <a:extLst>
              <a:ext uri="{FF2B5EF4-FFF2-40B4-BE49-F238E27FC236}">
                <a16:creationId xmlns:a16="http://schemas.microsoft.com/office/drawing/2014/main" id="{9F2A1CC4-7C05-4403-B82F-FA1957CDFA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3B9769E3-387F-4E51-9B72-40457A518A3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7460E3B-D3A0-4EBC-BAC3-B01E8FF895A8}" type="slidenum">
              <a:rPr lang="es-ES" smtClean="0"/>
              <a:t>‹Nº›</a:t>
            </a:fld>
            <a:endParaRPr lang="es-ES"/>
          </a:p>
        </p:txBody>
      </p:sp>
    </p:spTree>
    <p:extLst>
      <p:ext uri="{BB962C8B-B14F-4D97-AF65-F5344CB8AC3E}">
        <p14:creationId xmlns:p14="http://schemas.microsoft.com/office/powerpoint/2010/main" val="2050158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FA9C9-71EC-4826-8D90-F6272B5CA7C6}" type="datetime1">
              <a:rPr lang="es-ES" smtClean="0"/>
              <a:pPr/>
              <a:t>06/05/2023</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D0EDF81-139F-488C-872B-4720FBA6BF98}" type="slidenum">
              <a:rPr lang="es-ES" noProof="0" smtClean="0"/>
              <a:t>‹Nº›</a:t>
            </a:fld>
            <a:endParaRPr lang="es-ES" noProof="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0D0EDF81-139F-488C-872B-4720FBA6BF98}" type="slidenum">
              <a:rPr lang="es-ES" smtClean="0"/>
              <a:t>1</a:t>
            </a:fld>
            <a:endParaRPr lang="es-ES"/>
          </a:p>
        </p:txBody>
      </p:sp>
    </p:spTree>
    <p:extLst>
      <p:ext uri="{BB962C8B-B14F-4D97-AF65-F5344CB8AC3E}">
        <p14:creationId xmlns:p14="http://schemas.microsoft.com/office/powerpoint/2010/main" val="811327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0D0EDF81-139F-488C-872B-4720FBA6BF98}" type="slidenum">
              <a:rPr lang="es-ES" smtClean="0"/>
              <a:t>10</a:t>
            </a:fld>
            <a:endParaRPr lang="es-ES"/>
          </a:p>
        </p:txBody>
      </p:sp>
    </p:spTree>
    <p:extLst>
      <p:ext uri="{BB962C8B-B14F-4D97-AF65-F5344CB8AC3E}">
        <p14:creationId xmlns:p14="http://schemas.microsoft.com/office/powerpoint/2010/main" val="2399010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0D0EDF81-139F-488C-872B-4720FBA6BF98}" type="slidenum">
              <a:rPr lang="es-ES" smtClean="0"/>
              <a:t>11</a:t>
            </a:fld>
            <a:endParaRPr lang="es-ES"/>
          </a:p>
        </p:txBody>
      </p:sp>
    </p:spTree>
    <p:extLst>
      <p:ext uri="{BB962C8B-B14F-4D97-AF65-F5344CB8AC3E}">
        <p14:creationId xmlns:p14="http://schemas.microsoft.com/office/powerpoint/2010/main" val="2858648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0D0EDF81-139F-488C-872B-4720FBA6BF98}" type="slidenum">
              <a:rPr lang="es-ES" smtClean="0"/>
              <a:t>12</a:t>
            </a:fld>
            <a:endParaRPr lang="es-ES"/>
          </a:p>
        </p:txBody>
      </p:sp>
    </p:spTree>
    <p:extLst>
      <p:ext uri="{BB962C8B-B14F-4D97-AF65-F5344CB8AC3E}">
        <p14:creationId xmlns:p14="http://schemas.microsoft.com/office/powerpoint/2010/main" val="1192018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0D0EDF81-139F-488C-872B-4720FBA6BF98}" type="slidenum">
              <a:rPr lang="es-ES" smtClean="0"/>
              <a:t>13</a:t>
            </a:fld>
            <a:endParaRPr lang="es-ES"/>
          </a:p>
        </p:txBody>
      </p:sp>
    </p:spTree>
    <p:extLst>
      <p:ext uri="{BB962C8B-B14F-4D97-AF65-F5344CB8AC3E}">
        <p14:creationId xmlns:p14="http://schemas.microsoft.com/office/powerpoint/2010/main" val="3595708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0D0EDF81-139F-488C-872B-4720FBA6BF98}" type="slidenum">
              <a:rPr lang="es-ES" smtClean="0"/>
              <a:t>14</a:t>
            </a:fld>
            <a:endParaRPr lang="es-ES"/>
          </a:p>
        </p:txBody>
      </p:sp>
    </p:spTree>
    <p:extLst>
      <p:ext uri="{BB962C8B-B14F-4D97-AF65-F5344CB8AC3E}">
        <p14:creationId xmlns:p14="http://schemas.microsoft.com/office/powerpoint/2010/main" val="2906751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0D0EDF81-139F-488C-872B-4720FBA6BF98}" type="slidenum">
              <a:rPr lang="es-ES" smtClean="0"/>
              <a:t>15</a:t>
            </a:fld>
            <a:endParaRPr lang="es-ES"/>
          </a:p>
        </p:txBody>
      </p:sp>
    </p:spTree>
    <p:extLst>
      <p:ext uri="{BB962C8B-B14F-4D97-AF65-F5344CB8AC3E}">
        <p14:creationId xmlns:p14="http://schemas.microsoft.com/office/powerpoint/2010/main" val="1447083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0D0EDF81-139F-488C-872B-4720FBA6BF98}" type="slidenum">
              <a:rPr lang="es-ES" smtClean="0"/>
              <a:t>16</a:t>
            </a:fld>
            <a:endParaRPr lang="es-ES"/>
          </a:p>
        </p:txBody>
      </p:sp>
    </p:spTree>
    <p:extLst>
      <p:ext uri="{BB962C8B-B14F-4D97-AF65-F5344CB8AC3E}">
        <p14:creationId xmlns:p14="http://schemas.microsoft.com/office/powerpoint/2010/main" val="3375987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0D0EDF81-139F-488C-872B-4720FBA6BF98}" type="slidenum">
              <a:rPr lang="es-ES" smtClean="0"/>
              <a:t>17</a:t>
            </a:fld>
            <a:endParaRPr lang="es-ES"/>
          </a:p>
        </p:txBody>
      </p:sp>
    </p:spTree>
    <p:extLst>
      <p:ext uri="{BB962C8B-B14F-4D97-AF65-F5344CB8AC3E}">
        <p14:creationId xmlns:p14="http://schemas.microsoft.com/office/powerpoint/2010/main" val="2853945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0D0EDF81-139F-488C-872B-4720FBA6BF98}" type="slidenum">
              <a:rPr lang="es-ES" smtClean="0"/>
              <a:t>18</a:t>
            </a:fld>
            <a:endParaRPr lang="es-ES"/>
          </a:p>
        </p:txBody>
      </p:sp>
    </p:spTree>
    <p:extLst>
      <p:ext uri="{BB962C8B-B14F-4D97-AF65-F5344CB8AC3E}">
        <p14:creationId xmlns:p14="http://schemas.microsoft.com/office/powerpoint/2010/main" val="4200548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0D0EDF81-139F-488C-872B-4720FBA6BF98}" type="slidenum">
              <a:rPr lang="es-ES" smtClean="0"/>
              <a:t>19</a:t>
            </a:fld>
            <a:endParaRPr lang="es-ES"/>
          </a:p>
        </p:txBody>
      </p:sp>
    </p:spTree>
    <p:extLst>
      <p:ext uri="{BB962C8B-B14F-4D97-AF65-F5344CB8AC3E}">
        <p14:creationId xmlns:p14="http://schemas.microsoft.com/office/powerpoint/2010/main" val="3465643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0D0EDF81-139F-488C-872B-4720FBA6BF98}" type="slidenum">
              <a:rPr lang="es-ES" smtClean="0"/>
              <a:t>2</a:t>
            </a:fld>
            <a:endParaRPr lang="es-ES"/>
          </a:p>
        </p:txBody>
      </p:sp>
    </p:spTree>
    <p:extLst>
      <p:ext uri="{BB962C8B-B14F-4D97-AF65-F5344CB8AC3E}">
        <p14:creationId xmlns:p14="http://schemas.microsoft.com/office/powerpoint/2010/main" val="2245800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0D0EDF81-139F-488C-872B-4720FBA6BF98}" type="slidenum">
              <a:rPr lang="es-ES" smtClean="0"/>
              <a:t>3</a:t>
            </a:fld>
            <a:endParaRPr lang="es-ES"/>
          </a:p>
        </p:txBody>
      </p:sp>
    </p:spTree>
    <p:extLst>
      <p:ext uri="{BB962C8B-B14F-4D97-AF65-F5344CB8AC3E}">
        <p14:creationId xmlns:p14="http://schemas.microsoft.com/office/powerpoint/2010/main" val="2745833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0D0EDF81-139F-488C-872B-4720FBA6BF98}" type="slidenum">
              <a:rPr lang="es-ES" smtClean="0"/>
              <a:t>4</a:t>
            </a:fld>
            <a:endParaRPr lang="es-ES"/>
          </a:p>
        </p:txBody>
      </p:sp>
    </p:spTree>
    <p:extLst>
      <p:ext uri="{BB962C8B-B14F-4D97-AF65-F5344CB8AC3E}">
        <p14:creationId xmlns:p14="http://schemas.microsoft.com/office/powerpoint/2010/main" val="1409637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0D0EDF81-139F-488C-872B-4720FBA6BF98}" type="slidenum">
              <a:rPr lang="es-ES" smtClean="0"/>
              <a:t>5</a:t>
            </a:fld>
            <a:endParaRPr lang="es-ES"/>
          </a:p>
        </p:txBody>
      </p:sp>
    </p:spTree>
    <p:extLst>
      <p:ext uri="{BB962C8B-B14F-4D97-AF65-F5344CB8AC3E}">
        <p14:creationId xmlns:p14="http://schemas.microsoft.com/office/powerpoint/2010/main" val="1598520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a:t>(Estas no tienen Id. de diseñador ya que se basaron en las diapositivas maestras predeterminadas que ya están en la presentación. </a:t>
            </a:r>
          </a:p>
        </p:txBody>
      </p:sp>
      <p:sp>
        <p:nvSpPr>
          <p:cNvPr id="4" name="Marcador de número de diapositiva 3"/>
          <p:cNvSpPr>
            <a:spLocks noGrp="1"/>
          </p:cNvSpPr>
          <p:nvPr>
            <p:ph type="sldNum" sz="quarter" idx="5"/>
          </p:nvPr>
        </p:nvSpPr>
        <p:spPr/>
        <p:txBody>
          <a:bodyPr rtlCol="0"/>
          <a:lstStyle/>
          <a:p>
            <a:pPr rtl="0"/>
            <a:fld id="{0D0EDF81-139F-488C-872B-4720FBA6BF98}" type="slidenum">
              <a:rPr lang="es-ES" smtClean="0"/>
              <a:t>6</a:t>
            </a:fld>
            <a:endParaRPr lang="es-ES"/>
          </a:p>
        </p:txBody>
      </p:sp>
    </p:spTree>
    <p:extLst>
      <p:ext uri="{BB962C8B-B14F-4D97-AF65-F5344CB8AC3E}">
        <p14:creationId xmlns:p14="http://schemas.microsoft.com/office/powerpoint/2010/main" val="3531483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0D0EDF81-139F-488C-872B-4720FBA6BF98}" type="slidenum">
              <a:rPr lang="es-ES" smtClean="0"/>
              <a:t>7</a:t>
            </a:fld>
            <a:endParaRPr lang="es-ES"/>
          </a:p>
        </p:txBody>
      </p:sp>
    </p:spTree>
    <p:extLst>
      <p:ext uri="{BB962C8B-B14F-4D97-AF65-F5344CB8AC3E}">
        <p14:creationId xmlns:p14="http://schemas.microsoft.com/office/powerpoint/2010/main" val="1980843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0D0EDF81-139F-488C-872B-4720FBA6BF98}" type="slidenum">
              <a:rPr lang="es-ES" smtClean="0"/>
              <a:t>8</a:t>
            </a:fld>
            <a:endParaRPr lang="es-ES"/>
          </a:p>
        </p:txBody>
      </p:sp>
    </p:spTree>
    <p:extLst>
      <p:ext uri="{BB962C8B-B14F-4D97-AF65-F5344CB8AC3E}">
        <p14:creationId xmlns:p14="http://schemas.microsoft.com/office/powerpoint/2010/main" val="391179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0D0EDF81-139F-488C-872B-4720FBA6BF98}" type="slidenum">
              <a:rPr lang="es-ES" smtClean="0"/>
              <a:t>9</a:t>
            </a:fld>
            <a:endParaRPr lang="es-ES"/>
          </a:p>
        </p:txBody>
      </p:sp>
    </p:spTree>
    <p:extLst>
      <p:ext uri="{BB962C8B-B14F-4D97-AF65-F5344CB8AC3E}">
        <p14:creationId xmlns:p14="http://schemas.microsoft.com/office/powerpoint/2010/main" val="2687108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Forma libre: Forma 8" descr="Etiqueta = Color de énfasis&#10;Tipo = Claro&#10;Objetivo = Relleno">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 name="Título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rtlCol="0" anchor="ctr">
            <a:normAutofit/>
          </a:bodyPr>
          <a:lstStyle>
            <a:lvl1pPr algn="l">
              <a:lnSpc>
                <a:spcPct val="100000"/>
              </a:lnSpc>
              <a:defRPr sz="4800">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rtlCol="0"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lumna de comparación 3">
    <p:spTree>
      <p:nvGrpSpPr>
        <p:cNvPr id="1" name=""/>
        <p:cNvGrpSpPr/>
        <p:nvPr/>
      </p:nvGrpSpPr>
      <p:grpSpPr>
        <a:xfrm>
          <a:off x="0" y="0"/>
          <a:ext cx="0" cy="0"/>
          <a:chOff x="0" y="0"/>
          <a:chExt cx="0" cy="0"/>
        </a:xfrm>
      </p:grpSpPr>
      <p:sp>
        <p:nvSpPr>
          <p:cNvPr id="10" name="Forma libre: Forma 9" descr="Etiqueta = Color de énfasis&#10;Tipo = Claro&#10;Objetivo = Relleno">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pPr rtl="0"/>
            <a:endParaRPr lang="es-ES" noProof="0"/>
          </a:p>
        </p:txBody>
      </p:sp>
      <p:sp>
        <p:nvSpPr>
          <p:cNvPr id="2" name="Título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rtlCol="0">
            <a:normAutofit/>
          </a:bodyPr>
          <a:lstStyle>
            <a:lvl1pPr>
              <a:defRPr sz="4000"/>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rtlCol="0"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rtlCol="0">
            <a:normAutofit/>
          </a:bodyPr>
          <a:lstStyle>
            <a:lvl1pPr>
              <a:defRPr sz="1800"/>
            </a:lvl1pPr>
            <a:lvl2pPr>
              <a:defRPr sz="1800"/>
            </a:lvl2pPr>
            <a:lvl3pPr>
              <a:defRPr sz="1800"/>
            </a:lvl3pPr>
            <a:lvl4pPr>
              <a:defRPr sz="1800"/>
            </a:lvl4pPr>
            <a:lvl5pPr>
              <a:defRPr sz="18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rtlCol="0"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rtlCol="0">
            <a:normAutofit/>
          </a:bodyPr>
          <a:lstStyle>
            <a:lvl1pPr>
              <a:defRPr sz="1800"/>
            </a:lvl1pPr>
            <a:lvl2pPr>
              <a:defRPr sz="1800"/>
            </a:lvl2pPr>
            <a:lvl3pPr>
              <a:defRPr sz="1800"/>
            </a:lvl3pPr>
            <a:lvl4pPr>
              <a:defRPr sz="1800"/>
            </a:lvl4pPr>
            <a:lvl5pPr>
              <a:defRPr sz="18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2AA4E5D6-7075-4584-BD43-D966F0B58E6D}"/>
              </a:ext>
            </a:extLst>
          </p:cNvPr>
          <p:cNvSpPr>
            <a:spLocks noGrp="1"/>
          </p:cNvSpPr>
          <p:nvPr>
            <p:ph type="dt" sz="half" idx="10"/>
          </p:nvPr>
        </p:nvSpPr>
        <p:spPr/>
        <p:txBody>
          <a:bodyPr rtlCol="0"/>
          <a:lstStyle/>
          <a:p>
            <a:pPr rtl="0"/>
            <a:r>
              <a:rPr lang="es-ES" noProof="0"/>
              <a:t>3/9/20XX</a:t>
            </a:r>
          </a:p>
        </p:txBody>
      </p:sp>
      <p:sp>
        <p:nvSpPr>
          <p:cNvPr id="8" name="Marcador de pie de página 7">
            <a:extLst>
              <a:ext uri="{FF2B5EF4-FFF2-40B4-BE49-F238E27FC236}">
                <a16:creationId xmlns:a16="http://schemas.microsoft.com/office/drawing/2014/main" id="{8C38B83D-8A05-4F3C-A409-1602C9630750}"/>
              </a:ext>
            </a:extLst>
          </p:cNvPr>
          <p:cNvSpPr>
            <a:spLocks noGrp="1"/>
          </p:cNvSpPr>
          <p:nvPr>
            <p:ph type="ftr" sz="quarter" idx="11"/>
          </p:nvPr>
        </p:nvSpPr>
        <p:spPr/>
        <p:txBody>
          <a:bodyPr rtlCol="0"/>
          <a:lstStyle/>
          <a:p>
            <a:pPr rtl="0"/>
            <a:r>
              <a:rPr lang="es-ES" noProof="0"/>
              <a:t>Título de la presentación</a:t>
            </a:r>
          </a:p>
        </p:txBody>
      </p:sp>
      <p:sp>
        <p:nvSpPr>
          <p:cNvPr id="9" name="Marcador de número de diapositiva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rtlCol="0"/>
          <a:lstStyle/>
          <a:p>
            <a:pPr rtl="0"/>
            <a:fld id="{B9713C8C-8E70-45D5-AE59-23E60168254E}" type="slidenum">
              <a:rPr lang="es-ES" noProof="0" smtClean="0"/>
              <a:t>‹Nº›</a:t>
            </a:fld>
            <a:endParaRPr lang="es-ES" noProof="0"/>
          </a:p>
        </p:txBody>
      </p:sp>
      <p:sp>
        <p:nvSpPr>
          <p:cNvPr id="11" name="Marcador de posición de texto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rtlCol="0"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2" name="Marcador de posición de contenido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rtlCol="0">
            <a:normAutofit/>
          </a:bodyPr>
          <a:lstStyle>
            <a:lvl1pPr>
              <a:defRPr sz="1800"/>
            </a:lvl1pPr>
            <a:lvl2pPr>
              <a:defRPr sz="1800"/>
            </a:lvl2pPr>
            <a:lvl3pPr>
              <a:defRPr sz="1800"/>
            </a:lvl3pPr>
            <a:lvl4pPr>
              <a:defRPr sz="1800"/>
            </a:lvl4pPr>
            <a:lvl5pPr>
              <a:defRPr sz="18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y contenido con 2 imágenes">
    <p:spTree>
      <p:nvGrpSpPr>
        <p:cNvPr id="1" name=""/>
        <p:cNvGrpSpPr/>
        <p:nvPr/>
      </p:nvGrpSpPr>
      <p:grpSpPr>
        <a:xfrm>
          <a:off x="0" y="0"/>
          <a:ext cx="0" cy="0"/>
          <a:chOff x="0" y="0"/>
          <a:chExt cx="0" cy="0"/>
        </a:xfrm>
      </p:grpSpPr>
      <p:sp>
        <p:nvSpPr>
          <p:cNvPr id="17" name="Marcador de posición de imagen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6" name="Marcador de posición de imagen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rtlCol="0" anchor="b">
            <a:normAutofit/>
          </a:bodyPr>
          <a:lstStyle>
            <a:lvl1pPr>
              <a:defRPr sz="40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rtlCol="0"/>
          <a:lstStyle>
            <a:lvl1pPr marL="0" indent="0">
              <a:buNone/>
              <a:defRPr sz="1800"/>
            </a:lvl1pPr>
            <a:lvl2pPr marL="228600">
              <a:defRPr sz="1800"/>
            </a:lvl2pPr>
            <a:lvl3pPr marL="457200">
              <a:defRPr sz="1800"/>
            </a:lvl3pPr>
            <a:lvl4pPr marL="685800">
              <a:defRPr sz="1800"/>
            </a:lvl4pPr>
            <a:lvl5pPr>
              <a:defRPr sz="18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p:txBody>
      </p:sp>
      <p:sp>
        <p:nvSpPr>
          <p:cNvPr id="5" name="Marcador de pie de página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rtlCol="0"/>
          <a:lstStyle>
            <a:lvl1pPr algn="l">
              <a:defRPr/>
            </a:lvl1pPr>
          </a:lstStyle>
          <a:p>
            <a:pPr algn="l" rtl="0"/>
            <a:r>
              <a:rPr lang="es-ES" noProof="0"/>
              <a:t>Título de la presentación</a:t>
            </a:r>
          </a:p>
        </p:txBody>
      </p:sp>
      <p:sp>
        <p:nvSpPr>
          <p:cNvPr id="6" name="Marcador de número de diapositiva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rtlCol="0"/>
          <a:lstStyle/>
          <a:p>
            <a:pPr rtl="0"/>
            <a:fld id="{B9713C8C-8E70-45D5-AE59-23E60168254E}" type="slidenum">
              <a:rPr lang="es-ES" noProof="0" smtClean="0"/>
              <a:t>‹Nº›</a:t>
            </a:fld>
            <a:endParaRPr lang="es-ES" noProof="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17" name="Marcador de posición de imagen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8" name="Marcador de posición de imagen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5" name="Título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rtlCol="0" anchor="b"/>
          <a:lstStyle>
            <a:lvl1pPr>
              <a:defRPr sz="4000"/>
            </a:lvl1pPr>
          </a:lstStyle>
          <a:p>
            <a:pPr rtl="0"/>
            <a:r>
              <a:rPr lang="es-ES" noProof="0"/>
              <a:t>Haga clic para modificar el estilo de título del patrón</a:t>
            </a:r>
          </a:p>
        </p:txBody>
      </p:sp>
      <p:sp>
        <p:nvSpPr>
          <p:cNvPr id="7" name="Marcador de texto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rtlCol="0"/>
          <a:lstStyle>
            <a:lvl1pPr marL="0" indent="0">
              <a:buNone/>
              <a:defRPr sz="2000"/>
            </a:lvl1pPr>
          </a:lstStyle>
          <a:p>
            <a:pPr lvl="0" rtl="0"/>
            <a:r>
              <a:rPr lang="es-ES" noProof="0"/>
              <a:t>Haga clic para modificar los estilos de texto del patrón</a:t>
            </a:r>
          </a:p>
        </p:txBody>
      </p:sp>
      <p:sp>
        <p:nvSpPr>
          <p:cNvPr id="8" name="Marcador de texto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rtlCol="0"/>
          <a:lstStyle>
            <a:lvl1pPr marL="0" indent="0">
              <a:buNone/>
              <a:defRPr sz="2000"/>
            </a:lvl1pPr>
          </a:lstStyle>
          <a:p>
            <a:pPr lvl="0" rtl="0"/>
            <a:r>
              <a:rPr lang="es-ES" noProof="0"/>
              <a:t>Haga clic para modificar los estilos de texto del patrón</a:t>
            </a:r>
          </a:p>
        </p:txBody>
      </p:sp>
      <p:sp>
        <p:nvSpPr>
          <p:cNvPr id="9" name="Marcador de texto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rtlCol="0"/>
          <a:lstStyle>
            <a:lvl1pPr marL="0" indent="0">
              <a:buNone/>
              <a:defRPr sz="2000"/>
            </a:lvl1pPr>
          </a:lstStyle>
          <a:p>
            <a:pPr lvl="0" rtl="0"/>
            <a:r>
              <a:rPr lang="es-ES" noProof="0"/>
              <a:t>Haga clic para modificar los estilos de texto del patrón</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Gráfico 9" descr="Etiqueta = Color de énfasis&#10;Tipo = Claro&#10;Objetivo = Relleno">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rtlCol="0" anchor="b">
            <a:normAutofit/>
          </a:bodyPr>
          <a:lstStyle>
            <a:lvl1pPr>
              <a:defRPr sz="4800"/>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rtlCol="0"/>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a:extLst>
              <a:ext uri="{FF2B5EF4-FFF2-40B4-BE49-F238E27FC236}">
                <a16:creationId xmlns:a16="http://schemas.microsoft.com/office/drawing/2014/main" id="{3793FB3F-D2A6-4919-B57B-C08861D46303}"/>
              </a:ext>
            </a:extLst>
          </p:cNvPr>
          <p:cNvSpPr>
            <a:spLocks noGrp="1"/>
          </p:cNvSpPr>
          <p:nvPr>
            <p:ph type="dt" sz="half" idx="10"/>
          </p:nvPr>
        </p:nvSpPr>
        <p:spPr/>
        <p:txBody>
          <a:bodyPr rtlCol="0"/>
          <a:lstStyle/>
          <a:p>
            <a:pPr rtl="0"/>
            <a:r>
              <a:rPr lang="es-ES" noProof="0"/>
              <a:t>3/9/20XX</a:t>
            </a:r>
          </a:p>
        </p:txBody>
      </p:sp>
      <p:sp>
        <p:nvSpPr>
          <p:cNvPr id="5" name="Marcador de pie de página 4">
            <a:extLst>
              <a:ext uri="{FF2B5EF4-FFF2-40B4-BE49-F238E27FC236}">
                <a16:creationId xmlns:a16="http://schemas.microsoft.com/office/drawing/2014/main" id="{989049E0-6BE5-43FA-A4D4-ACAFC871A79F}"/>
              </a:ext>
            </a:extLst>
          </p:cNvPr>
          <p:cNvSpPr>
            <a:spLocks noGrp="1"/>
          </p:cNvSpPr>
          <p:nvPr>
            <p:ph type="ftr" sz="quarter" idx="11"/>
          </p:nvPr>
        </p:nvSpPr>
        <p:spPr/>
        <p:txBody>
          <a:bodyPr rtlCol="0"/>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rtlCol="0"/>
          <a:lstStyle/>
          <a:p>
            <a:pPr rtl="0"/>
            <a:fld id="{B9713C8C-8E70-45D5-AE59-23E60168254E}" type="slidenum">
              <a:rPr lang="es-ES" noProof="0" smtClean="0"/>
              <a:t>‹Nº›</a:t>
            </a:fld>
            <a:endParaRPr lang="es-ES" noProof="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1C9756B-145D-4BA8-AA43-904C1E7CB86D}"/>
              </a:ext>
            </a:extLst>
          </p:cNvPr>
          <p:cNvSpPr>
            <a:spLocks noGrp="1"/>
          </p:cNvSpPr>
          <p:nvPr>
            <p:ph type="dt" sz="half" idx="10"/>
          </p:nvPr>
        </p:nvSpPr>
        <p:spPr/>
        <p:txBody>
          <a:bodyPr rtlCol="0"/>
          <a:lstStyle/>
          <a:p>
            <a:pPr rtl="0"/>
            <a:r>
              <a:rPr lang="es-ES" noProof="0"/>
              <a:t>3/9/20XX</a:t>
            </a:r>
          </a:p>
        </p:txBody>
      </p:sp>
      <p:sp>
        <p:nvSpPr>
          <p:cNvPr id="3" name="Marcador de pie de página 2">
            <a:extLst>
              <a:ext uri="{FF2B5EF4-FFF2-40B4-BE49-F238E27FC236}">
                <a16:creationId xmlns:a16="http://schemas.microsoft.com/office/drawing/2014/main" id="{B21DB60F-139E-4C44-89AF-3F8F5EC241FB}"/>
              </a:ext>
            </a:extLst>
          </p:cNvPr>
          <p:cNvSpPr>
            <a:spLocks noGrp="1"/>
          </p:cNvSpPr>
          <p:nvPr>
            <p:ph type="ftr" sz="quarter" idx="11"/>
          </p:nvPr>
        </p:nvSpPr>
        <p:spPr/>
        <p:txBody>
          <a:bodyPr rtlCol="0"/>
          <a:lstStyle/>
          <a:p>
            <a:pPr rtl="0"/>
            <a:r>
              <a:rPr lang="es-ES" noProof="0"/>
              <a:t>Título de la presentación</a:t>
            </a:r>
          </a:p>
        </p:txBody>
      </p:sp>
      <p:sp>
        <p:nvSpPr>
          <p:cNvPr id="4" name="Marcador de número de diapositiva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rtlCol="0"/>
          <a:lstStyle/>
          <a:p>
            <a:pPr rtl="0"/>
            <a:fld id="{B9713C8C-8E70-45D5-AE59-23E60168254E}" type="slidenum">
              <a:rPr lang="es-ES" noProof="0" smtClean="0"/>
              <a:t>‹Nº›</a:t>
            </a:fld>
            <a:endParaRPr lang="es-ES" noProof="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Forma libre: Forma 7" descr="Etiqueta = Color de énfasis&#10;Tipo = Claro&#10;Objetivo = Relleno">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pPr rtl="0"/>
            <a:endParaRPr lang="es-ES" noProof="0">
              <a:solidFill>
                <a:schemeClr val="tx1"/>
              </a:solidFill>
            </a:endParaRPr>
          </a:p>
        </p:txBody>
      </p:sp>
      <p:sp>
        <p:nvSpPr>
          <p:cNvPr id="2" name="Título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rtlCol="0" anchor="b"/>
          <a:lstStyle>
            <a:lvl1pPr>
              <a:defRPr sz="32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rtlCol="0"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C33534F-EA91-4A50-B0F6-10D689E458EF}"/>
              </a:ext>
            </a:extLst>
          </p:cNvPr>
          <p:cNvSpPr>
            <a:spLocks noGrp="1"/>
          </p:cNvSpPr>
          <p:nvPr>
            <p:ph type="dt" sz="half" idx="10"/>
          </p:nvPr>
        </p:nvSpPr>
        <p:spPr/>
        <p:txBody>
          <a:bodyPr rtlCol="0"/>
          <a:lstStyle/>
          <a:p>
            <a:pPr rtl="0"/>
            <a:r>
              <a:rPr lang="es-ES" noProof="0"/>
              <a:t>3/9/20XX</a:t>
            </a:r>
          </a:p>
        </p:txBody>
      </p:sp>
      <p:sp>
        <p:nvSpPr>
          <p:cNvPr id="6" name="Marcador de pie de página 5">
            <a:extLst>
              <a:ext uri="{FF2B5EF4-FFF2-40B4-BE49-F238E27FC236}">
                <a16:creationId xmlns:a16="http://schemas.microsoft.com/office/drawing/2014/main" id="{6C20F3F7-8B4B-4015-AA9C-109D05B2F146}"/>
              </a:ext>
            </a:extLst>
          </p:cNvPr>
          <p:cNvSpPr>
            <a:spLocks noGrp="1"/>
          </p:cNvSpPr>
          <p:nvPr>
            <p:ph type="ftr" sz="quarter" idx="11"/>
          </p:nvPr>
        </p:nvSpPr>
        <p:spPr/>
        <p:txBody>
          <a:bodyPr rtlCol="0"/>
          <a:lstStyle>
            <a:lvl1pPr algn="l">
              <a:defRPr/>
            </a:lvl1pPr>
          </a:lstStyle>
          <a:p>
            <a:pPr rtl="0"/>
            <a:r>
              <a:rPr lang="es-ES" noProof="0"/>
              <a:t>Título de la presentación</a:t>
            </a:r>
          </a:p>
        </p:txBody>
      </p:sp>
      <p:sp>
        <p:nvSpPr>
          <p:cNvPr id="7" name="Marcador de número de diapositiva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rtlCol="0"/>
          <a:lstStyle/>
          <a:p>
            <a:pPr rtl="0"/>
            <a:fld id="{B9713C8C-8E70-45D5-AE59-23E60168254E}" type="slidenum">
              <a:rPr lang="es-ES" noProof="0" smtClean="0"/>
              <a:t>‹Nº›</a:t>
            </a:fld>
            <a:endParaRPr lang="es-ES" noProof="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8" name="Gráfico 1" descr="Etiqueta = Color de énfasis&#10;Tipo = Claro&#10;Objetivo = Relleno">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rtlCol="0" anchor="b"/>
          <a:lstStyle>
            <a:lvl1pPr algn="ctr">
              <a:defRPr sz="3200">
                <a:solidFill>
                  <a:schemeClr val="bg1"/>
                </a:solidFill>
              </a:defRPr>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rtlCol="0">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3D48EA59-A1BC-48B7-9495-6D5C6035B14B}"/>
              </a:ext>
            </a:extLst>
          </p:cNvPr>
          <p:cNvSpPr>
            <a:spLocks noGrp="1"/>
          </p:cNvSpPr>
          <p:nvPr>
            <p:ph type="dt" sz="half" idx="10"/>
          </p:nvPr>
        </p:nvSpPr>
        <p:spPr/>
        <p:txBody>
          <a:bodyPr rtlCol="0"/>
          <a:lstStyle/>
          <a:p>
            <a:pPr rtl="0"/>
            <a:r>
              <a:rPr lang="es-ES" noProof="0"/>
              <a:t>3/9/20XX</a:t>
            </a:r>
          </a:p>
        </p:txBody>
      </p:sp>
      <p:sp>
        <p:nvSpPr>
          <p:cNvPr id="6" name="Marcador de pie de página 5">
            <a:extLst>
              <a:ext uri="{FF2B5EF4-FFF2-40B4-BE49-F238E27FC236}">
                <a16:creationId xmlns:a16="http://schemas.microsoft.com/office/drawing/2014/main" id="{49F85A72-B50F-440E-AAD3-53C099F6D9B6}"/>
              </a:ext>
            </a:extLst>
          </p:cNvPr>
          <p:cNvSpPr>
            <a:spLocks noGrp="1"/>
          </p:cNvSpPr>
          <p:nvPr>
            <p:ph type="ftr" sz="quarter" idx="11"/>
          </p:nvPr>
        </p:nvSpPr>
        <p:spPr/>
        <p:txBody>
          <a:bodyPr rtlCol="0"/>
          <a:lstStyle/>
          <a:p>
            <a:pPr rtl="0"/>
            <a:r>
              <a:rPr lang="es-ES" noProof="0"/>
              <a:t>Título de la presentación</a:t>
            </a:r>
          </a:p>
        </p:txBody>
      </p:sp>
      <p:sp>
        <p:nvSpPr>
          <p:cNvPr id="7" name="Marcador de número de diapositiva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rtlCol="0"/>
          <a:lstStyle/>
          <a:p>
            <a:pPr rtl="0"/>
            <a:fld id="{B9713C8C-8E70-45D5-AE59-23E60168254E}" type="slidenum">
              <a:rPr lang="es-ES" noProof="0" smtClean="0"/>
              <a:t>‹Nº›</a:t>
            </a:fld>
            <a:endParaRPr lang="es-ES" noProof="0"/>
          </a:p>
        </p:txBody>
      </p:sp>
    </p:spTree>
    <p:extLst>
      <p:ext uri="{BB962C8B-B14F-4D97-AF65-F5344CB8AC3E}">
        <p14:creationId xmlns:p14="http://schemas.microsoft.com/office/powerpoint/2010/main" val="2406699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Forma libre: Forma 8" descr="Etiqueta = Color de énfasis&#10;Tipo = Claro&#10;Objetivo = Relleno">
            <a:extLst>
              <a:ext uri="{FF2B5EF4-FFF2-40B4-BE49-F238E27FC236}">
                <a16:creationId xmlns:a16="http://schemas.microsoft.com/office/drawing/2014/main" id="{FCA86F7D-C772-205B-33F9-E64143BA4383}"/>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Tree>
    <p:extLst>
      <p:ext uri="{BB962C8B-B14F-4D97-AF65-F5344CB8AC3E}">
        <p14:creationId xmlns:p14="http://schemas.microsoft.com/office/powerpoint/2010/main" val="37568851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r>
              <a:rPr lang="es-ES" noProof="0"/>
              <a:t>3/9/20XX</a:t>
            </a:r>
          </a:p>
        </p:txBody>
      </p:sp>
      <p:sp>
        <p:nvSpPr>
          <p:cNvPr id="5" name="Footer Placeholder 4"/>
          <p:cNvSpPr>
            <a:spLocks noGrp="1"/>
          </p:cNvSpPr>
          <p:nvPr>
            <p:ph type="ftr" sz="quarter" idx="11"/>
          </p:nvPr>
        </p:nvSpPr>
        <p:spPr/>
        <p:txBody>
          <a:bodyPr/>
          <a:lstStyle/>
          <a:p>
            <a:pPr rtl="0"/>
            <a:r>
              <a:rPr lang="es-ES" noProof="0"/>
              <a:t>Título de la presentación</a:t>
            </a:r>
          </a:p>
        </p:txBody>
      </p:sp>
      <p:sp>
        <p:nvSpPr>
          <p:cNvPr id="6" name="Slide Number Placeholder 5"/>
          <p:cNvSpPr>
            <a:spLocks noGrp="1"/>
          </p:cNvSpPr>
          <p:nvPr>
            <p:ph type="sldNum" sz="quarter" idx="12"/>
          </p:nvPr>
        </p:nvSpPr>
        <p:spPr/>
        <p:txBody>
          <a:bodyPr/>
          <a:lstStyle/>
          <a:p>
            <a:pPr rtl="0"/>
            <a:fld id="{B9713C8C-8E70-45D5-AE59-23E60168254E}" type="slidenum">
              <a:rPr lang="es-ES" noProof="0" smtClean="0"/>
              <a:t>‹Nº›</a:t>
            </a:fld>
            <a:endParaRPr lang="es-ES" noProof="0"/>
          </a:p>
        </p:txBody>
      </p:sp>
    </p:spTree>
    <p:extLst>
      <p:ext uri="{BB962C8B-B14F-4D97-AF65-F5344CB8AC3E}">
        <p14:creationId xmlns:p14="http://schemas.microsoft.com/office/powerpoint/2010/main" val="91037345"/>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r>
              <a:rPr lang="es-ES" noProof="0"/>
              <a:t>3/9/20XX</a:t>
            </a:r>
          </a:p>
        </p:txBody>
      </p:sp>
      <p:sp>
        <p:nvSpPr>
          <p:cNvPr id="5" name="Footer Placeholder 4"/>
          <p:cNvSpPr>
            <a:spLocks noGrp="1"/>
          </p:cNvSpPr>
          <p:nvPr>
            <p:ph type="ftr" sz="quarter" idx="11"/>
          </p:nvPr>
        </p:nvSpPr>
        <p:spPr/>
        <p:txBody>
          <a:bodyPr/>
          <a:lstStyle/>
          <a:p>
            <a:pPr rtl="0"/>
            <a:r>
              <a:rPr lang="es-ES" noProof="0"/>
              <a:t>Título de la presentación</a:t>
            </a:r>
          </a:p>
        </p:txBody>
      </p:sp>
      <p:sp>
        <p:nvSpPr>
          <p:cNvPr id="6" name="Slide Number Placeholder 5"/>
          <p:cNvSpPr>
            <a:spLocks noGrp="1"/>
          </p:cNvSpPr>
          <p:nvPr>
            <p:ph type="sldNum" sz="quarter" idx="12"/>
          </p:nvPr>
        </p:nvSpPr>
        <p:spPr/>
        <p:txBody>
          <a:bodyPr/>
          <a:lstStyle/>
          <a:p>
            <a:pPr rtl="0"/>
            <a:fld id="{B9713C8C-8E70-45D5-AE59-23E60168254E}" type="slidenum">
              <a:rPr lang="es-ES" noProof="0" smtClean="0"/>
              <a:t>‹Nº›</a:t>
            </a:fld>
            <a:endParaRPr lang="es-ES" noProof="0"/>
          </a:p>
        </p:txBody>
      </p:sp>
    </p:spTree>
    <p:extLst>
      <p:ext uri="{BB962C8B-B14F-4D97-AF65-F5344CB8AC3E}">
        <p14:creationId xmlns:p14="http://schemas.microsoft.com/office/powerpoint/2010/main" val="807197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contenido con 4 imágenes">
    <p:spTree>
      <p:nvGrpSpPr>
        <p:cNvPr id="1" name=""/>
        <p:cNvGrpSpPr/>
        <p:nvPr/>
      </p:nvGrpSpPr>
      <p:grpSpPr>
        <a:xfrm>
          <a:off x="0" y="0"/>
          <a:ext cx="0" cy="0"/>
          <a:chOff x="0" y="0"/>
          <a:chExt cx="0" cy="0"/>
        </a:xfrm>
      </p:grpSpPr>
      <p:sp>
        <p:nvSpPr>
          <p:cNvPr id="24" name="Marcador de posición de imagen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3" name="Marcador de posición de imagen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rtlCol="0">
            <a:normAutofit/>
          </a:bodyPr>
          <a:lstStyle>
            <a:lvl1pPr>
              <a:defRPr sz="40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rtlCol="0"/>
          <a:lstStyle>
            <a:lvl1pPr marL="0" indent="0">
              <a:buNone/>
              <a:defRPr sz="2000"/>
            </a:lvl1pPr>
            <a:lvl2pPr marL="228600">
              <a:defRPr/>
            </a:lvl2pPr>
            <a:lvl3pPr marL="457200">
              <a:defRPr/>
            </a:lvl3pPr>
            <a:lvl4pPr marL="685800">
              <a:defRPr/>
            </a:lvl4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p:txBody>
      </p:sp>
      <p:sp>
        <p:nvSpPr>
          <p:cNvPr id="5" name="Marcador de pie de página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rtlCol="0"/>
          <a:lstStyle>
            <a:lvl1pPr algn="l">
              <a:defRPr/>
            </a:lvl1pPr>
          </a:lstStyle>
          <a:p>
            <a:pPr algn="l" rtl="0"/>
            <a:r>
              <a:rPr lang="es-ES" noProof="0"/>
              <a:t>Título de la presentación</a:t>
            </a:r>
          </a:p>
        </p:txBody>
      </p:sp>
      <p:sp>
        <p:nvSpPr>
          <p:cNvPr id="19" name="Marcador de posición de imagen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rtlCol="0" anchor="ctr"/>
          <a:lstStyle>
            <a:lvl1pPr algn="ctr">
              <a:buNone/>
              <a:defRPr/>
            </a:lvl1pPr>
          </a:lstStyle>
          <a:p>
            <a:pPr rtl="0"/>
            <a:r>
              <a:rPr lang="es-ES" noProof="0"/>
              <a:t>Haga clic en el icono para agregar una imagen</a:t>
            </a:r>
          </a:p>
        </p:txBody>
      </p:sp>
      <p:sp>
        <p:nvSpPr>
          <p:cNvPr id="20" name="Marcador de posición de imagen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rtlCol="0" anchor="ct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3796646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r>
              <a:rPr lang="es-ES" noProof="0"/>
              <a:t>3/9/20XX</a:t>
            </a:r>
          </a:p>
        </p:txBody>
      </p:sp>
      <p:sp>
        <p:nvSpPr>
          <p:cNvPr id="6" name="Footer Placeholder 5"/>
          <p:cNvSpPr>
            <a:spLocks noGrp="1"/>
          </p:cNvSpPr>
          <p:nvPr>
            <p:ph type="ftr" sz="quarter" idx="11"/>
          </p:nvPr>
        </p:nvSpPr>
        <p:spPr/>
        <p:txBody>
          <a:bodyPr/>
          <a:lstStyle/>
          <a:p>
            <a:pPr rtl="0"/>
            <a:r>
              <a:rPr lang="es-ES" noProof="0"/>
              <a:t>Título de la presentación</a:t>
            </a:r>
          </a:p>
        </p:txBody>
      </p:sp>
      <p:sp>
        <p:nvSpPr>
          <p:cNvPr id="7" name="Slide Number Placeholder 6"/>
          <p:cNvSpPr>
            <a:spLocks noGrp="1"/>
          </p:cNvSpPr>
          <p:nvPr>
            <p:ph type="sldNum" sz="quarter" idx="12"/>
          </p:nvPr>
        </p:nvSpPr>
        <p:spPr/>
        <p:txBody>
          <a:bodyPr/>
          <a:lstStyle/>
          <a:p>
            <a:pPr rtl="0"/>
            <a:fld id="{B9713C8C-8E70-45D5-AE59-23E60168254E}" type="slidenum">
              <a:rPr lang="es-ES" noProof="0" smtClean="0"/>
              <a:t>‹Nº›</a:t>
            </a:fld>
            <a:endParaRPr lang="es-ES" noProof="0"/>
          </a:p>
        </p:txBody>
      </p:sp>
    </p:spTree>
    <p:extLst>
      <p:ext uri="{BB962C8B-B14F-4D97-AF65-F5344CB8AC3E}">
        <p14:creationId xmlns:p14="http://schemas.microsoft.com/office/powerpoint/2010/main" val="767601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r>
              <a:rPr lang="es-ES" noProof="0"/>
              <a:t>3/9/20XX</a:t>
            </a:r>
          </a:p>
        </p:txBody>
      </p:sp>
      <p:sp>
        <p:nvSpPr>
          <p:cNvPr id="8" name="Footer Placeholder 7"/>
          <p:cNvSpPr>
            <a:spLocks noGrp="1"/>
          </p:cNvSpPr>
          <p:nvPr>
            <p:ph type="ftr" sz="quarter" idx="11"/>
          </p:nvPr>
        </p:nvSpPr>
        <p:spPr/>
        <p:txBody>
          <a:bodyPr/>
          <a:lstStyle/>
          <a:p>
            <a:pPr rtl="0"/>
            <a:r>
              <a:rPr lang="es-ES" noProof="0"/>
              <a:t>Título de la presentación</a:t>
            </a:r>
          </a:p>
        </p:txBody>
      </p:sp>
      <p:sp>
        <p:nvSpPr>
          <p:cNvPr id="9" name="Slide Number Placeholder 8"/>
          <p:cNvSpPr>
            <a:spLocks noGrp="1"/>
          </p:cNvSpPr>
          <p:nvPr>
            <p:ph type="sldNum" sz="quarter" idx="12"/>
          </p:nvPr>
        </p:nvSpPr>
        <p:spPr/>
        <p:txBody>
          <a:bodyPr/>
          <a:lstStyle/>
          <a:p>
            <a:pPr rtl="0"/>
            <a:fld id="{B9713C8C-8E70-45D5-AE59-23E60168254E}" type="slidenum">
              <a:rPr lang="es-ES" noProof="0" smtClean="0"/>
              <a:t>‹Nº›</a:t>
            </a:fld>
            <a:endParaRPr lang="es-ES" noProof="0"/>
          </a:p>
        </p:txBody>
      </p:sp>
    </p:spTree>
    <p:extLst>
      <p:ext uri="{BB962C8B-B14F-4D97-AF65-F5344CB8AC3E}">
        <p14:creationId xmlns:p14="http://schemas.microsoft.com/office/powerpoint/2010/main" val="336904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rtl="0"/>
            <a:r>
              <a:rPr lang="es-ES" noProof="0"/>
              <a:t>3/9/20XX</a:t>
            </a:r>
          </a:p>
        </p:txBody>
      </p:sp>
      <p:sp>
        <p:nvSpPr>
          <p:cNvPr id="4" name="Footer Placeholder 3"/>
          <p:cNvSpPr>
            <a:spLocks noGrp="1"/>
          </p:cNvSpPr>
          <p:nvPr>
            <p:ph type="ftr" sz="quarter" idx="11"/>
          </p:nvPr>
        </p:nvSpPr>
        <p:spPr/>
        <p:txBody>
          <a:bodyPr/>
          <a:lstStyle/>
          <a:p>
            <a:pPr rtl="0"/>
            <a:r>
              <a:rPr lang="es-ES" noProof="0"/>
              <a:t>Título de la presentación</a:t>
            </a:r>
          </a:p>
        </p:txBody>
      </p:sp>
      <p:sp>
        <p:nvSpPr>
          <p:cNvPr id="5" name="Slide Number Placeholder 4"/>
          <p:cNvSpPr>
            <a:spLocks noGrp="1"/>
          </p:cNvSpPr>
          <p:nvPr>
            <p:ph type="sldNum" sz="quarter" idx="12"/>
          </p:nvPr>
        </p:nvSpPr>
        <p:spPr/>
        <p:txBody>
          <a:bodyPr/>
          <a:lstStyle/>
          <a:p>
            <a:pPr rtl="0"/>
            <a:fld id="{B9713C8C-8E70-45D5-AE59-23E60168254E}" type="slidenum">
              <a:rPr lang="es-ES" noProof="0" smtClean="0"/>
              <a:t>‹Nº›</a:t>
            </a:fld>
            <a:endParaRPr lang="es-ES" noProof="0"/>
          </a:p>
        </p:txBody>
      </p:sp>
    </p:spTree>
    <p:extLst>
      <p:ext uri="{BB962C8B-B14F-4D97-AF65-F5344CB8AC3E}">
        <p14:creationId xmlns:p14="http://schemas.microsoft.com/office/powerpoint/2010/main" val="1045225911"/>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r>
              <a:rPr lang="es-ES" noProof="0"/>
              <a:t>3/9/20XX</a:t>
            </a:r>
          </a:p>
        </p:txBody>
      </p:sp>
      <p:sp>
        <p:nvSpPr>
          <p:cNvPr id="3" name="Footer Placeholder 2"/>
          <p:cNvSpPr>
            <a:spLocks noGrp="1"/>
          </p:cNvSpPr>
          <p:nvPr>
            <p:ph type="ftr" sz="quarter" idx="11"/>
          </p:nvPr>
        </p:nvSpPr>
        <p:spPr/>
        <p:txBody>
          <a:bodyPr/>
          <a:lstStyle/>
          <a:p>
            <a:pPr rtl="0"/>
            <a:r>
              <a:rPr lang="es-ES" noProof="0"/>
              <a:t>Título de la presentación</a:t>
            </a:r>
          </a:p>
        </p:txBody>
      </p:sp>
      <p:sp>
        <p:nvSpPr>
          <p:cNvPr id="4" name="Slide Number Placeholder 3"/>
          <p:cNvSpPr>
            <a:spLocks noGrp="1"/>
          </p:cNvSpPr>
          <p:nvPr>
            <p:ph type="sldNum" sz="quarter" idx="12"/>
          </p:nvPr>
        </p:nvSpPr>
        <p:spPr/>
        <p:txBody>
          <a:bodyPr/>
          <a:lstStyle/>
          <a:p>
            <a:pPr rtl="0"/>
            <a:fld id="{B9713C8C-8E70-45D5-AE59-23E60168254E}" type="slidenum">
              <a:rPr lang="es-ES" noProof="0" smtClean="0"/>
              <a:t>‹Nº›</a:t>
            </a:fld>
            <a:endParaRPr lang="es-ES" noProof="0"/>
          </a:p>
        </p:txBody>
      </p:sp>
    </p:spTree>
    <p:extLst>
      <p:ext uri="{BB962C8B-B14F-4D97-AF65-F5344CB8AC3E}">
        <p14:creationId xmlns:p14="http://schemas.microsoft.com/office/powerpoint/2010/main" val="41058339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r>
              <a:rPr lang="es-ES" noProof="0"/>
              <a:t>3/9/20XX</a:t>
            </a:r>
          </a:p>
        </p:txBody>
      </p:sp>
      <p:sp>
        <p:nvSpPr>
          <p:cNvPr id="6" name="Footer Placeholder 5"/>
          <p:cNvSpPr>
            <a:spLocks noGrp="1"/>
          </p:cNvSpPr>
          <p:nvPr>
            <p:ph type="ftr" sz="quarter" idx="11"/>
          </p:nvPr>
        </p:nvSpPr>
        <p:spPr/>
        <p:txBody>
          <a:bodyPr/>
          <a:lstStyle/>
          <a:p>
            <a:pPr rtl="0"/>
            <a:r>
              <a:rPr lang="es-ES" noProof="0"/>
              <a:t>Título de la presentación</a:t>
            </a:r>
          </a:p>
        </p:txBody>
      </p:sp>
      <p:sp>
        <p:nvSpPr>
          <p:cNvPr id="7" name="Slide Number Placeholder 6"/>
          <p:cNvSpPr>
            <a:spLocks noGrp="1"/>
          </p:cNvSpPr>
          <p:nvPr>
            <p:ph type="sldNum" sz="quarter" idx="12"/>
          </p:nvPr>
        </p:nvSpPr>
        <p:spPr/>
        <p:txBody>
          <a:bodyPr/>
          <a:lstStyle/>
          <a:p>
            <a:pPr rtl="0"/>
            <a:fld id="{B9713C8C-8E70-45D5-AE59-23E60168254E}" type="slidenum">
              <a:rPr lang="es-ES" noProof="0" smtClean="0"/>
              <a:t>‹Nº›</a:t>
            </a:fld>
            <a:endParaRPr lang="es-ES" noProof="0"/>
          </a:p>
        </p:txBody>
      </p:sp>
    </p:spTree>
    <p:extLst>
      <p:ext uri="{BB962C8B-B14F-4D97-AF65-F5344CB8AC3E}">
        <p14:creationId xmlns:p14="http://schemas.microsoft.com/office/powerpoint/2010/main" val="39769189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r>
              <a:rPr lang="es-ES" noProof="0"/>
              <a:t>3/9/20XX</a:t>
            </a:r>
          </a:p>
        </p:txBody>
      </p:sp>
      <p:sp>
        <p:nvSpPr>
          <p:cNvPr id="6" name="Footer Placeholder 5"/>
          <p:cNvSpPr>
            <a:spLocks noGrp="1"/>
          </p:cNvSpPr>
          <p:nvPr>
            <p:ph type="ftr" sz="quarter" idx="11"/>
          </p:nvPr>
        </p:nvSpPr>
        <p:spPr/>
        <p:txBody>
          <a:bodyPr/>
          <a:lstStyle/>
          <a:p>
            <a:pPr rtl="0"/>
            <a:r>
              <a:rPr lang="es-ES" noProof="0"/>
              <a:t>Título de la presentación</a:t>
            </a:r>
          </a:p>
        </p:txBody>
      </p:sp>
      <p:sp>
        <p:nvSpPr>
          <p:cNvPr id="7" name="Slide Number Placeholder 6"/>
          <p:cNvSpPr>
            <a:spLocks noGrp="1"/>
          </p:cNvSpPr>
          <p:nvPr>
            <p:ph type="sldNum" sz="quarter" idx="12"/>
          </p:nvPr>
        </p:nvSpPr>
        <p:spPr/>
        <p:txBody>
          <a:bodyPr/>
          <a:lstStyle/>
          <a:p>
            <a:pPr rtl="0"/>
            <a:fld id="{B9713C8C-8E70-45D5-AE59-23E60168254E}" type="slidenum">
              <a:rPr lang="es-ES" noProof="0" smtClean="0"/>
              <a:t>‹Nº›</a:t>
            </a:fld>
            <a:endParaRPr lang="es-ES" noProof="0"/>
          </a:p>
        </p:txBody>
      </p:sp>
    </p:spTree>
    <p:extLst>
      <p:ext uri="{BB962C8B-B14F-4D97-AF65-F5344CB8AC3E}">
        <p14:creationId xmlns:p14="http://schemas.microsoft.com/office/powerpoint/2010/main" val="1660782037"/>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r>
              <a:rPr lang="es-ES" noProof="0"/>
              <a:t>3/9/20XX</a:t>
            </a:r>
          </a:p>
        </p:txBody>
      </p:sp>
      <p:sp>
        <p:nvSpPr>
          <p:cNvPr id="6" name="Footer Placeholder 5"/>
          <p:cNvSpPr>
            <a:spLocks noGrp="1"/>
          </p:cNvSpPr>
          <p:nvPr>
            <p:ph type="ftr" sz="quarter" idx="11"/>
          </p:nvPr>
        </p:nvSpPr>
        <p:spPr/>
        <p:txBody>
          <a:bodyPr/>
          <a:lstStyle/>
          <a:p>
            <a:pPr rtl="0"/>
            <a:r>
              <a:rPr lang="es-ES" noProof="0"/>
              <a:t>Título de la presentación</a:t>
            </a:r>
          </a:p>
        </p:txBody>
      </p:sp>
      <p:sp>
        <p:nvSpPr>
          <p:cNvPr id="7" name="Slide Number Placeholder 6"/>
          <p:cNvSpPr>
            <a:spLocks noGrp="1"/>
          </p:cNvSpPr>
          <p:nvPr>
            <p:ph type="sldNum" sz="quarter" idx="12"/>
          </p:nvPr>
        </p:nvSpPr>
        <p:spPr/>
        <p:txBody>
          <a:bodyPr/>
          <a:lstStyle/>
          <a:p>
            <a:pPr rtl="0"/>
            <a:fld id="{B9713C8C-8E70-45D5-AE59-23E60168254E}" type="slidenum">
              <a:rPr lang="es-ES" noProof="0" smtClean="0"/>
              <a:t>‹Nº›</a:t>
            </a:fld>
            <a:endParaRPr lang="es-ES" noProof="0"/>
          </a:p>
        </p:txBody>
      </p:sp>
    </p:spTree>
    <p:extLst>
      <p:ext uri="{BB962C8B-B14F-4D97-AF65-F5344CB8AC3E}">
        <p14:creationId xmlns:p14="http://schemas.microsoft.com/office/powerpoint/2010/main" val="2362761905"/>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r>
              <a:rPr lang="es-ES" noProof="0"/>
              <a:t>3/9/20XX</a:t>
            </a:r>
          </a:p>
        </p:txBody>
      </p:sp>
      <p:sp>
        <p:nvSpPr>
          <p:cNvPr id="6" name="Footer Placeholder 5"/>
          <p:cNvSpPr>
            <a:spLocks noGrp="1"/>
          </p:cNvSpPr>
          <p:nvPr>
            <p:ph type="ftr" sz="quarter" idx="11"/>
          </p:nvPr>
        </p:nvSpPr>
        <p:spPr/>
        <p:txBody>
          <a:bodyPr/>
          <a:lstStyle/>
          <a:p>
            <a:pPr rtl="0"/>
            <a:r>
              <a:rPr lang="es-ES" noProof="0"/>
              <a:t>Título de la presentación</a:t>
            </a:r>
          </a:p>
        </p:txBody>
      </p:sp>
      <p:sp>
        <p:nvSpPr>
          <p:cNvPr id="7" name="Slide Number Placeholder 6"/>
          <p:cNvSpPr>
            <a:spLocks noGrp="1"/>
          </p:cNvSpPr>
          <p:nvPr>
            <p:ph type="sldNum" sz="quarter" idx="12"/>
          </p:nvPr>
        </p:nvSpPr>
        <p:spPr/>
        <p:txBody>
          <a:bodyPr/>
          <a:lstStyle/>
          <a:p>
            <a:pPr rtl="0"/>
            <a:fld id="{B9713C8C-8E70-45D5-AE59-23E60168254E}" type="slidenum">
              <a:rPr lang="es-ES" noProof="0" smtClean="0"/>
              <a:t>‹Nº›</a:t>
            </a:fld>
            <a:endParaRPr lang="es-ES" noProof="0"/>
          </a:p>
        </p:txBody>
      </p:sp>
    </p:spTree>
    <p:extLst>
      <p:ext uri="{BB962C8B-B14F-4D97-AF65-F5344CB8AC3E}">
        <p14:creationId xmlns:p14="http://schemas.microsoft.com/office/powerpoint/2010/main" val="3348320477"/>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r>
              <a:rPr lang="es-ES" noProof="0"/>
              <a:t>3/9/20XX</a:t>
            </a:r>
          </a:p>
        </p:txBody>
      </p:sp>
      <p:sp>
        <p:nvSpPr>
          <p:cNvPr id="6" name="Footer Placeholder 5"/>
          <p:cNvSpPr>
            <a:spLocks noGrp="1"/>
          </p:cNvSpPr>
          <p:nvPr>
            <p:ph type="ftr" sz="quarter" idx="11"/>
          </p:nvPr>
        </p:nvSpPr>
        <p:spPr/>
        <p:txBody>
          <a:bodyPr/>
          <a:lstStyle/>
          <a:p>
            <a:pPr rtl="0"/>
            <a:r>
              <a:rPr lang="es-ES" noProof="0"/>
              <a:t>Título de la presentación</a:t>
            </a:r>
          </a:p>
        </p:txBody>
      </p:sp>
      <p:sp>
        <p:nvSpPr>
          <p:cNvPr id="7" name="Slide Number Placeholder 6"/>
          <p:cNvSpPr>
            <a:spLocks noGrp="1"/>
          </p:cNvSpPr>
          <p:nvPr>
            <p:ph type="sldNum" sz="quarter" idx="12"/>
          </p:nvPr>
        </p:nvSpPr>
        <p:spPr/>
        <p:txBody>
          <a:bodyPr/>
          <a:lstStyle/>
          <a:p>
            <a:pPr rtl="0"/>
            <a:fld id="{B9713C8C-8E70-45D5-AE59-23E60168254E}" type="slidenum">
              <a:rPr lang="es-ES" noProof="0" smtClean="0"/>
              <a:t>‹Nº›</a:t>
            </a:fld>
            <a:endParaRPr lang="es-ES" noProof="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24774470"/>
      </p:ext>
    </p:extLst>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r>
              <a:rPr lang="es-ES" noProof="0"/>
              <a:t>3/9/20XX</a:t>
            </a:r>
          </a:p>
        </p:txBody>
      </p:sp>
      <p:sp>
        <p:nvSpPr>
          <p:cNvPr id="6" name="Footer Placeholder 5"/>
          <p:cNvSpPr>
            <a:spLocks noGrp="1"/>
          </p:cNvSpPr>
          <p:nvPr>
            <p:ph type="ftr" sz="quarter" idx="11"/>
          </p:nvPr>
        </p:nvSpPr>
        <p:spPr/>
        <p:txBody>
          <a:bodyPr/>
          <a:lstStyle/>
          <a:p>
            <a:pPr rtl="0"/>
            <a:r>
              <a:rPr lang="es-ES" noProof="0"/>
              <a:t>Título de la presentación</a:t>
            </a:r>
          </a:p>
        </p:txBody>
      </p:sp>
      <p:sp>
        <p:nvSpPr>
          <p:cNvPr id="7" name="Slide Number Placeholder 6"/>
          <p:cNvSpPr>
            <a:spLocks noGrp="1"/>
          </p:cNvSpPr>
          <p:nvPr>
            <p:ph type="sldNum" sz="quarter" idx="12"/>
          </p:nvPr>
        </p:nvSpPr>
        <p:spPr/>
        <p:txBody>
          <a:bodyPr/>
          <a:lstStyle/>
          <a:p>
            <a:pPr rtl="0"/>
            <a:fld id="{B9713C8C-8E70-45D5-AE59-23E60168254E}" type="slidenum">
              <a:rPr lang="es-ES" noProof="0" smtClean="0"/>
              <a:t>‹Nº›</a:t>
            </a:fld>
            <a:endParaRPr lang="es-ES" noProof="0"/>
          </a:p>
        </p:txBody>
      </p:sp>
    </p:spTree>
    <p:extLst>
      <p:ext uri="{BB962C8B-B14F-4D97-AF65-F5344CB8AC3E}">
        <p14:creationId xmlns:p14="http://schemas.microsoft.com/office/powerpoint/2010/main" val="3627129388"/>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ción">
    <p:spTree>
      <p:nvGrpSpPr>
        <p:cNvPr id="1" name=""/>
        <p:cNvGrpSpPr/>
        <p:nvPr/>
      </p:nvGrpSpPr>
      <p:grpSpPr>
        <a:xfrm>
          <a:off x="0" y="0"/>
          <a:ext cx="0" cy="0"/>
          <a:chOff x="0" y="0"/>
          <a:chExt cx="0" cy="0"/>
        </a:xfrm>
      </p:grpSpPr>
      <p:sp>
        <p:nvSpPr>
          <p:cNvPr id="9" name="Forma libre: Forma 8" descr="Etiqueta = Color de énfasis&#10;Tipo = Claro&#10;Objetivo = Relleno">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 name="Título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rtlCol="0" anchor="ctr">
            <a:normAutofit/>
          </a:bodyPr>
          <a:lstStyle>
            <a:lvl1pPr>
              <a:defRPr sz="4000">
                <a:solidFill>
                  <a:schemeClr val="bg1"/>
                </a:solidFill>
              </a:defRPr>
            </a:lvl1pPr>
          </a:lstStyle>
          <a:p>
            <a:pPr rtl="0"/>
            <a:r>
              <a:rPr lang="es-ES" noProof="0"/>
              <a:t>Título</a:t>
            </a:r>
          </a:p>
        </p:txBody>
      </p:sp>
      <p:sp>
        <p:nvSpPr>
          <p:cNvPr id="4" name="Marcador de fecha 3">
            <a:extLst>
              <a:ext uri="{FF2B5EF4-FFF2-40B4-BE49-F238E27FC236}">
                <a16:creationId xmlns:a16="http://schemas.microsoft.com/office/drawing/2014/main" id="{3793FB3F-D2A6-4919-B57B-C08861D46303}"/>
              </a:ext>
            </a:extLst>
          </p:cNvPr>
          <p:cNvSpPr>
            <a:spLocks noGrp="1"/>
          </p:cNvSpPr>
          <p:nvPr>
            <p:ph type="dt" sz="half" idx="10"/>
          </p:nvPr>
        </p:nvSpPr>
        <p:spPr/>
        <p:txBody>
          <a:bodyPr rtlCol="0"/>
          <a:lstStyle/>
          <a:p>
            <a:pPr rtl="0"/>
            <a:r>
              <a:rPr lang="es-ES" noProof="0"/>
              <a:t>3/9/20XX</a:t>
            </a:r>
          </a:p>
        </p:txBody>
      </p:sp>
      <p:sp>
        <p:nvSpPr>
          <p:cNvPr id="5" name="Marcador de pie de página 4">
            <a:extLst>
              <a:ext uri="{FF2B5EF4-FFF2-40B4-BE49-F238E27FC236}">
                <a16:creationId xmlns:a16="http://schemas.microsoft.com/office/drawing/2014/main" id="{989049E0-6BE5-43FA-A4D4-ACAFC871A79F}"/>
              </a:ext>
            </a:extLst>
          </p:cNvPr>
          <p:cNvSpPr>
            <a:spLocks noGrp="1"/>
          </p:cNvSpPr>
          <p:nvPr>
            <p:ph type="ftr" sz="quarter" idx="11"/>
          </p:nvPr>
        </p:nvSpPr>
        <p:spPr/>
        <p:txBody>
          <a:bodyPr rtlCol="0"/>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rtlCol="0"/>
          <a:lstStyle/>
          <a:p>
            <a:pPr rtl="0"/>
            <a:fld id="{B9713C8C-8E70-45D5-AE59-23E60168254E}" type="slidenum">
              <a:rPr lang="es-ES" noProof="0" smtClean="0"/>
              <a:t>‹Nº›</a:t>
            </a:fld>
            <a:endParaRPr lang="es-ES" noProof="0"/>
          </a:p>
        </p:txBody>
      </p:sp>
      <p:sp>
        <p:nvSpPr>
          <p:cNvPr id="15" name="Marcador de contenido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rtlCol="0" anchor="ctr"/>
          <a:lstStyle>
            <a:lvl1pPr marL="0" indent="0">
              <a:buNone/>
              <a:defRPr sz="1800"/>
            </a:lvl1pPr>
          </a:lstStyle>
          <a:p>
            <a:pPr lvl="0" rtl="0"/>
            <a:r>
              <a:rPr lang="es-ES" noProof="0"/>
              <a:t>Haga clic para modificar los estilos de texto del patrón</a:t>
            </a:r>
          </a:p>
        </p:txBody>
      </p:sp>
    </p:spTree>
    <p:extLst>
      <p:ext uri="{BB962C8B-B14F-4D97-AF65-F5344CB8AC3E}">
        <p14:creationId xmlns:p14="http://schemas.microsoft.com/office/powerpoint/2010/main" val="36554668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pPr rtl="0"/>
            <a:r>
              <a:rPr lang="es-ES" noProof="0"/>
              <a:t>3/9/20XX</a:t>
            </a:r>
          </a:p>
        </p:txBody>
      </p:sp>
      <p:sp>
        <p:nvSpPr>
          <p:cNvPr id="4" name="Footer Placeholder 3"/>
          <p:cNvSpPr>
            <a:spLocks noGrp="1"/>
          </p:cNvSpPr>
          <p:nvPr>
            <p:ph type="ftr" sz="quarter" idx="11"/>
          </p:nvPr>
        </p:nvSpPr>
        <p:spPr/>
        <p:txBody>
          <a:bodyPr/>
          <a:lstStyle/>
          <a:p>
            <a:pPr rtl="0"/>
            <a:r>
              <a:rPr lang="es-ES" noProof="0"/>
              <a:t>Título de la presentación</a:t>
            </a:r>
          </a:p>
        </p:txBody>
      </p:sp>
      <p:sp>
        <p:nvSpPr>
          <p:cNvPr id="5" name="Slide Number Placeholder 4"/>
          <p:cNvSpPr>
            <a:spLocks noGrp="1"/>
          </p:cNvSpPr>
          <p:nvPr>
            <p:ph type="sldNum" sz="quarter" idx="12"/>
          </p:nvPr>
        </p:nvSpPr>
        <p:spPr/>
        <p:txBody>
          <a:bodyPr/>
          <a:lstStyle/>
          <a:p>
            <a:pPr rtl="0"/>
            <a:fld id="{B9713C8C-8E70-45D5-AE59-23E60168254E}" type="slidenum">
              <a:rPr lang="es-ES" noProof="0" smtClean="0"/>
              <a:t>‹Nº›</a:t>
            </a:fld>
            <a:endParaRPr lang="es-ES" noProof="0"/>
          </a:p>
        </p:txBody>
      </p:sp>
    </p:spTree>
    <p:extLst>
      <p:ext uri="{BB962C8B-B14F-4D97-AF65-F5344CB8AC3E}">
        <p14:creationId xmlns:p14="http://schemas.microsoft.com/office/powerpoint/2010/main" val="1412856470"/>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pPr rtl="0"/>
            <a:r>
              <a:rPr lang="es-ES" noProof="0"/>
              <a:t>3/9/20XX</a:t>
            </a:r>
          </a:p>
        </p:txBody>
      </p:sp>
      <p:sp>
        <p:nvSpPr>
          <p:cNvPr id="4" name="Footer Placeholder 3"/>
          <p:cNvSpPr>
            <a:spLocks noGrp="1"/>
          </p:cNvSpPr>
          <p:nvPr>
            <p:ph type="ftr" sz="quarter" idx="11"/>
          </p:nvPr>
        </p:nvSpPr>
        <p:spPr/>
        <p:txBody>
          <a:bodyPr/>
          <a:lstStyle/>
          <a:p>
            <a:pPr rtl="0"/>
            <a:r>
              <a:rPr lang="es-ES" noProof="0"/>
              <a:t>Título de la presentación</a:t>
            </a:r>
          </a:p>
        </p:txBody>
      </p:sp>
      <p:sp>
        <p:nvSpPr>
          <p:cNvPr id="5" name="Slide Number Placeholder 4"/>
          <p:cNvSpPr>
            <a:spLocks noGrp="1"/>
          </p:cNvSpPr>
          <p:nvPr>
            <p:ph type="sldNum" sz="quarter" idx="12"/>
          </p:nvPr>
        </p:nvSpPr>
        <p:spPr/>
        <p:txBody>
          <a:bodyPr/>
          <a:lstStyle/>
          <a:p>
            <a:pPr rtl="0"/>
            <a:fld id="{B9713C8C-8E70-45D5-AE59-23E60168254E}" type="slidenum">
              <a:rPr lang="es-ES" noProof="0" smtClean="0"/>
              <a:t>‹Nº›</a:t>
            </a:fld>
            <a:endParaRPr lang="es-ES" noProof="0"/>
          </a:p>
        </p:txBody>
      </p:sp>
    </p:spTree>
    <p:extLst>
      <p:ext uri="{BB962C8B-B14F-4D97-AF65-F5344CB8AC3E}">
        <p14:creationId xmlns:p14="http://schemas.microsoft.com/office/powerpoint/2010/main" val="1453439328"/>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r>
              <a:rPr lang="es-ES" noProof="0"/>
              <a:t>3/9/20XX</a:t>
            </a:r>
          </a:p>
        </p:txBody>
      </p:sp>
      <p:sp>
        <p:nvSpPr>
          <p:cNvPr id="5" name="Footer Placeholder 4"/>
          <p:cNvSpPr>
            <a:spLocks noGrp="1"/>
          </p:cNvSpPr>
          <p:nvPr>
            <p:ph type="ftr" sz="quarter" idx="11"/>
          </p:nvPr>
        </p:nvSpPr>
        <p:spPr/>
        <p:txBody>
          <a:bodyPr/>
          <a:lstStyle/>
          <a:p>
            <a:pPr rtl="0"/>
            <a:r>
              <a:rPr lang="es-ES" noProof="0"/>
              <a:t>Título de la presentación</a:t>
            </a:r>
          </a:p>
        </p:txBody>
      </p:sp>
      <p:sp>
        <p:nvSpPr>
          <p:cNvPr id="6" name="Slide Number Placeholder 5"/>
          <p:cNvSpPr>
            <a:spLocks noGrp="1"/>
          </p:cNvSpPr>
          <p:nvPr>
            <p:ph type="sldNum" sz="quarter" idx="12"/>
          </p:nvPr>
        </p:nvSpPr>
        <p:spPr/>
        <p:txBody>
          <a:bodyPr/>
          <a:lstStyle/>
          <a:p>
            <a:pPr rtl="0"/>
            <a:fld id="{B9713C8C-8E70-45D5-AE59-23E60168254E}" type="slidenum">
              <a:rPr lang="es-ES" noProof="0" smtClean="0"/>
              <a:t>‹Nº›</a:t>
            </a:fld>
            <a:endParaRPr lang="es-ES" noProof="0"/>
          </a:p>
        </p:txBody>
      </p:sp>
    </p:spTree>
    <p:extLst>
      <p:ext uri="{BB962C8B-B14F-4D97-AF65-F5344CB8AC3E}">
        <p14:creationId xmlns:p14="http://schemas.microsoft.com/office/powerpoint/2010/main" val="853636213"/>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r>
              <a:rPr lang="es-ES" noProof="0"/>
              <a:t>3/9/20XX</a:t>
            </a:r>
          </a:p>
        </p:txBody>
      </p:sp>
      <p:sp>
        <p:nvSpPr>
          <p:cNvPr id="5" name="Footer Placeholder 4"/>
          <p:cNvSpPr>
            <a:spLocks noGrp="1"/>
          </p:cNvSpPr>
          <p:nvPr>
            <p:ph type="ftr" sz="quarter" idx="11"/>
          </p:nvPr>
        </p:nvSpPr>
        <p:spPr/>
        <p:txBody>
          <a:bodyPr/>
          <a:lstStyle/>
          <a:p>
            <a:pPr rtl="0"/>
            <a:r>
              <a:rPr lang="es-ES" noProof="0"/>
              <a:t>Título de la presentación</a:t>
            </a:r>
          </a:p>
        </p:txBody>
      </p:sp>
      <p:sp>
        <p:nvSpPr>
          <p:cNvPr id="6" name="Slide Number Placeholder 5"/>
          <p:cNvSpPr>
            <a:spLocks noGrp="1"/>
          </p:cNvSpPr>
          <p:nvPr>
            <p:ph type="sldNum" sz="quarter" idx="12"/>
          </p:nvPr>
        </p:nvSpPr>
        <p:spPr/>
        <p:txBody>
          <a:bodyPr/>
          <a:lstStyle/>
          <a:p>
            <a:pPr rtl="0"/>
            <a:fld id="{B9713C8C-8E70-45D5-AE59-23E60168254E}" type="slidenum">
              <a:rPr lang="es-ES" noProof="0" smtClean="0"/>
              <a:t>‹Nº›</a:t>
            </a:fld>
            <a:endParaRPr lang="es-ES" noProof="0"/>
          </a:p>
        </p:txBody>
      </p:sp>
    </p:spTree>
    <p:extLst>
      <p:ext uri="{BB962C8B-B14F-4D97-AF65-F5344CB8AC3E}">
        <p14:creationId xmlns:p14="http://schemas.microsoft.com/office/powerpoint/2010/main" val="1323569071"/>
      </p:ext>
    </p:extLst>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ítulo y contenido con 4 imágenes">
    <p:spTree>
      <p:nvGrpSpPr>
        <p:cNvPr id="1" name=""/>
        <p:cNvGrpSpPr/>
        <p:nvPr/>
      </p:nvGrpSpPr>
      <p:grpSpPr>
        <a:xfrm>
          <a:off x="0" y="0"/>
          <a:ext cx="0" cy="0"/>
          <a:chOff x="0" y="0"/>
          <a:chExt cx="0" cy="0"/>
        </a:xfrm>
      </p:grpSpPr>
      <p:sp>
        <p:nvSpPr>
          <p:cNvPr id="24" name="Marcador de posición de imagen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3" name="Marcador de posición de imagen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rtlCol="0">
            <a:normAutofit/>
          </a:bodyPr>
          <a:lstStyle>
            <a:lvl1pPr>
              <a:defRPr sz="40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rtlCol="0"/>
          <a:lstStyle>
            <a:lvl1pPr marL="0" indent="0">
              <a:buNone/>
              <a:defRPr sz="2000"/>
            </a:lvl1pPr>
            <a:lvl2pPr marL="228600">
              <a:defRPr/>
            </a:lvl2pPr>
            <a:lvl3pPr marL="457200">
              <a:defRPr/>
            </a:lvl3pPr>
            <a:lvl4pPr marL="685800">
              <a:defRPr/>
            </a:lvl4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p:txBody>
      </p:sp>
      <p:sp>
        <p:nvSpPr>
          <p:cNvPr id="5" name="Marcador de pie de página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rtlCol="0"/>
          <a:lstStyle>
            <a:lvl1pPr algn="l">
              <a:defRPr/>
            </a:lvl1pPr>
          </a:lstStyle>
          <a:p>
            <a:pPr algn="l" rtl="0"/>
            <a:r>
              <a:rPr lang="es-ES" noProof="0"/>
              <a:t>Título de la presentación</a:t>
            </a:r>
          </a:p>
        </p:txBody>
      </p:sp>
      <p:sp>
        <p:nvSpPr>
          <p:cNvPr id="19" name="Marcador de posición de imagen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rtlCol="0" anchor="ctr"/>
          <a:lstStyle>
            <a:lvl1pPr algn="ctr">
              <a:buNone/>
              <a:defRPr/>
            </a:lvl1pPr>
          </a:lstStyle>
          <a:p>
            <a:pPr rtl="0"/>
            <a:r>
              <a:rPr lang="es-ES" noProof="0"/>
              <a:t>Haga clic en el icono para agregar una imagen</a:t>
            </a:r>
          </a:p>
        </p:txBody>
      </p:sp>
      <p:sp>
        <p:nvSpPr>
          <p:cNvPr id="20" name="Marcador de posición de imagen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rtlCol="0" anchor="ct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3926076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ransición">
    <p:spTree>
      <p:nvGrpSpPr>
        <p:cNvPr id="1" name=""/>
        <p:cNvGrpSpPr/>
        <p:nvPr/>
      </p:nvGrpSpPr>
      <p:grpSpPr>
        <a:xfrm>
          <a:off x="0" y="0"/>
          <a:ext cx="0" cy="0"/>
          <a:chOff x="0" y="0"/>
          <a:chExt cx="0" cy="0"/>
        </a:xfrm>
      </p:grpSpPr>
      <p:sp>
        <p:nvSpPr>
          <p:cNvPr id="9" name="Forma libre: Forma 8" descr="Etiqueta = Color de énfasis&#10;Tipo = Claro&#10;Objetivo = Relleno">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a:p>
        </p:txBody>
      </p:sp>
      <p:sp>
        <p:nvSpPr>
          <p:cNvPr id="2" name="Título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rtlCol="0" anchor="ctr">
            <a:normAutofit/>
          </a:bodyPr>
          <a:lstStyle>
            <a:lvl1pPr>
              <a:defRPr sz="4000">
                <a:solidFill>
                  <a:schemeClr val="bg1"/>
                </a:solidFill>
              </a:defRPr>
            </a:lvl1pPr>
          </a:lstStyle>
          <a:p>
            <a:pPr rtl="0"/>
            <a:r>
              <a:rPr lang="es-ES" noProof="0"/>
              <a:t>Título</a:t>
            </a:r>
          </a:p>
        </p:txBody>
      </p:sp>
      <p:sp>
        <p:nvSpPr>
          <p:cNvPr id="4" name="Marcador de fecha 3">
            <a:extLst>
              <a:ext uri="{FF2B5EF4-FFF2-40B4-BE49-F238E27FC236}">
                <a16:creationId xmlns:a16="http://schemas.microsoft.com/office/drawing/2014/main" id="{3793FB3F-D2A6-4919-B57B-C08861D46303}"/>
              </a:ext>
            </a:extLst>
          </p:cNvPr>
          <p:cNvSpPr>
            <a:spLocks noGrp="1"/>
          </p:cNvSpPr>
          <p:nvPr>
            <p:ph type="dt" sz="half" idx="10"/>
          </p:nvPr>
        </p:nvSpPr>
        <p:spPr/>
        <p:txBody>
          <a:bodyPr rtlCol="0"/>
          <a:lstStyle/>
          <a:p>
            <a:pPr rtl="0"/>
            <a:r>
              <a:rPr lang="es-ES" noProof="0"/>
              <a:t>3/9/20XX</a:t>
            </a:r>
          </a:p>
        </p:txBody>
      </p:sp>
      <p:sp>
        <p:nvSpPr>
          <p:cNvPr id="5" name="Marcador de pie de página 4">
            <a:extLst>
              <a:ext uri="{FF2B5EF4-FFF2-40B4-BE49-F238E27FC236}">
                <a16:creationId xmlns:a16="http://schemas.microsoft.com/office/drawing/2014/main" id="{989049E0-6BE5-43FA-A4D4-ACAFC871A79F}"/>
              </a:ext>
            </a:extLst>
          </p:cNvPr>
          <p:cNvSpPr>
            <a:spLocks noGrp="1"/>
          </p:cNvSpPr>
          <p:nvPr>
            <p:ph type="ftr" sz="quarter" idx="11"/>
          </p:nvPr>
        </p:nvSpPr>
        <p:spPr/>
        <p:txBody>
          <a:bodyPr rtlCol="0"/>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rtlCol="0"/>
          <a:lstStyle/>
          <a:p>
            <a:pPr rtl="0"/>
            <a:fld id="{B9713C8C-8E70-45D5-AE59-23E60168254E}" type="slidenum">
              <a:rPr lang="es-ES" noProof="0" smtClean="0"/>
              <a:t>‹Nº›</a:t>
            </a:fld>
            <a:endParaRPr lang="es-ES" noProof="0"/>
          </a:p>
        </p:txBody>
      </p:sp>
      <p:sp>
        <p:nvSpPr>
          <p:cNvPr id="15" name="Marcador de contenido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rtlCol="0" anchor="ctr"/>
          <a:lstStyle>
            <a:lvl1pPr marL="0" indent="0">
              <a:buNone/>
              <a:defRPr sz="1800"/>
            </a:lvl1pPr>
          </a:lstStyle>
          <a:p>
            <a:pPr lvl="0" rtl="0"/>
            <a:r>
              <a:rPr lang="es-ES" noProof="0"/>
              <a:t>Haga clic para modificar los estilos de texto del patrón</a:t>
            </a:r>
          </a:p>
        </p:txBody>
      </p:sp>
    </p:spTree>
    <p:extLst>
      <p:ext uri="{BB962C8B-B14F-4D97-AF65-F5344CB8AC3E}">
        <p14:creationId xmlns:p14="http://schemas.microsoft.com/office/powerpoint/2010/main" val="23868724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ítulo con 2 imágenes">
    <p:spTree>
      <p:nvGrpSpPr>
        <p:cNvPr id="1" name=""/>
        <p:cNvGrpSpPr/>
        <p:nvPr/>
      </p:nvGrpSpPr>
      <p:grpSpPr>
        <a:xfrm>
          <a:off x="0" y="0"/>
          <a:ext cx="0" cy="0"/>
          <a:chOff x="0" y="0"/>
          <a:chExt cx="0" cy="0"/>
        </a:xfrm>
      </p:grpSpPr>
      <p:sp>
        <p:nvSpPr>
          <p:cNvPr id="16" name="Marcador de posición de imagen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5" name="Marcador de posición de imagen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rtlCol="0" anchor="b">
            <a:normAutofit/>
          </a:bodyPr>
          <a:lstStyle>
            <a:lvl1pPr algn="r">
              <a:defRPr sz="4800"/>
            </a:lvl1pPr>
          </a:lstStyle>
          <a:p>
            <a:pPr rtl="0"/>
            <a:r>
              <a:rPr lang="es-ES" noProof="0"/>
              <a:t>Escribir el título aquí</a:t>
            </a:r>
          </a:p>
        </p:txBody>
      </p:sp>
      <p:sp>
        <p:nvSpPr>
          <p:cNvPr id="18" name="Subtítulo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rtlCol="0"/>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Subtítulo</a:t>
            </a:r>
          </a:p>
        </p:txBody>
      </p:sp>
    </p:spTree>
    <p:extLst>
      <p:ext uri="{BB962C8B-B14F-4D97-AF65-F5344CB8AC3E}">
        <p14:creationId xmlns:p14="http://schemas.microsoft.com/office/powerpoint/2010/main" val="8271791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ita">
    <p:spTree>
      <p:nvGrpSpPr>
        <p:cNvPr id="1" name=""/>
        <p:cNvGrpSpPr/>
        <p:nvPr/>
      </p:nvGrpSpPr>
      <p:grpSpPr>
        <a:xfrm>
          <a:off x="0" y="0"/>
          <a:ext cx="0" cy="0"/>
          <a:chOff x="0" y="0"/>
          <a:chExt cx="0" cy="0"/>
        </a:xfrm>
      </p:grpSpPr>
      <p:sp>
        <p:nvSpPr>
          <p:cNvPr id="6" name="Gráfico 1" descr="Etiqueta = Color de énfasis&#10;Tipo = Claro&#10;Objetivo = Relleno">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rtlCol="0" anchor="b">
            <a:normAutofit/>
          </a:bodyPr>
          <a:lstStyle>
            <a:lvl1pPr algn="ctr">
              <a:defRPr sz="3600">
                <a:solidFill>
                  <a:schemeClr val="bg1"/>
                </a:solidFill>
                <a:latin typeface="+mn-lt"/>
              </a:defRPr>
            </a:lvl1pPr>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DA33410F-8A90-47F6-BD39-4AC0E4358351}"/>
              </a:ext>
            </a:extLst>
          </p:cNvPr>
          <p:cNvSpPr>
            <a:spLocks noGrp="1"/>
          </p:cNvSpPr>
          <p:nvPr>
            <p:ph type="dt" sz="half" idx="10"/>
          </p:nvPr>
        </p:nvSpPr>
        <p:spPr/>
        <p:txBody>
          <a:bodyPr rtlCol="0"/>
          <a:lstStyle/>
          <a:p>
            <a:pPr rtl="0"/>
            <a:r>
              <a:rPr lang="es-ES" noProof="0"/>
              <a:t>3/9/20XX</a:t>
            </a:r>
          </a:p>
        </p:txBody>
      </p:sp>
      <p:sp>
        <p:nvSpPr>
          <p:cNvPr id="4" name="Marcador de pie de página 3">
            <a:extLst>
              <a:ext uri="{FF2B5EF4-FFF2-40B4-BE49-F238E27FC236}">
                <a16:creationId xmlns:a16="http://schemas.microsoft.com/office/drawing/2014/main" id="{D1D819A9-F8DE-4E5C-AFC3-E0105ACD8295}"/>
              </a:ext>
            </a:extLst>
          </p:cNvPr>
          <p:cNvSpPr>
            <a:spLocks noGrp="1"/>
          </p:cNvSpPr>
          <p:nvPr>
            <p:ph type="ftr" sz="quarter" idx="11"/>
          </p:nvPr>
        </p:nvSpPr>
        <p:spPr/>
        <p:txBody>
          <a:bodyPr rtlCol="0"/>
          <a:lstStyle/>
          <a:p>
            <a:pPr rtl="0"/>
            <a:r>
              <a:rPr lang="es-ES" noProof="0"/>
              <a:t>Título de la presentación</a:t>
            </a:r>
          </a:p>
        </p:txBody>
      </p:sp>
      <p:sp>
        <p:nvSpPr>
          <p:cNvPr id="5" name="Marcador de número de diapositiva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rtlCol="0"/>
          <a:lstStyle/>
          <a:p>
            <a:pPr rtl="0"/>
            <a:fld id="{B9713C8C-8E70-45D5-AE59-23E60168254E}" type="slidenum">
              <a:rPr lang="es-ES" noProof="0" smtClean="0"/>
              <a:t>‹Nº›</a:t>
            </a:fld>
            <a:endParaRPr lang="es-ES" noProof="0"/>
          </a:p>
        </p:txBody>
      </p:sp>
      <p:sp>
        <p:nvSpPr>
          <p:cNvPr id="8" name="Marcador de texto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rtlCol="0"/>
          <a:lstStyle>
            <a:lvl1pPr marL="0" indent="0" algn="ctr">
              <a:buNone/>
              <a:defRPr sz="2400">
                <a:solidFill>
                  <a:schemeClr val="bg1"/>
                </a:solidFill>
                <a:latin typeface="+mj-lt"/>
              </a:defRPr>
            </a:lvl1pPr>
          </a:lstStyle>
          <a:p>
            <a:pPr lvl="0" rtl="0"/>
            <a:r>
              <a:rPr lang="es-ES" noProof="0"/>
              <a:t>Haga clic para modificar los estilos de texto del patrón</a:t>
            </a:r>
          </a:p>
        </p:txBody>
      </p:sp>
    </p:spTree>
    <p:extLst>
      <p:ext uri="{BB962C8B-B14F-4D97-AF65-F5344CB8AC3E}">
        <p14:creationId xmlns:p14="http://schemas.microsoft.com/office/powerpoint/2010/main" val="12863614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Equipo">
    <p:spTree>
      <p:nvGrpSpPr>
        <p:cNvPr id="1" name=""/>
        <p:cNvGrpSpPr/>
        <p:nvPr/>
      </p:nvGrpSpPr>
      <p:grpSpPr>
        <a:xfrm>
          <a:off x="0" y="0"/>
          <a:ext cx="0" cy="0"/>
          <a:chOff x="0" y="0"/>
          <a:chExt cx="0" cy="0"/>
        </a:xfrm>
      </p:grpSpPr>
      <p:sp>
        <p:nvSpPr>
          <p:cNvPr id="31" name="Marcador de posición de imagen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32" name="Marcador de posición de imagen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33" name="Marcador de posición de imagen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34" name="Marcador de posición de imagen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35" name="Marcador de posición de imagen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Marcador de fecha 1">
            <a:extLst>
              <a:ext uri="{FF2B5EF4-FFF2-40B4-BE49-F238E27FC236}">
                <a16:creationId xmlns:a16="http://schemas.microsoft.com/office/drawing/2014/main" id="{71C9756B-145D-4BA8-AA43-904C1E7CB86D}"/>
              </a:ext>
            </a:extLst>
          </p:cNvPr>
          <p:cNvSpPr>
            <a:spLocks noGrp="1"/>
          </p:cNvSpPr>
          <p:nvPr>
            <p:ph type="dt" sz="half" idx="10"/>
          </p:nvPr>
        </p:nvSpPr>
        <p:spPr/>
        <p:txBody>
          <a:bodyPr rtlCol="0"/>
          <a:lstStyle/>
          <a:p>
            <a:pPr rtl="0"/>
            <a:r>
              <a:rPr lang="es-ES" noProof="0"/>
              <a:t>3/9/20XX</a:t>
            </a:r>
          </a:p>
        </p:txBody>
      </p:sp>
      <p:sp>
        <p:nvSpPr>
          <p:cNvPr id="3" name="Marcador de pie de página 2">
            <a:extLst>
              <a:ext uri="{FF2B5EF4-FFF2-40B4-BE49-F238E27FC236}">
                <a16:creationId xmlns:a16="http://schemas.microsoft.com/office/drawing/2014/main" id="{B21DB60F-139E-4C44-89AF-3F8F5EC241FB}"/>
              </a:ext>
            </a:extLst>
          </p:cNvPr>
          <p:cNvSpPr>
            <a:spLocks noGrp="1"/>
          </p:cNvSpPr>
          <p:nvPr>
            <p:ph type="ftr" sz="quarter" idx="11"/>
          </p:nvPr>
        </p:nvSpPr>
        <p:spPr/>
        <p:txBody>
          <a:bodyPr rtlCol="0"/>
          <a:lstStyle/>
          <a:p>
            <a:pPr rtl="0"/>
            <a:r>
              <a:rPr lang="es-ES" noProof="0"/>
              <a:t>Título de la presentación</a:t>
            </a:r>
          </a:p>
        </p:txBody>
      </p:sp>
      <p:sp>
        <p:nvSpPr>
          <p:cNvPr id="4" name="Marcador de número de diapositiva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rtlCol="0"/>
          <a:lstStyle/>
          <a:p>
            <a:pPr rtl="0"/>
            <a:fld id="{B9713C8C-8E70-45D5-AE59-23E60168254E}" type="slidenum">
              <a:rPr lang="es-ES" noProof="0" smtClean="0"/>
              <a:t>‹Nº›</a:t>
            </a:fld>
            <a:endParaRPr lang="es-ES" noProof="0"/>
          </a:p>
        </p:txBody>
      </p:sp>
      <p:sp>
        <p:nvSpPr>
          <p:cNvPr id="5" name="Título 4">
            <a:extLst>
              <a:ext uri="{FF2B5EF4-FFF2-40B4-BE49-F238E27FC236}">
                <a16:creationId xmlns:a16="http://schemas.microsoft.com/office/drawing/2014/main" id="{DE7D0FB3-AA0E-43D7-A0BC-3BEE75E725EF}"/>
              </a:ext>
            </a:extLst>
          </p:cNvPr>
          <p:cNvSpPr>
            <a:spLocks noGrp="1"/>
          </p:cNvSpPr>
          <p:nvPr>
            <p:ph type="title"/>
          </p:nvPr>
        </p:nvSpPr>
        <p:spPr/>
        <p:txBody>
          <a:bodyPr rtlCol="0"/>
          <a:lstStyle>
            <a:lvl1pPr algn="ctr">
              <a:defRPr/>
            </a:lvl1pPr>
          </a:lstStyle>
          <a:p>
            <a:pPr rtl="0"/>
            <a:r>
              <a:rPr lang="es-ES" noProof="0"/>
              <a:t>Haga clic para modificar el estilo de título del patrón</a:t>
            </a:r>
          </a:p>
        </p:txBody>
      </p:sp>
      <p:sp>
        <p:nvSpPr>
          <p:cNvPr id="61" name="Marcador de texto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rtlCol="0" anchor="ctr"/>
          <a:lstStyle>
            <a:lvl1pPr marL="0" indent="0" algn="ctr">
              <a:spcBef>
                <a:spcPts val="1000"/>
              </a:spcBef>
              <a:buNone/>
              <a:defRPr sz="2000" b="0">
                <a:latin typeface="+mj-lt"/>
              </a:defRPr>
            </a:lvl1pPr>
          </a:lstStyle>
          <a:p>
            <a:pPr lvl="0" rtl="0"/>
            <a:r>
              <a:rPr lang="es-ES" noProof="0"/>
              <a:t>Nombre</a:t>
            </a:r>
          </a:p>
        </p:txBody>
      </p:sp>
      <p:sp>
        <p:nvSpPr>
          <p:cNvPr id="62" name="Marcador de texto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rtlCol="0" anchor="ctr"/>
          <a:lstStyle>
            <a:lvl1pPr marL="0" indent="0" algn="ctr">
              <a:spcBef>
                <a:spcPts val="1000"/>
              </a:spcBef>
              <a:buNone/>
              <a:defRPr sz="2000" b="0">
                <a:latin typeface="+mn-lt"/>
              </a:defRPr>
            </a:lvl1pPr>
          </a:lstStyle>
          <a:p>
            <a:pPr lvl="0" rtl="0"/>
            <a:r>
              <a:rPr lang="es-ES" noProof="0"/>
              <a:t>Título</a:t>
            </a:r>
          </a:p>
        </p:txBody>
      </p:sp>
      <p:sp>
        <p:nvSpPr>
          <p:cNvPr id="63" name="Marcador de texto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rtlCol="0" anchor="ctr"/>
          <a:lstStyle>
            <a:lvl1pPr marL="0" indent="0" algn="ctr">
              <a:spcBef>
                <a:spcPts val="1000"/>
              </a:spcBef>
              <a:buNone/>
              <a:defRPr sz="2000" b="0">
                <a:latin typeface="+mj-lt"/>
              </a:defRPr>
            </a:lvl1pPr>
          </a:lstStyle>
          <a:p>
            <a:pPr lvl="0" rtl="0"/>
            <a:r>
              <a:rPr lang="es-ES" noProof="0"/>
              <a:t>Nombre</a:t>
            </a:r>
          </a:p>
        </p:txBody>
      </p:sp>
      <p:sp>
        <p:nvSpPr>
          <p:cNvPr id="64" name="Marcador de texto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rtlCol="0" anchor="ctr"/>
          <a:lstStyle>
            <a:lvl1pPr marL="0" indent="0" algn="ctr">
              <a:spcBef>
                <a:spcPts val="1000"/>
              </a:spcBef>
              <a:buNone/>
              <a:defRPr sz="2000" b="0">
                <a:latin typeface="+mn-lt"/>
              </a:defRPr>
            </a:lvl1pPr>
          </a:lstStyle>
          <a:p>
            <a:pPr lvl="0" rtl="0"/>
            <a:r>
              <a:rPr lang="es-ES" noProof="0"/>
              <a:t>Título</a:t>
            </a:r>
          </a:p>
        </p:txBody>
      </p:sp>
      <p:sp>
        <p:nvSpPr>
          <p:cNvPr id="65" name="Marcador de texto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rtlCol="0" anchor="ctr"/>
          <a:lstStyle>
            <a:lvl1pPr marL="0" indent="0" algn="ctr">
              <a:spcBef>
                <a:spcPts val="1000"/>
              </a:spcBef>
              <a:buNone/>
              <a:defRPr sz="2000" b="0">
                <a:latin typeface="+mj-lt"/>
              </a:defRPr>
            </a:lvl1pPr>
          </a:lstStyle>
          <a:p>
            <a:pPr lvl="0" rtl="0"/>
            <a:r>
              <a:rPr lang="es-ES" noProof="0"/>
              <a:t>Nombre</a:t>
            </a:r>
          </a:p>
        </p:txBody>
      </p:sp>
      <p:sp>
        <p:nvSpPr>
          <p:cNvPr id="66" name="Marcador de texto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rtlCol="0" anchor="ctr"/>
          <a:lstStyle>
            <a:lvl1pPr marL="0" indent="0" algn="ctr">
              <a:spcBef>
                <a:spcPts val="1000"/>
              </a:spcBef>
              <a:buNone/>
              <a:defRPr sz="2000" b="0">
                <a:latin typeface="+mn-lt"/>
              </a:defRPr>
            </a:lvl1pPr>
          </a:lstStyle>
          <a:p>
            <a:pPr lvl="0" rtl="0"/>
            <a:r>
              <a:rPr lang="es-ES" noProof="0"/>
              <a:t>Título</a:t>
            </a:r>
          </a:p>
        </p:txBody>
      </p:sp>
      <p:sp>
        <p:nvSpPr>
          <p:cNvPr id="67" name="Marcador de texto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rtlCol="0" anchor="ctr"/>
          <a:lstStyle>
            <a:lvl1pPr marL="0" indent="0" algn="ctr">
              <a:spcBef>
                <a:spcPts val="1000"/>
              </a:spcBef>
              <a:buNone/>
              <a:defRPr sz="2000" b="0">
                <a:latin typeface="+mj-lt"/>
              </a:defRPr>
            </a:lvl1pPr>
          </a:lstStyle>
          <a:p>
            <a:pPr lvl="0" rtl="0"/>
            <a:r>
              <a:rPr lang="es-ES" noProof="0"/>
              <a:t>Nombre</a:t>
            </a:r>
          </a:p>
        </p:txBody>
      </p:sp>
      <p:sp>
        <p:nvSpPr>
          <p:cNvPr id="68" name="Marcador de texto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rtlCol="0" anchor="ctr"/>
          <a:lstStyle>
            <a:lvl1pPr marL="0" indent="0" algn="ctr">
              <a:spcBef>
                <a:spcPts val="1000"/>
              </a:spcBef>
              <a:buNone/>
              <a:defRPr sz="2000" b="0">
                <a:latin typeface="+mn-lt"/>
              </a:defRPr>
            </a:lvl1pPr>
          </a:lstStyle>
          <a:p>
            <a:pPr lvl="0" rtl="0"/>
            <a:r>
              <a:rPr lang="es-ES" noProof="0"/>
              <a:t>Título</a:t>
            </a:r>
          </a:p>
        </p:txBody>
      </p:sp>
      <p:sp>
        <p:nvSpPr>
          <p:cNvPr id="69" name="Marcador de texto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rtlCol="0" anchor="ctr"/>
          <a:lstStyle>
            <a:lvl1pPr marL="0" indent="0" algn="ctr">
              <a:spcBef>
                <a:spcPts val="1000"/>
              </a:spcBef>
              <a:buNone/>
              <a:defRPr sz="2000" b="0">
                <a:latin typeface="+mj-lt"/>
              </a:defRPr>
            </a:lvl1pPr>
          </a:lstStyle>
          <a:p>
            <a:pPr lvl="0" rtl="0"/>
            <a:r>
              <a:rPr lang="es-ES" noProof="0"/>
              <a:t>Nombre</a:t>
            </a:r>
          </a:p>
        </p:txBody>
      </p:sp>
      <p:sp>
        <p:nvSpPr>
          <p:cNvPr id="70" name="Marcador de texto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rtlCol="0" anchor="ctr"/>
          <a:lstStyle>
            <a:lvl1pPr marL="0" indent="0" algn="ctr">
              <a:spcBef>
                <a:spcPts val="1000"/>
              </a:spcBef>
              <a:buNone/>
              <a:defRPr sz="2000" b="0">
                <a:latin typeface="+mn-lt"/>
              </a:defRPr>
            </a:lvl1pPr>
          </a:lstStyle>
          <a:p>
            <a:pPr lvl="0" rtl="0"/>
            <a:r>
              <a:rPr lang="es-ES" noProof="0"/>
              <a:t>Título</a:t>
            </a:r>
          </a:p>
        </p:txBody>
      </p:sp>
    </p:spTree>
    <p:extLst>
      <p:ext uri="{BB962C8B-B14F-4D97-AF65-F5344CB8AC3E}">
        <p14:creationId xmlns:p14="http://schemas.microsoft.com/office/powerpoint/2010/main" val="39034045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cSld name="Columna de comparación 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rtlCol="0">
            <a:normAutofit/>
          </a:bodyPr>
          <a:lstStyle>
            <a:lvl1pPr>
              <a:defRPr sz="4000"/>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rtlCol="0"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rtlCol="0">
            <a:normAutofit/>
          </a:bodyPr>
          <a:lstStyle>
            <a:lvl1pPr>
              <a:defRPr sz="1800"/>
            </a:lvl1pPr>
            <a:lvl2pPr>
              <a:defRPr sz="1800"/>
            </a:lvl2pPr>
            <a:lvl3pPr>
              <a:defRPr sz="1800"/>
            </a:lvl3pPr>
            <a:lvl4pPr>
              <a:defRPr sz="1800"/>
            </a:lvl4pPr>
            <a:lvl5pPr>
              <a:defRPr sz="18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rtlCol="0"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rtlCol="0">
            <a:normAutofit/>
          </a:bodyPr>
          <a:lstStyle>
            <a:lvl1pPr>
              <a:defRPr sz="1800"/>
            </a:lvl1pPr>
            <a:lvl2pPr>
              <a:defRPr sz="1800"/>
            </a:lvl2pPr>
            <a:lvl3pPr>
              <a:defRPr sz="1800"/>
            </a:lvl3pPr>
            <a:lvl4pPr>
              <a:defRPr sz="1800"/>
            </a:lvl4pPr>
            <a:lvl5pPr>
              <a:defRPr sz="18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2AA4E5D6-7075-4584-BD43-D966F0B58E6D}"/>
              </a:ext>
            </a:extLst>
          </p:cNvPr>
          <p:cNvSpPr>
            <a:spLocks noGrp="1"/>
          </p:cNvSpPr>
          <p:nvPr>
            <p:ph type="dt" sz="half" idx="10"/>
          </p:nvPr>
        </p:nvSpPr>
        <p:spPr/>
        <p:txBody>
          <a:bodyPr rtlCol="0"/>
          <a:lstStyle/>
          <a:p>
            <a:pPr rtl="0"/>
            <a:r>
              <a:rPr lang="es-ES" noProof="0"/>
              <a:t>3/9/20XX</a:t>
            </a:r>
          </a:p>
        </p:txBody>
      </p:sp>
      <p:sp>
        <p:nvSpPr>
          <p:cNvPr id="8" name="Marcador de pie de página 7">
            <a:extLst>
              <a:ext uri="{FF2B5EF4-FFF2-40B4-BE49-F238E27FC236}">
                <a16:creationId xmlns:a16="http://schemas.microsoft.com/office/drawing/2014/main" id="{8C38B83D-8A05-4F3C-A409-1602C9630750}"/>
              </a:ext>
            </a:extLst>
          </p:cNvPr>
          <p:cNvSpPr>
            <a:spLocks noGrp="1"/>
          </p:cNvSpPr>
          <p:nvPr>
            <p:ph type="ftr" sz="quarter" idx="11"/>
          </p:nvPr>
        </p:nvSpPr>
        <p:spPr/>
        <p:txBody>
          <a:bodyPr rtlCol="0"/>
          <a:lstStyle/>
          <a:p>
            <a:pPr rtl="0"/>
            <a:r>
              <a:rPr lang="es-ES" noProof="0"/>
              <a:t>Título de la presentación</a:t>
            </a:r>
          </a:p>
        </p:txBody>
      </p:sp>
      <p:sp>
        <p:nvSpPr>
          <p:cNvPr id="9" name="Marcador de número de diapositiva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rtlCol="0"/>
          <a:lstStyle/>
          <a:p>
            <a:pPr rtl="0"/>
            <a:fld id="{B9713C8C-8E70-45D5-AE59-23E60168254E}" type="slidenum">
              <a:rPr lang="es-ES" noProof="0" smtClean="0"/>
              <a:t>‹Nº›</a:t>
            </a:fld>
            <a:endParaRPr lang="es-ES" noProof="0"/>
          </a:p>
        </p:txBody>
      </p:sp>
      <p:sp>
        <p:nvSpPr>
          <p:cNvPr id="11" name="Marcador de posición de texto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rtlCol="0"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2" name="Marcador de posición de contenido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rtlCol="0">
            <a:normAutofit/>
          </a:bodyPr>
          <a:lstStyle>
            <a:lvl1pPr>
              <a:defRPr sz="1800"/>
            </a:lvl1pPr>
            <a:lvl2pPr>
              <a:defRPr sz="1800"/>
            </a:lvl2pPr>
            <a:lvl3pPr>
              <a:defRPr sz="1800"/>
            </a:lvl3pPr>
            <a:lvl4pPr>
              <a:defRPr sz="1800"/>
            </a:lvl4pPr>
            <a:lvl5pPr>
              <a:defRPr sz="18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407767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con 2 imágenes">
    <p:spTree>
      <p:nvGrpSpPr>
        <p:cNvPr id="1" name=""/>
        <p:cNvGrpSpPr/>
        <p:nvPr/>
      </p:nvGrpSpPr>
      <p:grpSpPr>
        <a:xfrm>
          <a:off x="0" y="0"/>
          <a:ext cx="0" cy="0"/>
          <a:chOff x="0" y="0"/>
          <a:chExt cx="0" cy="0"/>
        </a:xfrm>
      </p:grpSpPr>
      <p:sp>
        <p:nvSpPr>
          <p:cNvPr id="16" name="Marcador de posición de imagen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5" name="Marcador de posición de imagen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rtlCol="0" anchor="b">
            <a:normAutofit/>
          </a:bodyPr>
          <a:lstStyle>
            <a:lvl1pPr algn="r">
              <a:defRPr sz="4800"/>
            </a:lvl1pPr>
          </a:lstStyle>
          <a:p>
            <a:pPr rtl="0"/>
            <a:r>
              <a:rPr lang="es-ES" noProof="0"/>
              <a:t>Escribir el título aquí</a:t>
            </a:r>
          </a:p>
        </p:txBody>
      </p:sp>
      <p:sp>
        <p:nvSpPr>
          <p:cNvPr id="18" name="Subtítulo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rtlCol="0"/>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Subtítulo</a:t>
            </a:r>
          </a:p>
        </p:txBody>
      </p:sp>
    </p:spTree>
    <p:extLst>
      <p:ext uri="{BB962C8B-B14F-4D97-AF65-F5344CB8AC3E}">
        <p14:creationId xmlns:p14="http://schemas.microsoft.com/office/powerpoint/2010/main" val="4492788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ierre">
    <p:spTree>
      <p:nvGrpSpPr>
        <p:cNvPr id="1" name=""/>
        <p:cNvGrpSpPr/>
        <p:nvPr/>
      </p:nvGrpSpPr>
      <p:grpSpPr>
        <a:xfrm>
          <a:off x="0" y="0"/>
          <a:ext cx="0" cy="0"/>
          <a:chOff x="0" y="0"/>
          <a:chExt cx="0" cy="0"/>
        </a:xfrm>
      </p:grpSpPr>
      <p:sp>
        <p:nvSpPr>
          <p:cNvPr id="17" name="Marcador de posición de imagen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8" name="Marcador de posición de imagen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5" name="Título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rtlCol="0" anchor="b"/>
          <a:lstStyle>
            <a:lvl1pPr>
              <a:defRPr sz="4000"/>
            </a:lvl1pPr>
          </a:lstStyle>
          <a:p>
            <a:pPr rtl="0"/>
            <a:r>
              <a:rPr lang="es-ES" noProof="0"/>
              <a:t>Haga clic para modificar el estilo de título del patrón</a:t>
            </a:r>
          </a:p>
        </p:txBody>
      </p:sp>
      <p:sp>
        <p:nvSpPr>
          <p:cNvPr id="7" name="Marcador de texto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rtlCol="0"/>
          <a:lstStyle>
            <a:lvl1pPr marL="0" indent="0">
              <a:buNone/>
              <a:defRPr sz="2000"/>
            </a:lvl1pPr>
          </a:lstStyle>
          <a:p>
            <a:pPr lvl="0" rtl="0"/>
            <a:r>
              <a:rPr lang="es-ES" noProof="0"/>
              <a:t>Haga clic para modificar los estilos de texto del patrón</a:t>
            </a:r>
          </a:p>
        </p:txBody>
      </p:sp>
      <p:sp>
        <p:nvSpPr>
          <p:cNvPr id="8" name="Marcador de texto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rtlCol="0"/>
          <a:lstStyle>
            <a:lvl1pPr marL="0" indent="0">
              <a:buNone/>
              <a:defRPr sz="2000"/>
            </a:lvl1pPr>
          </a:lstStyle>
          <a:p>
            <a:pPr lvl="0" rtl="0"/>
            <a:r>
              <a:rPr lang="es-ES" noProof="0"/>
              <a:t>Haga clic para modificar los estilos de texto del patrón</a:t>
            </a:r>
          </a:p>
        </p:txBody>
      </p:sp>
      <p:sp>
        <p:nvSpPr>
          <p:cNvPr id="9" name="Marcador de texto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rtlCol="0"/>
          <a:lstStyle>
            <a:lvl1pPr marL="0" indent="0">
              <a:buNone/>
              <a:defRPr sz="2000"/>
            </a:lvl1pPr>
          </a:lstStyle>
          <a:p>
            <a:pPr lvl="0" rtl="0"/>
            <a:r>
              <a:rPr lang="es-ES" noProof="0"/>
              <a:t>Haga clic para modificar los estilos de texto del patrón</a:t>
            </a:r>
          </a:p>
        </p:txBody>
      </p:sp>
    </p:spTree>
    <p:extLst>
      <p:ext uri="{BB962C8B-B14F-4D97-AF65-F5344CB8AC3E}">
        <p14:creationId xmlns:p14="http://schemas.microsoft.com/office/powerpoint/2010/main" val="1439441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Forma libre: Forma 6" descr="Etiqueta = Color de énfasis&#10;Tipo = Claro&#10;Objetivo = Relleno">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pPr rtl="0"/>
            <a:endParaRPr lang="es-ES" noProof="0"/>
          </a:p>
        </p:txBody>
      </p:sp>
      <p:sp>
        <p:nvSpPr>
          <p:cNvPr id="2" name="Título 1">
            <a:extLst>
              <a:ext uri="{FF2B5EF4-FFF2-40B4-BE49-F238E27FC236}">
                <a16:creationId xmlns:a16="http://schemas.microsoft.com/office/drawing/2014/main" id="{26030E26-A86A-417A-AA64-699AA8DD3DA5}"/>
              </a:ext>
            </a:extLst>
          </p:cNvPr>
          <p:cNvSpPr>
            <a:spLocks noGrp="1"/>
          </p:cNvSpPr>
          <p:nvPr>
            <p:ph type="title"/>
          </p:nvPr>
        </p:nvSpPr>
        <p:spPr/>
        <p:txBody>
          <a:bodyPr rtlCol="0">
            <a:normAutofit/>
          </a:bodyPr>
          <a:lstStyle>
            <a:lvl1pPr>
              <a:defRPr sz="40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70BAE770-8363-44CD-8A22-AB26C5C5361B}"/>
              </a:ext>
            </a:extLst>
          </p:cNvPr>
          <p:cNvSpPr>
            <a:spLocks noGrp="1"/>
          </p:cNvSpPr>
          <p:nvPr>
            <p:ph type="dt" sz="half" idx="10"/>
          </p:nvPr>
        </p:nvSpPr>
        <p:spPr/>
        <p:txBody>
          <a:bodyPr rtlCol="0"/>
          <a:lstStyle/>
          <a:p>
            <a:pPr rtl="0"/>
            <a:r>
              <a:rPr lang="es-ES" noProof="0"/>
              <a:t>3/9/20XX</a:t>
            </a:r>
          </a:p>
        </p:txBody>
      </p:sp>
      <p:sp>
        <p:nvSpPr>
          <p:cNvPr id="5" name="Marcador de pie de página 4">
            <a:extLst>
              <a:ext uri="{FF2B5EF4-FFF2-40B4-BE49-F238E27FC236}">
                <a16:creationId xmlns:a16="http://schemas.microsoft.com/office/drawing/2014/main" id="{36E618F2-3B8E-4449-91E7-F8AA4960938F}"/>
              </a:ext>
            </a:extLst>
          </p:cNvPr>
          <p:cNvSpPr>
            <a:spLocks noGrp="1"/>
          </p:cNvSpPr>
          <p:nvPr>
            <p:ph type="ftr" sz="quarter" idx="11"/>
          </p:nvPr>
        </p:nvSpPr>
        <p:spPr/>
        <p:txBody>
          <a:bodyPr rtlCol="0"/>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rtlCol="0"/>
          <a:lstStyle/>
          <a:p>
            <a:pPr rtl="0"/>
            <a:fld id="{B9713C8C-8E70-45D5-AE59-23E60168254E}" type="slidenum">
              <a:rPr lang="es-ES" noProof="0" smtClean="0"/>
              <a:t>‹Nº›</a:t>
            </a:fld>
            <a:endParaRPr lang="es-ES" noProof="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6" name="Gráfico 1" descr="Etiqueta = Color de énfasis&#10;Tipo = Claro&#10;Objetivo = Relleno">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rtlCol="0" anchor="b">
            <a:normAutofit/>
          </a:bodyPr>
          <a:lstStyle>
            <a:lvl1pPr algn="ctr">
              <a:defRPr sz="3600">
                <a:solidFill>
                  <a:schemeClr val="bg1"/>
                </a:solidFill>
                <a:latin typeface="+mn-lt"/>
              </a:defRPr>
            </a:lvl1pPr>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DA33410F-8A90-47F6-BD39-4AC0E4358351}"/>
              </a:ext>
            </a:extLst>
          </p:cNvPr>
          <p:cNvSpPr>
            <a:spLocks noGrp="1"/>
          </p:cNvSpPr>
          <p:nvPr>
            <p:ph type="dt" sz="half" idx="10"/>
          </p:nvPr>
        </p:nvSpPr>
        <p:spPr/>
        <p:txBody>
          <a:bodyPr rtlCol="0"/>
          <a:lstStyle/>
          <a:p>
            <a:pPr rtl="0"/>
            <a:r>
              <a:rPr lang="es-ES" noProof="0"/>
              <a:t>3/9/20XX</a:t>
            </a:r>
          </a:p>
        </p:txBody>
      </p:sp>
      <p:sp>
        <p:nvSpPr>
          <p:cNvPr id="4" name="Marcador de pie de página 3">
            <a:extLst>
              <a:ext uri="{FF2B5EF4-FFF2-40B4-BE49-F238E27FC236}">
                <a16:creationId xmlns:a16="http://schemas.microsoft.com/office/drawing/2014/main" id="{D1D819A9-F8DE-4E5C-AFC3-E0105ACD8295}"/>
              </a:ext>
            </a:extLst>
          </p:cNvPr>
          <p:cNvSpPr>
            <a:spLocks noGrp="1"/>
          </p:cNvSpPr>
          <p:nvPr>
            <p:ph type="ftr" sz="quarter" idx="11"/>
          </p:nvPr>
        </p:nvSpPr>
        <p:spPr/>
        <p:txBody>
          <a:bodyPr rtlCol="0"/>
          <a:lstStyle/>
          <a:p>
            <a:pPr rtl="0"/>
            <a:r>
              <a:rPr lang="es-ES" noProof="0"/>
              <a:t>Título de la presentación</a:t>
            </a:r>
          </a:p>
        </p:txBody>
      </p:sp>
      <p:sp>
        <p:nvSpPr>
          <p:cNvPr id="5" name="Marcador de número de diapositiva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rtlCol="0"/>
          <a:lstStyle/>
          <a:p>
            <a:pPr rtl="0"/>
            <a:fld id="{B9713C8C-8E70-45D5-AE59-23E60168254E}" type="slidenum">
              <a:rPr lang="es-ES" noProof="0" smtClean="0"/>
              <a:t>‹Nº›</a:t>
            </a:fld>
            <a:endParaRPr lang="es-ES" noProof="0"/>
          </a:p>
        </p:txBody>
      </p:sp>
      <p:sp>
        <p:nvSpPr>
          <p:cNvPr id="8" name="Marcador de texto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rtlCol="0"/>
          <a:lstStyle>
            <a:lvl1pPr marL="0" indent="0" algn="ctr">
              <a:buNone/>
              <a:defRPr sz="2400">
                <a:solidFill>
                  <a:schemeClr val="bg1"/>
                </a:solidFill>
                <a:latin typeface="+mj-lt"/>
              </a:defRPr>
            </a:lvl1pPr>
          </a:lstStyle>
          <a:p>
            <a:pPr lvl="0" rtl="0"/>
            <a:r>
              <a:rPr lang="es-ES" noProof="0"/>
              <a:t>Haga clic para modificar los estilos de texto del patrón</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31" name="Marcador de posición de imagen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32" name="Marcador de posición de imagen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33" name="Marcador de posición de imagen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34" name="Marcador de posición de imagen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35" name="Marcador de posición de imagen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Marcador de fecha 1">
            <a:extLst>
              <a:ext uri="{FF2B5EF4-FFF2-40B4-BE49-F238E27FC236}">
                <a16:creationId xmlns:a16="http://schemas.microsoft.com/office/drawing/2014/main" id="{71C9756B-145D-4BA8-AA43-904C1E7CB86D}"/>
              </a:ext>
            </a:extLst>
          </p:cNvPr>
          <p:cNvSpPr>
            <a:spLocks noGrp="1"/>
          </p:cNvSpPr>
          <p:nvPr>
            <p:ph type="dt" sz="half" idx="10"/>
          </p:nvPr>
        </p:nvSpPr>
        <p:spPr/>
        <p:txBody>
          <a:bodyPr rtlCol="0"/>
          <a:lstStyle/>
          <a:p>
            <a:pPr rtl="0"/>
            <a:r>
              <a:rPr lang="es-ES" noProof="0"/>
              <a:t>3/9/20XX</a:t>
            </a:r>
          </a:p>
        </p:txBody>
      </p:sp>
      <p:sp>
        <p:nvSpPr>
          <p:cNvPr id="3" name="Marcador de pie de página 2">
            <a:extLst>
              <a:ext uri="{FF2B5EF4-FFF2-40B4-BE49-F238E27FC236}">
                <a16:creationId xmlns:a16="http://schemas.microsoft.com/office/drawing/2014/main" id="{B21DB60F-139E-4C44-89AF-3F8F5EC241FB}"/>
              </a:ext>
            </a:extLst>
          </p:cNvPr>
          <p:cNvSpPr>
            <a:spLocks noGrp="1"/>
          </p:cNvSpPr>
          <p:nvPr>
            <p:ph type="ftr" sz="quarter" idx="11"/>
          </p:nvPr>
        </p:nvSpPr>
        <p:spPr/>
        <p:txBody>
          <a:bodyPr rtlCol="0"/>
          <a:lstStyle/>
          <a:p>
            <a:pPr rtl="0"/>
            <a:r>
              <a:rPr lang="es-ES" noProof="0"/>
              <a:t>Título de la presentación</a:t>
            </a:r>
          </a:p>
        </p:txBody>
      </p:sp>
      <p:sp>
        <p:nvSpPr>
          <p:cNvPr id="4" name="Marcador de número de diapositiva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rtlCol="0"/>
          <a:lstStyle/>
          <a:p>
            <a:pPr rtl="0"/>
            <a:fld id="{B9713C8C-8E70-45D5-AE59-23E60168254E}" type="slidenum">
              <a:rPr lang="es-ES" noProof="0" smtClean="0"/>
              <a:t>‹Nº›</a:t>
            </a:fld>
            <a:endParaRPr lang="es-ES" noProof="0"/>
          </a:p>
        </p:txBody>
      </p:sp>
      <p:sp>
        <p:nvSpPr>
          <p:cNvPr id="5" name="Título 4">
            <a:extLst>
              <a:ext uri="{FF2B5EF4-FFF2-40B4-BE49-F238E27FC236}">
                <a16:creationId xmlns:a16="http://schemas.microsoft.com/office/drawing/2014/main" id="{DE7D0FB3-AA0E-43D7-A0BC-3BEE75E725EF}"/>
              </a:ext>
            </a:extLst>
          </p:cNvPr>
          <p:cNvSpPr>
            <a:spLocks noGrp="1"/>
          </p:cNvSpPr>
          <p:nvPr>
            <p:ph type="title"/>
          </p:nvPr>
        </p:nvSpPr>
        <p:spPr/>
        <p:txBody>
          <a:bodyPr rtlCol="0"/>
          <a:lstStyle>
            <a:lvl1pPr algn="ctr">
              <a:defRPr/>
            </a:lvl1pPr>
          </a:lstStyle>
          <a:p>
            <a:pPr rtl="0"/>
            <a:r>
              <a:rPr lang="es-ES" noProof="0"/>
              <a:t>Haga clic para modificar el estilo de título del patrón</a:t>
            </a:r>
          </a:p>
        </p:txBody>
      </p:sp>
      <p:sp>
        <p:nvSpPr>
          <p:cNvPr id="61" name="Marcador de texto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rtlCol="0" anchor="ctr"/>
          <a:lstStyle>
            <a:lvl1pPr marL="0" indent="0" algn="ctr">
              <a:spcBef>
                <a:spcPts val="1000"/>
              </a:spcBef>
              <a:buNone/>
              <a:defRPr sz="2000" b="0">
                <a:latin typeface="+mj-lt"/>
              </a:defRPr>
            </a:lvl1pPr>
          </a:lstStyle>
          <a:p>
            <a:pPr lvl="0" rtl="0"/>
            <a:r>
              <a:rPr lang="es-ES" noProof="0"/>
              <a:t>Nombre</a:t>
            </a:r>
          </a:p>
        </p:txBody>
      </p:sp>
      <p:sp>
        <p:nvSpPr>
          <p:cNvPr id="62" name="Marcador de texto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rtlCol="0" anchor="ctr"/>
          <a:lstStyle>
            <a:lvl1pPr marL="0" indent="0" algn="ctr">
              <a:spcBef>
                <a:spcPts val="1000"/>
              </a:spcBef>
              <a:buNone/>
              <a:defRPr sz="2000" b="0">
                <a:latin typeface="+mn-lt"/>
              </a:defRPr>
            </a:lvl1pPr>
          </a:lstStyle>
          <a:p>
            <a:pPr lvl="0" rtl="0"/>
            <a:r>
              <a:rPr lang="es-ES" noProof="0"/>
              <a:t>Título</a:t>
            </a:r>
          </a:p>
        </p:txBody>
      </p:sp>
      <p:sp>
        <p:nvSpPr>
          <p:cNvPr id="63" name="Marcador de texto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rtlCol="0" anchor="ctr"/>
          <a:lstStyle>
            <a:lvl1pPr marL="0" indent="0" algn="ctr">
              <a:spcBef>
                <a:spcPts val="1000"/>
              </a:spcBef>
              <a:buNone/>
              <a:defRPr sz="2000" b="0">
                <a:latin typeface="+mj-lt"/>
              </a:defRPr>
            </a:lvl1pPr>
          </a:lstStyle>
          <a:p>
            <a:pPr lvl="0" rtl="0"/>
            <a:r>
              <a:rPr lang="es-ES" noProof="0"/>
              <a:t>Nombre</a:t>
            </a:r>
          </a:p>
        </p:txBody>
      </p:sp>
      <p:sp>
        <p:nvSpPr>
          <p:cNvPr id="64" name="Marcador de texto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rtlCol="0" anchor="ctr"/>
          <a:lstStyle>
            <a:lvl1pPr marL="0" indent="0" algn="ctr">
              <a:spcBef>
                <a:spcPts val="1000"/>
              </a:spcBef>
              <a:buNone/>
              <a:defRPr sz="2000" b="0">
                <a:latin typeface="+mn-lt"/>
              </a:defRPr>
            </a:lvl1pPr>
          </a:lstStyle>
          <a:p>
            <a:pPr lvl="0" rtl="0"/>
            <a:r>
              <a:rPr lang="es-ES" noProof="0"/>
              <a:t>Título</a:t>
            </a:r>
          </a:p>
        </p:txBody>
      </p:sp>
      <p:sp>
        <p:nvSpPr>
          <p:cNvPr id="65" name="Marcador de texto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rtlCol="0" anchor="ctr"/>
          <a:lstStyle>
            <a:lvl1pPr marL="0" indent="0" algn="ctr">
              <a:spcBef>
                <a:spcPts val="1000"/>
              </a:spcBef>
              <a:buNone/>
              <a:defRPr sz="2000" b="0">
                <a:latin typeface="+mj-lt"/>
              </a:defRPr>
            </a:lvl1pPr>
          </a:lstStyle>
          <a:p>
            <a:pPr lvl="0" rtl="0"/>
            <a:r>
              <a:rPr lang="es-ES" noProof="0"/>
              <a:t>Nombre</a:t>
            </a:r>
          </a:p>
        </p:txBody>
      </p:sp>
      <p:sp>
        <p:nvSpPr>
          <p:cNvPr id="66" name="Marcador de texto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rtlCol="0" anchor="ctr"/>
          <a:lstStyle>
            <a:lvl1pPr marL="0" indent="0" algn="ctr">
              <a:spcBef>
                <a:spcPts val="1000"/>
              </a:spcBef>
              <a:buNone/>
              <a:defRPr sz="2000" b="0">
                <a:latin typeface="+mn-lt"/>
              </a:defRPr>
            </a:lvl1pPr>
          </a:lstStyle>
          <a:p>
            <a:pPr lvl="0" rtl="0"/>
            <a:r>
              <a:rPr lang="es-ES" noProof="0"/>
              <a:t>Título</a:t>
            </a:r>
          </a:p>
        </p:txBody>
      </p:sp>
      <p:sp>
        <p:nvSpPr>
          <p:cNvPr id="67" name="Marcador de texto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rtlCol="0" anchor="ctr"/>
          <a:lstStyle>
            <a:lvl1pPr marL="0" indent="0" algn="ctr">
              <a:spcBef>
                <a:spcPts val="1000"/>
              </a:spcBef>
              <a:buNone/>
              <a:defRPr sz="2000" b="0">
                <a:latin typeface="+mj-lt"/>
              </a:defRPr>
            </a:lvl1pPr>
          </a:lstStyle>
          <a:p>
            <a:pPr lvl="0" rtl="0"/>
            <a:r>
              <a:rPr lang="es-ES" noProof="0"/>
              <a:t>Nombre</a:t>
            </a:r>
          </a:p>
        </p:txBody>
      </p:sp>
      <p:sp>
        <p:nvSpPr>
          <p:cNvPr id="68" name="Marcador de texto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rtlCol="0" anchor="ctr"/>
          <a:lstStyle>
            <a:lvl1pPr marL="0" indent="0" algn="ctr">
              <a:spcBef>
                <a:spcPts val="1000"/>
              </a:spcBef>
              <a:buNone/>
              <a:defRPr sz="2000" b="0">
                <a:latin typeface="+mn-lt"/>
              </a:defRPr>
            </a:lvl1pPr>
          </a:lstStyle>
          <a:p>
            <a:pPr lvl="0" rtl="0"/>
            <a:r>
              <a:rPr lang="es-ES" noProof="0"/>
              <a:t>Título</a:t>
            </a:r>
          </a:p>
        </p:txBody>
      </p:sp>
      <p:sp>
        <p:nvSpPr>
          <p:cNvPr id="69" name="Marcador de texto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rtlCol="0" anchor="ctr"/>
          <a:lstStyle>
            <a:lvl1pPr marL="0" indent="0" algn="ctr">
              <a:spcBef>
                <a:spcPts val="1000"/>
              </a:spcBef>
              <a:buNone/>
              <a:defRPr sz="2000" b="0">
                <a:latin typeface="+mj-lt"/>
              </a:defRPr>
            </a:lvl1pPr>
          </a:lstStyle>
          <a:p>
            <a:pPr lvl="0" rtl="0"/>
            <a:r>
              <a:rPr lang="es-ES" noProof="0"/>
              <a:t>Nombre</a:t>
            </a:r>
          </a:p>
        </p:txBody>
      </p:sp>
      <p:sp>
        <p:nvSpPr>
          <p:cNvPr id="70" name="Marcador de texto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rtlCol="0" anchor="ctr"/>
          <a:lstStyle>
            <a:lvl1pPr marL="0" indent="0" algn="ctr">
              <a:spcBef>
                <a:spcPts val="1000"/>
              </a:spcBef>
              <a:buNone/>
              <a:defRPr sz="2000" b="0">
                <a:latin typeface="+mn-lt"/>
              </a:defRPr>
            </a:lvl1pPr>
          </a:lstStyle>
          <a:p>
            <a:pPr lvl="0" rtl="0"/>
            <a:r>
              <a:rPr lang="es-ES" noProof="0"/>
              <a:t>Título</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orma libre: Forma 7" descr="Etiqueta = Color de énfasis&#10;Tipo = Claro&#10;Objetivo = Relleno">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pPr rtl="0"/>
            <a:endParaRPr lang="es-ES" noProof="0"/>
          </a:p>
        </p:txBody>
      </p:sp>
      <p:sp>
        <p:nvSpPr>
          <p:cNvPr id="2" name="Título 1">
            <a:extLst>
              <a:ext uri="{FF2B5EF4-FFF2-40B4-BE49-F238E27FC236}">
                <a16:creationId xmlns:a16="http://schemas.microsoft.com/office/drawing/2014/main" id="{D2A77EC9-372A-4ECA-9088-780532AF057F}"/>
              </a:ext>
            </a:extLst>
          </p:cNvPr>
          <p:cNvSpPr>
            <a:spLocks noGrp="1"/>
          </p:cNvSpPr>
          <p:nvPr>
            <p:ph type="title"/>
          </p:nvPr>
        </p:nvSpPr>
        <p:spPr/>
        <p:txBody>
          <a:bodyPr rtlCol="0">
            <a:normAutofit/>
          </a:bodyPr>
          <a:lstStyle>
            <a:lvl1pPr>
              <a:defRPr sz="40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034240FE-0C6A-47E9-9B0A-7B3C60877372}"/>
              </a:ext>
            </a:extLst>
          </p:cNvPr>
          <p:cNvSpPr>
            <a:spLocks noGrp="1"/>
          </p:cNvSpPr>
          <p:nvPr>
            <p:ph type="dt" sz="half" idx="10"/>
          </p:nvPr>
        </p:nvSpPr>
        <p:spPr/>
        <p:txBody>
          <a:bodyPr rtlCol="0"/>
          <a:lstStyle/>
          <a:p>
            <a:pPr rtl="0"/>
            <a:r>
              <a:rPr lang="es-ES" noProof="0"/>
              <a:t>3/9/20XX</a:t>
            </a:r>
          </a:p>
        </p:txBody>
      </p:sp>
      <p:sp>
        <p:nvSpPr>
          <p:cNvPr id="6" name="Marcador de pie de página 5">
            <a:extLst>
              <a:ext uri="{FF2B5EF4-FFF2-40B4-BE49-F238E27FC236}">
                <a16:creationId xmlns:a16="http://schemas.microsoft.com/office/drawing/2014/main" id="{8671AE1B-BB18-4C7E-AA77-3A4D401A5F35}"/>
              </a:ext>
            </a:extLst>
          </p:cNvPr>
          <p:cNvSpPr>
            <a:spLocks noGrp="1"/>
          </p:cNvSpPr>
          <p:nvPr>
            <p:ph type="ftr" sz="quarter" idx="11"/>
          </p:nvPr>
        </p:nvSpPr>
        <p:spPr/>
        <p:txBody>
          <a:bodyPr rtlCol="0"/>
          <a:lstStyle/>
          <a:p>
            <a:pPr rtl="0"/>
            <a:r>
              <a:rPr lang="es-ES" noProof="0"/>
              <a:t>Título de la presentación</a:t>
            </a:r>
          </a:p>
        </p:txBody>
      </p:sp>
      <p:sp>
        <p:nvSpPr>
          <p:cNvPr id="7" name="Marcador de número de diapositiva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rtlCol="0"/>
          <a:lstStyle/>
          <a:p>
            <a:pPr rtl="0"/>
            <a:fld id="{B9713C8C-8E70-45D5-AE59-23E60168254E}" type="slidenum">
              <a:rPr lang="es-ES" noProof="0" smtClean="0"/>
              <a:t>‹Nº›</a:t>
            </a:fld>
            <a:endParaRPr lang="es-ES" noProof="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orma libre: Forma 9" descr="Etiqueta = Color de énfasis&#10;Tipo = Claro&#10;Objetivo = Relleno">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pPr rtl="0"/>
            <a:endParaRPr lang="es-ES" noProof="0"/>
          </a:p>
        </p:txBody>
      </p:sp>
      <p:sp>
        <p:nvSpPr>
          <p:cNvPr id="2" name="Título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rtlCol="0">
            <a:normAutofit/>
          </a:bodyPr>
          <a:lstStyle>
            <a:lvl1pPr>
              <a:defRPr sz="4000"/>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rtlCol="0"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rtlCol="0">
            <a:normAutofit/>
          </a:bodyPr>
          <a:lstStyle>
            <a:lvl1pPr>
              <a:defRPr sz="1800"/>
            </a:lvl1pPr>
            <a:lvl2pPr>
              <a:defRPr sz="1800"/>
            </a:lvl2pPr>
            <a:lvl3pPr>
              <a:defRPr sz="1800"/>
            </a:lvl3pPr>
            <a:lvl4pPr>
              <a:defRPr sz="1800"/>
            </a:lvl4pPr>
            <a:lvl5pPr>
              <a:defRPr sz="18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rtlCol="0"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rtlCol="0">
            <a:normAutofit/>
          </a:bodyPr>
          <a:lstStyle>
            <a:lvl1pPr>
              <a:defRPr sz="1800"/>
            </a:lvl1pPr>
            <a:lvl2pPr>
              <a:defRPr sz="1800"/>
            </a:lvl2pPr>
            <a:lvl3pPr>
              <a:defRPr sz="1800"/>
            </a:lvl3pPr>
            <a:lvl4pPr>
              <a:defRPr sz="1800"/>
            </a:lvl4pPr>
            <a:lvl5pPr>
              <a:defRPr sz="18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2AA4E5D6-7075-4584-BD43-D966F0B58E6D}"/>
              </a:ext>
            </a:extLst>
          </p:cNvPr>
          <p:cNvSpPr>
            <a:spLocks noGrp="1"/>
          </p:cNvSpPr>
          <p:nvPr>
            <p:ph type="dt" sz="half" idx="10"/>
          </p:nvPr>
        </p:nvSpPr>
        <p:spPr/>
        <p:txBody>
          <a:bodyPr rtlCol="0"/>
          <a:lstStyle/>
          <a:p>
            <a:pPr rtl="0"/>
            <a:r>
              <a:rPr lang="es-ES" noProof="0"/>
              <a:t>3/9/20XX</a:t>
            </a:r>
          </a:p>
        </p:txBody>
      </p:sp>
      <p:sp>
        <p:nvSpPr>
          <p:cNvPr id="8" name="Marcador de pie de página 7">
            <a:extLst>
              <a:ext uri="{FF2B5EF4-FFF2-40B4-BE49-F238E27FC236}">
                <a16:creationId xmlns:a16="http://schemas.microsoft.com/office/drawing/2014/main" id="{8C38B83D-8A05-4F3C-A409-1602C9630750}"/>
              </a:ext>
            </a:extLst>
          </p:cNvPr>
          <p:cNvSpPr>
            <a:spLocks noGrp="1"/>
          </p:cNvSpPr>
          <p:nvPr>
            <p:ph type="ftr" sz="quarter" idx="11"/>
          </p:nvPr>
        </p:nvSpPr>
        <p:spPr/>
        <p:txBody>
          <a:bodyPr rtlCol="0"/>
          <a:lstStyle/>
          <a:p>
            <a:pPr rtl="0"/>
            <a:r>
              <a:rPr lang="es-ES" noProof="0"/>
              <a:t>Título de la presentación</a:t>
            </a:r>
          </a:p>
        </p:txBody>
      </p:sp>
      <p:sp>
        <p:nvSpPr>
          <p:cNvPr id="9" name="Marcador de número de diapositiva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rtlCol="0"/>
          <a:lstStyle/>
          <a:p>
            <a:pPr rtl="0"/>
            <a:fld id="{B9713C8C-8E70-45D5-AE59-23E60168254E}" type="slidenum">
              <a:rPr lang="es-ES" noProof="0" smtClean="0"/>
              <a:t>‹Nº›</a:t>
            </a:fld>
            <a:endParaRPr lang="es-ES" noProof="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es-ES" noProof="0"/>
              <a:t>3/9/20XX</a:t>
            </a:r>
          </a:p>
        </p:txBody>
      </p:sp>
      <p:sp>
        <p:nvSpPr>
          <p:cNvPr id="5" name="Marcador de pie de página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s-ES" noProof="0"/>
              <a:t>Título de la presentación</a:t>
            </a:r>
          </a:p>
        </p:txBody>
      </p:sp>
      <p:sp>
        <p:nvSpPr>
          <p:cNvPr id="6" name="Marcador de número de diapositiva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B9713C8C-8E70-45D5-AE59-23E60168254E}" type="slidenum">
              <a:rPr lang="es-ES" noProof="0" smtClean="0"/>
              <a:t>‹Nº›</a:t>
            </a:fld>
            <a:endParaRPr lang="es-ES" noProof="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rtl="0"/>
            <a:r>
              <a:rPr lang="es-ES" noProof="0"/>
              <a:t>3/9/20XX</a:t>
            </a:r>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pPr rtl="0"/>
            <a:r>
              <a:rPr lang="es-ES" noProof="0"/>
              <a:t>Título de la presentación</a:t>
            </a: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rtl="0"/>
            <a:fld id="{B9713C8C-8E70-45D5-AE59-23E60168254E}" type="slidenum">
              <a:rPr lang="es-ES" noProof="0" smtClean="0"/>
              <a:t>‹Nº›</a:t>
            </a:fld>
            <a:endParaRPr lang="es-ES" noProof="0"/>
          </a:p>
        </p:txBody>
      </p:sp>
    </p:spTree>
    <p:extLst>
      <p:ext uri="{BB962C8B-B14F-4D97-AF65-F5344CB8AC3E}">
        <p14:creationId xmlns:p14="http://schemas.microsoft.com/office/powerpoint/2010/main" val="3084088117"/>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 id="2147483770" r:id="rId18"/>
    <p:sldLayoutId id="2147483771" r:id="rId19"/>
    <p:sldLayoutId id="2147483772" r:id="rId20"/>
    <p:sldLayoutId id="2147483773" r:id="rId21"/>
    <p:sldLayoutId id="2147483774" r:id="rId22"/>
    <p:sldLayoutId id="2147483775" r:id="rId23"/>
    <p:sldLayoutId id="2147483777" r:id="rId24"/>
  </p:sldLayoutIdLst>
  <p:hf hdr="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3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38.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38.xml"/><Relationship Id="rId6" Type="http://schemas.openxmlformats.org/officeDocument/2006/relationships/image" Target="../media/image10.jpeg"/><Relationship Id="rId5" Type="http://schemas.openxmlformats.org/officeDocument/2006/relationships/image" Target="../media/image7.jpeg"/><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36.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36.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36.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40.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8.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3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8CF5B-E8DE-48F3-9581-51BBEC47AE73}"/>
              </a:ext>
            </a:extLst>
          </p:cNvPr>
          <p:cNvSpPr>
            <a:spLocks noGrp="1"/>
          </p:cNvSpPr>
          <p:nvPr>
            <p:ph type="ctrTitle"/>
          </p:nvPr>
        </p:nvSpPr>
        <p:spPr/>
        <p:txBody>
          <a:bodyPr rtlCol="0"/>
          <a:lstStyle/>
          <a:p>
            <a:pPr rtl="0"/>
            <a:r>
              <a:rPr lang="es-ES" dirty="0"/>
              <a:t>Fundamentos </a:t>
            </a:r>
            <a:r>
              <a:rPr lang="es-ES" dirty="0" err="1"/>
              <a:t>js</a:t>
            </a:r>
            <a:endParaRPr lang="es-ES" dirty="0"/>
          </a:p>
        </p:txBody>
      </p:sp>
      <p:sp>
        <p:nvSpPr>
          <p:cNvPr id="3" name="Subtítulo 2">
            <a:extLst>
              <a:ext uri="{FF2B5EF4-FFF2-40B4-BE49-F238E27FC236}">
                <a16:creationId xmlns:a16="http://schemas.microsoft.com/office/drawing/2014/main" id="{EF5D29EF-CFED-41EF-9138-BE844655F339}"/>
              </a:ext>
            </a:extLst>
          </p:cNvPr>
          <p:cNvSpPr>
            <a:spLocks noGrp="1"/>
          </p:cNvSpPr>
          <p:nvPr>
            <p:ph type="subTitle" idx="1"/>
          </p:nvPr>
        </p:nvSpPr>
        <p:spPr/>
        <p:txBody>
          <a:bodyPr rtlCol="0"/>
          <a:lstStyle/>
          <a:p>
            <a:pPr rtl="0"/>
            <a:r>
              <a:rPr lang="es-ES" dirty="0"/>
              <a:t>Fabian </a:t>
            </a:r>
            <a:r>
              <a:rPr lang="es-ES" dirty="0" err="1"/>
              <a:t>Marin</a:t>
            </a:r>
            <a:endParaRPr lang="es-ES" dirty="0"/>
          </a:p>
        </p:txBody>
      </p:sp>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ABC57B06-3F43-4092-8AB5-0AC06017930A}"/>
              </a:ext>
            </a:extLst>
          </p:cNvPr>
          <p:cNvSpPr>
            <a:spLocks noGrp="1"/>
          </p:cNvSpPr>
          <p:nvPr>
            <p:ph type="sldNum" sz="quarter" idx="12"/>
          </p:nvPr>
        </p:nvSpPr>
        <p:spPr/>
        <p:txBody>
          <a:bodyPr rtlCol="0"/>
          <a:lstStyle/>
          <a:p>
            <a:pPr rtl="0"/>
            <a:fld id="{B9713C8C-8E70-45D5-AE59-23E60168254E}" type="slidenum">
              <a:rPr lang="es-ES" smtClean="0"/>
              <a:t>10</a:t>
            </a:fld>
            <a:endParaRPr lang="es-ES"/>
          </a:p>
        </p:txBody>
      </p:sp>
      <p:graphicFrame>
        <p:nvGraphicFramePr>
          <p:cNvPr id="9" name="Diagrama 8">
            <a:extLst>
              <a:ext uri="{FF2B5EF4-FFF2-40B4-BE49-F238E27FC236}">
                <a16:creationId xmlns:a16="http://schemas.microsoft.com/office/drawing/2014/main" id="{208A9514-92E2-6600-59E0-417C2296E78F}"/>
              </a:ext>
            </a:extLst>
          </p:cNvPr>
          <p:cNvGraphicFramePr/>
          <p:nvPr>
            <p:extLst>
              <p:ext uri="{D42A27DB-BD31-4B8C-83A1-F6EECF244321}">
                <p14:modId xmlns:p14="http://schemas.microsoft.com/office/powerpoint/2010/main" val="1093326220"/>
              </p:ext>
            </p:extLst>
          </p:nvPr>
        </p:nvGraphicFramePr>
        <p:xfrm>
          <a:off x="1332741" y="198782"/>
          <a:ext cx="9003955" cy="61755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9534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EC02B0-6114-45FA-BF40-69F0FB5E2F14}"/>
              </a:ext>
            </a:extLst>
          </p:cNvPr>
          <p:cNvSpPr>
            <a:spLocks noGrp="1"/>
          </p:cNvSpPr>
          <p:nvPr>
            <p:ph type="title"/>
          </p:nvPr>
        </p:nvSpPr>
        <p:spPr>
          <a:xfrm>
            <a:off x="839788" y="365125"/>
            <a:ext cx="10515600" cy="880579"/>
          </a:xfrm>
        </p:spPr>
        <p:txBody>
          <a:bodyPr rtlCol="0"/>
          <a:lstStyle/>
          <a:p>
            <a:pPr rtl="0"/>
            <a:r>
              <a:rPr lang="es-ES" dirty="0"/>
              <a:t>Datos Primitivos </a:t>
            </a:r>
          </a:p>
        </p:txBody>
      </p:sp>
      <p:sp>
        <p:nvSpPr>
          <p:cNvPr id="4" name="Marcador de contenido 3">
            <a:extLst>
              <a:ext uri="{FF2B5EF4-FFF2-40B4-BE49-F238E27FC236}">
                <a16:creationId xmlns:a16="http://schemas.microsoft.com/office/drawing/2014/main" id="{B32D0151-A8F0-46E3-8A2B-11A93ECEEC14}"/>
              </a:ext>
            </a:extLst>
          </p:cNvPr>
          <p:cNvSpPr>
            <a:spLocks noGrp="1"/>
          </p:cNvSpPr>
          <p:nvPr>
            <p:ph sz="half" idx="2"/>
          </p:nvPr>
        </p:nvSpPr>
        <p:spPr>
          <a:xfrm>
            <a:off x="839788" y="1470991"/>
            <a:ext cx="10427768" cy="4518991"/>
          </a:xfrm>
        </p:spPr>
        <p:txBody>
          <a:bodyPr rtlCol="0">
            <a:normAutofit/>
          </a:bodyPr>
          <a:lstStyle/>
          <a:p>
            <a:pPr rtl="0"/>
            <a:r>
              <a:rPr lang="es-ES" sz="2400" dirty="0" err="1"/>
              <a:t>Boolean</a:t>
            </a:r>
            <a:r>
              <a:rPr lang="es-ES" sz="2400" dirty="0"/>
              <a:t>: Representa una entidad lógica y puede tener dos valores; true o false.</a:t>
            </a:r>
          </a:p>
          <a:p>
            <a:pPr rtl="0"/>
            <a:r>
              <a:rPr lang="es-ES" sz="2400" dirty="0" err="1"/>
              <a:t>Number</a:t>
            </a:r>
            <a:r>
              <a:rPr lang="es-ES" sz="2400" dirty="0"/>
              <a:t>: Un valor Numérico.</a:t>
            </a:r>
          </a:p>
          <a:p>
            <a:pPr rtl="0"/>
            <a:r>
              <a:rPr lang="es-ES" sz="2400" dirty="0" err="1"/>
              <a:t>String</a:t>
            </a:r>
            <a:r>
              <a:rPr lang="es-ES" sz="2400" dirty="0"/>
              <a:t>: Una cadena de texto.</a:t>
            </a:r>
          </a:p>
          <a:p>
            <a:pPr rtl="0"/>
            <a:r>
              <a:rPr lang="es-ES" sz="2400" dirty="0" err="1"/>
              <a:t>Undefined</a:t>
            </a:r>
            <a:r>
              <a:rPr lang="es-ES" sz="2400" dirty="0"/>
              <a:t>: Una variable a la cual no se le haya asignado valor tiene entonces el valor </a:t>
            </a:r>
            <a:r>
              <a:rPr lang="es-ES" sz="2400" dirty="0" err="1"/>
              <a:t>undefined</a:t>
            </a:r>
            <a:r>
              <a:rPr lang="es-ES" sz="2400" dirty="0"/>
              <a:t>.</a:t>
            </a:r>
          </a:p>
          <a:p>
            <a:pPr rtl="0"/>
            <a:r>
              <a:rPr lang="es-ES" sz="2400" dirty="0" err="1"/>
              <a:t>Null</a:t>
            </a:r>
            <a:r>
              <a:rPr lang="es-ES" sz="2400" dirty="0"/>
              <a:t>: Una variable que se le asigna y representa un valor nulo o vacío.</a:t>
            </a:r>
          </a:p>
        </p:txBody>
      </p:sp>
      <p:sp>
        <p:nvSpPr>
          <p:cNvPr id="11" name="Marcador de número de diapositiva 10">
            <a:extLst>
              <a:ext uri="{FF2B5EF4-FFF2-40B4-BE49-F238E27FC236}">
                <a16:creationId xmlns:a16="http://schemas.microsoft.com/office/drawing/2014/main" id="{A2A5F5C6-0A35-4E6A-BF43-EDAF5AD55104}"/>
              </a:ext>
            </a:extLst>
          </p:cNvPr>
          <p:cNvSpPr>
            <a:spLocks noGrp="1"/>
          </p:cNvSpPr>
          <p:nvPr>
            <p:ph type="sldNum" sz="quarter" idx="12"/>
          </p:nvPr>
        </p:nvSpPr>
        <p:spPr/>
        <p:txBody>
          <a:bodyPr rtlCol="0"/>
          <a:lstStyle/>
          <a:p>
            <a:pPr rtl="0"/>
            <a:fld id="{B9713C8C-8E70-45D5-AE59-23E60168254E}" type="slidenum">
              <a:rPr lang="es-ES" smtClean="0"/>
              <a:t>11</a:t>
            </a:fld>
            <a:endParaRPr lang="es-ES"/>
          </a:p>
        </p:txBody>
      </p:sp>
    </p:spTree>
    <p:extLst>
      <p:ext uri="{BB962C8B-B14F-4D97-AF65-F5344CB8AC3E}">
        <p14:creationId xmlns:p14="http://schemas.microsoft.com/office/powerpoint/2010/main" val="42514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EC02B0-6114-45FA-BF40-69F0FB5E2F14}"/>
              </a:ext>
            </a:extLst>
          </p:cNvPr>
          <p:cNvSpPr>
            <a:spLocks noGrp="1"/>
          </p:cNvSpPr>
          <p:nvPr>
            <p:ph type="title"/>
          </p:nvPr>
        </p:nvSpPr>
        <p:spPr>
          <a:xfrm>
            <a:off x="839788" y="365125"/>
            <a:ext cx="10515600" cy="880579"/>
          </a:xfrm>
        </p:spPr>
        <p:txBody>
          <a:bodyPr rtlCol="0"/>
          <a:lstStyle/>
          <a:p>
            <a:pPr rtl="0"/>
            <a:r>
              <a:rPr lang="es-ES" dirty="0"/>
              <a:t>Datos compuestos </a:t>
            </a:r>
          </a:p>
        </p:txBody>
      </p:sp>
      <p:sp>
        <p:nvSpPr>
          <p:cNvPr id="4" name="Marcador de contenido 3">
            <a:extLst>
              <a:ext uri="{FF2B5EF4-FFF2-40B4-BE49-F238E27FC236}">
                <a16:creationId xmlns:a16="http://schemas.microsoft.com/office/drawing/2014/main" id="{B32D0151-A8F0-46E3-8A2B-11A93ECEEC14}"/>
              </a:ext>
            </a:extLst>
          </p:cNvPr>
          <p:cNvSpPr>
            <a:spLocks noGrp="1"/>
          </p:cNvSpPr>
          <p:nvPr>
            <p:ph sz="half" idx="2"/>
          </p:nvPr>
        </p:nvSpPr>
        <p:spPr>
          <a:xfrm>
            <a:off x="839788" y="1470991"/>
            <a:ext cx="10427768" cy="4518991"/>
          </a:xfrm>
        </p:spPr>
        <p:txBody>
          <a:bodyPr rtlCol="0">
            <a:normAutofit/>
          </a:bodyPr>
          <a:lstStyle/>
          <a:p>
            <a:pPr rtl="0"/>
            <a:r>
              <a:rPr lang="es-ES" sz="2400" dirty="0" err="1"/>
              <a:t>Object</a:t>
            </a:r>
            <a:r>
              <a:rPr lang="es-ES" sz="2400" dirty="0"/>
              <a:t>: Una primera forma de verlo, es como una variable especial que puede contener más variables en su interior. De esta forma, tenemos la posibilidad de organizar múltiples variables de la misma temática en el interior de un </a:t>
            </a:r>
            <a:r>
              <a:rPr lang="es-ES" sz="2400" dirty="0" err="1"/>
              <a:t>objeto.Number</a:t>
            </a:r>
            <a:r>
              <a:rPr lang="es-ES" sz="2400" dirty="0"/>
              <a:t>: Un valor Numérico.</a:t>
            </a:r>
          </a:p>
          <a:p>
            <a:pPr rtl="0"/>
            <a:r>
              <a:rPr lang="es-ES" sz="2400" dirty="0"/>
              <a:t>Array: Es una colección o agrupación de elementos en una misma variable, cada uno de ellos ubicado por la posición que ocupa en el array. En algunas ocasiones también se les suelen llamar arreglos o vectores.</a:t>
            </a:r>
          </a:p>
        </p:txBody>
      </p:sp>
      <p:sp>
        <p:nvSpPr>
          <p:cNvPr id="11" name="Marcador de número de diapositiva 10">
            <a:extLst>
              <a:ext uri="{FF2B5EF4-FFF2-40B4-BE49-F238E27FC236}">
                <a16:creationId xmlns:a16="http://schemas.microsoft.com/office/drawing/2014/main" id="{A2A5F5C6-0A35-4E6A-BF43-EDAF5AD55104}"/>
              </a:ext>
            </a:extLst>
          </p:cNvPr>
          <p:cNvSpPr>
            <a:spLocks noGrp="1"/>
          </p:cNvSpPr>
          <p:nvPr>
            <p:ph type="sldNum" sz="quarter" idx="12"/>
          </p:nvPr>
        </p:nvSpPr>
        <p:spPr/>
        <p:txBody>
          <a:bodyPr rtlCol="0"/>
          <a:lstStyle/>
          <a:p>
            <a:pPr rtl="0"/>
            <a:fld id="{B9713C8C-8E70-45D5-AE59-23E60168254E}" type="slidenum">
              <a:rPr lang="es-ES" smtClean="0"/>
              <a:t>12</a:t>
            </a:fld>
            <a:endParaRPr lang="es-ES"/>
          </a:p>
        </p:txBody>
      </p:sp>
    </p:spTree>
    <p:extLst>
      <p:ext uri="{BB962C8B-B14F-4D97-AF65-F5344CB8AC3E}">
        <p14:creationId xmlns:p14="http://schemas.microsoft.com/office/powerpoint/2010/main" val="1241505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D729CCBC-5442-4C93-B800-2D4D325D32E4}"/>
              </a:ext>
            </a:extLst>
          </p:cNvPr>
          <p:cNvSpPr>
            <a:spLocks noGrp="1"/>
          </p:cNvSpPr>
          <p:nvPr>
            <p:ph type="title"/>
          </p:nvPr>
        </p:nvSpPr>
        <p:spPr>
          <a:xfrm>
            <a:off x="1086173" y="183515"/>
            <a:ext cx="10353761" cy="940354"/>
          </a:xfrm>
        </p:spPr>
        <p:txBody>
          <a:bodyPr vert="horz" lIns="91440" tIns="45720" rIns="91440" bIns="45720" rtlCol="0" anchor="b">
            <a:normAutofit/>
          </a:bodyPr>
          <a:lstStyle/>
          <a:p>
            <a:r>
              <a:rPr lang="en-US" sz="3600" dirty="0" err="1"/>
              <a:t>consola</a:t>
            </a:r>
            <a:endParaRPr lang="en-US" sz="3600" dirty="0"/>
          </a:p>
        </p:txBody>
      </p:sp>
      <p:pic>
        <p:nvPicPr>
          <p:cNvPr id="52" name="Imagen 51">
            <a:extLst>
              <a:ext uri="{FF2B5EF4-FFF2-40B4-BE49-F238E27FC236}">
                <a16:creationId xmlns:a16="http://schemas.microsoft.com/office/drawing/2014/main" id="{1B7EBCB2-F71B-36BE-F6C9-07E69DFC4FAE}"/>
              </a:ext>
            </a:extLst>
          </p:cNvPr>
          <p:cNvPicPr>
            <a:picLocks noChangeAspect="1"/>
          </p:cNvPicPr>
          <p:nvPr/>
        </p:nvPicPr>
        <p:blipFill>
          <a:blip r:embed="rId4"/>
          <a:stretch>
            <a:fillRect/>
          </a:stretch>
        </p:blipFill>
        <p:spPr>
          <a:xfrm>
            <a:off x="1086173" y="1752347"/>
            <a:ext cx="10009002" cy="3928534"/>
          </a:xfrm>
          <a:prstGeom prst="rect">
            <a:avLst/>
          </a:prstGeom>
        </p:spPr>
      </p:pic>
    </p:spTree>
    <p:extLst>
      <p:ext uri="{BB962C8B-B14F-4D97-AF65-F5344CB8AC3E}">
        <p14:creationId xmlns:p14="http://schemas.microsoft.com/office/powerpoint/2010/main" val="3937857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137AAE58-B7D3-483F-829E-637C98F7F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4EB6993D-014A-A548-8750-B95B61C5DCB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92" t="9332" r="8211" b="12015"/>
          <a:stretch/>
        </p:blipFill>
        <p:spPr bwMode="auto">
          <a:xfrm>
            <a:off x="8216138" y="1860083"/>
            <a:ext cx="2677160" cy="31089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91C8E41-9854-F1A5-E0EC-B296E6A37BB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841904" y="1751710"/>
            <a:ext cx="2501476" cy="3217333"/>
          </a:xfrm>
          <a:prstGeom prst="rect">
            <a:avLst/>
          </a:prstGeom>
          <a:noFill/>
          <a:extLst>
            <a:ext uri="{909E8E84-426E-40DD-AFC4-6F175D3DCCD1}">
              <a14:hiddenFill xmlns:a14="http://schemas.microsoft.com/office/drawing/2010/main">
                <a:solidFill>
                  <a:srgbClr val="FFFFFF"/>
                </a:solidFill>
              </a14:hiddenFill>
            </a:ext>
          </a:extLst>
        </p:spPr>
      </p:pic>
      <p:sp>
        <p:nvSpPr>
          <p:cNvPr id="32" name="Marcador de número de diapositiva 31">
            <a:extLst>
              <a:ext uri="{FF2B5EF4-FFF2-40B4-BE49-F238E27FC236}">
                <a16:creationId xmlns:a16="http://schemas.microsoft.com/office/drawing/2014/main" id="{89BE6787-F451-403C-864D-CA5BF63B475A}"/>
              </a:ext>
            </a:extLst>
          </p:cNvPr>
          <p:cNvSpPr>
            <a:spLocks noGrp="1"/>
          </p:cNvSpPr>
          <p:nvPr>
            <p:ph type="sldNum" sz="quarter" idx="12"/>
          </p:nvPr>
        </p:nvSpPr>
        <p:spPr>
          <a:xfrm>
            <a:off x="10514011" y="6163057"/>
            <a:ext cx="753545" cy="365125"/>
          </a:xfrm>
        </p:spPr>
        <p:txBody>
          <a:bodyPr vert="horz" lIns="91440" tIns="45720" rIns="91440" bIns="45720" rtlCol="0" anchor="ctr">
            <a:normAutofit/>
          </a:bodyPr>
          <a:lstStyle/>
          <a:p>
            <a:pPr defTabSz="457200">
              <a:spcAft>
                <a:spcPts val="600"/>
              </a:spcAft>
            </a:pPr>
            <a:fld id="{B9713C8C-8E70-45D5-AE59-23E60168254E}" type="slidenum">
              <a:rPr lang="en-US" smtClean="0"/>
              <a:pPr defTabSz="457200">
                <a:spcAft>
                  <a:spcPts val="600"/>
                </a:spcAft>
              </a:pPr>
              <a:t>14</a:t>
            </a:fld>
            <a:endParaRPr lang="en-US"/>
          </a:p>
        </p:txBody>
      </p:sp>
      <p:pic>
        <p:nvPicPr>
          <p:cNvPr id="3074" name="Picture 2" descr="Aprende javascript | Animal memes, Funny images, Funny memes">
            <a:extLst>
              <a:ext uri="{FF2B5EF4-FFF2-40B4-BE49-F238E27FC236}">
                <a16:creationId xmlns:a16="http://schemas.microsoft.com/office/drawing/2014/main" id="{E5404ED3-6561-D27F-B84B-9A8F9CE13E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430" y="1751710"/>
            <a:ext cx="3203753" cy="3203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196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278FAAB-8DFA-4475-B8B6-51A3ED193119}"/>
              </a:ext>
            </a:extLst>
          </p:cNvPr>
          <p:cNvSpPr>
            <a:spLocks noGrp="1"/>
          </p:cNvSpPr>
          <p:nvPr>
            <p:ph type="title"/>
          </p:nvPr>
        </p:nvSpPr>
        <p:spPr/>
        <p:txBody>
          <a:bodyPr rtlCol="0"/>
          <a:lstStyle/>
          <a:p>
            <a:pPr rtl="0"/>
            <a:r>
              <a:rPr lang="es-ES" sz="4800" dirty="0"/>
              <a:t>Operadores</a:t>
            </a:r>
            <a:endParaRPr lang="es-ES" dirty="0"/>
          </a:p>
        </p:txBody>
      </p:sp>
      <p:pic>
        <p:nvPicPr>
          <p:cNvPr id="8" name="Marcador de posición de imagen 7" descr="Texto&#10;&#10;Descripción generada automáticamente">
            <a:extLst>
              <a:ext uri="{FF2B5EF4-FFF2-40B4-BE49-F238E27FC236}">
                <a16:creationId xmlns:a16="http://schemas.microsoft.com/office/drawing/2014/main" id="{4C053962-F5C8-7BA4-DC13-877A8043FC57}"/>
              </a:ext>
            </a:extLst>
          </p:cNvPr>
          <p:cNvPicPr>
            <a:picLocks noGrp="1" noChangeAspect="1"/>
          </p:cNvPicPr>
          <p:nvPr>
            <p:ph type="pic" sz="quarter" idx="13"/>
          </p:nvPr>
        </p:nvPicPr>
        <p:blipFill>
          <a:blip r:embed="rId3"/>
          <a:srcRect l="24588" r="24588"/>
          <a:stretch>
            <a:fillRect/>
          </a:stretch>
        </p:blipFill>
        <p:spPr/>
      </p:pic>
      <p:pic>
        <p:nvPicPr>
          <p:cNvPr id="29" name="Marcador de posición de imagen 28" descr="Texto&#10;&#10;Descripción generada automáticamente">
            <a:extLst>
              <a:ext uri="{FF2B5EF4-FFF2-40B4-BE49-F238E27FC236}">
                <a16:creationId xmlns:a16="http://schemas.microsoft.com/office/drawing/2014/main" id="{0D7AE10D-16E9-462D-6CFE-B347BBB6B1F2}"/>
              </a:ext>
            </a:extLst>
          </p:cNvPr>
          <p:cNvPicPr>
            <a:picLocks noGrp="1" noChangeAspect="1"/>
          </p:cNvPicPr>
          <p:nvPr>
            <p:ph type="pic" sz="quarter" idx="14"/>
          </p:nvPr>
        </p:nvPicPr>
        <p:blipFill>
          <a:blip r:embed="rId4"/>
          <a:srcRect l="7591" r="7591"/>
          <a:stretch>
            <a:fillRect/>
          </a:stretch>
        </p:blipFill>
        <p:spPr/>
      </p:pic>
    </p:spTree>
    <p:extLst>
      <p:ext uri="{BB962C8B-B14F-4D97-AF65-F5344CB8AC3E}">
        <p14:creationId xmlns:p14="http://schemas.microsoft.com/office/powerpoint/2010/main" val="3770830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número de diapositiva 7">
            <a:extLst>
              <a:ext uri="{FF2B5EF4-FFF2-40B4-BE49-F238E27FC236}">
                <a16:creationId xmlns:a16="http://schemas.microsoft.com/office/drawing/2014/main" id="{60264F83-93CE-4B81-87A0-2FF1A991148D}"/>
              </a:ext>
            </a:extLst>
          </p:cNvPr>
          <p:cNvSpPr>
            <a:spLocks noGrp="1"/>
          </p:cNvSpPr>
          <p:nvPr>
            <p:ph type="sldNum" sz="quarter" idx="12"/>
          </p:nvPr>
        </p:nvSpPr>
        <p:spPr/>
        <p:txBody>
          <a:bodyPr rtlCol="0"/>
          <a:lstStyle/>
          <a:p>
            <a:pPr rtl="0"/>
            <a:fld id="{B9713C8C-8E70-45D5-AE59-23E60168254E}" type="slidenum">
              <a:rPr lang="es-ES" smtClean="0"/>
              <a:t>16</a:t>
            </a:fld>
            <a:endParaRPr lang="es-ES" dirty="0"/>
          </a:p>
        </p:txBody>
      </p:sp>
      <p:graphicFrame>
        <p:nvGraphicFramePr>
          <p:cNvPr id="9" name="Tabla 6">
            <a:extLst>
              <a:ext uri="{FF2B5EF4-FFF2-40B4-BE49-F238E27FC236}">
                <a16:creationId xmlns:a16="http://schemas.microsoft.com/office/drawing/2014/main" id="{58450A57-4F53-254A-E9A3-DFFBCCC5DE07}"/>
              </a:ext>
            </a:extLst>
          </p:cNvPr>
          <p:cNvGraphicFramePr>
            <a:graphicFrameLocks noGrp="1"/>
          </p:cNvGraphicFramePr>
          <p:nvPr>
            <p:ph idx="1"/>
            <p:extLst>
              <p:ext uri="{D42A27DB-BD31-4B8C-83A1-F6EECF244321}">
                <p14:modId xmlns:p14="http://schemas.microsoft.com/office/powerpoint/2010/main" val="1008135751"/>
              </p:ext>
            </p:extLst>
          </p:nvPr>
        </p:nvGraphicFramePr>
        <p:xfrm>
          <a:off x="561204" y="485454"/>
          <a:ext cx="4982818" cy="2204736"/>
        </p:xfrm>
        <a:graphic>
          <a:graphicData uri="http://schemas.openxmlformats.org/drawingml/2006/table">
            <a:tbl>
              <a:tblPr firstRow="1">
                <a:tableStyleId>{21E4AEA4-8DFA-4A89-87EB-49C32662AFE0}</a:tableStyleId>
              </a:tblPr>
              <a:tblGrid>
                <a:gridCol w="2491409">
                  <a:extLst>
                    <a:ext uri="{9D8B030D-6E8A-4147-A177-3AD203B41FA5}">
                      <a16:colId xmlns:a16="http://schemas.microsoft.com/office/drawing/2014/main" val="541534148"/>
                    </a:ext>
                  </a:extLst>
                </a:gridCol>
                <a:gridCol w="2491409">
                  <a:extLst>
                    <a:ext uri="{9D8B030D-6E8A-4147-A177-3AD203B41FA5}">
                      <a16:colId xmlns:a16="http://schemas.microsoft.com/office/drawing/2014/main" val="3138069100"/>
                    </a:ext>
                  </a:extLst>
                </a:gridCol>
              </a:tblGrid>
              <a:tr h="367456">
                <a:tc gridSpan="2">
                  <a:txBody>
                    <a:bodyPr/>
                    <a:lstStyle/>
                    <a:p>
                      <a:pPr algn="ctr" rtl="0"/>
                      <a:r>
                        <a:rPr lang="es-ES" sz="1600" noProof="0" dirty="0"/>
                        <a:t>Operadores Matemáticos</a:t>
                      </a:r>
                    </a:p>
                  </a:txBody>
                  <a:tcPr anchor="ctr"/>
                </a:tc>
                <a:tc hMerge="1">
                  <a:txBody>
                    <a:bodyPr/>
                    <a:lstStyle/>
                    <a:p>
                      <a:pPr algn="ctr" rtl="0"/>
                      <a:r>
                        <a:rPr lang="es-ES" noProof="0" dirty="0" err="1"/>
                        <a:t>const</a:t>
                      </a:r>
                      <a:endParaRPr lang="es-ES" noProof="0" dirty="0"/>
                    </a:p>
                  </a:txBody>
                  <a:tcPr anchor="ctr"/>
                </a:tc>
                <a:extLst>
                  <a:ext uri="{0D108BD9-81ED-4DB2-BD59-A6C34878D82A}">
                    <a16:rowId xmlns:a16="http://schemas.microsoft.com/office/drawing/2014/main" val="282834623"/>
                  </a:ext>
                </a:extLst>
              </a:tr>
              <a:tr h="367456">
                <a:tc>
                  <a:txBody>
                    <a:bodyPr/>
                    <a:lstStyle/>
                    <a:p>
                      <a:pPr rtl="0"/>
                      <a:r>
                        <a:rPr lang="es-ES" sz="1600" noProof="0" dirty="0"/>
                        <a:t>Suma/Concatenación</a:t>
                      </a:r>
                    </a:p>
                  </a:txBody>
                  <a:tcPr anchor="ctr"/>
                </a:tc>
                <a:tc>
                  <a:txBody>
                    <a:bodyPr/>
                    <a:lstStyle/>
                    <a:p>
                      <a:pPr algn="ctr" rtl="0"/>
                      <a:r>
                        <a:rPr lang="es-ES" sz="1800" b="0" noProof="0" dirty="0"/>
                        <a:t>+</a:t>
                      </a:r>
                    </a:p>
                  </a:txBody>
                  <a:tcPr anchor="ctr"/>
                </a:tc>
                <a:extLst>
                  <a:ext uri="{0D108BD9-81ED-4DB2-BD59-A6C34878D82A}">
                    <a16:rowId xmlns:a16="http://schemas.microsoft.com/office/drawing/2014/main" val="440316717"/>
                  </a:ext>
                </a:extLst>
              </a:tr>
              <a:tr h="367456">
                <a:tc>
                  <a:txBody>
                    <a:bodyPr/>
                    <a:lstStyle/>
                    <a:p>
                      <a:pPr rtl="0"/>
                      <a:r>
                        <a:rPr lang="es-ES" sz="1600" noProof="0" dirty="0"/>
                        <a:t>Resta</a:t>
                      </a:r>
                    </a:p>
                  </a:txBody>
                  <a:tcPr anchor="ctr"/>
                </a:tc>
                <a:tc>
                  <a:txBody>
                    <a:bodyPr/>
                    <a:lstStyle/>
                    <a:p>
                      <a:pPr algn="ctr" rtl="0"/>
                      <a:r>
                        <a:rPr lang="es-ES" sz="1800" b="0" noProof="0" dirty="0"/>
                        <a:t>-</a:t>
                      </a:r>
                    </a:p>
                  </a:txBody>
                  <a:tcPr anchor="ctr"/>
                </a:tc>
                <a:extLst>
                  <a:ext uri="{0D108BD9-81ED-4DB2-BD59-A6C34878D82A}">
                    <a16:rowId xmlns:a16="http://schemas.microsoft.com/office/drawing/2014/main" val="3146667950"/>
                  </a:ext>
                </a:extLst>
              </a:tr>
              <a:tr h="367456">
                <a:tc>
                  <a:txBody>
                    <a:bodyPr/>
                    <a:lstStyle/>
                    <a:p>
                      <a:pPr rtl="0"/>
                      <a:r>
                        <a:rPr lang="es-ES" sz="1600" noProof="0" dirty="0"/>
                        <a:t>Multiplicación</a:t>
                      </a:r>
                    </a:p>
                  </a:txBody>
                  <a:tcPr anchor="ctr"/>
                </a:tc>
                <a:tc>
                  <a:txBody>
                    <a:bodyPr/>
                    <a:lstStyle/>
                    <a:p>
                      <a:pPr algn="ctr" rtl="0"/>
                      <a:r>
                        <a:rPr lang="es-ES" sz="1800" b="0" noProof="0" dirty="0"/>
                        <a:t>*</a:t>
                      </a:r>
                    </a:p>
                  </a:txBody>
                  <a:tcPr anchor="ctr"/>
                </a:tc>
                <a:extLst>
                  <a:ext uri="{0D108BD9-81ED-4DB2-BD59-A6C34878D82A}">
                    <a16:rowId xmlns:a16="http://schemas.microsoft.com/office/drawing/2014/main" val="187409784"/>
                  </a:ext>
                </a:extLst>
              </a:tr>
              <a:tr h="367456">
                <a:tc>
                  <a:txBody>
                    <a:bodyPr/>
                    <a:lstStyle/>
                    <a:p>
                      <a:pPr rtl="0"/>
                      <a:r>
                        <a:rPr lang="es-ES" sz="1600" noProof="0" dirty="0"/>
                        <a:t>División</a:t>
                      </a:r>
                    </a:p>
                  </a:txBody>
                  <a:tcPr anchor="ctr"/>
                </a:tc>
                <a:tc>
                  <a:txBody>
                    <a:bodyPr/>
                    <a:lstStyle/>
                    <a:p>
                      <a:pPr algn="ctr" rtl="0"/>
                      <a:r>
                        <a:rPr lang="es-ES" sz="1800" b="0" noProof="0" dirty="0"/>
                        <a:t>/</a:t>
                      </a:r>
                    </a:p>
                  </a:txBody>
                  <a:tcPr anchor="ctr"/>
                </a:tc>
                <a:extLst>
                  <a:ext uri="{0D108BD9-81ED-4DB2-BD59-A6C34878D82A}">
                    <a16:rowId xmlns:a16="http://schemas.microsoft.com/office/drawing/2014/main" val="1185318204"/>
                  </a:ext>
                </a:extLst>
              </a:tr>
              <a:tr h="367456">
                <a:tc>
                  <a:txBody>
                    <a:bodyPr/>
                    <a:lstStyle/>
                    <a:p>
                      <a:pPr rtl="0"/>
                      <a:r>
                        <a:rPr lang="es-ES" sz="1600" noProof="0" dirty="0"/>
                        <a:t>Modulo</a:t>
                      </a:r>
                    </a:p>
                  </a:txBody>
                  <a:tcPr anchor="ctr"/>
                </a:tc>
                <a:tc>
                  <a:txBody>
                    <a:bodyPr/>
                    <a:lstStyle/>
                    <a:p>
                      <a:pPr algn="ctr" rtl="0"/>
                      <a:r>
                        <a:rPr lang="es-ES" sz="1800" b="0" noProof="0" dirty="0"/>
                        <a:t>%</a:t>
                      </a:r>
                    </a:p>
                  </a:txBody>
                  <a:tcPr anchor="ctr"/>
                </a:tc>
                <a:extLst>
                  <a:ext uri="{0D108BD9-81ED-4DB2-BD59-A6C34878D82A}">
                    <a16:rowId xmlns:a16="http://schemas.microsoft.com/office/drawing/2014/main" val="4111637066"/>
                  </a:ext>
                </a:extLst>
              </a:tr>
            </a:tbl>
          </a:graphicData>
        </a:graphic>
      </p:graphicFrame>
      <p:graphicFrame>
        <p:nvGraphicFramePr>
          <p:cNvPr id="12" name="Tabla 6">
            <a:extLst>
              <a:ext uri="{FF2B5EF4-FFF2-40B4-BE49-F238E27FC236}">
                <a16:creationId xmlns:a16="http://schemas.microsoft.com/office/drawing/2014/main" id="{6C3FF806-74F6-CB9C-3632-7E3C59706EA1}"/>
              </a:ext>
            </a:extLst>
          </p:cNvPr>
          <p:cNvGraphicFramePr>
            <a:graphicFrameLocks/>
          </p:cNvGraphicFramePr>
          <p:nvPr>
            <p:extLst>
              <p:ext uri="{D42A27DB-BD31-4B8C-83A1-F6EECF244321}">
                <p14:modId xmlns:p14="http://schemas.microsoft.com/office/powerpoint/2010/main" val="3482939035"/>
              </p:ext>
            </p:extLst>
          </p:nvPr>
        </p:nvGraphicFramePr>
        <p:xfrm>
          <a:off x="6095999" y="485453"/>
          <a:ext cx="4982818" cy="3132388"/>
        </p:xfrm>
        <a:graphic>
          <a:graphicData uri="http://schemas.openxmlformats.org/drawingml/2006/table">
            <a:tbl>
              <a:tblPr firstRow="1">
                <a:tableStyleId>{21E4AEA4-8DFA-4A89-87EB-49C32662AFE0}</a:tableStyleId>
              </a:tblPr>
              <a:tblGrid>
                <a:gridCol w="2491409">
                  <a:extLst>
                    <a:ext uri="{9D8B030D-6E8A-4147-A177-3AD203B41FA5}">
                      <a16:colId xmlns:a16="http://schemas.microsoft.com/office/drawing/2014/main" val="541534148"/>
                    </a:ext>
                  </a:extLst>
                </a:gridCol>
                <a:gridCol w="2491409">
                  <a:extLst>
                    <a:ext uri="{9D8B030D-6E8A-4147-A177-3AD203B41FA5}">
                      <a16:colId xmlns:a16="http://schemas.microsoft.com/office/drawing/2014/main" val="3138069100"/>
                    </a:ext>
                  </a:extLst>
                </a:gridCol>
              </a:tblGrid>
              <a:tr h="447484">
                <a:tc gridSpan="2">
                  <a:txBody>
                    <a:bodyPr/>
                    <a:lstStyle/>
                    <a:p>
                      <a:pPr algn="ctr" rtl="0"/>
                      <a:r>
                        <a:rPr lang="es-ES" sz="1600" noProof="0" dirty="0"/>
                        <a:t>Operadores</a:t>
                      </a:r>
                      <a:r>
                        <a:rPr lang="es-ES" sz="1400" noProof="0" dirty="0"/>
                        <a:t> Asignación</a:t>
                      </a:r>
                    </a:p>
                  </a:txBody>
                  <a:tcPr anchor="ctr"/>
                </a:tc>
                <a:tc hMerge="1">
                  <a:txBody>
                    <a:bodyPr/>
                    <a:lstStyle/>
                    <a:p>
                      <a:pPr algn="ctr" rtl="0"/>
                      <a:r>
                        <a:rPr lang="es-ES" noProof="0" dirty="0" err="1"/>
                        <a:t>const</a:t>
                      </a:r>
                      <a:endParaRPr lang="es-ES" noProof="0" dirty="0"/>
                    </a:p>
                  </a:txBody>
                  <a:tcPr anchor="ctr"/>
                </a:tc>
                <a:extLst>
                  <a:ext uri="{0D108BD9-81ED-4DB2-BD59-A6C34878D82A}">
                    <a16:rowId xmlns:a16="http://schemas.microsoft.com/office/drawing/2014/main" val="282834623"/>
                  </a:ext>
                </a:extLst>
              </a:tr>
              <a:tr h="447484">
                <a:tc>
                  <a:txBody>
                    <a:bodyPr/>
                    <a:lstStyle/>
                    <a:p>
                      <a:pPr rtl="0"/>
                      <a:r>
                        <a:rPr lang="es-ES" sz="1400" noProof="0" dirty="0"/>
                        <a:t>Asignación</a:t>
                      </a:r>
                    </a:p>
                  </a:txBody>
                  <a:tcPr anchor="ctr"/>
                </a:tc>
                <a:tc>
                  <a:txBody>
                    <a:bodyPr/>
                    <a:lstStyle/>
                    <a:p>
                      <a:pPr algn="ctr" rtl="0"/>
                      <a:r>
                        <a:rPr lang="es-ES" sz="1800" b="1" noProof="0" dirty="0"/>
                        <a:t>=</a:t>
                      </a:r>
                    </a:p>
                  </a:txBody>
                  <a:tcPr anchor="ctr"/>
                </a:tc>
                <a:extLst>
                  <a:ext uri="{0D108BD9-81ED-4DB2-BD59-A6C34878D82A}">
                    <a16:rowId xmlns:a16="http://schemas.microsoft.com/office/drawing/2014/main" val="440316717"/>
                  </a:ext>
                </a:extLst>
              </a:tr>
              <a:tr h="447484">
                <a:tc>
                  <a:txBody>
                    <a:bodyPr/>
                    <a:lstStyle/>
                    <a:p>
                      <a:pPr rtl="0"/>
                      <a:r>
                        <a:rPr lang="es-ES" sz="1400" noProof="0" dirty="0"/>
                        <a:t>Suma y asignación</a:t>
                      </a:r>
                    </a:p>
                  </a:txBody>
                  <a:tcPr anchor="ctr"/>
                </a:tc>
                <a:tc>
                  <a:txBody>
                    <a:bodyPr/>
                    <a:lstStyle/>
                    <a:p>
                      <a:pPr algn="ctr" rtl="0"/>
                      <a:r>
                        <a:rPr lang="es-ES" sz="1800" b="1" noProof="0" dirty="0"/>
                        <a:t>+=</a:t>
                      </a:r>
                    </a:p>
                  </a:txBody>
                  <a:tcPr anchor="ctr"/>
                </a:tc>
                <a:extLst>
                  <a:ext uri="{0D108BD9-81ED-4DB2-BD59-A6C34878D82A}">
                    <a16:rowId xmlns:a16="http://schemas.microsoft.com/office/drawing/2014/main" val="3146667950"/>
                  </a:ext>
                </a:extLst>
              </a:tr>
              <a:tr h="447484">
                <a:tc>
                  <a:txBody>
                    <a:bodyPr/>
                    <a:lstStyle/>
                    <a:p>
                      <a:pPr rtl="0"/>
                      <a:r>
                        <a:rPr lang="es-ES" sz="1400" noProof="0" dirty="0"/>
                        <a:t>Resta y asignación</a:t>
                      </a:r>
                    </a:p>
                  </a:txBody>
                  <a:tcPr anchor="ctr"/>
                </a:tc>
                <a:tc>
                  <a:txBody>
                    <a:bodyPr/>
                    <a:lstStyle/>
                    <a:p>
                      <a:pPr algn="ctr" rtl="0"/>
                      <a:r>
                        <a:rPr lang="es-ES" sz="1800" b="1" noProof="0" dirty="0"/>
                        <a:t>-=</a:t>
                      </a:r>
                    </a:p>
                  </a:txBody>
                  <a:tcPr anchor="ctr"/>
                </a:tc>
                <a:extLst>
                  <a:ext uri="{0D108BD9-81ED-4DB2-BD59-A6C34878D82A}">
                    <a16:rowId xmlns:a16="http://schemas.microsoft.com/office/drawing/2014/main" val="187409784"/>
                  </a:ext>
                </a:extLst>
              </a:tr>
              <a:tr h="447484">
                <a:tc>
                  <a:txBody>
                    <a:bodyPr/>
                    <a:lstStyle/>
                    <a:p>
                      <a:pPr rtl="0"/>
                      <a:r>
                        <a:rPr lang="es-ES" sz="1400" noProof="0" dirty="0"/>
                        <a:t>Multiplicación y asignación</a:t>
                      </a:r>
                    </a:p>
                  </a:txBody>
                  <a:tcPr anchor="ctr"/>
                </a:tc>
                <a:tc>
                  <a:txBody>
                    <a:bodyPr/>
                    <a:lstStyle/>
                    <a:p>
                      <a:pPr algn="ctr" rtl="0"/>
                      <a:r>
                        <a:rPr lang="es-ES" sz="1800" b="1" noProof="0" dirty="0"/>
                        <a:t>*=</a:t>
                      </a:r>
                    </a:p>
                  </a:txBody>
                  <a:tcPr anchor="ctr"/>
                </a:tc>
                <a:extLst>
                  <a:ext uri="{0D108BD9-81ED-4DB2-BD59-A6C34878D82A}">
                    <a16:rowId xmlns:a16="http://schemas.microsoft.com/office/drawing/2014/main" val="1185318204"/>
                  </a:ext>
                </a:extLst>
              </a:tr>
              <a:tr h="447484">
                <a:tc>
                  <a:txBody>
                    <a:bodyPr/>
                    <a:lstStyle/>
                    <a:p>
                      <a:pPr rtl="0"/>
                      <a:r>
                        <a:rPr lang="es-ES" sz="1400" noProof="0" dirty="0"/>
                        <a:t>División y asignación</a:t>
                      </a:r>
                    </a:p>
                  </a:txBody>
                  <a:tcPr anchor="ctr"/>
                </a:tc>
                <a:tc>
                  <a:txBody>
                    <a:bodyPr/>
                    <a:lstStyle/>
                    <a:p>
                      <a:pPr algn="ctr" rtl="0"/>
                      <a:r>
                        <a:rPr lang="es-ES" sz="1800" b="1" noProof="0" dirty="0"/>
                        <a:t>/=</a:t>
                      </a:r>
                    </a:p>
                  </a:txBody>
                  <a:tcPr anchor="ctr"/>
                </a:tc>
                <a:extLst>
                  <a:ext uri="{0D108BD9-81ED-4DB2-BD59-A6C34878D82A}">
                    <a16:rowId xmlns:a16="http://schemas.microsoft.com/office/drawing/2014/main" val="4111637066"/>
                  </a:ext>
                </a:extLst>
              </a:tr>
              <a:tr h="447484">
                <a:tc>
                  <a:txBody>
                    <a:bodyPr/>
                    <a:lstStyle/>
                    <a:p>
                      <a:pPr rtl="0"/>
                      <a:r>
                        <a:rPr lang="es-ES" sz="1400" noProof="0" dirty="0"/>
                        <a:t>Modulo y asignación</a:t>
                      </a:r>
                    </a:p>
                  </a:txBody>
                  <a:tcPr anchor="ctr"/>
                </a:tc>
                <a:tc>
                  <a:txBody>
                    <a:bodyPr/>
                    <a:lstStyle/>
                    <a:p>
                      <a:pPr algn="ctr" rtl="0"/>
                      <a:r>
                        <a:rPr lang="es-ES" sz="1800" b="1" noProof="0" dirty="0"/>
                        <a:t>%=</a:t>
                      </a:r>
                    </a:p>
                  </a:txBody>
                  <a:tcPr anchor="ctr"/>
                </a:tc>
                <a:extLst>
                  <a:ext uri="{0D108BD9-81ED-4DB2-BD59-A6C34878D82A}">
                    <a16:rowId xmlns:a16="http://schemas.microsoft.com/office/drawing/2014/main" val="3468233188"/>
                  </a:ext>
                </a:extLst>
              </a:tr>
            </a:tbl>
          </a:graphicData>
        </a:graphic>
      </p:graphicFrame>
      <p:graphicFrame>
        <p:nvGraphicFramePr>
          <p:cNvPr id="13" name="Tabla 6">
            <a:extLst>
              <a:ext uri="{FF2B5EF4-FFF2-40B4-BE49-F238E27FC236}">
                <a16:creationId xmlns:a16="http://schemas.microsoft.com/office/drawing/2014/main" id="{68E1CC09-AD0B-AE23-8C2B-C2E13BAFD52B}"/>
              </a:ext>
            </a:extLst>
          </p:cNvPr>
          <p:cNvGraphicFramePr>
            <a:graphicFrameLocks/>
          </p:cNvGraphicFramePr>
          <p:nvPr>
            <p:extLst>
              <p:ext uri="{D42A27DB-BD31-4B8C-83A1-F6EECF244321}">
                <p14:modId xmlns:p14="http://schemas.microsoft.com/office/powerpoint/2010/main" val="288746974"/>
              </p:ext>
            </p:extLst>
          </p:nvPr>
        </p:nvGraphicFramePr>
        <p:xfrm>
          <a:off x="561204" y="3126189"/>
          <a:ext cx="4982818" cy="3307104"/>
        </p:xfrm>
        <a:graphic>
          <a:graphicData uri="http://schemas.openxmlformats.org/drawingml/2006/table">
            <a:tbl>
              <a:tblPr firstRow="1">
                <a:tableStyleId>{21E4AEA4-8DFA-4A89-87EB-49C32662AFE0}</a:tableStyleId>
              </a:tblPr>
              <a:tblGrid>
                <a:gridCol w="2491409">
                  <a:extLst>
                    <a:ext uri="{9D8B030D-6E8A-4147-A177-3AD203B41FA5}">
                      <a16:colId xmlns:a16="http://schemas.microsoft.com/office/drawing/2014/main" val="541534148"/>
                    </a:ext>
                  </a:extLst>
                </a:gridCol>
                <a:gridCol w="2491409">
                  <a:extLst>
                    <a:ext uri="{9D8B030D-6E8A-4147-A177-3AD203B41FA5}">
                      <a16:colId xmlns:a16="http://schemas.microsoft.com/office/drawing/2014/main" val="3138069100"/>
                    </a:ext>
                  </a:extLst>
                </a:gridCol>
              </a:tblGrid>
              <a:tr h="367456">
                <a:tc gridSpan="2">
                  <a:txBody>
                    <a:bodyPr/>
                    <a:lstStyle/>
                    <a:p>
                      <a:pPr algn="ctr" rtl="0"/>
                      <a:r>
                        <a:rPr lang="es-ES" sz="1600" noProof="0" dirty="0"/>
                        <a:t>Operadores Comparación</a:t>
                      </a:r>
                    </a:p>
                  </a:txBody>
                  <a:tcPr anchor="ctr"/>
                </a:tc>
                <a:tc hMerge="1">
                  <a:txBody>
                    <a:bodyPr/>
                    <a:lstStyle/>
                    <a:p>
                      <a:pPr algn="ctr" rtl="0"/>
                      <a:r>
                        <a:rPr lang="es-ES" noProof="0" dirty="0" err="1"/>
                        <a:t>const</a:t>
                      </a:r>
                      <a:endParaRPr lang="es-ES" noProof="0" dirty="0"/>
                    </a:p>
                  </a:txBody>
                  <a:tcPr anchor="ctr"/>
                </a:tc>
                <a:extLst>
                  <a:ext uri="{0D108BD9-81ED-4DB2-BD59-A6C34878D82A}">
                    <a16:rowId xmlns:a16="http://schemas.microsoft.com/office/drawing/2014/main" val="282834623"/>
                  </a:ext>
                </a:extLst>
              </a:tr>
              <a:tr h="367456">
                <a:tc>
                  <a:txBody>
                    <a:bodyPr/>
                    <a:lstStyle/>
                    <a:p>
                      <a:pPr rtl="0"/>
                      <a:r>
                        <a:rPr lang="es-ES" sz="1400" noProof="0" dirty="0"/>
                        <a:t>Igual a</a:t>
                      </a:r>
                    </a:p>
                  </a:txBody>
                  <a:tcPr anchor="ctr"/>
                </a:tc>
                <a:tc>
                  <a:txBody>
                    <a:bodyPr/>
                    <a:lstStyle/>
                    <a:p>
                      <a:pPr algn="ctr" rtl="0"/>
                      <a:r>
                        <a:rPr lang="es-ES" sz="1600" b="1" noProof="0" dirty="0"/>
                        <a:t>==</a:t>
                      </a:r>
                    </a:p>
                  </a:txBody>
                  <a:tcPr anchor="ctr"/>
                </a:tc>
                <a:extLst>
                  <a:ext uri="{0D108BD9-81ED-4DB2-BD59-A6C34878D82A}">
                    <a16:rowId xmlns:a16="http://schemas.microsoft.com/office/drawing/2014/main" val="440316717"/>
                  </a:ext>
                </a:extLst>
              </a:tr>
              <a:tr h="367456">
                <a:tc>
                  <a:txBody>
                    <a:bodyPr/>
                    <a:lstStyle/>
                    <a:p>
                      <a:pPr rtl="0"/>
                      <a:r>
                        <a:rPr lang="es-ES" sz="1400" noProof="0" dirty="0"/>
                        <a:t>Igual valor y tipo</a:t>
                      </a:r>
                    </a:p>
                  </a:txBody>
                  <a:tcPr anchor="ctr"/>
                </a:tc>
                <a:tc>
                  <a:txBody>
                    <a:bodyPr/>
                    <a:lstStyle/>
                    <a:p>
                      <a:pPr algn="ctr" rtl="0"/>
                      <a:r>
                        <a:rPr lang="es-ES" sz="1600" b="1" noProof="0" dirty="0"/>
                        <a:t>===</a:t>
                      </a:r>
                    </a:p>
                  </a:txBody>
                  <a:tcPr anchor="ctr"/>
                </a:tc>
                <a:extLst>
                  <a:ext uri="{0D108BD9-81ED-4DB2-BD59-A6C34878D82A}">
                    <a16:rowId xmlns:a16="http://schemas.microsoft.com/office/drawing/2014/main" val="3146667950"/>
                  </a:ext>
                </a:extLst>
              </a:tr>
              <a:tr h="367456">
                <a:tc>
                  <a:txBody>
                    <a:bodyPr/>
                    <a:lstStyle/>
                    <a:p>
                      <a:pPr rtl="0"/>
                      <a:r>
                        <a:rPr lang="es-ES" sz="1400" noProof="0" dirty="0"/>
                        <a:t>No es igual </a:t>
                      </a:r>
                    </a:p>
                  </a:txBody>
                  <a:tcPr anchor="ctr"/>
                </a:tc>
                <a:tc>
                  <a:txBody>
                    <a:bodyPr/>
                    <a:lstStyle/>
                    <a:p>
                      <a:pPr algn="ctr" rtl="0"/>
                      <a:r>
                        <a:rPr lang="es-ES" sz="1600" b="1" noProof="0" dirty="0"/>
                        <a:t>!=</a:t>
                      </a:r>
                    </a:p>
                  </a:txBody>
                  <a:tcPr anchor="ctr"/>
                </a:tc>
                <a:extLst>
                  <a:ext uri="{0D108BD9-81ED-4DB2-BD59-A6C34878D82A}">
                    <a16:rowId xmlns:a16="http://schemas.microsoft.com/office/drawing/2014/main" val="187409784"/>
                  </a:ext>
                </a:extLst>
              </a:tr>
              <a:tr h="367456">
                <a:tc>
                  <a:txBody>
                    <a:bodyPr/>
                    <a:lstStyle/>
                    <a:p>
                      <a:pPr rtl="0"/>
                      <a:r>
                        <a:rPr lang="es-ES" sz="1400" noProof="0" dirty="0"/>
                        <a:t>Diferente en tipo y valor</a:t>
                      </a:r>
                    </a:p>
                  </a:txBody>
                  <a:tcPr anchor="ctr"/>
                </a:tc>
                <a:tc>
                  <a:txBody>
                    <a:bodyPr/>
                    <a:lstStyle/>
                    <a:p>
                      <a:pPr algn="ctr" rtl="0"/>
                      <a:r>
                        <a:rPr lang="es-ES" sz="1600" b="1" noProof="0" dirty="0"/>
                        <a:t>!==</a:t>
                      </a:r>
                    </a:p>
                  </a:txBody>
                  <a:tcPr anchor="ctr"/>
                </a:tc>
                <a:extLst>
                  <a:ext uri="{0D108BD9-81ED-4DB2-BD59-A6C34878D82A}">
                    <a16:rowId xmlns:a16="http://schemas.microsoft.com/office/drawing/2014/main" val="1185318204"/>
                  </a:ext>
                </a:extLst>
              </a:tr>
              <a:tr h="367456">
                <a:tc>
                  <a:txBody>
                    <a:bodyPr/>
                    <a:lstStyle/>
                    <a:p>
                      <a:pPr rtl="0"/>
                      <a:r>
                        <a:rPr lang="es-ES" sz="1400" noProof="0" dirty="0"/>
                        <a:t>Mayor que</a:t>
                      </a:r>
                    </a:p>
                  </a:txBody>
                  <a:tcPr anchor="ctr"/>
                </a:tc>
                <a:tc>
                  <a:txBody>
                    <a:bodyPr/>
                    <a:lstStyle/>
                    <a:p>
                      <a:pPr algn="ctr" rtl="0"/>
                      <a:r>
                        <a:rPr lang="es-ES" sz="1600" b="1" noProof="0" dirty="0"/>
                        <a:t>&gt;</a:t>
                      </a:r>
                    </a:p>
                  </a:txBody>
                  <a:tcPr anchor="ctr"/>
                </a:tc>
                <a:extLst>
                  <a:ext uri="{0D108BD9-81ED-4DB2-BD59-A6C34878D82A}">
                    <a16:rowId xmlns:a16="http://schemas.microsoft.com/office/drawing/2014/main" val="4111637066"/>
                  </a:ext>
                </a:extLst>
              </a:tr>
              <a:tr h="367456">
                <a:tc>
                  <a:txBody>
                    <a:bodyPr/>
                    <a:lstStyle/>
                    <a:p>
                      <a:pPr rtl="0"/>
                      <a:r>
                        <a:rPr lang="es-ES" sz="1400" noProof="0" dirty="0"/>
                        <a:t>Menor que</a:t>
                      </a:r>
                    </a:p>
                  </a:txBody>
                  <a:tcPr anchor="ctr"/>
                </a:tc>
                <a:tc>
                  <a:txBody>
                    <a:bodyPr/>
                    <a:lstStyle/>
                    <a:p>
                      <a:pPr algn="ctr" rtl="0"/>
                      <a:r>
                        <a:rPr lang="es-ES" sz="1600" b="1" noProof="0" dirty="0"/>
                        <a:t>&lt;</a:t>
                      </a:r>
                    </a:p>
                  </a:txBody>
                  <a:tcPr anchor="ctr"/>
                </a:tc>
                <a:extLst>
                  <a:ext uri="{0D108BD9-81ED-4DB2-BD59-A6C34878D82A}">
                    <a16:rowId xmlns:a16="http://schemas.microsoft.com/office/drawing/2014/main" val="1430892604"/>
                  </a:ext>
                </a:extLst>
              </a:tr>
              <a:tr h="367456">
                <a:tc>
                  <a:txBody>
                    <a:bodyPr/>
                    <a:lstStyle/>
                    <a:p>
                      <a:pPr rtl="0"/>
                      <a:r>
                        <a:rPr lang="es-ES" sz="1400" noProof="0" dirty="0"/>
                        <a:t>Mayor igual que</a:t>
                      </a:r>
                    </a:p>
                  </a:txBody>
                  <a:tcPr anchor="ctr"/>
                </a:tc>
                <a:tc>
                  <a:txBody>
                    <a:bodyPr/>
                    <a:lstStyle/>
                    <a:p>
                      <a:pPr algn="ctr" rtl="0"/>
                      <a:r>
                        <a:rPr lang="es-ES" sz="1600" b="1" noProof="0" dirty="0"/>
                        <a:t>&gt;=</a:t>
                      </a:r>
                    </a:p>
                  </a:txBody>
                  <a:tcPr anchor="ctr"/>
                </a:tc>
                <a:extLst>
                  <a:ext uri="{0D108BD9-81ED-4DB2-BD59-A6C34878D82A}">
                    <a16:rowId xmlns:a16="http://schemas.microsoft.com/office/drawing/2014/main" val="192802149"/>
                  </a:ext>
                </a:extLst>
              </a:tr>
              <a:tr h="367456">
                <a:tc>
                  <a:txBody>
                    <a:bodyPr/>
                    <a:lstStyle/>
                    <a:p>
                      <a:pPr rtl="0"/>
                      <a:r>
                        <a:rPr lang="es-ES" sz="1400" noProof="0" dirty="0"/>
                        <a:t>Menor igual que</a:t>
                      </a:r>
                    </a:p>
                  </a:txBody>
                  <a:tcPr anchor="ctr"/>
                </a:tc>
                <a:tc>
                  <a:txBody>
                    <a:bodyPr/>
                    <a:lstStyle/>
                    <a:p>
                      <a:pPr algn="ctr" rtl="0"/>
                      <a:r>
                        <a:rPr lang="es-ES" sz="1600" b="1" noProof="0" dirty="0"/>
                        <a:t>&lt;=</a:t>
                      </a:r>
                    </a:p>
                  </a:txBody>
                  <a:tcPr anchor="ctr"/>
                </a:tc>
                <a:extLst>
                  <a:ext uri="{0D108BD9-81ED-4DB2-BD59-A6C34878D82A}">
                    <a16:rowId xmlns:a16="http://schemas.microsoft.com/office/drawing/2014/main" val="733366203"/>
                  </a:ext>
                </a:extLst>
              </a:tr>
            </a:tbl>
          </a:graphicData>
        </a:graphic>
      </p:graphicFrame>
      <p:graphicFrame>
        <p:nvGraphicFramePr>
          <p:cNvPr id="14" name="Tabla 6">
            <a:extLst>
              <a:ext uri="{FF2B5EF4-FFF2-40B4-BE49-F238E27FC236}">
                <a16:creationId xmlns:a16="http://schemas.microsoft.com/office/drawing/2014/main" id="{52A3C5E1-1D31-D8BD-27EF-ADBA5ADC8B87}"/>
              </a:ext>
            </a:extLst>
          </p:cNvPr>
          <p:cNvGraphicFramePr>
            <a:graphicFrameLocks/>
          </p:cNvGraphicFramePr>
          <p:nvPr>
            <p:extLst>
              <p:ext uri="{D42A27DB-BD31-4B8C-83A1-F6EECF244321}">
                <p14:modId xmlns:p14="http://schemas.microsoft.com/office/powerpoint/2010/main" val="1828376069"/>
              </p:ext>
            </p:extLst>
          </p:nvPr>
        </p:nvGraphicFramePr>
        <p:xfrm>
          <a:off x="6095998" y="4015646"/>
          <a:ext cx="4982818" cy="1590024"/>
        </p:xfrm>
        <a:graphic>
          <a:graphicData uri="http://schemas.openxmlformats.org/drawingml/2006/table">
            <a:tbl>
              <a:tblPr firstRow="1">
                <a:tableStyleId>{21E4AEA4-8DFA-4A89-87EB-49C32662AFE0}</a:tableStyleId>
              </a:tblPr>
              <a:tblGrid>
                <a:gridCol w="2491409">
                  <a:extLst>
                    <a:ext uri="{9D8B030D-6E8A-4147-A177-3AD203B41FA5}">
                      <a16:colId xmlns:a16="http://schemas.microsoft.com/office/drawing/2014/main" val="541534148"/>
                    </a:ext>
                  </a:extLst>
                </a:gridCol>
                <a:gridCol w="2491409">
                  <a:extLst>
                    <a:ext uri="{9D8B030D-6E8A-4147-A177-3AD203B41FA5}">
                      <a16:colId xmlns:a16="http://schemas.microsoft.com/office/drawing/2014/main" val="3138069100"/>
                    </a:ext>
                  </a:extLst>
                </a:gridCol>
              </a:tblGrid>
              <a:tr h="397506">
                <a:tc gridSpan="2">
                  <a:txBody>
                    <a:bodyPr/>
                    <a:lstStyle/>
                    <a:p>
                      <a:pPr algn="ctr" rtl="0"/>
                      <a:r>
                        <a:rPr lang="es-ES" sz="1600" noProof="0" dirty="0"/>
                        <a:t>Operadores Lógicos</a:t>
                      </a:r>
                    </a:p>
                  </a:txBody>
                  <a:tcPr anchor="ctr"/>
                </a:tc>
                <a:tc hMerge="1">
                  <a:txBody>
                    <a:bodyPr/>
                    <a:lstStyle/>
                    <a:p>
                      <a:pPr algn="ctr" rtl="0"/>
                      <a:r>
                        <a:rPr lang="es-ES" noProof="0" dirty="0" err="1"/>
                        <a:t>const</a:t>
                      </a:r>
                      <a:endParaRPr lang="es-ES" noProof="0" dirty="0"/>
                    </a:p>
                  </a:txBody>
                  <a:tcPr anchor="ctr"/>
                </a:tc>
                <a:extLst>
                  <a:ext uri="{0D108BD9-81ED-4DB2-BD59-A6C34878D82A}">
                    <a16:rowId xmlns:a16="http://schemas.microsoft.com/office/drawing/2014/main" val="282834623"/>
                  </a:ext>
                </a:extLst>
              </a:tr>
              <a:tr h="397506">
                <a:tc>
                  <a:txBody>
                    <a:bodyPr/>
                    <a:lstStyle/>
                    <a:p>
                      <a:pPr rtl="0"/>
                      <a:r>
                        <a:rPr lang="es-ES" sz="1600" noProof="0" dirty="0"/>
                        <a:t>Y</a:t>
                      </a:r>
                    </a:p>
                  </a:txBody>
                  <a:tcPr anchor="ctr"/>
                </a:tc>
                <a:tc>
                  <a:txBody>
                    <a:bodyPr/>
                    <a:lstStyle/>
                    <a:p>
                      <a:pPr algn="ctr" rtl="0"/>
                      <a:r>
                        <a:rPr lang="es-ES" sz="1800" b="0" noProof="0" dirty="0"/>
                        <a:t>&amp;&amp;</a:t>
                      </a:r>
                    </a:p>
                  </a:txBody>
                  <a:tcPr anchor="ctr"/>
                </a:tc>
                <a:extLst>
                  <a:ext uri="{0D108BD9-81ED-4DB2-BD59-A6C34878D82A}">
                    <a16:rowId xmlns:a16="http://schemas.microsoft.com/office/drawing/2014/main" val="440316717"/>
                  </a:ext>
                </a:extLst>
              </a:tr>
              <a:tr h="397506">
                <a:tc>
                  <a:txBody>
                    <a:bodyPr/>
                    <a:lstStyle/>
                    <a:p>
                      <a:pPr rtl="0"/>
                      <a:r>
                        <a:rPr lang="es-ES" sz="1600" noProof="0" dirty="0"/>
                        <a:t>O</a:t>
                      </a:r>
                    </a:p>
                  </a:txBody>
                  <a:tcPr anchor="ctr"/>
                </a:tc>
                <a:tc>
                  <a:txBody>
                    <a:bodyPr/>
                    <a:lstStyle/>
                    <a:p>
                      <a:pPr algn="ctr" rtl="0"/>
                      <a:r>
                        <a:rPr lang="es-ES" sz="1800" b="0" noProof="0" dirty="0"/>
                        <a:t>||</a:t>
                      </a:r>
                    </a:p>
                  </a:txBody>
                  <a:tcPr anchor="ctr"/>
                </a:tc>
                <a:extLst>
                  <a:ext uri="{0D108BD9-81ED-4DB2-BD59-A6C34878D82A}">
                    <a16:rowId xmlns:a16="http://schemas.microsoft.com/office/drawing/2014/main" val="3146667950"/>
                  </a:ext>
                </a:extLst>
              </a:tr>
              <a:tr h="397506">
                <a:tc>
                  <a:txBody>
                    <a:bodyPr/>
                    <a:lstStyle/>
                    <a:p>
                      <a:pPr rtl="0"/>
                      <a:r>
                        <a:rPr lang="es-ES" sz="1600" noProof="0" dirty="0"/>
                        <a:t>No</a:t>
                      </a:r>
                    </a:p>
                  </a:txBody>
                  <a:tcPr anchor="ctr"/>
                </a:tc>
                <a:tc>
                  <a:txBody>
                    <a:bodyPr/>
                    <a:lstStyle/>
                    <a:p>
                      <a:pPr algn="ctr" rtl="0"/>
                      <a:r>
                        <a:rPr lang="es-ES" sz="1800" b="0" noProof="0" dirty="0"/>
                        <a:t>!</a:t>
                      </a:r>
                    </a:p>
                  </a:txBody>
                  <a:tcPr anchor="ctr"/>
                </a:tc>
                <a:extLst>
                  <a:ext uri="{0D108BD9-81ED-4DB2-BD59-A6C34878D82A}">
                    <a16:rowId xmlns:a16="http://schemas.microsoft.com/office/drawing/2014/main" val="187409784"/>
                  </a:ext>
                </a:extLst>
              </a:tr>
            </a:tbl>
          </a:graphicData>
        </a:graphic>
      </p:graphicFrame>
    </p:spTree>
    <p:extLst>
      <p:ext uri="{BB962C8B-B14F-4D97-AF65-F5344CB8AC3E}">
        <p14:creationId xmlns:p14="http://schemas.microsoft.com/office/powerpoint/2010/main" val="970158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278FAAB-8DFA-4475-B8B6-51A3ED193119}"/>
              </a:ext>
            </a:extLst>
          </p:cNvPr>
          <p:cNvSpPr>
            <a:spLocks noGrp="1"/>
          </p:cNvSpPr>
          <p:nvPr>
            <p:ph type="title"/>
          </p:nvPr>
        </p:nvSpPr>
        <p:spPr/>
        <p:txBody>
          <a:bodyPr rtlCol="0"/>
          <a:lstStyle/>
          <a:p>
            <a:pPr rtl="0"/>
            <a:r>
              <a:rPr lang="es-ES" sz="4800" dirty="0"/>
              <a:t>Condicionales</a:t>
            </a:r>
            <a:endParaRPr lang="es-ES" dirty="0"/>
          </a:p>
        </p:txBody>
      </p:sp>
      <p:pic>
        <p:nvPicPr>
          <p:cNvPr id="8" name="Marcador de posición de imagen 7" descr="Texto&#10;&#10;Descripción generada automáticamente">
            <a:extLst>
              <a:ext uri="{FF2B5EF4-FFF2-40B4-BE49-F238E27FC236}">
                <a16:creationId xmlns:a16="http://schemas.microsoft.com/office/drawing/2014/main" id="{4C053962-F5C8-7BA4-DC13-877A8043FC57}"/>
              </a:ext>
            </a:extLst>
          </p:cNvPr>
          <p:cNvPicPr>
            <a:picLocks noGrp="1" noChangeAspect="1"/>
          </p:cNvPicPr>
          <p:nvPr>
            <p:ph type="pic" sz="quarter" idx="13"/>
          </p:nvPr>
        </p:nvPicPr>
        <p:blipFill>
          <a:blip r:embed="rId3"/>
          <a:srcRect l="24588" r="24588"/>
          <a:stretch>
            <a:fillRect/>
          </a:stretch>
        </p:blipFill>
        <p:spPr/>
      </p:pic>
      <p:pic>
        <p:nvPicPr>
          <p:cNvPr id="29" name="Marcador de posición de imagen 28" descr="Texto&#10;&#10;Descripción generada automáticamente">
            <a:extLst>
              <a:ext uri="{FF2B5EF4-FFF2-40B4-BE49-F238E27FC236}">
                <a16:creationId xmlns:a16="http://schemas.microsoft.com/office/drawing/2014/main" id="{0D7AE10D-16E9-462D-6CFE-B347BBB6B1F2}"/>
              </a:ext>
            </a:extLst>
          </p:cNvPr>
          <p:cNvPicPr>
            <a:picLocks noGrp="1" noChangeAspect="1"/>
          </p:cNvPicPr>
          <p:nvPr>
            <p:ph type="pic" sz="quarter" idx="14"/>
          </p:nvPr>
        </p:nvPicPr>
        <p:blipFill>
          <a:blip r:embed="rId4"/>
          <a:srcRect l="7591" r="7591"/>
          <a:stretch>
            <a:fillRect/>
          </a:stretch>
        </p:blipFill>
        <p:spPr/>
      </p:pic>
    </p:spTree>
    <p:extLst>
      <p:ext uri="{BB962C8B-B14F-4D97-AF65-F5344CB8AC3E}">
        <p14:creationId xmlns:p14="http://schemas.microsoft.com/office/powerpoint/2010/main" val="2721697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278FAAB-8DFA-4475-B8B6-51A3ED193119}"/>
              </a:ext>
            </a:extLst>
          </p:cNvPr>
          <p:cNvSpPr>
            <a:spLocks noGrp="1"/>
          </p:cNvSpPr>
          <p:nvPr>
            <p:ph type="title"/>
          </p:nvPr>
        </p:nvSpPr>
        <p:spPr/>
        <p:txBody>
          <a:bodyPr rtlCol="0"/>
          <a:lstStyle/>
          <a:p>
            <a:pPr rtl="0"/>
            <a:r>
              <a:rPr lang="es-ES" sz="4800" dirty="0"/>
              <a:t>iteraciones</a:t>
            </a:r>
            <a:endParaRPr lang="es-ES" dirty="0"/>
          </a:p>
        </p:txBody>
      </p:sp>
      <p:pic>
        <p:nvPicPr>
          <p:cNvPr id="8" name="Marcador de posición de imagen 7" descr="Texto&#10;&#10;Descripción generada automáticamente">
            <a:extLst>
              <a:ext uri="{FF2B5EF4-FFF2-40B4-BE49-F238E27FC236}">
                <a16:creationId xmlns:a16="http://schemas.microsoft.com/office/drawing/2014/main" id="{4C053962-F5C8-7BA4-DC13-877A8043FC57}"/>
              </a:ext>
            </a:extLst>
          </p:cNvPr>
          <p:cNvPicPr>
            <a:picLocks noGrp="1" noChangeAspect="1"/>
          </p:cNvPicPr>
          <p:nvPr>
            <p:ph type="pic" sz="quarter" idx="13"/>
          </p:nvPr>
        </p:nvPicPr>
        <p:blipFill>
          <a:blip r:embed="rId3"/>
          <a:srcRect l="24588" r="24588"/>
          <a:stretch>
            <a:fillRect/>
          </a:stretch>
        </p:blipFill>
        <p:spPr/>
      </p:pic>
      <p:pic>
        <p:nvPicPr>
          <p:cNvPr id="29" name="Marcador de posición de imagen 28" descr="Texto&#10;&#10;Descripción generada automáticamente">
            <a:extLst>
              <a:ext uri="{FF2B5EF4-FFF2-40B4-BE49-F238E27FC236}">
                <a16:creationId xmlns:a16="http://schemas.microsoft.com/office/drawing/2014/main" id="{0D7AE10D-16E9-462D-6CFE-B347BBB6B1F2}"/>
              </a:ext>
            </a:extLst>
          </p:cNvPr>
          <p:cNvPicPr>
            <a:picLocks noGrp="1" noChangeAspect="1"/>
          </p:cNvPicPr>
          <p:nvPr>
            <p:ph type="pic" sz="quarter" idx="14"/>
          </p:nvPr>
        </p:nvPicPr>
        <p:blipFill>
          <a:blip r:embed="rId4"/>
          <a:srcRect l="7591" r="7591"/>
          <a:stretch>
            <a:fillRect/>
          </a:stretch>
        </p:blipFill>
        <p:spPr/>
      </p:pic>
    </p:spTree>
    <p:extLst>
      <p:ext uri="{BB962C8B-B14F-4D97-AF65-F5344CB8AC3E}">
        <p14:creationId xmlns:p14="http://schemas.microsoft.com/office/powerpoint/2010/main" val="727241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CA6E381-7CDD-4999-B9C7-CD31E749FD95}"/>
              </a:ext>
            </a:extLst>
          </p:cNvPr>
          <p:cNvSpPr>
            <a:spLocks noGrp="1"/>
          </p:cNvSpPr>
          <p:nvPr>
            <p:ph type="title"/>
          </p:nvPr>
        </p:nvSpPr>
        <p:spPr>
          <a:xfrm>
            <a:off x="634150" y="3196378"/>
            <a:ext cx="4443984" cy="715777"/>
          </a:xfrm>
        </p:spPr>
        <p:txBody>
          <a:bodyPr rtlCol="0"/>
          <a:lstStyle/>
          <a:p>
            <a:pPr rtl="0"/>
            <a:r>
              <a:rPr lang="es-ES" dirty="0"/>
              <a:t>Gracias</a:t>
            </a:r>
          </a:p>
        </p:txBody>
      </p:sp>
      <p:pic>
        <p:nvPicPr>
          <p:cNvPr id="19" name="Marcador de posición de imagen 18" descr="Texto&#10;&#10;Descripción generada automáticamente">
            <a:extLst>
              <a:ext uri="{FF2B5EF4-FFF2-40B4-BE49-F238E27FC236}">
                <a16:creationId xmlns:a16="http://schemas.microsoft.com/office/drawing/2014/main" id="{C264570E-D374-F531-885B-A42CA825D320}"/>
              </a:ext>
            </a:extLst>
          </p:cNvPr>
          <p:cNvPicPr>
            <a:picLocks noGrp="1" noChangeAspect="1"/>
          </p:cNvPicPr>
          <p:nvPr>
            <p:ph type="pic" sz="quarter" idx="16"/>
          </p:nvPr>
        </p:nvPicPr>
        <p:blipFill>
          <a:blip r:embed="rId3"/>
          <a:srcRect l="10071" r="10071"/>
          <a:stretch>
            <a:fillRect/>
          </a:stretch>
        </p:blipFill>
        <p:spPr/>
      </p:pic>
      <p:pic>
        <p:nvPicPr>
          <p:cNvPr id="29" name="Marcador de posición de imagen 28" descr="Texto&#10;&#10;Descripción generada automáticamente">
            <a:extLst>
              <a:ext uri="{FF2B5EF4-FFF2-40B4-BE49-F238E27FC236}">
                <a16:creationId xmlns:a16="http://schemas.microsoft.com/office/drawing/2014/main" id="{1A43FBDD-986C-8775-087C-B9056509AF20}"/>
              </a:ext>
            </a:extLst>
          </p:cNvPr>
          <p:cNvPicPr>
            <a:picLocks noGrp="1" noChangeAspect="1"/>
          </p:cNvPicPr>
          <p:nvPr>
            <p:ph type="pic" sz="quarter" idx="17"/>
          </p:nvPr>
        </p:nvPicPr>
        <p:blipFill>
          <a:blip r:embed="rId4"/>
          <a:srcRect t="23245" b="23245"/>
          <a:stretch>
            <a:fillRect/>
          </a:stretch>
        </p:blipFill>
        <p:spPr/>
      </p:pic>
    </p:spTree>
    <p:extLst>
      <p:ext uri="{BB962C8B-B14F-4D97-AF65-F5344CB8AC3E}">
        <p14:creationId xmlns:p14="http://schemas.microsoft.com/office/powerpoint/2010/main" val="2420767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5A85D8F-96DF-414F-96F0-8F01B9758670}"/>
              </a:ext>
            </a:extLst>
          </p:cNvPr>
          <p:cNvSpPr>
            <a:spLocks noGrp="1"/>
          </p:cNvSpPr>
          <p:nvPr>
            <p:ph type="title"/>
          </p:nvPr>
        </p:nvSpPr>
        <p:spPr/>
        <p:txBody>
          <a:bodyPr rtlCol="0"/>
          <a:lstStyle/>
          <a:p>
            <a:pPr rtl="0"/>
            <a:r>
              <a:rPr lang="es-ES" dirty="0"/>
              <a:t>Temario</a:t>
            </a:r>
          </a:p>
        </p:txBody>
      </p:sp>
      <p:sp>
        <p:nvSpPr>
          <p:cNvPr id="5" name="Marcador de contenido 4">
            <a:extLst>
              <a:ext uri="{FF2B5EF4-FFF2-40B4-BE49-F238E27FC236}">
                <a16:creationId xmlns:a16="http://schemas.microsoft.com/office/drawing/2014/main" id="{07F79409-2936-4FDC-BF6F-45FC9FDA836A}"/>
              </a:ext>
            </a:extLst>
          </p:cNvPr>
          <p:cNvSpPr>
            <a:spLocks noGrp="1"/>
          </p:cNvSpPr>
          <p:nvPr>
            <p:ph idx="1"/>
          </p:nvPr>
        </p:nvSpPr>
        <p:spPr/>
        <p:txBody>
          <a:bodyPr rtlCol="0"/>
          <a:lstStyle/>
          <a:p>
            <a:pPr rtl="0"/>
            <a:r>
              <a:rPr lang="es-ES" dirty="0"/>
              <a:t>¿Que es JS?</a:t>
            </a:r>
          </a:p>
          <a:p>
            <a:pPr rtl="0"/>
            <a:r>
              <a:rPr lang="es-ES" dirty="0"/>
              <a:t>Pseudocódigo</a:t>
            </a:r>
          </a:p>
          <a:p>
            <a:pPr rtl="0"/>
            <a:r>
              <a:rPr lang="es-ES" dirty="0"/>
              <a:t>Tipos de datos</a:t>
            </a:r>
          </a:p>
          <a:p>
            <a:pPr rtl="0"/>
            <a:r>
              <a:rPr lang="es-ES" dirty="0"/>
              <a:t>Operadores</a:t>
            </a:r>
          </a:p>
          <a:p>
            <a:pPr rtl="0"/>
            <a:r>
              <a:rPr lang="es-ES" dirty="0"/>
              <a:t>Condicionales</a:t>
            </a:r>
          </a:p>
          <a:p>
            <a:pPr rtl="0"/>
            <a:r>
              <a:rPr lang="es-ES" dirty="0"/>
              <a:t>Iteraciones</a:t>
            </a:r>
          </a:p>
        </p:txBody>
      </p:sp>
      <p:pic>
        <p:nvPicPr>
          <p:cNvPr id="7" name="Marcador de posición de imagen 6" descr="Texto&#10;&#10;Descripción generada automáticamente">
            <a:extLst>
              <a:ext uri="{FF2B5EF4-FFF2-40B4-BE49-F238E27FC236}">
                <a16:creationId xmlns:a16="http://schemas.microsoft.com/office/drawing/2014/main" id="{2E7CD72A-B6CA-CE13-D988-5BC5151AD148}"/>
              </a:ext>
            </a:extLst>
          </p:cNvPr>
          <p:cNvPicPr>
            <a:picLocks noGrp="1" noChangeAspect="1"/>
          </p:cNvPicPr>
          <p:nvPr>
            <p:ph type="pic" sz="quarter" idx="16"/>
          </p:nvPr>
        </p:nvPicPr>
        <p:blipFill>
          <a:blip r:embed="rId3"/>
          <a:srcRect l="11899" r="11899"/>
          <a:stretch>
            <a:fillRect/>
          </a:stretch>
        </p:blipFill>
        <p:spPr/>
      </p:pic>
      <p:pic>
        <p:nvPicPr>
          <p:cNvPr id="12" name="Marcador de posición de imagen 11" descr="Texto&#10;&#10;Descripción generada automáticamente">
            <a:extLst>
              <a:ext uri="{FF2B5EF4-FFF2-40B4-BE49-F238E27FC236}">
                <a16:creationId xmlns:a16="http://schemas.microsoft.com/office/drawing/2014/main" id="{39044EED-38A1-DC38-BCA6-A8F2CE887156}"/>
              </a:ext>
            </a:extLst>
          </p:cNvPr>
          <p:cNvPicPr>
            <a:picLocks noGrp="1" noChangeAspect="1"/>
          </p:cNvPicPr>
          <p:nvPr>
            <p:ph type="pic" sz="quarter" idx="13"/>
          </p:nvPr>
        </p:nvPicPr>
        <p:blipFill>
          <a:blip r:embed="rId4"/>
          <a:srcRect l="24695" r="24695"/>
          <a:stretch>
            <a:fillRect/>
          </a:stretch>
        </p:blipFill>
        <p:spPr/>
      </p:pic>
      <p:pic>
        <p:nvPicPr>
          <p:cNvPr id="19" name="Marcador de posición de imagen 18" descr="Texto&#10;&#10;Descripción generada automáticamente">
            <a:extLst>
              <a:ext uri="{FF2B5EF4-FFF2-40B4-BE49-F238E27FC236}">
                <a16:creationId xmlns:a16="http://schemas.microsoft.com/office/drawing/2014/main" id="{817207EF-0A8F-08FF-5791-2552E6C41639}"/>
              </a:ext>
            </a:extLst>
          </p:cNvPr>
          <p:cNvPicPr>
            <a:picLocks noGrp="1" noChangeAspect="1"/>
          </p:cNvPicPr>
          <p:nvPr>
            <p:ph type="pic" sz="quarter" idx="15"/>
          </p:nvPr>
        </p:nvPicPr>
        <p:blipFill>
          <a:blip r:embed="rId5"/>
          <a:srcRect l="14036" r="14036"/>
          <a:stretch>
            <a:fillRect/>
          </a:stretch>
        </p:blipFill>
        <p:spPr/>
      </p:pic>
      <p:pic>
        <p:nvPicPr>
          <p:cNvPr id="23" name="Marcador de posición de imagen 22" descr="Imagen que contiene Interfaz de usuario gráfica&#10;&#10;Descripción generada automáticamente">
            <a:extLst>
              <a:ext uri="{FF2B5EF4-FFF2-40B4-BE49-F238E27FC236}">
                <a16:creationId xmlns:a16="http://schemas.microsoft.com/office/drawing/2014/main" id="{8464B104-20B9-3453-C39F-E0C44E7A812A}"/>
              </a:ext>
            </a:extLst>
          </p:cNvPr>
          <p:cNvPicPr>
            <a:picLocks noGrp="1" noChangeAspect="1"/>
          </p:cNvPicPr>
          <p:nvPr>
            <p:ph type="pic" sz="quarter" idx="14"/>
          </p:nvPr>
        </p:nvPicPr>
        <p:blipFill>
          <a:blip r:embed="rId6"/>
          <a:srcRect l="16090" r="16090"/>
          <a:stretch>
            <a:fillRect/>
          </a:stretch>
        </p:blipFill>
        <p:spPr/>
      </p:pic>
    </p:spTree>
    <p:extLst>
      <p:ext uri="{BB962C8B-B14F-4D97-AF65-F5344CB8AC3E}">
        <p14:creationId xmlns:p14="http://schemas.microsoft.com/office/powerpoint/2010/main" val="1912948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67F229A-48C3-4BE7-96EC-3C05DC7FB720}"/>
              </a:ext>
            </a:extLst>
          </p:cNvPr>
          <p:cNvSpPr>
            <a:spLocks noGrp="1"/>
          </p:cNvSpPr>
          <p:nvPr>
            <p:ph type="title"/>
          </p:nvPr>
        </p:nvSpPr>
        <p:spPr/>
        <p:txBody>
          <a:bodyPr rtlCol="0"/>
          <a:lstStyle/>
          <a:p>
            <a:pPr rtl="0"/>
            <a:r>
              <a:rPr lang="es-ES" dirty="0"/>
              <a:t>¿Que es </a:t>
            </a:r>
            <a:r>
              <a:rPr lang="es-ES" dirty="0" err="1"/>
              <a:t>js</a:t>
            </a:r>
            <a:r>
              <a:rPr lang="es-ES" dirty="0"/>
              <a:t>? </a:t>
            </a:r>
          </a:p>
        </p:txBody>
      </p:sp>
      <p:sp>
        <p:nvSpPr>
          <p:cNvPr id="11" name="Marcador de contenido 10">
            <a:extLst>
              <a:ext uri="{FF2B5EF4-FFF2-40B4-BE49-F238E27FC236}">
                <a16:creationId xmlns:a16="http://schemas.microsoft.com/office/drawing/2014/main" id="{7041F48D-F184-4F9F-B5AC-F127F0898F39}"/>
              </a:ext>
            </a:extLst>
          </p:cNvPr>
          <p:cNvSpPr>
            <a:spLocks noGrp="1"/>
          </p:cNvSpPr>
          <p:nvPr>
            <p:ph sz="quarter" idx="13"/>
          </p:nvPr>
        </p:nvSpPr>
        <p:spPr>
          <a:xfrm>
            <a:off x="6735763" y="712788"/>
            <a:ext cx="4862679" cy="5432425"/>
          </a:xfrm>
        </p:spPr>
        <p:txBody>
          <a:bodyPr rtlCol="0"/>
          <a:lstStyle/>
          <a:p>
            <a:pPr algn="l"/>
            <a:r>
              <a:rPr lang="es-419" b="0" i="0" dirty="0">
                <a:effectLst/>
                <a:latin typeface="Söhne"/>
              </a:rPr>
              <a:t>JavaScript es un lenguaje de programación de alto nivel y multiparadigma que se utiliza principalmente en el desarrollo de aplicaciones web. Fue creado en 1995 por Brendan </a:t>
            </a:r>
            <a:r>
              <a:rPr lang="es-419" b="0" i="0" dirty="0" err="1">
                <a:effectLst/>
                <a:latin typeface="Söhne"/>
              </a:rPr>
              <a:t>Eich</a:t>
            </a:r>
            <a:r>
              <a:rPr lang="es-419" b="0" i="0" dirty="0">
                <a:effectLst/>
                <a:latin typeface="Söhne"/>
              </a:rPr>
              <a:t> mientras trabajaba en Netscape </a:t>
            </a:r>
            <a:r>
              <a:rPr lang="es-419" b="0" i="0" dirty="0" err="1">
                <a:effectLst/>
                <a:latin typeface="Söhne"/>
              </a:rPr>
              <a:t>Communications</a:t>
            </a:r>
            <a:r>
              <a:rPr lang="es-419" b="0" i="0" dirty="0">
                <a:effectLst/>
                <a:latin typeface="Söhne"/>
              </a:rPr>
              <a:t> </a:t>
            </a:r>
            <a:r>
              <a:rPr lang="es-419" b="0" i="0" dirty="0" err="1">
                <a:effectLst/>
                <a:latin typeface="Söhne"/>
              </a:rPr>
              <a:t>Corporation</a:t>
            </a:r>
            <a:r>
              <a:rPr lang="es-419" b="0" i="0" dirty="0">
                <a:effectLst/>
                <a:latin typeface="Söhne"/>
              </a:rPr>
              <a:t>. Originalmente se llamaba Mocha, luego se llamó </a:t>
            </a:r>
            <a:r>
              <a:rPr lang="es-419" b="0" i="0" dirty="0" err="1">
                <a:effectLst/>
                <a:latin typeface="Söhne"/>
              </a:rPr>
              <a:t>LiveScript</a:t>
            </a:r>
            <a:r>
              <a:rPr lang="es-419" b="0" i="0" dirty="0">
                <a:effectLst/>
                <a:latin typeface="Söhne"/>
              </a:rPr>
              <a:t>, y finalmente se renombró como JavaScript.</a:t>
            </a:r>
          </a:p>
          <a:p>
            <a:pPr algn="l"/>
            <a:r>
              <a:rPr lang="es-419" b="0" i="0" dirty="0">
                <a:effectLst/>
                <a:latin typeface="Söhne"/>
              </a:rPr>
              <a:t>JavaScript es un lenguaje interpretado, lo que significa que el código fuente se compila en tiempo de ejecución en lugar de ser compilado por un compilador. Esto permite a los desarrolladores escribir y modificar el código de manera más rápida y fácil.</a:t>
            </a:r>
          </a:p>
        </p:txBody>
      </p:sp>
    </p:spTree>
    <p:extLst>
      <p:ext uri="{BB962C8B-B14F-4D97-AF65-F5344CB8AC3E}">
        <p14:creationId xmlns:p14="http://schemas.microsoft.com/office/powerpoint/2010/main" val="2849151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7">
            <a:extLst>
              <a:ext uri="{FF2B5EF4-FFF2-40B4-BE49-F238E27FC236}">
                <a16:creationId xmlns:a16="http://schemas.microsoft.com/office/drawing/2014/main" id="{F13D5288-11C4-425C-8C20-5E8A7E726773}"/>
              </a:ext>
            </a:extLst>
          </p:cNvPr>
          <p:cNvSpPr>
            <a:spLocks noGrp="1"/>
          </p:cNvSpPr>
          <p:nvPr>
            <p:ph type="sldNum" sz="quarter" idx="12"/>
          </p:nvPr>
        </p:nvSpPr>
        <p:spPr/>
        <p:txBody>
          <a:bodyPr rtlCol="0"/>
          <a:lstStyle/>
          <a:p>
            <a:pPr rtl="0"/>
            <a:fld id="{590024A9-0184-448B-881E-CC722A916CB1}" type="slidenum">
              <a:rPr lang="es-ES" smtClean="0"/>
              <a:pPr rtl="0"/>
              <a:t>4</a:t>
            </a:fld>
            <a:endParaRPr lang="es-ES" dirty="0"/>
          </a:p>
        </p:txBody>
      </p:sp>
      <p:sp>
        <p:nvSpPr>
          <p:cNvPr id="8" name="Marcador de contenido 7">
            <a:extLst>
              <a:ext uri="{FF2B5EF4-FFF2-40B4-BE49-F238E27FC236}">
                <a16:creationId xmlns:a16="http://schemas.microsoft.com/office/drawing/2014/main" id="{378EC781-24C8-0E32-094B-5461E731D924}"/>
              </a:ext>
            </a:extLst>
          </p:cNvPr>
          <p:cNvSpPr>
            <a:spLocks noGrp="1"/>
          </p:cNvSpPr>
          <p:nvPr>
            <p:ph idx="1"/>
          </p:nvPr>
        </p:nvSpPr>
        <p:spPr>
          <a:xfrm>
            <a:off x="331304" y="318051"/>
            <a:ext cx="11635409" cy="6135757"/>
          </a:xfrm>
        </p:spPr>
        <p:txBody>
          <a:bodyPr>
            <a:normAutofit fontScale="92500" lnSpcReduction="20000"/>
          </a:bodyPr>
          <a:lstStyle/>
          <a:p>
            <a:pPr marL="0" indent="0">
              <a:buNone/>
            </a:pPr>
            <a:r>
              <a:rPr lang="es-ES" sz="1600" dirty="0"/>
              <a:t>Aunque </a:t>
            </a:r>
            <a:r>
              <a:rPr lang="es-ES" sz="1600" dirty="0" err="1"/>
              <a:t>Javascript</a:t>
            </a:r>
            <a:r>
              <a:rPr lang="es-ES" sz="1600" dirty="0"/>
              <a:t> es ideal para muchos casos, es mucho más complicado aprender </a:t>
            </a:r>
            <a:r>
              <a:rPr lang="es-ES" sz="1600" dirty="0" err="1"/>
              <a:t>Javascript</a:t>
            </a:r>
            <a:r>
              <a:rPr lang="es-ES" sz="1600" dirty="0"/>
              <a:t> (o un lenguaje de programación en general) que aprender HTML o CSS, los cuales son mucho más sencillos de comprender. Antes debemos conocer varias cosas:</a:t>
            </a:r>
          </a:p>
          <a:p>
            <a:r>
              <a:rPr lang="es-ES" sz="1600" dirty="0"/>
              <a:t>Para aprender </a:t>
            </a:r>
            <a:r>
              <a:rPr lang="es-ES" sz="1600" dirty="0" err="1"/>
              <a:t>Javascript</a:t>
            </a:r>
            <a:r>
              <a:rPr lang="es-ES" sz="1600" dirty="0"/>
              <a:t> debemos conocer el lenguaje </a:t>
            </a:r>
            <a:r>
              <a:rPr lang="es-ES" sz="1600" dirty="0" err="1"/>
              <a:t>Javascript</a:t>
            </a:r>
            <a:r>
              <a:rPr lang="es-ES" sz="1600" dirty="0"/>
              <a:t>, pero no podremos hacerlo si no sabemos programar. Se puede aprender a programar con </a:t>
            </a:r>
            <a:r>
              <a:rPr lang="es-ES" sz="1600" dirty="0" err="1"/>
              <a:t>Javascript</a:t>
            </a:r>
            <a:r>
              <a:rPr lang="es-ES" sz="1600" dirty="0"/>
              <a:t>, pero es recomendable tener una serie de fundamentos básicos de programación antes para que no nos resulte muy duro.</a:t>
            </a:r>
          </a:p>
          <a:p>
            <a:r>
              <a:rPr lang="es-ES" sz="1600" dirty="0"/>
              <a:t>Para aprender a programar antes debemos saber como «trabaja un ordenador». Programar no es más que decirle a una máquina que cosas debe hacer y como debe hacerlas. Eso significa que no podemos pasar por alto nada.</a:t>
            </a:r>
          </a:p>
          <a:p>
            <a:r>
              <a:rPr lang="es-ES" sz="1600" dirty="0"/>
              <a:t>Para darle órdenes a una máquina debemos tener claro que esas órdenes son correctas y harán lo que se supone que deben hacer. Si le indicamos a una máquina los pasos para resolver un problema, pero dichos pasos son erróneos, la máquina también hará mal el trabajo.</a:t>
            </a:r>
          </a:p>
          <a:p>
            <a:endParaRPr lang="es-ES" sz="1600" dirty="0"/>
          </a:p>
          <a:p>
            <a:pPr marL="0" indent="0">
              <a:buNone/>
            </a:pPr>
            <a:r>
              <a:rPr lang="es-ES" sz="1600" dirty="0"/>
              <a:t>Dicho esto, es necesario tener presente que aprender a programar es una tarea que no ocurre de un día para otro. Requiere tiempo, esfuerzo, acostumbrarse a cambiar la forma de pensar y practicar mucho.</a:t>
            </a:r>
          </a:p>
          <a:p>
            <a:r>
              <a:rPr lang="es-ES" sz="1600" dirty="0"/>
              <a:t>Puedes copiar un programa en segundos, pero eso no significa que lo entiendas.</a:t>
            </a:r>
          </a:p>
          <a:p>
            <a:r>
              <a:rPr lang="es-ES" sz="1600" dirty="0"/>
              <a:t>Puedes comprender un programa en minutos, pero eso no significa que lo puedas crear.</a:t>
            </a:r>
          </a:p>
          <a:p>
            <a:r>
              <a:rPr lang="es-ES" sz="1600" dirty="0"/>
              <a:t>Puedes crear un programa en horas, pero eso no significa que sepas programar.</a:t>
            </a:r>
          </a:p>
          <a:p>
            <a:r>
              <a:rPr lang="es-ES" sz="1600" dirty="0"/>
              <a:t>Puedes aprender a programar en semanas, pero eso no significa que no cometas errores.</a:t>
            </a:r>
          </a:p>
          <a:p>
            <a:r>
              <a:rPr lang="es-ES" sz="1600" dirty="0"/>
              <a:t>Puedes aprender a programar bien y sin demasiados errores en meses.</a:t>
            </a:r>
          </a:p>
          <a:p>
            <a:pPr marL="0" indent="0">
              <a:buNone/>
            </a:pPr>
            <a:r>
              <a:rPr lang="es-ES" sz="1600" dirty="0"/>
              <a:t>Pero dominar la programación es una tarea que requiere años.</a:t>
            </a:r>
            <a:endParaRPr lang="es-CL" sz="1600" dirty="0"/>
          </a:p>
        </p:txBody>
      </p:sp>
    </p:spTree>
    <p:extLst>
      <p:ext uri="{BB962C8B-B14F-4D97-AF65-F5344CB8AC3E}">
        <p14:creationId xmlns:p14="http://schemas.microsoft.com/office/powerpoint/2010/main" val="4093317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278FAAB-8DFA-4475-B8B6-51A3ED193119}"/>
              </a:ext>
            </a:extLst>
          </p:cNvPr>
          <p:cNvSpPr>
            <a:spLocks noGrp="1"/>
          </p:cNvSpPr>
          <p:nvPr>
            <p:ph type="title"/>
          </p:nvPr>
        </p:nvSpPr>
        <p:spPr/>
        <p:txBody>
          <a:bodyPr rtlCol="0"/>
          <a:lstStyle/>
          <a:p>
            <a:pPr rtl="0"/>
            <a:r>
              <a:rPr lang="es-ES" sz="4800" dirty="0"/>
              <a:t>Pseudocódigo</a:t>
            </a:r>
            <a:endParaRPr lang="es-ES" dirty="0"/>
          </a:p>
        </p:txBody>
      </p:sp>
      <p:pic>
        <p:nvPicPr>
          <p:cNvPr id="8" name="Marcador de posición de imagen 7" descr="Texto&#10;&#10;Descripción generada automáticamente">
            <a:extLst>
              <a:ext uri="{FF2B5EF4-FFF2-40B4-BE49-F238E27FC236}">
                <a16:creationId xmlns:a16="http://schemas.microsoft.com/office/drawing/2014/main" id="{4C053962-F5C8-7BA4-DC13-877A8043FC57}"/>
              </a:ext>
            </a:extLst>
          </p:cNvPr>
          <p:cNvPicPr>
            <a:picLocks noGrp="1" noChangeAspect="1"/>
          </p:cNvPicPr>
          <p:nvPr>
            <p:ph type="pic" sz="quarter" idx="13"/>
          </p:nvPr>
        </p:nvPicPr>
        <p:blipFill>
          <a:blip r:embed="rId3"/>
          <a:srcRect l="24588" r="24588"/>
          <a:stretch>
            <a:fillRect/>
          </a:stretch>
        </p:blipFill>
        <p:spPr/>
      </p:pic>
      <p:pic>
        <p:nvPicPr>
          <p:cNvPr id="29" name="Marcador de posición de imagen 28" descr="Texto&#10;&#10;Descripción generada automáticamente">
            <a:extLst>
              <a:ext uri="{FF2B5EF4-FFF2-40B4-BE49-F238E27FC236}">
                <a16:creationId xmlns:a16="http://schemas.microsoft.com/office/drawing/2014/main" id="{0D7AE10D-16E9-462D-6CFE-B347BBB6B1F2}"/>
              </a:ext>
            </a:extLst>
          </p:cNvPr>
          <p:cNvPicPr>
            <a:picLocks noGrp="1" noChangeAspect="1"/>
          </p:cNvPicPr>
          <p:nvPr>
            <p:ph type="pic" sz="quarter" idx="14"/>
          </p:nvPr>
        </p:nvPicPr>
        <p:blipFill>
          <a:blip r:embed="rId4"/>
          <a:srcRect l="7591" r="7591"/>
          <a:stretch>
            <a:fillRect/>
          </a:stretch>
        </p:blipFill>
        <p:spPr/>
      </p:pic>
    </p:spTree>
    <p:extLst>
      <p:ext uri="{BB962C8B-B14F-4D97-AF65-F5344CB8AC3E}">
        <p14:creationId xmlns:p14="http://schemas.microsoft.com/office/powerpoint/2010/main" val="1633727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89B795-03E9-4E34-9357-C0628914ABA2}"/>
              </a:ext>
            </a:extLst>
          </p:cNvPr>
          <p:cNvSpPr>
            <a:spLocks noGrp="1"/>
          </p:cNvSpPr>
          <p:nvPr>
            <p:ph type="title"/>
          </p:nvPr>
        </p:nvSpPr>
        <p:spPr>
          <a:xfrm>
            <a:off x="913795" y="251797"/>
            <a:ext cx="10353761" cy="862082"/>
          </a:xfrm>
        </p:spPr>
        <p:txBody>
          <a:bodyPr rtlCol="0"/>
          <a:lstStyle/>
          <a:p>
            <a:r>
              <a:rPr lang="es-ES" cap="none" dirty="0"/>
              <a:t>Pseudocódigo</a:t>
            </a:r>
          </a:p>
        </p:txBody>
      </p:sp>
      <p:sp>
        <p:nvSpPr>
          <p:cNvPr id="4" name="Marcador de contenido 3">
            <a:extLst>
              <a:ext uri="{FF2B5EF4-FFF2-40B4-BE49-F238E27FC236}">
                <a16:creationId xmlns:a16="http://schemas.microsoft.com/office/drawing/2014/main" id="{E337187F-D166-43ED-8E27-C7B4508E5C45}"/>
              </a:ext>
            </a:extLst>
          </p:cNvPr>
          <p:cNvSpPr>
            <a:spLocks noGrp="1"/>
          </p:cNvSpPr>
          <p:nvPr>
            <p:ph sz="half" idx="2"/>
          </p:nvPr>
        </p:nvSpPr>
        <p:spPr>
          <a:xfrm>
            <a:off x="609600" y="1073424"/>
            <a:ext cx="11039061" cy="3221346"/>
          </a:xfrm>
        </p:spPr>
        <p:txBody>
          <a:bodyPr rtlCol="0">
            <a:normAutofit/>
          </a:bodyPr>
          <a:lstStyle/>
          <a:p>
            <a:pPr marL="0" indent="0" rtl="0">
              <a:buNone/>
            </a:pPr>
            <a:r>
              <a:rPr lang="es-ES" dirty="0"/>
              <a:t>Corresponde a otra forma de representar un algoritmo. Es una estructuración de los pasos a seguir de un algoritmo escrito de una manera secuencial, en la que se detallan todos los pasos a seguir. Se le llama pseudocódigo ya que el objetivo es escribir el algoritmo como si se estuviera escribiendo en un lenguaje de programación, sin que sea un lenguaje específico. Es decir, escribimos con nuestras palabras las acciones que correspondan, como:  Leer Valor, Mostrar resultado, entre otras. Por ejemplo, si queremos realizar el pseudocódigo para un programa que sume dos números ingresados por el usuario y muestre el resultado, sería algo como lo siguiente:</a:t>
            </a:r>
          </a:p>
        </p:txBody>
      </p:sp>
      <p:sp>
        <p:nvSpPr>
          <p:cNvPr id="9" name="Marcador de número de diapositiva 7">
            <a:extLst>
              <a:ext uri="{FF2B5EF4-FFF2-40B4-BE49-F238E27FC236}">
                <a16:creationId xmlns:a16="http://schemas.microsoft.com/office/drawing/2014/main" id="{E2ACE18F-7572-4B57-B093-F422098CCA80}"/>
              </a:ext>
            </a:extLst>
          </p:cNvPr>
          <p:cNvSpPr>
            <a:spLocks noGrp="1"/>
          </p:cNvSpPr>
          <p:nvPr>
            <p:ph type="sldNum" sz="quarter" idx="12"/>
          </p:nvPr>
        </p:nvSpPr>
        <p:spPr>
          <a:xfrm>
            <a:off x="11267556" y="6241078"/>
            <a:ext cx="753545" cy="365125"/>
          </a:xfrm>
        </p:spPr>
        <p:txBody>
          <a:bodyPr rtlCol="0"/>
          <a:lstStyle/>
          <a:p>
            <a:pPr rtl="0"/>
            <a:fld id="{590024A9-0184-448B-881E-CC722A916CB1}" type="slidenum">
              <a:rPr lang="es-ES" smtClean="0"/>
              <a:pPr rtl="0"/>
              <a:t>6</a:t>
            </a:fld>
            <a:endParaRPr lang="es-ES" dirty="0"/>
          </a:p>
        </p:txBody>
      </p:sp>
      <p:graphicFrame>
        <p:nvGraphicFramePr>
          <p:cNvPr id="18" name="Tabla 6">
            <a:extLst>
              <a:ext uri="{FF2B5EF4-FFF2-40B4-BE49-F238E27FC236}">
                <a16:creationId xmlns:a16="http://schemas.microsoft.com/office/drawing/2014/main" id="{8C598DDC-104A-E461-FB62-4268E10D8FD2}"/>
              </a:ext>
            </a:extLst>
          </p:cNvPr>
          <p:cNvGraphicFramePr>
            <a:graphicFrameLocks/>
          </p:cNvGraphicFramePr>
          <p:nvPr>
            <p:extLst>
              <p:ext uri="{D42A27DB-BD31-4B8C-83A1-F6EECF244321}">
                <p14:modId xmlns:p14="http://schemas.microsoft.com/office/powerpoint/2010/main" val="3243388664"/>
              </p:ext>
            </p:extLst>
          </p:nvPr>
        </p:nvGraphicFramePr>
        <p:xfrm>
          <a:off x="1033671" y="4379065"/>
          <a:ext cx="9952380" cy="1953631"/>
        </p:xfrm>
        <a:graphic>
          <a:graphicData uri="http://schemas.openxmlformats.org/drawingml/2006/table">
            <a:tbl>
              <a:tblPr firstRow="1">
                <a:tableStyleId>{21E4AEA4-8DFA-4A89-87EB-49C32662AFE0}</a:tableStyleId>
              </a:tblPr>
              <a:tblGrid>
                <a:gridCol w="3317460">
                  <a:extLst>
                    <a:ext uri="{9D8B030D-6E8A-4147-A177-3AD203B41FA5}">
                      <a16:colId xmlns:a16="http://schemas.microsoft.com/office/drawing/2014/main" val="541534148"/>
                    </a:ext>
                  </a:extLst>
                </a:gridCol>
                <a:gridCol w="3317460">
                  <a:extLst>
                    <a:ext uri="{9D8B030D-6E8A-4147-A177-3AD203B41FA5}">
                      <a16:colId xmlns:a16="http://schemas.microsoft.com/office/drawing/2014/main" val="3138069100"/>
                    </a:ext>
                  </a:extLst>
                </a:gridCol>
                <a:gridCol w="3317460">
                  <a:extLst>
                    <a:ext uri="{9D8B030D-6E8A-4147-A177-3AD203B41FA5}">
                      <a16:colId xmlns:a16="http://schemas.microsoft.com/office/drawing/2014/main" val="2685482510"/>
                    </a:ext>
                  </a:extLst>
                </a:gridCol>
              </a:tblGrid>
              <a:tr h="4905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Datos de Entrada</a:t>
                      </a:r>
                      <a:endParaRPr lang="es-CL" dirty="0"/>
                    </a:p>
                  </a:txBody>
                  <a:tcPr anchor="ctr"/>
                </a:tc>
                <a:tc>
                  <a:txBody>
                    <a:bodyPr/>
                    <a:lstStyle/>
                    <a:p>
                      <a:pPr algn="ctr" rtl="0"/>
                      <a:r>
                        <a:rPr lang="es-ES" dirty="0"/>
                        <a:t>Proceso</a:t>
                      </a:r>
                      <a:endParaRPr lang="es-ES" noProof="0" dirty="0"/>
                    </a:p>
                  </a:txBody>
                  <a:tcPr anchor="ctr"/>
                </a:tc>
                <a:tc>
                  <a:txBody>
                    <a:bodyPr/>
                    <a:lstStyle/>
                    <a:p>
                      <a:pPr algn="ctr"/>
                      <a:r>
                        <a:rPr lang="es-ES" dirty="0"/>
                        <a:t>Datos de Salida</a:t>
                      </a:r>
                      <a:endParaRPr lang="es-CL" dirty="0"/>
                    </a:p>
                  </a:txBody>
                  <a:tcPr anchor="ctr"/>
                </a:tc>
                <a:extLst>
                  <a:ext uri="{0D108BD9-81ED-4DB2-BD59-A6C34878D82A}">
                    <a16:rowId xmlns:a16="http://schemas.microsoft.com/office/drawing/2014/main" val="282834623"/>
                  </a:ext>
                </a:extLst>
              </a:tr>
              <a:tr h="490591">
                <a:tc>
                  <a:txBody>
                    <a:bodyPr/>
                    <a:lstStyle/>
                    <a:p>
                      <a:pPr algn="ctr"/>
                      <a:r>
                        <a:rPr lang="es-ES" dirty="0"/>
                        <a:t>Números ingresados por el usuario</a:t>
                      </a:r>
                    </a:p>
                    <a:p>
                      <a:endParaRPr lang="es-ES" dirty="0"/>
                    </a:p>
                    <a:p>
                      <a:pPr algn="ctr"/>
                      <a:r>
                        <a:rPr lang="es-ES" dirty="0"/>
                        <a:t>num1</a:t>
                      </a:r>
                    </a:p>
                    <a:p>
                      <a:pPr algn="ctr"/>
                      <a:r>
                        <a:rPr lang="es-ES" dirty="0"/>
                        <a:t>num2</a:t>
                      </a:r>
                      <a:endParaRPr lang="es-CL" dirty="0"/>
                    </a:p>
                  </a:txBody>
                  <a:tcPr anchor="ctr"/>
                </a:tc>
                <a:tc>
                  <a:txBody>
                    <a:bodyPr/>
                    <a:lstStyle/>
                    <a:p>
                      <a:pPr algn="ctr"/>
                      <a:r>
                        <a:rPr lang="es-CL" sz="1800" b="0" u="none" strike="noStrike" cap="none" baseline="0" dirty="0">
                          <a:solidFill>
                            <a:schemeClr val="dk1"/>
                          </a:solidFill>
                          <a:sym typeface="Arial"/>
                        </a:rPr>
                        <a:t>Realizar la suma de los dos números</a:t>
                      </a:r>
                    </a:p>
                    <a:p>
                      <a:endParaRPr lang="es-CL" sz="1800" b="0" u="none" strike="noStrike" cap="none" baseline="0" dirty="0">
                        <a:solidFill>
                          <a:schemeClr val="dk1"/>
                        </a:solidFill>
                        <a:sym typeface="Arial"/>
                      </a:endParaRPr>
                    </a:p>
                    <a:p>
                      <a:pPr algn="ctr"/>
                      <a:r>
                        <a:rPr lang="es-CL" sz="1800" b="0" u="none" strike="noStrike" cap="none" baseline="0" dirty="0">
                          <a:solidFill>
                            <a:schemeClr val="dk1"/>
                          </a:solidFill>
                          <a:sym typeface="Arial"/>
                        </a:rPr>
                        <a:t>num1 + num2</a:t>
                      </a:r>
                      <a:endParaRPr lang="es-CL" dirty="0"/>
                    </a:p>
                  </a:txBody>
                  <a:tcPr anchor="ctr"/>
                </a:tc>
                <a:tc>
                  <a:txBody>
                    <a:bodyPr/>
                    <a:lstStyle/>
                    <a:p>
                      <a:pPr algn="ctr"/>
                      <a:r>
                        <a:rPr lang="es-CL" sz="1800" b="0" u="none" strike="noStrike" cap="none" baseline="0" dirty="0">
                          <a:solidFill>
                            <a:schemeClr val="dk1"/>
                          </a:solidFill>
                          <a:sym typeface="Arial"/>
                        </a:rPr>
                        <a:t>Mostrar el resultado de la</a:t>
                      </a:r>
                    </a:p>
                    <a:p>
                      <a:pPr algn="ctr"/>
                      <a:r>
                        <a:rPr lang="es-CL" sz="1800" b="0" u="none" strike="noStrike" cap="none" baseline="0" dirty="0">
                          <a:solidFill>
                            <a:schemeClr val="dk1"/>
                          </a:solidFill>
                          <a:sym typeface="Arial"/>
                        </a:rPr>
                        <a:t>suma de ambos números.</a:t>
                      </a:r>
                    </a:p>
                    <a:p>
                      <a:endParaRPr lang="es-CL" sz="1800" b="0" u="none" strike="noStrike" cap="none" baseline="0" dirty="0">
                        <a:solidFill>
                          <a:schemeClr val="dk1"/>
                        </a:solidFill>
                        <a:sym typeface="Arial"/>
                      </a:endParaRPr>
                    </a:p>
                    <a:p>
                      <a:pPr algn="ctr"/>
                      <a:r>
                        <a:rPr lang="es-CL" sz="1800" b="0" u="none" strike="noStrike" cap="none" baseline="0" dirty="0">
                          <a:solidFill>
                            <a:schemeClr val="dk1"/>
                          </a:solidFill>
                          <a:sym typeface="Arial"/>
                        </a:rPr>
                        <a:t>Sumatoria Final</a:t>
                      </a:r>
                      <a:endParaRPr lang="es-CL" dirty="0"/>
                    </a:p>
                  </a:txBody>
                  <a:tcPr anchor="ctr"/>
                </a:tc>
                <a:extLst>
                  <a:ext uri="{0D108BD9-81ED-4DB2-BD59-A6C34878D82A}">
                    <a16:rowId xmlns:a16="http://schemas.microsoft.com/office/drawing/2014/main" val="440316717"/>
                  </a:ext>
                </a:extLst>
              </a:tr>
            </a:tbl>
          </a:graphicData>
        </a:graphic>
      </p:graphicFrame>
    </p:spTree>
    <p:extLst>
      <p:ext uri="{BB962C8B-B14F-4D97-AF65-F5344CB8AC3E}">
        <p14:creationId xmlns:p14="http://schemas.microsoft.com/office/powerpoint/2010/main" val="1974942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137AAE58-B7D3-483F-829E-637C98F7F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4EB6993D-014A-A548-8750-B95B61C5DCB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92" t="9332" r="8211" b="12015"/>
          <a:stretch/>
        </p:blipFill>
        <p:spPr bwMode="auto">
          <a:xfrm>
            <a:off x="8216138" y="1860083"/>
            <a:ext cx="2677160" cy="31089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91C8E41-9854-F1A5-E0EC-B296E6A37BB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841904" y="1751710"/>
            <a:ext cx="2501476" cy="321733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37F75808-3ED1-5FFD-9A58-3037D7B67FF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142" r="3851"/>
          <a:stretch/>
        </p:blipFill>
        <p:spPr bwMode="auto">
          <a:xfrm>
            <a:off x="1195753" y="1988905"/>
            <a:ext cx="3080825" cy="2980138"/>
          </a:xfrm>
          <a:prstGeom prst="rect">
            <a:avLst/>
          </a:prstGeom>
          <a:noFill/>
          <a:extLst>
            <a:ext uri="{909E8E84-426E-40DD-AFC4-6F175D3DCCD1}">
              <a14:hiddenFill xmlns:a14="http://schemas.microsoft.com/office/drawing/2010/main">
                <a:solidFill>
                  <a:srgbClr val="FFFFFF"/>
                </a:solidFill>
              </a14:hiddenFill>
            </a:ext>
          </a:extLst>
        </p:spPr>
      </p:pic>
      <p:sp>
        <p:nvSpPr>
          <p:cNvPr id="31" name="Marcador de pie de página 30">
            <a:extLst>
              <a:ext uri="{FF2B5EF4-FFF2-40B4-BE49-F238E27FC236}">
                <a16:creationId xmlns:a16="http://schemas.microsoft.com/office/drawing/2014/main" id="{72FA7226-D67B-432B-A25E-F3656C32D1CD}"/>
              </a:ext>
            </a:extLst>
          </p:cNvPr>
          <p:cNvSpPr>
            <a:spLocks noGrp="1"/>
          </p:cNvSpPr>
          <p:nvPr>
            <p:ph type="ftr" sz="quarter" idx="11"/>
          </p:nvPr>
        </p:nvSpPr>
        <p:spPr>
          <a:xfrm>
            <a:off x="913794" y="6163057"/>
            <a:ext cx="6672865" cy="365125"/>
          </a:xfrm>
        </p:spPr>
        <p:txBody>
          <a:bodyPr vert="horz" lIns="91440" tIns="45720" rIns="91440" bIns="45720" rtlCol="0" anchor="ctr">
            <a:normAutofit/>
          </a:bodyPr>
          <a:lstStyle/>
          <a:p>
            <a:pPr defTabSz="457200">
              <a:spcAft>
                <a:spcPts val="600"/>
              </a:spcAft>
            </a:pPr>
            <a:r>
              <a:rPr lang="en-US" kern="1200">
                <a:solidFill>
                  <a:schemeClr val="tx1">
                    <a:tint val="75000"/>
                  </a:schemeClr>
                </a:solidFill>
                <a:latin typeface="+mn-lt"/>
                <a:ea typeface="+mn-ea"/>
                <a:cs typeface="+mn-cs"/>
              </a:rPr>
              <a:t>Título de la presentación</a:t>
            </a:r>
          </a:p>
        </p:txBody>
      </p:sp>
      <p:sp>
        <p:nvSpPr>
          <p:cNvPr id="30" name="Marcador de fecha 29">
            <a:extLst>
              <a:ext uri="{FF2B5EF4-FFF2-40B4-BE49-F238E27FC236}">
                <a16:creationId xmlns:a16="http://schemas.microsoft.com/office/drawing/2014/main" id="{F66896BE-3509-49D5-A28D-97859D7434FE}"/>
              </a:ext>
            </a:extLst>
          </p:cNvPr>
          <p:cNvSpPr>
            <a:spLocks noGrp="1"/>
          </p:cNvSpPr>
          <p:nvPr>
            <p:ph type="dt" sz="half" idx="10"/>
          </p:nvPr>
        </p:nvSpPr>
        <p:spPr>
          <a:xfrm>
            <a:off x="7678736" y="6163057"/>
            <a:ext cx="2743200" cy="365125"/>
          </a:xfrm>
        </p:spPr>
        <p:txBody>
          <a:bodyPr vert="horz" lIns="91440" tIns="45720" rIns="91440" bIns="45720" rtlCol="0" anchor="ctr">
            <a:normAutofit/>
          </a:bodyPr>
          <a:lstStyle/>
          <a:p>
            <a:pPr defTabSz="457200">
              <a:spcAft>
                <a:spcPts val="600"/>
              </a:spcAft>
            </a:pPr>
            <a:r>
              <a:rPr lang="en-US"/>
              <a:t>3/9/20XX</a:t>
            </a:r>
          </a:p>
        </p:txBody>
      </p:sp>
      <p:sp>
        <p:nvSpPr>
          <p:cNvPr id="32" name="Marcador de número de diapositiva 31">
            <a:extLst>
              <a:ext uri="{FF2B5EF4-FFF2-40B4-BE49-F238E27FC236}">
                <a16:creationId xmlns:a16="http://schemas.microsoft.com/office/drawing/2014/main" id="{89BE6787-F451-403C-864D-CA5BF63B475A}"/>
              </a:ext>
            </a:extLst>
          </p:cNvPr>
          <p:cNvSpPr>
            <a:spLocks noGrp="1"/>
          </p:cNvSpPr>
          <p:nvPr>
            <p:ph type="sldNum" sz="quarter" idx="12"/>
          </p:nvPr>
        </p:nvSpPr>
        <p:spPr>
          <a:xfrm>
            <a:off x="10514011" y="6163057"/>
            <a:ext cx="753545" cy="365125"/>
          </a:xfrm>
        </p:spPr>
        <p:txBody>
          <a:bodyPr vert="horz" lIns="91440" tIns="45720" rIns="91440" bIns="45720" rtlCol="0" anchor="ctr">
            <a:normAutofit/>
          </a:bodyPr>
          <a:lstStyle/>
          <a:p>
            <a:pPr defTabSz="457200">
              <a:spcAft>
                <a:spcPts val="600"/>
              </a:spcAft>
            </a:pPr>
            <a:fld id="{B9713C8C-8E70-45D5-AE59-23E60168254E}" type="slidenum">
              <a:rPr lang="en-US" smtClean="0"/>
              <a:pPr defTabSz="457200">
                <a:spcAft>
                  <a:spcPts val="600"/>
                </a:spcAft>
              </a:pPr>
              <a:t>7</a:t>
            </a:fld>
            <a:endParaRPr lang="en-US"/>
          </a:p>
        </p:txBody>
      </p:sp>
    </p:spTree>
    <p:extLst>
      <p:ext uri="{BB962C8B-B14F-4D97-AF65-F5344CB8AC3E}">
        <p14:creationId xmlns:p14="http://schemas.microsoft.com/office/powerpoint/2010/main" val="2999515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278FAAB-8DFA-4475-B8B6-51A3ED193119}"/>
              </a:ext>
            </a:extLst>
          </p:cNvPr>
          <p:cNvSpPr>
            <a:spLocks noGrp="1"/>
          </p:cNvSpPr>
          <p:nvPr>
            <p:ph type="title"/>
          </p:nvPr>
        </p:nvSpPr>
        <p:spPr/>
        <p:txBody>
          <a:bodyPr rtlCol="0"/>
          <a:lstStyle/>
          <a:p>
            <a:pPr rtl="0"/>
            <a:r>
              <a:rPr lang="es-ES" sz="4800" dirty="0"/>
              <a:t>Tipos de datos</a:t>
            </a:r>
            <a:endParaRPr lang="es-ES" dirty="0"/>
          </a:p>
        </p:txBody>
      </p:sp>
      <p:pic>
        <p:nvPicPr>
          <p:cNvPr id="8" name="Marcador de posición de imagen 7" descr="Texto&#10;&#10;Descripción generada automáticamente">
            <a:extLst>
              <a:ext uri="{FF2B5EF4-FFF2-40B4-BE49-F238E27FC236}">
                <a16:creationId xmlns:a16="http://schemas.microsoft.com/office/drawing/2014/main" id="{4C053962-F5C8-7BA4-DC13-877A8043FC57}"/>
              </a:ext>
            </a:extLst>
          </p:cNvPr>
          <p:cNvPicPr>
            <a:picLocks noGrp="1" noChangeAspect="1"/>
          </p:cNvPicPr>
          <p:nvPr>
            <p:ph type="pic" sz="quarter" idx="13"/>
          </p:nvPr>
        </p:nvPicPr>
        <p:blipFill>
          <a:blip r:embed="rId3"/>
          <a:srcRect l="24588" r="24588"/>
          <a:stretch>
            <a:fillRect/>
          </a:stretch>
        </p:blipFill>
        <p:spPr/>
      </p:pic>
      <p:pic>
        <p:nvPicPr>
          <p:cNvPr id="29" name="Marcador de posición de imagen 28" descr="Texto&#10;&#10;Descripción generada automáticamente">
            <a:extLst>
              <a:ext uri="{FF2B5EF4-FFF2-40B4-BE49-F238E27FC236}">
                <a16:creationId xmlns:a16="http://schemas.microsoft.com/office/drawing/2014/main" id="{0D7AE10D-16E9-462D-6CFE-B347BBB6B1F2}"/>
              </a:ext>
            </a:extLst>
          </p:cNvPr>
          <p:cNvPicPr>
            <a:picLocks noGrp="1" noChangeAspect="1"/>
          </p:cNvPicPr>
          <p:nvPr>
            <p:ph type="pic" sz="quarter" idx="14"/>
          </p:nvPr>
        </p:nvPicPr>
        <p:blipFill>
          <a:blip r:embed="rId4"/>
          <a:srcRect l="7591" r="7591"/>
          <a:stretch>
            <a:fillRect/>
          </a:stretch>
        </p:blipFill>
        <p:spPr/>
      </p:pic>
    </p:spTree>
    <p:extLst>
      <p:ext uri="{BB962C8B-B14F-4D97-AF65-F5344CB8AC3E}">
        <p14:creationId xmlns:p14="http://schemas.microsoft.com/office/powerpoint/2010/main" val="2697860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602820-7F02-4F5F-8933-C0B61CFA2E08}"/>
              </a:ext>
            </a:extLst>
          </p:cNvPr>
          <p:cNvSpPr>
            <a:spLocks noGrp="1"/>
          </p:cNvSpPr>
          <p:nvPr>
            <p:ph type="title"/>
          </p:nvPr>
        </p:nvSpPr>
        <p:spPr>
          <a:xfrm>
            <a:off x="913795" y="609601"/>
            <a:ext cx="10353761" cy="887146"/>
          </a:xfrm>
        </p:spPr>
        <p:txBody>
          <a:bodyPr rtlCol="0"/>
          <a:lstStyle/>
          <a:p>
            <a:pPr rtl="0"/>
            <a:r>
              <a:rPr lang="es-ES" dirty="0"/>
              <a:t>Variables y constantes</a:t>
            </a:r>
          </a:p>
        </p:txBody>
      </p:sp>
      <p:graphicFrame>
        <p:nvGraphicFramePr>
          <p:cNvPr id="5" name="Tabla 6">
            <a:extLst>
              <a:ext uri="{FF2B5EF4-FFF2-40B4-BE49-F238E27FC236}">
                <a16:creationId xmlns:a16="http://schemas.microsoft.com/office/drawing/2014/main" id="{AD665292-15E4-4939-934A-CC4A96DDC369}"/>
              </a:ext>
            </a:extLst>
          </p:cNvPr>
          <p:cNvGraphicFramePr>
            <a:graphicFrameLocks noGrp="1"/>
          </p:cNvGraphicFramePr>
          <p:nvPr>
            <p:ph idx="1"/>
            <p:extLst>
              <p:ext uri="{D42A27DB-BD31-4B8C-83A1-F6EECF244321}">
                <p14:modId xmlns:p14="http://schemas.microsoft.com/office/powerpoint/2010/main" val="1749792719"/>
              </p:ext>
            </p:extLst>
          </p:nvPr>
        </p:nvGraphicFramePr>
        <p:xfrm>
          <a:off x="1170805" y="2463533"/>
          <a:ext cx="9839740" cy="2452955"/>
        </p:xfrm>
        <a:graphic>
          <a:graphicData uri="http://schemas.openxmlformats.org/drawingml/2006/table">
            <a:tbl>
              <a:tblPr firstRow="1">
                <a:tableStyleId>{21E4AEA4-8DFA-4A89-87EB-49C32662AFE0}</a:tableStyleId>
              </a:tblPr>
              <a:tblGrid>
                <a:gridCol w="2459935">
                  <a:extLst>
                    <a:ext uri="{9D8B030D-6E8A-4147-A177-3AD203B41FA5}">
                      <a16:colId xmlns:a16="http://schemas.microsoft.com/office/drawing/2014/main" val="541534148"/>
                    </a:ext>
                  </a:extLst>
                </a:gridCol>
                <a:gridCol w="2459935">
                  <a:extLst>
                    <a:ext uri="{9D8B030D-6E8A-4147-A177-3AD203B41FA5}">
                      <a16:colId xmlns:a16="http://schemas.microsoft.com/office/drawing/2014/main" val="3138069100"/>
                    </a:ext>
                  </a:extLst>
                </a:gridCol>
                <a:gridCol w="2459935">
                  <a:extLst>
                    <a:ext uri="{9D8B030D-6E8A-4147-A177-3AD203B41FA5}">
                      <a16:colId xmlns:a16="http://schemas.microsoft.com/office/drawing/2014/main" val="2685482510"/>
                    </a:ext>
                  </a:extLst>
                </a:gridCol>
                <a:gridCol w="2459935">
                  <a:extLst>
                    <a:ext uri="{9D8B030D-6E8A-4147-A177-3AD203B41FA5}">
                      <a16:colId xmlns:a16="http://schemas.microsoft.com/office/drawing/2014/main" val="815920531"/>
                    </a:ext>
                  </a:extLst>
                </a:gridCol>
              </a:tblGrid>
              <a:tr h="490591">
                <a:tc>
                  <a:txBody>
                    <a:bodyPr/>
                    <a:lstStyle/>
                    <a:p>
                      <a:pPr rtl="0"/>
                      <a:r>
                        <a:rPr lang="es-ES" noProof="0" dirty="0"/>
                        <a:t>Alcance</a:t>
                      </a:r>
                    </a:p>
                  </a:txBody>
                  <a:tcPr anchor="ctr"/>
                </a:tc>
                <a:tc>
                  <a:txBody>
                    <a:bodyPr/>
                    <a:lstStyle/>
                    <a:p>
                      <a:pPr algn="ctr" rtl="0"/>
                      <a:r>
                        <a:rPr lang="es-ES" noProof="0" dirty="0" err="1"/>
                        <a:t>const</a:t>
                      </a:r>
                      <a:endParaRPr lang="es-ES" noProof="0" dirty="0"/>
                    </a:p>
                  </a:txBody>
                  <a:tcPr anchor="ctr"/>
                </a:tc>
                <a:tc>
                  <a:txBody>
                    <a:bodyPr/>
                    <a:lstStyle/>
                    <a:p>
                      <a:pPr algn="ctr" rtl="0"/>
                      <a:r>
                        <a:rPr lang="es-ES" noProof="0" dirty="0" err="1"/>
                        <a:t>let</a:t>
                      </a:r>
                      <a:endParaRPr lang="es-ES" noProof="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noProof="0" dirty="0" err="1"/>
                        <a:t>var</a:t>
                      </a:r>
                      <a:endParaRPr lang="es-ES" noProof="0" dirty="0"/>
                    </a:p>
                  </a:txBody>
                  <a:tcPr anchor="ctr"/>
                </a:tc>
                <a:extLst>
                  <a:ext uri="{0D108BD9-81ED-4DB2-BD59-A6C34878D82A}">
                    <a16:rowId xmlns:a16="http://schemas.microsoft.com/office/drawing/2014/main" val="282834623"/>
                  </a:ext>
                </a:extLst>
              </a:tr>
              <a:tr h="490591">
                <a:tc>
                  <a:txBody>
                    <a:bodyPr/>
                    <a:lstStyle/>
                    <a:p>
                      <a:pPr rtl="0"/>
                      <a:r>
                        <a:rPr lang="es-ES" noProof="0" dirty="0"/>
                        <a:t>Alcance Global</a:t>
                      </a:r>
                    </a:p>
                  </a:txBody>
                  <a:tcPr anchor="ctr"/>
                </a:tc>
                <a:tc>
                  <a:txBody>
                    <a:bodyPr/>
                    <a:lstStyle/>
                    <a:p>
                      <a:pPr algn="ctr" rtl="0"/>
                      <a:endParaRPr lang="es-ES" noProof="0" dirty="0"/>
                    </a:p>
                  </a:txBody>
                  <a:tcPr anchor="ctr"/>
                </a:tc>
                <a:tc>
                  <a:txBody>
                    <a:bodyPr/>
                    <a:lstStyle/>
                    <a:p>
                      <a:pPr algn="ctr" rtl="0"/>
                      <a:endParaRPr lang="es-ES" noProof="0" dirty="0"/>
                    </a:p>
                  </a:txBody>
                  <a:tcPr anchor="ctr"/>
                </a:tc>
                <a:tc>
                  <a:txBody>
                    <a:bodyPr/>
                    <a:lstStyle/>
                    <a:p>
                      <a:pPr algn="ctr" rtl="0"/>
                      <a:r>
                        <a:rPr lang="es-ES" noProof="0" dirty="0"/>
                        <a:t>X</a:t>
                      </a:r>
                    </a:p>
                  </a:txBody>
                  <a:tcPr anchor="ctr"/>
                </a:tc>
                <a:extLst>
                  <a:ext uri="{0D108BD9-81ED-4DB2-BD59-A6C34878D82A}">
                    <a16:rowId xmlns:a16="http://schemas.microsoft.com/office/drawing/2014/main" val="440316717"/>
                  </a:ext>
                </a:extLst>
              </a:tr>
              <a:tr h="490591">
                <a:tc>
                  <a:txBody>
                    <a:bodyPr/>
                    <a:lstStyle/>
                    <a:p>
                      <a:pPr rtl="0"/>
                      <a:r>
                        <a:rPr lang="es-ES" noProof="0" dirty="0"/>
                        <a:t>Alcance Funcional</a:t>
                      </a:r>
                    </a:p>
                  </a:txBody>
                  <a:tcPr anchor="ctr"/>
                </a:tc>
                <a:tc>
                  <a:txBody>
                    <a:bodyPr/>
                    <a:lstStyle/>
                    <a:p>
                      <a:pPr algn="ctr" rtl="0"/>
                      <a:r>
                        <a:rPr lang="es-ES" noProof="0" dirty="0"/>
                        <a:t>X</a:t>
                      </a:r>
                    </a:p>
                  </a:txBody>
                  <a:tcPr anchor="ctr"/>
                </a:tc>
                <a:tc>
                  <a:txBody>
                    <a:bodyPr/>
                    <a:lstStyle/>
                    <a:p>
                      <a:pPr algn="ctr" rtl="0"/>
                      <a:r>
                        <a:rPr lang="es-ES" noProof="0" dirty="0"/>
                        <a:t>X</a:t>
                      </a:r>
                    </a:p>
                  </a:txBody>
                  <a:tcPr anchor="ctr"/>
                </a:tc>
                <a:tc>
                  <a:txBody>
                    <a:bodyPr/>
                    <a:lstStyle/>
                    <a:p>
                      <a:pPr algn="ctr" rtl="0"/>
                      <a:r>
                        <a:rPr lang="es-ES" noProof="0" dirty="0"/>
                        <a:t>X</a:t>
                      </a:r>
                    </a:p>
                  </a:txBody>
                  <a:tcPr anchor="ctr"/>
                </a:tc>
                <a:extLst>
                  <a:ext uri="{0D108BD9-81ED-4DB2-BD59-A6C34878D82A}">
                    <a16:rowId xmlns:a16="http://schemas.microsoft.com/office/drawing/2014/main" val="3146667950"/>
                  </a:ext>
                </a:extLst>
              </a:tr>
              <a:tr h="490591">
                <a:tc>
                  <a:txBody>
                    <a:bodyPr/>
                    <a:lstStyle/>
                    <a:p>
                      <a:pPr rtl="0"/>
                      <a:r>
                        <a:rPr lang="es-ES" noProof="0" dirty="0"/>
                        <a:t>Alcance de Bloque</a:t>
                      </a:r>
                    </a:p>
                  </a:txBody>
                  <a:tcPr anchor="ctr"/>
                </a:tc>
                <a:tc>
                  <a:txBody>
                    <a:bodyPr/>
                    <a:lstStyle/>
                    <a:p>
                      <a:pPr algn="ctr" rtl="0"/>
                      <a:r>
                        <a:rPr lang="es-ES" noProof="0" dirty="0"/>
                        <a:t>X</a:t>
                      </a:r>
                    </a:p>
                  </a:txBody>
                  <a:tcPr anchor="ctr"/>
                </a:tc>
                <a:tc>
                  <a:txBody>
                    <a:bodyPr/>
                    <a:lstStyle/>
                    <a:p>
                      <a:pPr algn="ctr" rtl="0"/>
                      <a:r>
                        <a:rPr lang="es-ES" noProof="0" dirty="0"/>
                        <a:t>X</a:t>
                      </a:r>
                    </a:p>
                  </a:txBody>
                  <a:tcPr anchor="ctr"/>
                </a:tc>
                <a:tc>
                  <a:txBody>
                    <a:bodyPr/>
                    <a:lstStyle/>
                    <a:p>
                      <a:pPr algn="ctr" rtl="0"/>
                      <a:r>
                        <a:rPr lang="es-ES" noProof="0" dirty="0"/>
                        <a:t>X</a:t>
                      </a:r>
                    </a:p>
                  </a:txBody>
                  <a:tcPr anchor="ctr"/>
                </a:tc>
                <a:extLst>
                  <a:ext uri="{0D108BD9-81ED-4DB2-BD59-A6C34878D82A}">
                    <a16:rowId xmlns:a16="http://schemas.microsoft.com/office/drawing/2014/main" val="187409784"/>
                  </a:ext>
                </a:extLst>
              </a:tr>
              <a:tr h="490591">
                <a:tc>
                  <a:txBody>
                    <a:bodyPr/>
                    <a:lstStyle/>
                    <a:p>
                      <a:pPr rtl="0"/>
                      <a:r>
                        <a:rPr lang="es-ES" noProof="0" dirty="0" err="1"/>
                        <a:t>Hoisting</a:t>
                      </a:r>
                      <a:endParaRPr lang="es-ES" noProof="0" dirty="0"/>
                    </a:p>
                  </a:txBody>
                  <a:tcPr anchor="ctr"/>
                </a:tc>
                <a:tc>
                  <a:txBody>
                    <a:bodyPr/>
                    <a:lstStyle/>
                    <a:p>
                      <a:pPr algn="ctr" rtl="0"/>
                      <a:endParaRPr lang="es-ES" noProof="0" dirty="0"/>
                    </a:p>
                  </a:txBody>
                  <a:tcPr anchor="ctr"/>
                </a:tc>
                <a:tc>
                  <a:txBody>
                    <a:bodyPr/>
                    <a:lstStyle/>
                    <a:p>
                      <a:pPr algn="ctr" rtl="0"/>
                      <a:endParaRPr lang="es-ES" noProof="0" dirty="0"/>
                    </a:p>
                  </a:txBody>
                  <a:tcPr anchor="ctr"/>
                </a:tc>
                <a:tc>
                  <a:txBody>
                    <a:bodyPr/>
                    <a:lstStyle/>
                    <a:p>
                      <a:pPr algn="ctr" rtl="0"/>
                      <a:r>
                        <a:rPr lang="es-ES" noProof="0" dirty="0"/>
                        <a:t>X</a:t>
                      </a:r>
                    </a:p>
                  </a:txBody>
                  <a:tcPr anchor="ctr"/>
                </a:tc>
                <a:extLst>
                  <a:ext uri="{0D108BD9-81ED-4DB2-BD59-A6C34878D82A}">
                    <a16:rowId xmlns:a16="http://schemas.microsoft.com/office/drawing/2014/main" val="1185318204"/>
                  </a:ext>
                </a:extLst>
              </a:tr>
            </a:tbl>
          </a:graphicData>
        </a:graphic>
      </p:graphicFrame>
      <p:sp>
        <p:nvSpPr>
          <p:cNvPr id="14" name="Marcador de número de diapositiva 13">
            <a:extLst>
              <a:ext uri="{FF2B5EF4-FFF2-40B4-BE49-F238E27FC236}">
                <a16:creationId xmlns:a16="http://schemas.microsoft.com/office/drawing/2014/main" id="{7D2D9DB8-6AAC-452C-8711-DA2E869FD12D}"/>
              </a:ext>
            </a:extLst>
          </p:cNvPr>
          <p:cNvSpPr>
            <a:spLocks noGrp="1"/>
          </p:cNvSpPr>
          <p:nvPr>
            <p:ph type="sldNum" sz="quarter" idx="12"/>
          </p:nvPr>
        </p:nvSpPr>
        <p:spPr/>
        <p:txBody>
          <a:bodyPr rtlCol="0"/>
          <a:lstStyle/>
          <a:p>
            <a:pPr rtl="0"/>
            <a:fld id="{B9713C8C-8E70-45D5-AE59-23E60168254E}" type="slidenum">
              <a:rPr lang="es-ES" smtClean="0"/>
              <a:t>9</a:t>
            </a:fld>
            <a:endParaRPr lang="es-ES"/>
          </a:p>
        </p:txBody>
      </p:sp>
    </p:spTree>
    <p:extLst>
      <p:ext uri="{BB962C8B-B14F-4D97-AF65-F5344CB8AC3E}">
        <p14:creationId xmlns:p14="http://schemas.microsoft.com/office/powerpoint/2010/main" val="149710536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ncel">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399993_TF89080264_Win32.potx" id="{DFF681A2-D3DC-4057-9FE7-6F4D0BCBA5BD}" vid="{A2236765-0CC6-492F-ACE6-5A7195E83AF5}"/>
    </a:ext>
  </a:extLst>
</a:theme>
</file>

<file path=ppt/theme/theme2.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2.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Presentación de pincel</Template>
  <TotalTime>538</TotalTime>
  <Words>915</Words>
  <Application>Microsoft Office PowerPoint</Application>
  <PresentationFormat>Panorámica</PresentationFormat>
  <Paragraphs>155</Paragraphs>
  <Slides>19</Slides>
  <Notes>19</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19</vt:i4>
      </vt:variant>
    </vt:vector>
  </HeadingPairs>
  <TitlesOfParts>
    <vt:vector size="28" baseType="lpstr">
      <vt:lpstr>Arial</vt:lpstr>
      <vt:lpstr>Bookman Old Style</vt:lpstr>
      <vt:lpstr>Calibri</vt:lpstr>
      <vt:lpstr>Century Gothic</vt:lpstr>
      <vt:lpstr>Elephant</vt:lpstr>
      <vt:lpstr>Rockwell</vt:lpstr>
      <vt:lpstr>Söhne</vt:lpstr>
      <vt:lpstr>Pincel</vt:lpstr>
      <vt:lpstr>Damask</vt:lpstr>
      <vt:lpstr>Fundamentos js</vt:lpstr>
      <vt:lpstr>Temario</vt:lpstr>
      <vt:lpstr>¿Que es js? </vt:lpstr>
      <vt:lpstr>Presentación de PowerPoint</vt:lpstr>
      <vt:lpstr>Pseudocódigo</vt:lpstr>
      <vt:lpstr>Pseudocódigo</vt:lpstr>
      <vt:lpstr>Presentación de PowerPoint</vt:lpstr>
      <vt:lpstr>Tipos de datos</vt:lpstr>
      <vt:lpstr>Variables y constantes</vt:lpstr>
      <vt:lpstr>Presentación de PowerPoint</vt:lpstr>
      <vt:lpstr>Datos Primitivos </vt:lpstr>
      <vt:lpstr>Datos compuestos </vt:lpstr>
      <vt:lpstr>consola</vt:lpstr>
      <vt:lpstr>Presentación de PowerPoint</vt:lpstr>
      <vt:lpstr>Operadores</vt:lpstr>
      <vt:lpstr>Presentación de PowerPoint</vt:lpstr>
      <vt:lpstr>Condicionales</vt:lpstr>
      <vt:lpstr>iteraciones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js</dc:title>
  <dc:creator>Carolina Aliaga</dc:creator>
  <cp:lastModifiedBy>Fabián Marín</cp:lastModifiedBy>
  <cp:revision>2</cp:revision>
  <dcterms:created xsi:type="dcterms:W3CDTF">2023-05-05T22:58:24Z</dcterms:created>
  <dcterms:modified xsi:type="dcterms:W3CDTF">2023-05-06T16:49:38Z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