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A5C9-CA5E-4C5A-B2E5-8B20D88B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3E811-4480-4F67-AE8A-7FDBA39B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1F8B1-BFCC-4226-AABD-AC460E84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6A66B-EDCD-4965-AB2C-51EBABAD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A337-8F54-4EE1-9FF7-9238AAC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A906E-F4C2-4C2D-86D2-C8CA207B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CBEF7-B71B-4AD9-9D4A-E68451409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E3837-2C97-4CA0-8E98-953F8AE8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57DB-CCC2-453D-B9C0-EA52E02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E3691-A887-41A5-9494-F5BF77E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7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004B8-AD18-4B50-AEE6-73518E695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1DDAA-6FEF-44E2-9AA4-02781F72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051E1-33E7-4864-9EAF-C6E37501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3F83F-5227-4063-84EE-C12EE4B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25EEF-BF16-469A-8FAC-D73AF73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30C52-8C55-4183-B178-61FA80DF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15DDE-0197-48CC-A140-C43002F0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8B889-197B-43FD-8D73-5C44A7F9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BE931-DDCC-458B-A871-3C6E7F15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F5DAD-54C4-48DF-BACE-AB173E37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87F0-20DB-4F8C-9D13-DBF197C9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694F0-FC81-4997-A1FD-6C7D5809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EAF4A-9C6F-444D-A936-57A947C4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AEA46-A44A-42DB-8AFD-A7E1066F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5A409-B24D-4EB6-9ACE-2B5CF96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0F01-9B5C-4427-B8F7-003F87FC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618B3-B8A8-4A33-BC2C-AF46D92C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CEBBF-B632-439E-825C-AC2BBE37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CDE08-3EFC-4A42-B60A-BA61C752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84A20-5020-4FC5-ADD6-4EF62678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529B4-1247-4169-A321-2CE86CE3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39201-EA0F-4BA4-A658-85EFEDA9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283E4-D4D5-4C75-B145-DA71A730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D3BA9-E495-46A4-839D-620EBB24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8E8A0-A102-47C9-B88E-2C1B5B8C8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69317-184E-499E-9213-BE57362B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F85735-16B6-469A-805F-856C1FF4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68C6D-549C-4315-99AB-5B39A1BC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EF0AD-5CF6-478E-A38B-16A48784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D3BD-3052-4C8C-8525-4B5784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CF441-5E6C-40C2-A06D-261449AB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F57BA2-BCD7-4423-AF47-57A1863C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3B6DE-3E5B-41B6-88D1-F04A3A46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24E1F-4DDB-4116-BC76-64A3CAEC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C535-688B-41B6-B02B-8FEF1091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63D76-A85F-43A1-BBDC-C7FCEFF7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B9996-0957-4B3E-BEBE-2F8CE331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1DE75-C7BB-4071-9353-1E30DDA8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49CC5-6D03-4C12-84DB-4D448BBB9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DB9F8-C327-4313-BAB4-050FB7A5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7908E-ED32-4AC1-92BB-1ED3EDF1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52C21-51DF-4D21-9F5B-529CCF52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1562-52D7-4A26-95A9-44E416A5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CFC5B-D861-4E81-B085-7E8DAE038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3AC90F-5522-4D28-B56E-1376A0935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97B1C-408A-43F4-B07D-67BA0A95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FFC69-EBBB-407E-8442-97C99DBE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2C2AC-84F6-4671-8795-16422815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1D111-E359-4572-AA47-D48B677E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25FA0-0511-42B1-B3B1-23265A34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A6AB1-A34A-4B8C-88AB-56A3AC3E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9413-67AB-447C-9375-058C305A490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02990-E533-40C1-A308-B4F0884CA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48B3C-D92A-4E62-9446-1817B8C4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FF3A-58E8-4EB5-894F-A75B8AB51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6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B948A-59B5-46EF-8DFC-79D57915C347}"/>
              </a:ext>
            </a:extLst>
          </p:cNvPr>
          <p:cNvSpPr txBox="1"/>
          <p:nvPr/>
        </p:nvSpPr>
        <p:spPr>
          <a:xfrm>
            <a:off x="0" y="0"/>
            <a:ext cx="344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혼공의 정석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9A234-840F-4D29-BF70-A2D92417CB8D}"/>
              </a:ext>
            </a:extLst>
          </p:cNvPr>
          <p:cNvSpPr txBox="1"/>
          <p:nvPr/>
        </p:nvSpPr>
        <p:spPr>
          <a:xfrm>
            <a:off x="0" y="98000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root</a:t>
            </a:r>
          </a:p>
          <a:p>
            <a:r>
              <a:rPr lang="en-US" altLang="ko-KR"/>
              <a:t>    # dir0</a:t>
            </a:r>
          </a:p>
          <a:p>
            <a:r>
              <a:rPr lang="en-US" altLang="ko-KR"/>
              <a:t>        # dir00</a:t>
            </a:r>
          </a:p>
          <a:p>
            <a:r>
              <a:rPr lang="en-US" altLang="ko-KR"/>
              <a:t>            </a:t>
            </a:r>
            <a:r>
              <a:rPr lang="en-US" altLang="ko-KR">
                <a:solidFill>
                  <a:srgbClr val="FF0000"/>
                </a:solidFill>
              </a:rPr>
              <a:t>- note0</a:t>
            </a:r>
          </a:p>
          <a:p>
            <a:r>
              <a:rPr lang="en-US" altLang="ko-KR"/>
              <a:t>        - note01</a:t>
            </a:r>
          </a:p>
          <a:p>
            <a:r>
              <a:rPr lang="en-US" altLang="ko-KR"/>
              <a:t>    - note1</a:t>
            </a:r>
          </a:p>
          <a:p>
            <a:r>
              <a:rPr lang="en-US" altLang="ko-KR"/>
              <a:t>    - note2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73078-8C2B-4E4F-90BA-7E5A70E087D3}"/>
              </a:ext>
            </a:extLst>
          </p:cNvPr>
          <p:cNvSpPr txBox="1"/>
          <p:nvPr/>
        </p:nvSpPr>
        <p:spPr>
          <a:xfrm>
            <a:off x="0" y="298485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  <a:r>
              <a:rPr lang="en-US" altLang="ko-KR"/>
              <a:t>: keyword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F95535-0416-4B89-B664-FAAC012105B4}"/>
              </a:ext>
            </a:extLst>
          </p:cNvPr>
          <p:cNvCxnSpPr/>
          <p:nvPr/>
        </p:nvCxnSpPr>
        <p:spPr>
          <a:xfrm>
            <a:off x="0" y="5847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EE4A19-3BD1-4C81-9575-E34A841D24F4}"/>
              </a:ext>
            </a:extLst>
          </p:cNvPr>
          <p:cNvSpPr txBox="1"/>
          <p:nvPr/>
        </p:nvSpPr>
        <p:spPr>
          <a:xfrm>
            <a:off x="0" y="371954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note0</a:t>
            </a:r>
            <a:endParaRPr lang="ko-KR" altLang="en-US" sz="32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77D4D8-2311-4241-A2CC-EABAA8FDF2EE}"/>
              </a:ext>
            </a:extLst>
          </p:cNvPr>
          <p:cNvCxnSpPr/>
          <p:nvPr/>
        </p:nvCxnSpPr>
        <p:spPr>
          <a:xfrm>
            <a:off x="0" y="335700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5F1063-94C4-4356-85EF-D5ADD0C20315}"/>
              </a:ext>
            </a:extLst>
          </p:cNvPr>
          <p:cNvSpPr txBox="1"/>
          <p:nvPr/>
        </p:nvSpPr>
        <p:spPr>
          <a:xfrm>
            <a:off x="0" y="4342759"/>
            <a:ext cx="1219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title0</a:t>
            </a:r>
          </a:p>
          <a:p>
            <a:r>
              <a:rPr lang="en-US" altLang="ko-KR" sz="1200"/>
              <a:t>-- attribute0</a:t>
            </a:r>
          </a:p>
          <a:p>
            <a:r>
              <a:rPr lang="en-US" altLang="ko-KR" sz="1200"/>
              <a:t>-- attribute1</a:t>
            </a:r>
          </a:p>
          <a:p>
            <a:r>
              <a:rPr lang="en-US" altLang="ko-KR" sz="2400"/>
              <a:t>title1</a:t>
            </a:r>
          </a:p>
          <a:p>
            <a:r>
              <a:rPr lang="en-US" altLang="ko-KR" sz="2000"/>
              <a:t>title2</a:t>
            </a:r>
          </a:p>
          <a:p>
            <a:r>
              <a:rPr lang="en-US" altLang="ko-KR"/>
              <a:t>title3</a:t>
            </a:r>
          </a:p>
          <a:p>
            <a:r>
              <a:rPr lang="en-US" altLang="ko-KR" sz="1600"/>
              <a:t>title4</a:t>
            </a:r>
          </a:p>
          <a:p>
            <a:r>
              <a:rPr lang="en-US" altLang="ko-KR" sz="1600"/>
              <a:t>title5</a:t>
            </a:r>
          </a:p>
          <a:p>
            <a:r>
              <a:rPr lang="en-US" altLang="ko-KR" sz="1400"/>
              <a:t>title6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3D6F2-4B5A-4BA1-949D-18AC7977E8B7}"/>
              </a:ext>
            </a:extLst>
          </p:cNvPr>
          <p:cNvSpPr txBox="1"/>
          <p:nvPr/>
        </p:nvSpPr>
        <p:spPr>
          <a:xfrm>
            <a:off x="0" y="3354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  <a:r>
              <a:rPr lang="en-US" altLang="ko-KR"/>
              <a:t>1 </a:t>
            </a:r>
            <a:r>
              <a:rPr lang="ko-KR" altLang="en-US"/>
              <a:t>제목</a:t>
            </a:r>
            <a:r>
              <a:rPr lang="en-US" altLang="ko-KR"/>
              <a:t>2 </a:t>
            </a:r>
            <a:r>
              <a:rPr lang="ko-KR" altLang="en-US"/>
              <a:t>제목</a:t>
            </a:r>
            <a:r>
              <a:rPr lang="en-US" altLang="ko-KR"/>
              <a:t>3 </a:t>
            </a:r>
            <a:r>
              <a:rPr lang="ko-KR" altLang="en-US"/>
              <a:t>제목</a:t>
            </a:r>
            <a:r>
              <a:rPr lang="en-US" altLang="ko-KR"/>
              <a:t>4 </a:t>
            </a:r>
            <a:r>
              <a:rPr lang="ko-KR" altLang="en-US"/>
              <a:t>제목</a:t>
            </a:r>
            <a:r>
              <a:rPr lang="en-US" altLang="ko-KR"/>
              <a:t>5 </a:t>
            </a:r>
            <a:r>
              <a:rPr lang="ko-KR" altLang="en-US"/>
              <a:t>제목</a:t>
            </a:r>
            <a:r>
              <a:rPr lang="en-US" altLang="ko-KR"/>
              <a:t>6 </a:t>
            </a:r>
            <a:r>
              <a:rPr lang="ko-KR" altLang="en-US"/>
              <a:t>본문 주석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EE234-58F9-44A5-B900-D7FAE2698ADE}"/>
              </a:ext>
            </a:extLst>
          </p:cNvPr>
          <p:cNvSpPr txBox="1"/>
          <p:nvPr/>
        </p:nvSpPr>
        <p:spPr>
          <a:xfrm>
            <a:off x="0" y="597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새폴더 새필기 문제풀기 삭제</a:t>
            </a:r>
          </a:p>
        </p:txBody>
      </p:sp>
    </p:spTree>
    <p:extLst>
      <p:ext uri="{BB962C8B-B14F-4D97-AF65-F5344CB8AC3E}">
        <p14:creationId xmlns:p14="http://schemas.microsoft.com/office/powerpoint/2010/main" val="8270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55594-903E-469B-9111-49704C452BFE}"/>
              </a:ext>
            </a:extLst>
          </p:cNvPr>
          <p:cNvSpPr txBox="1"/>
          <p:nvPr/>
        </p:nvSpPr>
        <p:spPr>
          <a:xfrm>
            <a:off x="0" y="0"/>
            <a:ext cx="344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혼공의 정석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E34A1-FCAD-4A9B-A4B5-7FF61A31D702}"/>
              </a:ext>
            </a:extLst>
          </p:cNvPr>
          <p:cNvSpPr txBox="1"/>
          <p:nvPr/>
        </p:nvSpPr>
        <p:spPr>
          <a:xfrm>
            <a:off x="0" y="98000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root</a:t>
            </a:r>
          </a:p>
          <a:p>
            <a:r>
              <a:rPr lang="en-US" altLang="ko-KR"/>
              <a:t>    # dir0</a:t>
            </a:r>
          </a:p>
          <a:p>
            <a:r>
              <a:rPr lang="en-US" altLang="ko-KR"/>
              <a:t>        # dir00</a:t>
            </a:r>
          </a:p>
          <a:p>
            <a:r>
              <a:rPr lang="en-US" altLang="ko-KR"/>
              <a:t>            </a:t>
            </a:r>
            <a:r>
              <a:rPr lang="en-US" altLang="ko-KR">
                <a:solidFill>
                  <a:srgbClr val="FF0000"/>
                </a:solidFill>
              </a:rPr>
              <a:t>- note0</a:t>
            </a:r>
          </a:p>
          <a:p>
            <a:r>
              <a:rPr lang="en-US" altLang="ko-KR"/>
              <a:t>        - note01</a:t>
            </a:r>
          </a:p>
          <a:p>
            <a:r>
              <a:rPr lang="en-US" altLang="ko-KR"/>
              <a:t>    - note1</a:t>
            </a:r>
          </a:p>
          <a:p>
            <a:r>
              <a:rPr lang="en-US" altLang="ko-KR"/>
              <a:t>    - note2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1F9F-6D1A-491B-BC23-E9287A2B2712}"/>
              </a:ext>
            </a:extLst>
          </p:cNvPr>
          <p:cNvSpPr txBox="1"/>
          <p:nvPr/>
        </p:nvSpPr>
        <p:spPr>
          <a:xfrm>
            <a:off x="0" y="298485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  <a:r>
              <a:rPr lang="en-US" altLang="ko-KR"/>
              <a:t>: keyword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04D377-1D99-470C-A08E-B7783516002F}"/>
              </a:ext>
            </a:extLst>
          </p:cNvPr>
          <p:cNvCxnSpPr/>
          <p:nvPr/>
        </p:nvCxnSpPr>
        <p:spPr>
          <a:xfrm>
            <a:off x="0" y="5847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B827AA-01E6-447E-BC03-CCCFCD10A7FF}"/>
              </a:ext>
            </a:extLst>
          </p:cNvPr>
          <p:cNvCxnSpPr/>
          <p:nvPr/>
        </p:nvCxnSpPr>
        <p:spPr>
          <a:xfrm>
            <a:off x="0" y="335700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6F70C8-0E74-412E-9354-C77F73B7CA61}"/>
              </a:ext>
            </a:extLst>
          </p:cNvPr>
          <p:cNvSpPr txBox="1"/>
          <p:nvPr/>
        </p:nvSpPr>
        <p:spPr>
          <a:xfrm>
            <a:off x="0" y="597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새폴더 새필기 문제풀기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BC23-34C6-4420-8153-1E968057DDD6}"/>
              </a:ext>
            </a:extLst>
          </p:cNvPr>
          <p:cNvSpPr txBox="1"/>
          <p:nvPr/>
        </p:nvSpPr>
        <p:spPr>
          <a:xfrm>
            <a:off x="0" y="33541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note0 </a:t>
            </a:r>
            <a:r>
              <a:rPr lang="ko-KR" altLang="en-US" sz="3200"/>
              <a:t>문제풀이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474EE-AA01-4664-8E52-85DB7D207CC5}"/>
              </a:ext>
            </a:extLst>
          </p:cNvPr>
          <p:cNvSpPr txBox="1"/>
          <p:nvPr/>
        </p:nvSpPr>
        <p:spPr>
          <a:xfrm>
            <a:off x="0" y="3938960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&lt;1&gt; </a:t>
            </a:r>
            <a:r>
              <a:rPr lang="ko-KR" altLang="en-US" sz="2400"/>
              <a:t>다음 중 옳지 않은 것을 고르시오</a:t>
            </a:r>
            <a:r>
              <a:rPr lang="en-US" altLang="ko-KR" sz="2400"/>
              <a:t>.</a:t>
            </a:r>
          </a:p>
          <a:p>
            <a:r>
              <a:rPr lang="ko-KR" altLang="en-US"/>
              <a:t>ㅇ 대충라디오버튼</a:t>
            </a:r>
            <a:endParaRPr lang="en-US" altLang="ko-KR"/>
          </a:p>
          <a:p>
            <a:r>
              <a:rPr lang="ko-KR" altLang="en-US"/>
              <a:t>ㅇ </a:t>
            </a:r>
            <a:r>
              <a:rPr lang="en-US" altLang="ko-KR"/>
              <a:t>select1</a:t>
            </a:r>
          </a:p>
          <a:p>
            <a:r>
              <a:rPr lang="ko-KR" altLang="en-US"/>
              <a:t>ㅇ </a:t>
            </a:r>
            <a:r>
              <a:rPr lang="en-US" altLang="ko-KR"/>
              <a:t>select2</a:t>
            </a:r>
          </a:p>
          <a:p>
            <a:r>
              <a:rPr lang="ko-KR" altLang="en-US"/>
              <a:t>ㅇ </a:t>
            </a:r>
            <a:r>
              <a:rPr lang="en-US" altLang="ko-KR"/>
              <a:t>select3</a:t>
            </a:r>
          </a:p>
          <a:p>
            <a:r>
              <a:rPr lang="ko-KR" altLang="en-US"/>
              <a:t>틀렸습니다</a:t>
            </a:r>
            <a:r>
              <a:rPr lang="en-US" altLang="ko-KR"/>
              <a:t>! </a:t>
            </a:r>
            <a:r>
              <a:rPr lang="ko-KR" altLang="en-US"/>
              <a:t>정답</a:t>
            </a:r>
            <a:r>
              <a:rPr lang="en-US" altLang="ko-KR"/>
              <a:t>: 3</a:t>
            </a:r>
            <a:r>
              <a:rPr lang="ko-KR" altLang="en-US"/>
              <a:t>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4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Sekyu</dc:creator>
  <cp:lastModifiedBy>Kwon Sekyu</cp:lastModifiedBy>
  <cp:revision>6</cp:revision>
  <dcterms:created xsi:type="dcterms:W3CDTF">2020-11-12T13:55:56Z</dcterms:created>
  <dcterms:modified xsi:type="dcterms:W3CDTF">2020-11-12T16:52:51Z</dcterms:modified>
</cp:coreProperties>
</file>