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307" r:id="rId7"/>
    <p:sldId id="282" r:id="rId8"/>
    <p:sldId id="323" r:id="rId9"/>
    <p:sldId id="314" r:id="rId10"/>
    <p:sldId id="315" r:id="rId11"/>
    <p:sldId id="317" r:id="rId12"/>
    <p:sldId id="318" r:id="rId13"/>
    <p:sldId id="319" r:id="rId14"/>
    <p:sldId id="324" r:id="rId15"/>
    <p:sldId id="325" r:id="rId16"/>
    <p:sldId id="326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1FFB53-DE00-43DE-AA89-E21D8274EA57}">
          <p14:sldIdLst>
            <p14:sldId id="312"/>
            <p14:sldId id="304"/>
            <p14:sldId id="307"/>
            <p14:sldId id="282"/>
            <p14:sldId id="323"/>
            <p14:sldId id="314"/>
            <p14:sldId id="315"/>
            <p14:sldId id="317"/>
            <p14:sldId id="318"/>
            <p14:sldId id="319"/>
            <p14:sldId id="324"/>
            <p14:sldId id="325"/>
            <p14:sldId id="32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  <p15:guide id="2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870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4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dinerbytes.blogspot.com/2020/12/trello-great-to-do-list.html" TargetMode="External"/><Relationship Id="rId7" Type="http://schemas.openxmlformats.org/officeDocument/2006/relationships/hyperlink" Target="https://www.pngall.com/google-drive-png/download/7111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hyperlink" Target="https://www.pngall.com/files-png/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nversation-dialogue-interview-1262311/" TargetMode="External"/><Relationship Id="rId7" Type="http://schemas.openxmlformats.org/officeDocument/2006/relationships/hyperlink" Target="https://blog.patentology.com.au/2017/1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hyperlink" Target="https://pixabay.com/en/database-data-storage-cylinder-149760/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s1zI895TDB4?feature=oembed" TargetMode="Externa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Seminar project:</a:t>
            </a:r>
            <a:br>
              <a:rPr lang="en-US" dirty="0"/>
            </a:br>
            <a:r>
              <a:rPr lang="en-US" dirty="0"/>
              <a:t>ai coding tools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1322799"/>
              </p:ext>
            </p:extLst>
          </p:nvPr>
        </p:nvGraphicFramePr>
        <p:xfrm>
          <a:off x="697584" y="2102102"/>
          <a:ext cx="10859679" cy="31131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07585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3805577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3346517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Nguyễn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Ngọc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Phú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– 80h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Võ Quang Dũng – 80h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Phạm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Lê Hoàng Minh – 80h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Editing video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40h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Research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22h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Scriptwriting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26h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886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Screen Recording Setup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14h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Outline Creation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20h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Narration Script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20h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Demo Preparation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16h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Visual Assets Collection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30h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Quality Assurance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10h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Final Editing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Demo Preparation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8h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Final Review –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14h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F742D8-DC79-9AD0-CCC7-D10B2BB5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tools</a:t>
            </a:r>
          </a:p>
        </p:txBody>
      </p:sp>
      <p:pic>
        <p:nvPicPr>
          <p:cNvPr id="10" name="Content Placeholder 9" descr="A blue square with white rectangles">
            <a:extLst>
              <a:ext uri="{FF2B5EF4-FFF2-40B4-BE49-F238E27FC236}">
                <a16:creationId xmlns:a16="http://schemas.microsoft.com/office/drawing/2014/main" id="{B7584609-9201-77F5-BE11-72891B165D03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0988" y="2280526"/>
            <a:ext cx="522123" cy="52212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3AB30-AA0A-FFF5-0838-46C5CA299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D913505-5986-EF74-BCEB-520A0732A1CF}"/>
              </a:ext>
            </a:extLst>
          </p:cNvPr>
          <p:cNvSpPr txBox="1">
            <a:spLocks/>
          </p:cNvSpPr>
          <p:nvPr/>
        </p:nvSpPr>
        <p:spPr>
          <a:xfrm>
            <a:off x="1550564" y="2940073"/>
            <a:ext cx="3007150" cy="207498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TRELLO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Create boards to </a:t>
            </a:r>
            <a:r>
              <a:rPr lang="en-US" sz="1600" b="1" dirty="0"/>
              <a:t>organize tasks</a:t>
            </a:r>
            <a:r>
              <a:rPr lang="en-US" sz="1600" dirty="0"/>
              <a:t>, making it easy to </a:t>
            </a:r>
            <a:r>
              <a:rPr lang="en-US" sz="1600" b="1" dirty="0"/>
              <a:t>visualize</a:t>
            </a:r>
            <a:r>
              <a:rPr lang="en-US" sz="1600" dirty="0"/>
              <a:t> and </a:t>
            </a:r>
            <a:r>
              <a:rPr lang="en-US" sz="1600" b="1" dirty="0"/>
              <a:t>manage</a:t>
            </a:r>
            <a:r>
              <a:rPr lang="en-US" sz="1600" dirty="0"/>
              <a:t> projects.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Share</a:t>
            </a:r>
            <a:r>
              <a:rPr lang="en-US" sz="1600" dirty="0"/>
              <a:t> files, links, documents, and images </a:t>
            </a:r>
          </a:p>
        </p:txBody>
      </p:sp>
      <p:pic>
        <p:nvPicPr>
          <p:cNvPr id="17" name="Picture 16" descr="A blue file with white text on it&#10;&#10;Description automatically generated">
            <a:extLst>
              <a:ext uri="{FF2B5EF4-FFF2-40B4-BE49-F238E27FC236}">
                <a16:creationId xmlns:a16="http://schemas.microsoft.com/office/drawing/2014/main" id="{60337254-0F3D-F9E8-5EB5-56685092D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92918" y="2280526"/>
            <a:ext cx="659547" cy="659547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5FF97B52-4F7C-954D-2796-8EEB216EF5E1}"/>
              </a:ext>
            </a:extLst>
          </p:cNvPr>
          <p:cNvSpPr txBox="1">
            <a:spLocks/>
          </p:cNvSpPr>
          <p:nvPr/>
        </p:nvSpPr>
        <p:spPr>
          <a:xfrm>
            <a:off x="4992918" y="2940073"/>
            <a:ext cx="3007150" cy="207498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GOOGLE DOCS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Share</a:t>
            </a:r>
            <a:r>
              <a:rPr lang="en-US" sz="1600" dirty="0"/>
              <a:t> and </a:t>
            </a:r>
            <a:r>
              <a:rPr lang="en-US" sz="1600" b="1" dirty="0"/>
              <a:t>edit</a:t>
            </a:r>
            <a:r>
              <a:rPr lang="en-US" sz="1600" dirty="0"/>
              <a:t> script and narration script.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Comment</a:t>
            </a:r>
            <a:r>
              <a:rPr lang="en-US" sz="1600" dirty="0"/>
              <a:t> and </a:t>
            </a:r>
            <a:r>
              <a:rPr lang="en-US" sz="1600" b="1" dirty="0"/>
              <a:t>feedback</a:t>
            </a:r>
            <a:r>
              <a:rPr lang="en-US" sz="1600" dirty="0"/>
              <a:t> about the scripts</a:t>
            </a:r>
          </a:p>
        </p:txBody>
      </p:sp>
      <p:pic>
        <p:nvPicPr>
          <p:cNvPr id="21" name="Picture 20" descr="A colorful triangle with black background&#10;&#10;Description automatically generated">
            <a:extLst>
              <a:ext uri="{FF2B5EF4-FFF2-40B4-BE49-F238E27FC236}">
                <a16:creationId xmlns:a16="http://schemas.microsoft.com/office/drawing/2014/main" id="{CD420132-788F-8957-725E-05AF5708E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61886" y="2057020"/>
            <a:ext cx="1001977" cy="1001977"/>
          </a:xfrm>
          <a:prstGeom prst="rect">
            <a:avLst/>
          </a:prstGeom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CE2A115A-82F2-6AD4-70AB-ED6D46EEEC50}"/>
              </a:ext>
            </a:extLst>
          </p:cNvPr>
          <p:cNvSpPr txBox="1">
            <a:spLocks/>
          </p:cNvSpPr>
          <p:nvPr/>
        </p:nvSpPr>
        <p:spPr>
          <a:xfrm>
            <a:off x="8000068" y="2940073"/>
            <a:ext cx="3007150" cy="207498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GOOGLE DRIVE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Store and create backup </a:t>
            </a:r>
            <a:r>
              <a:rPr lang="en-US" sz="1600" dirty="0"/>
              <a:t>images, pictures and videos about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303153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B77D7A-BA7F-9911-2B7C-9778545B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Challenge faced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9933A9-6AB8-BF09-1116-75EF63721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060" y="3429000"/>
            <a:ext cx="3535052" cy="24439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Coordination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Communication: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Ensuring </a:t>
            </a:r>
            <a:r>
              <a:rPr lang="en-US" b="1" dirty="0"/>
              <a:t>clear and consistent communication </a:t>
            </a:r>
            <a:r>
              <a:rPr lang="en-US" dirty="0"/>
              <a:t>among team members can be difficult, especially with </a:t>
            </a:r>
            <a:r>
              <a:rPr lang="en-US" i="1" u="sng" dirty="0"/>
              <a:t>remote work</a:t>
            </a:r>
            <a:r>
              <a:rPr lang="en-US" u="sng" dirty="0"/>
              <a:t> </a:t>
            </a:r>
            <a:r>
              <a:rPr lang="en-US" dirty="0"/>
              <a:t>or </a:t>
            </a:r>
            <a:r>
              <a:rPr lang="en-US" i="1" u="sng" dirty="0"/>
              <a:t>varying schedules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935-1FF0-C20A-CD83-98CA320FF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A group of people with speech bubbles&#10;&#10;Description automatically generated">
            <a:extLst>
              <a:ext uri="{FF2B5EF4-FFF2-40B4-BE49-F238E27FC236}">
                <a16:creationId xmlns:a16="http://schemas.microsoft.com/office/drawing/2014/main" id="{751B66B7-AE68-C6CD-6874-7028016FF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3438" y="3429000"/>
            <a:ext cx="915876" cy="756501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6554606-AF44-6EDE-F813-AD99AC383B09}"/>
              </a:ext>
            </a:extLst>
          </p:cNvPr>
          <p:cNvSpPr txBox="1">
            <a:spLocks/>
          </p:cNvSpPr>
          <p:nvPr/>
        </p:nvSpPr>
        <p:spPr>
          <a:xfrm>
            <a:off x="4402687" y="3428999"/>
            <a:ext cx="3535052" cy="23262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Data Management: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Merging</a:t>
            </a:r>
            <a:r>
              <a:rPr lang="en-US" dirty="0"/>
              <a:t>, </a:t>
            </a:r>
            <a:r>
              <a:rPr lang="en-US" b="1" dirty="0"/>
              <a:t>cleaning</a:t>
            </a:r>
            <a:r>
              <a:rPr lang="en-US" dirty="0"/>
              <a:t>, and </a:t>
            </a:r>
            <a:r>
              <a:rPr lang="en-US" b="1" dirty="0"/>
              <a:t>preparing</a:t>
            </a:r>
            <a:r>
              <a:rPr lang="en-US" dirty="0"/>
              <a:t> data from multiple sources can be </a:t>
            </a:r>
            <a:r>
              <a:rPr lang="en-US" i="1" u="sng" dirty="0"/>
              <a:t>time-consuming</a:t>
            </a:r>
            <a:r>
              <a:rPr lang="en-US" dirty="0"/>
              <a:t> and complex.</a:t>
            </a:r>
            <a:endParaRPr lang="en-US" sz="2000" b="1" dirty="0"/>
          </a:p>
        </p:txBody>
      </p:sp>
      <p:pic>
        <p:nvPicPr>
          <p:cNvPr id="12" name="Picture 11" descr="A blue cylinder with three layers&#10;&#10;Description automatically generated">
            <a:extLst>
              <a:ext uri="{FF2B5EF4-FFF2-40B4-BE49-F238E27FC236}">
                <a16:creationId xmlns:a16="http://schemas.microsoft.com/office/drawing/2014/main" id="{4F4E0C3F-601F-522B-34AB-BF35AF706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9798" y="3304096"/>
            <a:ext cx="996588" cy="75650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170EAD5-C841-207F-3030-E83C048636F6}"/>
              </a:ext>
            </a:extLst>
          </p:cNvPr>
          <p:cNvSpPr txBox="1">
            <a:spLocks/>
          </p:cNvSpPr>
          <p:nvPr/>
        </p:nvSpPr>
        <p:spPr>
          <a:xfrm>
            <a:off x="8080146" y="3429000"/>
            <a:ext cx="3535052" cy="23262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Technical Limitations: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AI tools may have </a:t>
            </a:r>
            <a:r>
              <a:rPr lang="en-US" b="1" dirty="0"/>
              <a:t>limitations</a:t>
            </a:r>
            <a:r>
              <a:rPr lang="en-US" dirty="0"/>
              <a:t> that hinder the project, such as </a:t>
            </a:r>
            <a:r>
              <a:rPr lang="en-US" i="1" u="sng" dirty="0"/>
              <a:t>compatibility issues</a:t>
            </a:r>
            <a:r>
              <a:rPr lang="en-US" dirty="0"/>
              <a:t> or </a:t>
            </a:r>
            <a:r>
              <a:rPr lang="en-US" i="1" u="sng" dirty="0"/>
              <a:t>lack of specific features</a:t>
            </a:r>
            <a:r>
              <a:rPr lang="en-US" dirty="0"/>
              <a:t>.</a:t>
            </a:r>
            <a:endParaRPr lang="en-US" sz="2000" dirty="0"/>
          </a:p>
        </p:txBody>
      </p:sp>
      <p:pic>
        <p:nvPicPr>
          <p:cNvPr id="15" name="Picture 14" descr="A person standing next to several gears&#10;&#10;Description automatically generated">
            <a:extLst>
              <a:ext uri="{FF2B5EF4-FFF2-40B4-BE49-F238E27FC236}">
                <a16:creationId xmlns:a16="http://schemas.microsoft.com/office/drawing/2014/main" id="{68637060-FCA0-5FBA-3BC5-349E9D4B5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555732" y="3304096"/>
            <a:ext cx="776575" cy="7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7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5A28-D8E4-A507-E61E-99F11A03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come up the solutions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84B6-57D6-42EC-D342-F17BBCEE0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487" y="2595070"/>
            <a:ext cx="3392079" cy="301095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Clear and consistent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communication: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Use </a:t>
            </a:r>
            <a:r>
              <a:rPr lang="en-US" sz="1600" b="1" dirty="0"/>
              <a:t>project management tools </a:t>
            </a:r>
            <a:r>
              <a:rPr lang="en-US" sz="1600" b="1" i="1" dirty="0"/>
              <a:t>(Trello) </a:t>
            </a:r>
            <a:r>
              <a:rPr lang="en-US" sz="1600" dirty="0"/>
              <a:t>to keep everyone updated.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b="1" dirty="0"/>
              <a:t>Schedule</a:t>
            </a:r>
            <a:r>
              <a:rPr lang="en-US" sz="1600" dirty="0"/>
              <a:t> </a:t>
            </a:r>
            <a:r>
              <a:rPr lang="en-US" sz="1600" b="1" dirty="0"/>
              <a:t>regular meetings </a:t>
            </a:r>
            <a:r>
              <a:rPr lang="en-US" sz="1600" dirty="0"/>
              <a:t>to discuss progress and address issues promptly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5107-6D25-163D-9D82-7D15E6A9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82F90-BF65-B064-EA64-C8E545B06541}"/>
              </a:ext>
            </a:extLst>
          </p:cNvPr>
          <p:cNvSpPr txBox="1">
            <a:spLocks/>
          </p:cNvSpPr>
          <p:nvPr/>
        </p:nvSpPr>
        <p:spPr>
          <a:xfrm>
            <a:off x="4308048" y="2572413"/>
            <a:ext cx="3575903" cy="247092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Data Processing: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Use </a:t>
            </a:r>
            <a:r>
              <a:rPr lang="en-US" sz="1600" b="1" dirty="0"/>
              <a:t>specialized data management tools </a:t>
            </a:r>
            <a:r>
              <a:rPr lang="en-US" sz="1600" b="1" i="1" dirty="0"/>
              <a:t>(Google Drive) </a:t>
            </a:r>
            <a:r>
              <a:rPr lang="en-US" sz="1600" dirty="0"/>
              <a:t>and establish standardized processes for handling data.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b="1" dirty="0"/>
              <a:t>Regularly audit data processes</a:t>
            </a:r>
            <a:r>
              <a:rPr lang="en-US" sz="1600" dirty="0"/>
              <a:t> to identify and address issues early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1A4102-C0C2-7D39-18F0-87AFCDCFB4B6}"/>
              </a:ext>
            </a:extLst>
          </p:cNvPr>
          <p:cNvSpPr txBox="1">
            <a:spLocks/>
          </p:cNvSpPr>
          <p:nvPr/>
        </p:nvSpPr>
        <p:spPr>
          <a:xfrm>
            <a:off x="8251597" y="2588567"/>
            <a:ext cx="3487916" cy="301095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Technical Possibilities: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b="1" dirty="0"/>
              <a:t>Stay updated </a:t>
            </a:r>
            <a:r>
              <a:rPr lang="en-US" sz="1600" dirty="0"/>
              <a:t>with the latest AI advancements and </a:t>
            </a:r>
            <a:r>
              <a:rPr lang="en-US" sz="1600" b="1" dirty="0"/>
              <a:t>explore alternative tools or methods</a:t>
            </a:r>
            <a:r>
              <a:rPr lang="en-US" sz="1600" dirty="0"/>
              <a:t>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b="1" dirty="0"/>
              <a:t>Regularly review</a:t>
            </a:r>
            <a:r>
              <a:rPr lang="en-US" sz="1600" dirty="0"/>
              <a:t> the toolset to ensure it meets project requirements,</a:t>
            </a:r>
          </a:p>
        </p:txBody>
      </p:sp>
    </p:spTree>
    <p:extLst>
      <p:ext uri="{BB962C8B-B14F-4D97-AF65-F5344CB8AC3E}">
        <p14:creationId xmlns:p14="http://schemas.microsoft.com/office/powerpoint/2010/main" val="253966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065145"/>
            <a:ext cx="5715000" cy="2727709"/>
          </a:xfrm>
        </p:spPr>
        <p:txBody>
          <a:bodyPr/>
          <a:lstStyle/>
          <a:p>
            <a:r>
              <a:rPr lang="en-US" sz="6000" dirty="0"/>
              <a:t>Thank you </a:t>
            </a:r>
            <a:br>
              <a:rPr lang="en-US" sz="6000" dirty="0"/>
            </a:br>
            <a:r>
              <a:rPr lang="en-US" sz="6000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Group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1959019 - </a:t>
            </a:r>
            <a:r>
              <a:rPr lang="en-US" dirty="0" err="1"/>
              <a:t>Phạm</a:t>
            </a:r>
            <a:r>
              <a:rPr lang="en-US" dirty="0"/>
              <a:t> Lê Hoàng Minh </a:t>
            </a:r>
          </a:p>
          <a:p>
            <a:r>
              <a:rPr lang="en-US" dirty="0"/>
              <a:t>2159001 - Võ Quang Dũng</a:t>
            </a:r>
          </a:p>
          <a:p>
            <a:r>
              <a:rPr lang="en-US" dirty="0"/>
              <a:t>2159011 -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What is an </a:t>
            </a:r>
            <a:br>
              <a:rPr lang="en-US" dirty="0"/>
            </a:br>
            <a:r>
              <a:rPr lang="en-US" dirty="0"/>
              <a:t>AI Coding Tool?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AI coding tools are software applications that leverage artificial intelligence to assist developers in writing, debugging, and optimizing code. </a:t>
            </a:r>
          </a:p>
          <a:p>
            <a:r>
              <a:rPr lang="en-US" dirty="0"/>
              <a:t>These tools use </a:t>
            </a:r>
            <a:r>
              <a:rPr lang="en-US" b="1" i="1" dirty="0"/>
              <a:t>machine learning algorithms </a:t>
            </a:r>
            <a:r>
              <a:rPr lang="en-US" dirty="0"/>
              <a:t>to understand code patterns and provide suggestions.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b="1" i="1" dirty="0"/>
              <a:t>GitHub Copilot</a:t>
            </a:r>
            <a:r>
              <a:rPr lang="en-US" dirty="0"/>
              <a:t>: Provides real-time code suggestions and autocompletions.</a:t>
            </a:r>
          </a:p>
          <a:p>
            <a:r>
              <a:rPr lang="en-US" b="1" i="1" dirty="0" err="1"/>
              <a:t>Tabnine</a:t>
            </a:r>
            <a:r>
              <a:rPr lang="en-US" dirty="0"/>
              <a:t>: An AI code generator that helps improve coding accuracy and efficiency.</a:t>
            </a:r>
          </a:p>
          <a:p>
            <a:r>
              <a:rPr lang="en-US" b="1" i="1" dirty="0" err="1"/>
              <a:t>DeepCode</a:t>
            </a:r>
            <a:r>
              <a:rPr lang="en-US" dirty="0"/>
              <a:t>: Uses AI to analyze code and provide suggestions for bug fixes and improvements.</a:t>
            </a:r>
          </a:p>
          <a:p>
            <a:r>
              <a:rPr lang="en-US" b="1" i="1" dirty="0"/>
              <a:t>Kite</a:t>
            </a:r>
            <a:r>
              <a:rPr lang="en-US" dirty="0"/>
              <a:t>: Offers code completions and documentation in real-time to help with Python programming.</a:t>
            </a:r>
          </a:p>
          <a:p>
            <a:r>
              <a:rPr lang="en-US" b="1" i="1" dirty="0" err="1"/>
              <a:t>Replit</a:t>
            </a:r>
            <a:r>
              <a:rPr lang="en-US" dirty="0"/>
              <a:t>: An AI-powered software development platform that offers code completion and personalized assistance based on the project's codebase.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2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Benefits of Using </a:t>
            </a:r>
            <a:br>
              <a:rPr lang="en-US" dirty="0"/>
            </a:br>
            <a:r>
              <a:rPr lang="en-US" dirty="0"/>
              <a:t>AI Coding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16" y="1369243"/>
            <a:ext cx="8531258" cy="411951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Increased Productivity: </a:t>
            </a:r>
            <a:r>
              <a:rPr lang="en-US" dirty="0"/>
              <a:t>AI coding tools can significantly speed up the coding process by providing real-time suggestions and automating repetitive tasks.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Improved Code Quality: </a:t>
            </a:r>
            <a:r>
              <a:rPr lang="en-US" dirty="0"/>
              <a:t>These tools help in detecting bugs early and suggesting best practices, leading to cleaner and more reliable code.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Learning Assistance: </a:t>
            </a:r>
            <a:r>
              <a:rPr lang="en-US" dirty="0"/>
              <a:t>AI tools can serve as educational aids, helping developers learn new coding techniques and improve their skills.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Collaboration: </a:t>
            </a:r>
            <a:r>
              <a:rPr lang="en-US" dirty="0"/>
              <a:t>Enhanced team collaboration through shared coding standards and real-time code review suggestions.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Online Media 7" title="AI Coding tool">
            <a:hlinkClick r:id="" action="ppaction://media"/>
            <a:extLst>
              <a:ext uri="{FF2B5EF4-FFF2-40B4-BE49-F238E27FC236}">
                <a16:creationId xmlns:a16="http://schemas.microsoft.com/office/drawing/2014/main" id="{993811A8-8D39-EE87-D312-C850167CE1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65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4" y="958440"/>
            <a:ext cx="8766928" cy="1012782"/>
          </a:xfrm>
        </p:spPr>
        <p:txBody>
          <a:bodyPr/>
          <a:lstStyle/>
          <a:p>
            <a:r>
              <a:rPr lang="en-US" dirty="0"/>
              <a:t>How to Project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0194" y="2331791"/>
            <a:ext cx="7327282" cy="3721817"/>
          </a:xfrm>
        </p:spPr>
        <p:txBody>
          <a:bodyPr/>
          <a:lstStyle/>
          <a:p>
            <a:r>
              <a:rPr lang="en-US" dirty="0"/>
              <a:t>This project lasts 8 weeks, broken into 4 sprints, each lasting 2 weeks. Each team member gets 20 hours every sprint to perform their tasks.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{835721D7-B658-48C5-B226-C29E55B58D83}tf78438558_win32</Template>
  <TotalTime>234</TotalTime>
  <Words>569</Words>
  <Application>Microsoft Office PowerPoint</Application>
  <PresentationFormat>Widescreen</PresentationFormat>
  <Paragraphs>86</Paragraphs>
  <Slides>14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Wingdings</vt:lpstr>
      <vt:lpstr>Custom</vt:lpstr>
      <vt:lpstr>Seminar project: ai coding tools</vt:lpstr>
      <vt:lpstr>Group c</vt:lpstr>
      <vt:lpstr>What is an  AI Coding Tool?</vt:lpstr>
      <vt:lpstr>Definition</vt:lpstr>
      <vt:lpstr>Examples</vt:lpstr>
      <vt:lpstr>Benefits of Using  AI Coding Tools</vt:lpstr>
      <vt:lpstr>PowerPoint Presentation</vt:lpstr>
      <vt:lpstr>PowerPoint Presentation</vt:lpstr>
      <vt:lpstr>How to Project Management</vt:lpstr>
      <vt:lpstr>PowerPoint Presentation</vt:lpstr>
      <vt:lpstr>Collaboration tools</vt:lpstr>
      <vt:lpstr>Challenge faced</vt:lpstr>
      <vt:lpstr>How do we come up the solutions ?</vt:lpstr>
      <vt:lpstr>Thank you 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Phu Nguyen Ngoc</dc:creator>
  <cp:lastModifiedBy>Phu Nguyen Ngoc</cp:lastModifiedBy>
  <cp:revision>14</cp:revision>
  <dcterms:created xsi:type="dcterms:W3CDTF">2024-07-14T12:30:19Z</dcterms:created>
  <dcterms:modified xsi:type="dcterms:W3CDTF">2024-07-25T08:03:30Z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