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3"/>
  </p:notesMasterIdLst>
  <p:sldIdLst>
    <p:sldId id="256" r:id="rId2"/>
  </p:sldIdLst>
  <p:sldSz cx="15544800" cy="1005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45">
          <p15:clr>
            <a:srgbClr val="A4A3A4"/>
          </p15:clr>
        </p15:guide>
        <p15:guide id="2" pos="9639">
          <p15:clr>
            <a:srgbClr val="A4A3A4"/>
          </p15:clr>
        </p15:guide>
        <p15:guide id="3" pos="4896">
          <p15:clr>
            <a:srgbClr val="A4A3A4"/>
          </p15:clr>
        </p15:guide>
        <p15:guide id="4" pos="275">
          <p15:clr>
            <a:srgbClr val="A4A3A4"/>
          </p15:clr>
        </p15:guide>
        <p15:guide id="5" orient="horz" pos="5632">
          <p15:clr>
            <a:srgbClr val="A4A3A4"/>
          </p15:clr>
        </p15:guide>
        <p15:guide id="6" orient="horz" pos="31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B64"/>
    <a:srgbClr val="5A6B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02" autoAdjust="0"/>
    <p:restoredTop sz="95329" autoAdjust="0"/>
  </p:normalViewPr>
  <p:slideViewPr>
    <p:cSldViewPr snapToGrid="0">
      <p:cViewPr varScale="1">
        <p:scale>
          <a:sx n="116" d="100"/>
          <a:sy n="116" d="100"/>
        </p:scale>
        <p:origin x="1248" y="91"/>
      </p:cViewPr>
      <p:guideLst>
        <p:guide orient="horz" pos="845"/>
        <p:guide pos="9639"/>
        <p:guide pos="4896"/>
        <p:guide pos="275"/>
        <p:guide orient="horz" pos="5632"/>
        <p:guide orient="horz" pos="31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1" y="0"/>
            <a:ext cx="4765103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765101" y="0"/>
            <a:ext cx="2091311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044286" y="1143000"/>
            <a:ext cx="4769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-1" y="8685213"/>
            <a:ext cx="4657193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071389" y="8685213"/>
            <a:ext cx="785024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d3d1b206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7d3d1b20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4575" y="1143000"/>
            <a:ext cx="47688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514754" y="2848642"/>
            <a:ext cx="14302800" cy="11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514756" y="4363929"/>
            <a:ext cx="14299800" cy="7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2"/>
          </p:nvPr>
        </p:nvSpPr>
        <p:spPr>
          <a:xfrm>
            <a:off x="514756" y="5705049"/>
            <a:ext cx="14299800" cy="7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797444" y="803770"/>
            <a:ext cx="1020128" cy="1381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t="60797" b="18180"/>
          <a:stretch/>
        </p:blipFill>
        <p:spPr>
          <a:xfrm>
            <a:off x="0" y="8714786"/>
            <a:ext cx="9877806" cy="1343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t="60797" b="18180"/>
          <a:stretch/>
        </p:blipFill>
        <p:spPr>
          <a:xfrm>
            <a:off x="5666993" y="8714786"/>
            <a:ext cx="9877806" cy="1343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1">
  <p:cSld name="Section Divider 1">
    <p:bg>
      <p:bgPr>
        <a:solidFill>
          <a:schemeClr val="dk2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ubTitle" idx="1"/>
          </p:nvPr>
        </p:nvSpPr>
        <p:spPr>
          <a:xfrm>
            <a:off x="514756" y="5997559"/>
            <a:ext cx="81516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514756" y="3529068"/>
            <a:ext cx="8151600" cy="24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11"/>
          <p:cNvSpPr txBox="1"/>
          <p:nvPr/>
        </p:nvSpPr>
        <p:spPr>
          <a:xfrm>
            <a:off x="1813561" y="9469544"/>
            <a:ext cx="130041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Sumo Logic Confidential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79831" y="0"/>
            <a:ext cx="5464969" cy="874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19" y="9316633"/>
            <a:ext cx="1748789" cy="327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2">
  <p:cSld name="Section Divider 1_1">
    <p:bg>
      <p:bgPr>
        <a:solidFill>
          <a:schemeClr val="dk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ubTitle" idx="1"/>
          </p:nvPr>
        </p:nvSpPr>
        <p:spPr>
          <a:xfrm>
            <a:off x="514756" y="5997559"/>
            <a:ext cx="81516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ctrTitle"/>
          </p:nvPr>
        </p:nvSpPr>
        <p:spPr>
          <a:xfrm>
            <a:off x="514756" y="3529068"/>
            <a:ext cx="8151600" cy="24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12"/>
          <p:cNvSpPr txBox="1"/>
          <p:nvPr/>
        </p:nvSpPr>
        <p:spPr>
          <a:xfrm>
            <a:off x="1813561" y="9469544"/>
            <a:ext cx="130041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Sumo Logic Confidential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16633"/>
            <a:ext cx="1748789" cy="327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6913" y="0"/>
            <a:ext cx="5877894" cy="8743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3">
  <p:cSld name="Section Divider 2">
    <p:bg>
      <p:bgPr>
        <a:solidFill>
          <a:schemeClr val="accen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514756" y="5997558"/>
            <a:ext cx="81516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514756" y="3529068"/>
            <a:ext cx="8151600" cy="24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1813561" y="9469544"/>
            <a:ext cx="130041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Sumo Logic Confidential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16633"/>
            <a:ext cx="1748789" cy="327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9831" y="7443"/>
            <a:ext cx="5464968" cy="8731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4">
  <p:cSld name="Section Divider 2_1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514756" y="5997558"/>
            <a:ext cx="81516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/>
          </p:nvPr>
        </p:nvSpPr>
        <p:spPr>
          <a:xfrm>
            <a:off x="514756" y="3529068"/>
            <a:ext cx="8151600" cy="24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1813561" y="9469544"/>
            <a:ext cx="130041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Sumo Logic Confidential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16633"/>
            <a:ext cx="1748789" cy="327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8811" y="0"/>
            <a:ext cx="5465981" cy="8743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5">
  <p:cSld name="2_Section Divider 2">
    <p:bg>
      <p:bgPr>
        <a:solidFill>
          <a:schemeClr val="accent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subTitle" idx="1"/>
          </p:nvPr>
        </p:nvSpPr>
        <p:spPr>
          <a:xfrm>
            <a:off x="514756" y="5997558"/>
            <a:ext cx="81516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ctrTitle"/>
          </p:nvPr>
        </p:nvSpPr>
        <p:spPr>
          <a:xfrm>
            <a:off x="514756" y="3529068"/>
            <a:ext cx="8151600" cy="24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1813561" y="9469544"/>
            <a:ext cx="130041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Sumo Logic Confidential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16633"/>
            <a:ext cx="1748789" cy="327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l="15327" r="42976"/>
          <a:stretch/>
        </p:blipFill>
        <p:spPr>
          <a:xfrm>
            <a:off x="10082828" y="0"/>
            <a:ext cx="5461970" cy="10058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6">
  <p:cSld name="2_Section Divider 2_1">
    <p:bg>
      <p:bgPr>
        <a:solidFill>
          <a:schemeClr val="accen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subTitle" idx="1"/>
          </p:nvPr>
        </p:nvSpPr>
        <p:spPr>
          <a:xfrm>
            <a:off x="514756" y="5997558"/>
            <a:ext cx="81516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514756" y="3529068"/>
            <a:ext cx="8151600" cy="24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1813561" y="9469544"/>
            <a:ext cx="130041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Sumo Logic Confidential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16633"/>
            <a:ext cx="1748789" cy="327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8820" y="0"/>
            <a:ext cx="5465969" cy="8743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Slide">
  <p:cSld name="Title and Content Slid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536030" y="402804"/>
            <a:ext cx="14281800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536030" y="2243870"/>
            <a:ext cx="14281800" cy="6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L="457200" marR="0" lvl="0" indent="-46355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»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1813561" y="9469544"/>
            <a:ext cx="130041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Sumo Logic </a:t>
            </a:r>
            <a:r>
              <a:rPr lang="en-US" sz="1400">
                <a:solidFill>
                  <a:srgbClr val="A5A5A5"/>
                </a:solidFill>
              </a:rPr>
              <a:t>c</a:t>
            </a: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onfidential</a:t>
            </a:r>
            <a:endParaRPr sz="14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0" y="9921523"/>
            <a:ext cx="15544800" cy="143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23247"/>
            <a:ext cx="1748789" cy="327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536030" y="402804"/>
            <a:ext cx="14281800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537356" y="402804"/>
            <a:ext cx="14061000" cy="9030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8686033" y="8148800"/>
            <a:ext cx="61320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122400" rIns="122400" bIns="1224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US" sz="2400"/>
              <a:t>Insert caption here</a:t>
            </a:r>
            <a:endParaRPr sz="2400"/>
          </a:p>
        </p:txBody>
      </p:sp>
      <p:sp>
        <p:nvSpPr>
          <p:cNvPr id="102" name="Google Shape;102;p19"/>
          <p:cNvSpPr/>
          <p:nvPr/>
        </p:nvSpPr>
        <p:spPr>
          <a:xfrm>
            <a:off x="8686033" y="2343807"/>
            <a:ext cx="6132000" cy="592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2400" tIns="122400" rIns="122400" bIns="122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highlight>
                <a:schemeClr val="lt2"/>
              </a:highlight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8827752" y="5408553"/>
            <a:ext cx="58485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122400" rIns="122400" bIns="122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Image placeholder</a:t>
            </a:r>
            <a:endParaRPr sz="1900"/>
          </a:p>
        </p:txBody>
      </p:sp>
      <p:sp>
        <p:nvSpPr>
          <p:cNvPr id="104" name="Google Shape;104;p19"/>
          <p:cNvSpPr txBox="1"/>
          <p:nvPr/>
        </p:nvSpPr>
        <p:spPr>
          <a:xfrm>
            <a:off x="810581" y="2301347"/>
            <a:ext cx="6915900" cy="5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122400" rIns="122400" bIns="122400" anchor="t" anchorCtr="0">
            <a:noAutofit/>
          </a:bodyPr>
          <a:lstStyle/>
          <a:p>
            <a:pPr marL="609600" lvl="0" indent="-476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Char char="●"/>
            </a:pPr>
            <a:r>
              <a:rPr lang="en-US" sz="3200"/>
              <a:t>First bullet point</a:t>
            </a:r>
            <a:endParaRPr sz="3200"/>
          </a:p>
        </p:txBody>
      </p:sp>
      <p:sp>
        <p:nvSpPr>
          <p:cNvPr id="105" name="Google Shape;105;p19"/>
          <p:cNvSpPr txBox="1"/>
          <p:nvPr/>
        </p:nvSpPr>
        <p:spPr>
          <a:xfrm>
            <a:off x="1813561" y="9469544"/>
            <a:ext cx="130041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Sumo Logic </a:t>
            </a:r>
            <a:r>
              <a:rPr lang="en-US" sz="1400">
                <a:solidFill>
                  <a:srgbClr val="A5A5A5"/>
                </a:solidFill>
              </a:rPr>
              <a:t>c</a:t>
            </a: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onfidential</a:t>
            </a:r>
            <a:endParaRPr sz="14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0" y="9921523"/>
            <a:ext cx="15544800" cy="143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23247"/>
            <a:ext cx="1748789" cy="327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537356" y="402804"/>
            <a:ext cx="14061000" cy="9030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769909" y="2219800"/>
            <a:ext cx="6132000" cy="592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2400" tIns="122400" rIns="122400" bIns="122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highlight>
                <a:schemeClr val="lt2"/>
              </a:highlight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911628" y="4935040"/>
            <a:ext cx="58485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122400" rIns="122400" bIns="122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Image placeholder</a:t>
            </a:r>
            <a:endParaRPr sz="1900"/>
          </a:p>
        </p:txBody>
      </p:sp>
      <p:sp>
        <p:nvSpPr>
          <p:cNvPr id="112" name="Google Shape;112;p20"/>
          <p:cNvSpPr txBox="1"/>
          <p:nvPr/>
        </p:nvSpPr>
        <p:spPr>
          <a:xfrm>
            <a:off x="1813561" y="9469544"/>
            <a:ext cx="130041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Sumo Logic </a:t>
            </a:r>
            <a:r>
              <a:rPr lang="en-US" sz="1400">
                <a:solidFill>
                  <a:srgbClr val="A5A5A5"/>
                </a:solidFill>
              </a:rPr>
              <a:t>c</a:t>
            </a: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onfidential</a:t>
            </a:r>
            <a:endParaRPr sz="14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0" y="9921523"/>
            <a:ext cx="15544800" cy="143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23247"/>
            <a:ext cx="1748789" cy="32732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769909" y="8102270"/>
            <a:ext cx="61320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122400" rIns="122400" bIns="1224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US" sz="2400"/>
              <a:t>Insert caption here</a:t>
            </a:r>
            <a:endParaRPr sz="2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ld Statement Slide - Option 1">
  <p:cSld name="Bold Statement Slide - Option 1">
    <p:bg>
      <p:bgPr>
        <a:solidFill>
          <a:schemeClr val="accen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/>
        </p:nvSpPr>
        <p:spPr>
          <a:xfrm>
            <a:off x="1813561" y="9452325"/>
            <a:ext cx="130041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Sumo Logic </a:t>
            </a:r>
            <a:r>
              <a:rPr lang="en-US" sz="1400">
                <a:solidFill>
                  <a:schemeClr val="lt1"/>
                </a:solidFill>
              </a:rPr>
              <a:t>c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onfidential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483321" y="1491637"/>
            <a:ext cx="14406600" cy="73329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 rtl="0">
              <a:spcBef>
                <a:spcPts val="1300"/>
              </a:spcBef>
              <a:spcAft>
                <a:spcPts val="0"/>
              </a:spcAft>
              <a:buNone/>
              <a:defRPr sz="5100"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16633"/>
            <a:ext cx="1748789" cy="327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and Picture Slide">
  <p:cSld name="Title and Content and Picture Slid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536032" y="402804"/>
            <a:ext cx="14281800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1813561" y="9469544"/>
            <a:ext cx="130041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Sumo Logic confidential</a:t>
            </a:r>
            <a:endParaRPr sz="14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0" y="9921523"/>
            <a:ext cx="15544800" cy="143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23247"/>
            <a:ext cx="1748789" cy="32732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41668" y="3209763"/>
            <a:ext cx="6903000" cy="6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L="457200" marR="0" lvl="0" indent="-46355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»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ubTitle" idx="2"/>
          </p:nvPr>
        </p:nvSpPr>
        <p:spPr>
          <a:xfrm>
            <a:off x="368188" y="2001670"/>
            <a:ext cx="6903000" cy="11436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>
              <a:spcBef>
                <a:spcPts val="130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3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llar Slide Four">
  <p:cSld name="CUSTOM_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537356" y="402804"/>
            <a:ext cx="14061000" cy="9030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547749" y="2823981"/>
            <a:ext cx="3520800" cy="543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2400" tIns="244850" rIns="122400" bIns="61175" anchor="t" anchorCtr="0">
            <a:noAutofit/>
          </a:bodyPr>
          <a:lstStyle>
            <a:lvl1pPr marL="457200" marR="0" lvl="0" indent="-4000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1813561" y="9469544"/>
            <a:ext cx="130041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Sumo Logic </a:t>
            </a:r>
            <a:r>
              <a:rPr lang="en-US" sz="1400">
                <a:solidFill>
                  <a:srgbClr val="A5A5A5"/>
                </a:solidFill>
              </a:rPr>
              <a:t>c</a:t>
            </a: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onfidential</a:t>
            </a:r>
            <a:endParaRPr sz="14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0" y="9921523"/>
            <a:ext cx="15544800" cy="143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2"/>
          </p:nvPr>
        </p:nvSpPr>
        <p:spPr>
          <a:xfrm>
            <a:off x="517427" y="1801745"/>
            <a:ext cx="3520800" cy="857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2400" tIns="61175" rIns="122400" bIns="61175" anchor="ctr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27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27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27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27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27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27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27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2700"/>
            </a:lvl9pPr>
          </a:lstStyle>
          <a:p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23247"/>
            <a:ext cx="1748789" cy="32732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>
            <a:spLocks noGrp="1"/>
          </p:cNvSpPr>
          <p:nvPr>
            <p:ph type="body" idx="3"/>
          </p:nvPr>
        </p:nvSpPr>
        <p:spPr>
          <a:xfrm>
            <a:off x="4255736" y="2823981"/>
            <a:ext cx="3520800" cy="543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2400" tIns="244850" rIns="122400" bIns="61175" anchor="t" anchorCtr="0">
            <a:noAutofit/>
          </a:bodyPr>
          <a:lstStyle>
            <a:lvl1pPr marL="457200" marR="0" lvl="0" indent="-4000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subTitle" idx="4"/>
          </p:nvPr>
        </p:nvSpPr>
        <p:spPr>
          <a:xfrm>
            <a:off x="4225414" y="1801745"/>
            <a:ext cx="3520800" cy="857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2400" tIns="61175" rIns="122400" bIns="61175" anchor="ctr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27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27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27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27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27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27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27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2700"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5"/>
          </p:nvPr>
        </p:nvSpPr>
        <p:spPr>
          <a:xfrm>
            <a:off x="7963723" y="2823981"/>
            <a:ext cx="3520800" cy="543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2400" tIns="244850" rIns="122400" bIns="61175" anchor="t" anchorCtr="0">
            <a:noAutofit/>
          </a:bodyPr>
          <a:lstStyle>
            <a:lvl1pPr marL="457200" marR="0" lvl="0" indent="-4000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ubTitle" idx="6"/>
          </p:nvPr>
        </p:nvSpPr>
        <p:spPr>
          <a:xfrm>
            <a:off x="7933401" y="1801745"/>
            <a:ext cx="3520800" cy="857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2400" tIns="61175" rIns="122400" bIns="61175" anchor="ctr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27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27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27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27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27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27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27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2700"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7"/>
          </p:nvPr>
        </p:nvSpPr>
        <p:spPr>
          <a:xfrm>
            <a:off x="11671710" y="2823981"/>
            <a:ext cx="3520800" cy="543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2400" tIns="244850" rIns="122400" bIns="61175" anchor="t" anchorCtr="0">
            <a:noAutofit/>
          </a:bodyPr>
          <a:lstStyle>
            <a:lvl1pPr marL="457200" marR="0" lvl="0" indent="-4000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subTitle" idx="8"/>
          </p:nvPr>
        </p:nvSpPr>
        <p:spPr>
          <a:xfrm>
            <a:off x="11641388" y="1801745"/>
            <a:ext cx="3520800" cy="857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2400" tIns="61175" rIns="122400" bIns="61175" anchor="ctr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27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27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27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27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27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27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27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2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llars Slide Three">
  <p:cSld name="Three Pillars Slid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536030" y="402804"/>
            <a:ext cx="14281800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1"/>
          </p:nvPr>
        </p:nvSpPr>
        <p:spPr>
          <a:xfrm>
            <a:off x="574588" y="2837608"/>
            <a:ext cx="4476000" cy="543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2400" tIns="244850" rIns="122400" bIns="61175" anchor="t" anchorCtr="0">
            <a:noAutofit/>
          </a:bodyPr>
          <a:lstStyle>
            <a:lvl1pPr marL="457200" marR="0" lvl="0" indent="-4000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»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2"/>
          </p:nvPr>
        </p:nvSpPr>
        <p:spPr>
          <a:xfrm>
            <a:off x="5441107" y="2822496"/>
            <a:ext cx="4476000" cy="543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2400" tIns="244850" rIns="122400" bIns="61175" anchor="t" anchorCtr="0">
            <a:noAutofit/>
          </a:bodyPr>
          <a:lstStyle>
            <a:lvl1pPr marL="457200" marR="0" lvl="0" indent="-4000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»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3"/>
          </p:nvPr>
        </p:nvSpPr>
        <p:spPr>
          <a:xfrm>
            <a:off x="10288352" y="2837608"/>
            <a:ext cx="4476000" cy="543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2400" tIns="244850" rIns="122400" bIns="61175" anchor="t" anchorCtr="0">
            <a:noAutofit/>
          </a:bodyPr>
          <a:lstStyle>
            <a:lvl1pPr marL="457200" marR="0" lvl="0" indent="-4000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»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1813561" y="9469544"/>
            <a:ext cx="130041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Sumo Logic </a:t>
            </a:r>
            <a:r>
              <a:rPr lang="en-US" sz="1400">
                <a:solidFill>
                  <a:srgbClr val="A5A5A5"/>
                </a:solidFill>
              </a:rPr>
              <a:t>c</a:t>
            </a: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onfidential</a:t>
            </a:r>
            <a:endParaRPr sz="14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0" y="9921523"/>
            <a:ext cx="15544800" cy="143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"/>
          <p:cNvSpPr txBox="1">
            <a:spLocks noGrp="1"/>
          </p:cNvSpPr>
          <p:nvPr>
            <p:ph type="subTitle" idx="4"/>
          </p:nvPr>
        </p:nvSpPr>
        <p:spPr>
          <a:xfrm>
            <a:off x="536042" y="1815367"/>
            <a:ext cx="4476000" cy="857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2400" tIns="61175" rIns="122400" bIns="61175" anchor="ctr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5"/>
          </p:nvPr>
        </p:nvSpPr>
        <p:spPr>
          <a:xfrm>
            <a:off x="5441126" y="1815367"/>
            <a:ext cx="4476000" cy="857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2400" tIns="61175" rIns="122400" bIns="61175" anchor="ctr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21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21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21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21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21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21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21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2100"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subTitle" idx="6"/>
          </p:nvPr>
        </p:nvSpPr>
        <p:spPr>
          <a:xfrm>
            <a:off x="10288230" y="1815367"/>
            <a:ext cx="4476000" cy="857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2400" tIns="61175" rIns="122400" bIns="61175" anchor="ctr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23247"/>
            <a:ext cx="1748789" cy="327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llar Slide Two">
  <p:cSld name="CUSTOM_3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537356" y="402804"/>
            <a:ext cx="14061000" cy="9030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1"/>
          </p:nvPr>
        </p:nvSpPr>
        <p:spPr>
          <a:xfrm>
            <a:off x="578339" y="2837597"/>
            <a:ext cx="6975600" cy="543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2400" tIns="244850" rIns="122400" bIns="61175" anchor="t" anchorCtr="0">
            <a:noAutofit/>
          </a:bodyPr>
          <a:lstStyle>
            <a:lvl1pPr marL="457200" marR="0" lvl="0" indent="-4000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»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subTitle" idx="2"/>
          </p:nvPr>
        </p:nvSpPr>
        <p:spPr>
          <a:xfrm>
            <a:off x="536042" y="1815367"/>
            <a:ext cx="6975600" cy="857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2400" tIns="61175" rIns="122400" bIns="61175" anchor="ctr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1813561" y="9469544"/>
            <a:ext cx="130041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Sumo Logic </a:t>
            </a:r>
            <a:r>
              <a:rPr lang="en-US" sz="1400">
                <a:solidFill>
                  <a:srgbClr val="A5A5A5"/>
                </a:solidFill>
              </a:rPr>
              <a:t>c</a:t>
            </a: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onfidential</a:t>
            </a:r>
            <a:endParaRPr sz="14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4"/>
          <p:cNvSpPr/>
          <p:nvPr/>
        </p:nvSpPr>
        <p:spPr>
          <a:xfrm>
            <a:off x="0" y="9921523"/>
            <a:ext cx="15544800" cy="143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23247"/>
            <a:ext cx="1748789" cy="32732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>
            <a:spLocks noGrp="1"/>
          </p:cNvSpPr>
          <p:nvPr>
            <p:ph type="body" idx="3"/>
          </p:nvPr>
        </p:nvSpPr>
        <p:spPr>
          <a:xfrm>
            <a:off x="7842142" y="2823975"/>
            <a:ext cx="6975600" cy="543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2400" tIns="244850" rIns="122400" bIns="61175" anchor="t" anchorCtr="0">
            <a:noAutofit/>
          </a:bodyPr>
          <a:lstStyle>
            <a:lvl1pPr marL="457200" marR="0" lvl="0" indent="-4000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»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4"/>
          </p:nvPr>
        </p:nvSpPr>
        <p:spPr>
          <a:xfrm>
            <a:off x="7799844" y="1801745"/>
            <a:ext cx="6975600" cy="857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2400" tIns="61175" rIns="122400" bIns="61175" anchor="ctr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0/40">
  <p:cSld name="CUSTOM_4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537356" y="402804"/>
            <a:ext cx="14061000" cy="9030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5"/>
          <p:cNvSpPr/>
          <p:nvPr/>
        </p:nvSpPr>
        <p:spPr>
          <a:xfrm>
            <a:off x="9670748" y="0"/>
            <a:ext cx="5874000" cy="1005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2400" tIns="122400" rIns="122400" bIns="122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Key Take Aways Slide">
  <p:cSld name="Three Key Take Aways Slide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/>
        </p:nvSpPr>
        <p:spPr>
          <a:xfrm>
            <a:off x="1813561" y="9469544"/>
            <a:ext cx="130041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Sumo Logic </a:t>
            </a:r>
            <a:r>
              <a:rPr lang="en-US" sz="1400">
                <a:solidFill>
                  <a:srgbClr val="A5A5A5"/>
                </a:solidFill>
              </a:rPr>
              <a:t>c</a:t>
            </a: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onfidential</a:t>
            </a:r>
            <a:endParaRPr sz="14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6"/>
          <p:cNvSpPr/>
          <p:nvPr/>
        </p:nvSpPr>
        <p:spPr>
          <a:xfrm>
            <a:off x="0" y="9921523"/>
            <a:ext cx="15544800" cy="143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2110788" y="4368707"/>
            <a:ext cx="1165800" cy="134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2405043" y="4527674"/>
            <a:ext cx="579600" cy="9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5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6"/>
          <p:cNvSpPr/>
          <p:nvPr/>
        </p:nvSpPr>
        <p:spPr>
          <a:xfrm>
            <a:off x="7012347" y="4368707"/>
            <a:ext cx="1165800" cy="134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7306602" y="4527674"/>
            <a:ext cx="579600" cy="9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5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6"/>
          <p:cNvSpPr/>
          <p:nvPr/>
        </p:nvSpPr>
        <p:spPr>
          <a:xfrm>
            <a:off x="12085368" y="4368707"/>
            <a:ext cx="1165800" cy="1341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12379622" y="4527674"/>
            <a:ext cx="579600" cy="9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5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1"/>
          </p:nvPr>
        </p:nvSpPr>
        <p:spPr>
          <a:xfrm>
            <a:off x="1179024" y="6095558"/>
            <a:ext cx="3029400" cy="14334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 sz="2700"/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27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27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27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27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27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27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27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2700"/>
            </a:lvl9pPr>
          </a:lstStyle>
          <a:p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subTitle" idx="2"/>
          </p:nvPr>
        </p:nvSpPr>
        <p:spPr>
          <a:xfrm>
            <a:off x="6080582" y="6095558"/>
            <a:ext cx="3029400" cy="14334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 sz="2700"/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subTitle" idx="3"/>
          </p:nvPr>
        </p:nvSpPr>
        <p:spPr>
          <a:xfrm>
            <a:off x="11153604" y="6095558"/>
            <a:ext cx="3029400" cy="14334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 sz="2700"/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23247"/>
            <a:ext cx="1748789" cy="32732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>
            <a:spLocks noGrp="1"/>
          </p:cNvSpPr>
          <p:nvPr>
            <p:ph type="subTitle" idx="4"/>
          </p:nvPr>
        </p:nvSpPr>
        <p:spPr>
          <a:xfrm>
            <a:off x="712884" y="1992870"/>
            <a:ext cx="12467700" cy="17460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>
              <a:spcBef>
                <a:spcPts val="130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13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712892" y="460041"/>
            <a:ext cx="14061000" cy="9030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/>
        </p:nvSpPr>
        <p:spPr>
          <a:xfrm>
            <a:off x="1813561" y="9469544"/>
            <a:ext cx="130041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Sumo Logic </a:t>
            </a:r>
            <a:r>
              <a:rPr lang="en-US" sz="1400">
                <a:solidFill>
                  <a:srgbClr val="A5A5A5"/>
                </a:solidFill>
              </a:rPr>
              <a:t>c</a:t>
            </a: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onfidential</a:t>
            </a:r>
            <a:endParaRPr sz="14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7"/>
          <p:cNvSpPr/>
          <p:nvPr/>
        </p:nvSpPr>
        <p:spPr>
          <a:xfrm>
            <a:off x="0" y="9921523"/>
            <a:ext cx="15544800" cy="143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23247"/>
            <a:ext cx="1748789" cy="327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 - Empowering the people">
  <p:cSld name="Thank You Slide_1_1">
    <p:bg>
      <p:bgPr>
        <a:solidFill>
          <a:schemeClr val="accent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/>
        </p:nvSpPr>
        <p:spPr>
          <a:xfrm>
            <a:off x="1813561" y="9452325"/>
            <a:ext cx="130041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Sumo Logic Confidential</a:t>
            </a:r>
            <a:endParaRPr sz="14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16633"/>
            <a:ext cx="1748789" cy="32733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 txBox="1"/>
          <p:nvPr/>
        </p:nvSpPr>
        <p:spPr>
          <a:xfrm>
            <a:off x="609126" y="2855820"/>
            <a:ext cx="61239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</a:t>
            </a:r>
            <a:r>
              <a:rPr lang="en-US" sz="7200">
                <a:solidFill>
                  <a:schemeClr val="lt1"/>
                </a:solidFill>
              </a:rPr>
              <a:t>y</a:t>
            </a:r>
            <a:r>
              <a:rPr lang="en-US" sz="7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</a:t>
            </a:r>
            <a:endParaRPr sz="1900"/>
          </a:p>
        </p:txBody>
      </p:sp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631507" y="4539480"/>
            <a:ext cx="65610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 i="0" u="none" strike="noStrike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title" idx="2"/>
          </p:nvPr>
        </p:nvSpPr>
        <p:spPr>
          <a:xfrm>
            <a:off x="631507" y="5210040"/>
            <a:ext cx="65610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i="0" u="none" strike="noStrike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title" idx="3"/>
          </p:nvPr>
        </p:nvSpPr>
        <p:spPr>
          <a:xfrm>
            <a:off x="631507" y="5880600"/>
            <a:ext cx="65610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i="0" u="none" strike="noStrike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00" y="0"/>
            <a:ext cx="7772400" cy="87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 - See business differently">
  <p:cSld name="Thank You Slide_1_1_1">
    <p:bg>
      <p:bgPr>
        <a:solidFill>
          <a:schemeClr val="accent2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/>
        </p:nvSpPr>
        <p:spPr>
          <a:xfrm>
            <a:off x="1813561" y="9452325"/>
            <a:ext cx="130041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Sumo Logic Confidential</a:t>
            </a:r>
            <a:endParaRPr sz="14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16633"/>
            <a:ext cx="1748789" cy="32733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/>
        </p:nvSpPr>
        <p:spPr>
          <a:xfrm>
            <a:off x="609126" y="2855820"/>
            <a:ext cx="61239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</a:t>
            </a:r>
            <a:r>
              <a:rPr lang="en-US" sz="7200">
                <a:solidFill>
                  <a:schemeClr val="lt1"/>
                </a:solidFill>
              </a:rPr>
              <a:t>y</a:t>
            </a:r>
            <a:r>
              <a:rPr lang="en-US" sz="7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</a:t>
            </a:r>
            <a:endParaRPr sz="1900"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631507" y="4539480"/>
            <a:ext cx="65610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 i="0" u="none" strike="noStrike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title" idx="2"/>
          </p:nvPr>
        </p:nvSpPr>
        <p:spPr>
          <a:xfrm>
            <a:off x="631507" y="5210040"/>
            <a:ext cx="65610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i="0" u="none" strike="noStrike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title" idx="3"/>
          </p:nvPr>
        </p:nvSpPr>
        <p:spPr>
          <a:xfrm>
            <a:off x="631507" y="5880600"/>
            <a:ext cx="65610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i="0" u="none" strike="noStrike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00" y="0"/>
            <a:ext cx="7772390" cy="87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 - Modernize Government">
  <p:cSld name="Thank You Slide_1_1_1_1">
    <p:bg>
      <p:bgPr>
        <a:solidFill>
          <a:schemeClr val="accent2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/>
        </p:nvSpPr>
        <p:spPr>
          <a:xfrm>
            <a:off x="1813561" y="9452325"/>
            <a:ext cx="130041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Sumo Logic Confidential</a:t>
            </a:r>
            <a:endParaRPr sz="14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16633"/>
            <a:ext cx="1748789" cy="32733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 txBox="1"/>
          <p:nvPr/>
        </p:nvSpPr>
        <p:spPr>
          <a:xfrm>
            <a:off x="609126" y="2855820"/>
            <a:ext cx="61239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</a:t>
            </a:r>
            <a:r>
              <a:rPr lang="en-US" sz="7200">
                <a:solidFill>
                  <a:schemeClr val="lt1"/>
                </a:solidFill>
              </a:rPr>
              <a:t>y</a:t>
            </a:r>
            <a:r>
              <a:rPr lang="en-US" sz="7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</a:t>
            </a:r>
            <a:endParaRPr sz="1900"/>
          </a:p>
        </p:txBody>
      </p:sp>
      <p:sp>
        <p:nvSpPr>
          <p:cNvPr id="198" name="Google Shape;198;p30"/>
          <p:cNvSpPr txBox="1">
            <a:spLocks noGrp="1"/>
          </p:cNvSpPr>
          <p:nvPr>
            <p:ph type="title"/>
          </p:nvPr>
        </p:nvSpPr>
        <p:spPr>
          <a:xfrm>
            <a:off x="631507" y="4539480"/>
            <a:ext cx="65610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 i="0" u="none" strike="noStrike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title" idx="2"/>
          </p:nvPr>
        </p:nvSpPr>
        <p:spPr>
          <a:xfrm>
            <a:off x="631507" y="5210040"/>
            <a:ext cx="65610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i="0" u="none" strike="noStrike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idx="3"/>
          </p:nvPr>
        </p:nvSpPr>
        <p:spPr>
          <a:xfrm>
            <a:off x="631507" y="5880600"/>
            <a:ext cx="65610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i="0" u="none" strike="noStrike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00" y="0"/>
            <a:ext cx="7772390" cy="87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ld Statement Slide - Option 2">
  <p:cSld name="Bold Statement Slide - Option 2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/>
        </p:nvSpPr>
        <p:spPr>
          <a:xfrm>
            <a:off x="1813561" y="9469544"/>
            <a:ext cx="130041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Sumo Logic </a:t>
            </a:r>
            <a:r>
              <a:rPr lang="en-US" sz="1400">
                <a:solidFill>
                  <a:srgbClr val="A5A5A5"/>
                </a:solidFill>
              </a:rPr>
              <a:t>c</a:t>
            </a: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onfidential</a:t>
            </a:r>
            <a:endParaRPr sz="14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0" y="9921523"/>
            <a:ext cx="15544800" cy="143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483321" y="1491637"/>
            <a:ext cx="14406600" cy="73329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 rtl="0">
              <a:spcBef>
                <a:spcPts val="1300"/>
              </a:spcBef>
              <a:spcAft>
                <a:spcPts val="0"/>
              </a:spcAft>
              <a:buNone/>
              <a:defRPr sz="5100"/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pic>
        <p:nvPicPr>
          <p:cNvPr id="27" name="Google Shape;2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23247"/>
            <a:ext cx="1748789" cy="327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1_Title 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/>
          </p:nvPr>
        </p:nvSpPr>
        <p:spPr>
          <a:xfrm>
            <a:off x="536030" y="402804"/>
            <a:ext cx="14281800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>
            <a:endParaRPr/>
          </a:p>
        </p:txBody>
      </p:sp>
      <p:sp>
        <p:nvSpPr>
          <p:cNvPr id="204" name="Google Shape;204;p31"/>
          <p:cNvSpPr txBox="1"/>
          <p:nvPr/>
        </p:nvSpPr>
        <p:spPr>
          <a:xfrm>
            <a:off x="1813561" y="9469544"/>
            <a:ext cx="130041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Sumo Logic confidential</a:t>
            </a:r>
            <a:endParaRPr sz="14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1"/>
          <p:cNvSpPr/>
          <p:nvPr/>
        </p:nvSpPr>
        <p:spPr>
          <a:xfrm>
            <a:off x="0" y="9921523"/>
            <a:ext cx="15544800" cy="143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0000" dir="5400000" rotWithShape="0">
              <a:srgbClr val="000000">
                <a:alpha val="37250"/>
              </a:srgbClr>
            </a:outerShdw>
          </a:effectLst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419" y="9323247"/>
            <a:ext cx="1748789" cy="327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bg>
      <p:bgPr>
        <a:solidFill>
          <a:schemeClr val="accen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5544800" cy="8743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7502" y="-4859"/>
            <a:ext cx="15537300" cy="10063200"/>
          </a:xfrm>
          <a:prstGeom prst="rect">
            <a:avLst/>
          </a:prstGeom>
          <a:solidFill>
            <a:schemeClr val="dk1">
              <a:alpha val="24705"/>
            </a:schemeClr>
          </a:solidFill>
          <a:ln>
            <a:noFill/>
          </a:ln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2583118" y="1826917"/>
            <a:ext cx="10686000" cy="6167400"/>
          </a:xfrm>
          <a:prstGeom prst="rect">
            <a:avLst/>
          </a:prstGeom>
        </p:spPr>
        <p:txBody>
          <a:bodyPr spcFirstLastPara="1" wrap="square" lIns="122400" tIns="61175" rIns="122400" bIns="61175" anchor="ctr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 sz="8000" b="1"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Quote 2">
    <p:bg>
      <p:bgPr>
        <a:solidFill>
          <a:schemeClr val="accen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5544800" cy="8743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/>
          <p:nvPr/>
        </p:nvSpPr>
        <p:spPr>
          <a:xfrm>
            <a:off x="7502" y="-4859"/>
            <a:ext cx="15537300" cy="10063200"/>
          </a:xfrm>
          <a:prstGeom prst="rect">
            <a:avLst/>
          </a:prstGeom>
          <a:solidFill>
            <a:schemeClr val="dk1">
              <a:alpha val="24705"/>
            </a:schemeClr>
          </a:solidFill>
          <a:ln>
            <a:noFill/>
          </a:ln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>
            <a:off x="2583118" y="1826917"/>
            <a:ext cx="10686000" cy="6167400"/>
          </a:xfrm>
          <a:prstGeom prst="rect">
            <a:avLst/>
          </a:prstGeom>
        </p:spPr>
        <p:txBody>
          <a:bodyPr spcFirstLastPara="1" wrap="square" lIns="122400" tIns="61175" rIns="122400" bIns="61175" anchor="ctr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 sz="8000" b="1"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Light Blue">
  <p:cSld name="Quote Light Blue">
    <p:bg>
      <p:bgPr>
        <a:solidFill>
          <a:schemeClr val="accen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2583118" y="6700692"/>
            <a:ext cx="109182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2"/>
          </p:nvPr>
        </p:nvSpPr>
        <p:spPr>
          <a:xfrm>
            <a:off x="2583118" y="1826917"/>
            <a:ext cx="10686000" cy="48849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 rtl="0">
              <a:spcBef>
                <a:spcPts val="130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Teal">
  <p:cSld name="Quote Teal">
    <p:bg>
      <p:bgPr>
        <a:solidFill>
          <a:schemeClr val="accent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2583118" y="1826917"/>
            <a:ext cx="10686000" cy="48849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 rtl="0">
              <a:spcBef>
                <a:spcPts val="130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2"/>
          </p:nvPr>
        </p:nvSpPr>
        <p:spPr>
          <a:xfrm>
            <a:off x="2583118" y="6700692"/>
            <a:ext cx="109182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Teal 1">
  <p:cSld name="Quote Teal_1">
    <p:bg>
      <p:bgPr>
        <a:solidFill>
          <a:schemeClr val="accent3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583118" y="1826917"/>
            <a:ext cx="10686000" cy="48849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 rtl="0">
              <a:spcBef>
                <a:spcPts val="130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2"/>
          </p:nvPr>
        </p:nvSpPr>
        <p:spPr>
          <a:xfrm>
            <a:off x="2777428" y="6924212"/>
            <a:ext cx="109182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ustomer Quotes Slide">
  <p:cSld name="Two Customer Quotes Slide">
    <p:bg>
      <p:bgPr>
        <a:solidFill>
          <a:schemeClr val="accent2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6088500" cy="10058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/>
        </p:nvSpPr>
        <p:spPr>
          <a:xfrm>
            <a:off x="339748" y="573644"/>
            <a:ext cx="5489700" cy="52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What our customers are saying. Our goal </a:t>
            </a:r>
            <a:endParaRPr sz="1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is to provide a product that </a:t>
            </a:r>
            <a:endParaRPr sz="1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keeps our </a:t>
            </a:r>
            <a:endParaRPr sz="1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customers </a:t>
            </a:r>
            <a:br>
              <a:rPr lang="en-US"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happy.</a:t>
            </a:r>
            <a:endParaRPr sz="1900"/>
          </a:p>
        </p:txBody>
      </p:sp>
      <p:sp>
        <p:nvSpPr>
          <p:cNvPr id="48" name="Google Shape;48;p10"/>
          <p:cNvSpPr txBox="1"/>
          <p:nvPr/>
        </p:nvSpPr>
        <p:spPr>
          <a:xfrm>
            <a:off x="1813561" y="9469544"/>
            <a:ext cx="130041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Sumo Logic </a:t>
            </a:r>
            <a:r>
              <a:rPr lang="en-US" sz="1400">
                <a:solidFill>
                  <a:schemeClr val="lt1"/>
                </a:solidFill>
              </a:rPr>
              <a:t>c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onfidential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16633"/>
            <a:ext cx="1748789" cy="32733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ubTitle" idx="1"/>
          </p:nvPr>
        </p:nvSpPr>
        <p:spPr>
          <a:xfrm>
            <a:off x="6591814" y="1746323"/>
            <a:ext cx="8456400" cy="17115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 rtl="0">
              <a:spcBef>
                <a:spcPts val="130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ubTitle" idx="2"/>
          </p:nvPr>
        </p:nvSpPr>
        <p:spPr>
          <a:xfrm>
            <a:off x="6591814" y="6503383"/>
            <a:ext cx="8456400" cy="17115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 rtl="0">
              <a:spcBef>
                <a:spcPts val="130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37356" y="402804"/>
            <a:ext cx="14061300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37356" y="2240395"/>
            <a:ext cx="13990200" cy="40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L="457200" marR="0" lvl="0" indent="-46355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»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1.png"/><Relationship Id="rId18" Type="http://schemas.openxmlformats.org/officeDocument/2006/relationships/image" Target="../media/image30.svg"/><Relationship Id="rId26" Type="http://schemas.openxmlformats.org/officeDocument/2006/relationships/image" Target="../media/image38.svg"/><Relationship Id="rId3" Type="http://schemas.openxmlformats.org/officeDocument/2006/relationships/image" Target="../media/image16.png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image" Target="../media/image24.svg"/><Relationship Id="rId17" Type="http://schemas.openxmlformats.org/officeDocument/2006/relationships/image" Target="../media/image23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8.svg"/><Relationship Id="rId20" Type="http://schemas.openxmlformats.org/officeDocument/2006/relationships/image" Target="../media/image32.sv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8.svg"/><Relationship Id="rId11" Type="http://schemas.openxmlformats.org/officeDocument/2006/relationships/image" Target="../media/image20.png"/><Relationship Id="rId24" Type="http://schemas.openxmlformats.org/officeDocument/2006/relationships/image" Target="../media/image36.svg"/><Relationship Id="rId32" Type="http://schemas.openxmlformats.org/officeDocument/2006/relationships/image" Target="../media/image44.sv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28" Type="http://schemas.openxmlformats.org/officeDocument/2006/relationships/image" Target="../media/image40.svg"/><Relationship Id="rId10" Type="http://schemas.openxmlformats.org/officeDocument/2006/relationships/image" Target="../media/image22.svg"/><Relationship Id="rId19" Type="http://schemas.openxmlformats.org/officeDocument/2006/relationships/image" Target="../media/image24.png"/><Relationship Id="rId31" Type="http://schemas.openxmlformats.org/officeDocument/2006/relationships/image" Target="../media/image30.png"/><Relationship Id="rId4" Type="http://schemas.openxmlformats.org/officeDocument/2006/relationships/image" Target="../media/image4.png"/><Relationship Id="rId9" Type="http://schemas.openxmlformats.org/officeDocument/2006/relationships/image" Target="../media/image19.png"/><Relationship Id="rId14" Type="http://schemas.openxmlformats.org/officeDocument/2006/relationships/image" Target="../media/image26.svg"/><Relationship Id="rId22" Type="http://schemas.openxmlformats.org/officeDocument/2006/relationships/image" Target="../media/image34.svg"/><Relationship Id="rId27" Type="http://schemas.openxmlformats.org/officeDocument/2006/relationships/image" Target="../media/image28.png"/><Relationship Id="rId30" Type="http://schemas.openxmlformats.org/officeDocument/2006/relationships/image" Target="../media/image4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0587" y="5032837"/>
            <a:ext cx="629478" cy="629479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2"/>
          <p:cNvSpPr txBox="1"/>
          <p:nvPr/>
        </p:nvSpPr>
        <p:spPr>
          <a:xfrm>
            <a:off x="9877380" y="7461793"/>
            <a:ext cx="1075246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131E29"/>
                </a:solidFill>
                <a:latin typeface="+mj-lt"/>
                <a:cs typeface="Calibri" panose="020F0502020204030204" pitchFamily="34" charset="0"/>
                <a:sym typeface="Arial"/>
              </a:rPr>
              <a:t>S3 buckets</a:t>
            </a:r>
            <a:endParaRPr sz="120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42" name="Google Shape;342;p32"/>
          <p:cNvSpPr txBox="1"/>
          <p:nvPr/>
        </p:nvSpPr>
        <p:spPr>
          <a:xfrm>
            <a:off x="9867264" y="1756372"/>
            <a:ext cx="1107928" cy="32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131E29"/>
                </a:solidFill>
                <a:latin typeface="+mj-lt"/>
                <a:cs typeface="Calibri" panose="020F0502020204030204" pitchFamily="34" charset="0"/>
                <a:sym typeface="Arial"/>
              </a:rPr>
              <a:t>Integration</a:t>
            </a:r>
            <a:endParaRPr>
              <a:latin typeface="+mj-lt"/>
              <a:cs typeface="Calibri" panose="020F0502020204030204" pitchFamily="34" charset="0"/>
            </a:endParaRPr>
          </a:p>
        </p:txBody>
      </p:sp>
      <p:grpSp>
        <p:nvGrpSpPr>
          <p:cNvPr id="344" name="Google Shape;344;p32"/>
          <p:cNvGrpSpPr/>
          <p:nvPr/>
        </p:nvGrpSpPr>
        <p:grpSpPr>
          <a:xfrm>
            <a:off x="12748228" y="3746212"/>
            <a:ext cx="2101513" cy="2776884"/>
            <a:chOff x="8764007" y="2507750"/>
            <a:chExt cx="1393576" cy="1841435"/>
          </a:xfrm>
        </p:grpSpPr>
        <p:grpSp>
          <p:nvGrpSpPr>
            <p:cNvPr id="345" name="Google Shape;345;p32"/>
            <p:cNvGrpSpPr/>
            <p:nvPr/>
          </p:nvGrpSpPr>
          <p:grpSpPr>
            <a:xfrm>
              <a:off x="8764007" y="2507750"/>
              <a:ext cx="1393576" cy="1841435"/>
              <a:chOff x="8764007" y="2507750"/>
              <a:chExt cx="1393576" cy="1841435"/>
            </a:xfrm>
          </p:grpSpPr>
          <p:sp>
            <p:nvSpPr>
              <p:cNvPr id="346" name="Google Shape;346;p32"/>
              <p:cNvSpPr/>
              <p:nvPr/>
            </p:nvSpPr>
            <p:spPr>
              <a:xfrm>
                <a:off x="8764007" y="2507750"/>
                <a:ext cx="1393576" cy="1841435"/>
              </a:xfrm>
              <a:custGeom>
                <a:avLst/>
                <a:gdLst/>
                <a:ahLst/>
                <a:cxnLst/>
                <a:rect l="l" t="t" r="r" b="b"/>
                <a:pathLst>
                  <a:path w="1393576" h="1841435" extrusionOk="0">
                    <a:moveTo>
                      <a:pt x="0" y="0"/>
                    </a:moveTo>
                    <a:lnTo>
                      <a:pt x="1393576" y="0"/>
                    </a:lnTo>
                    <a:lnTo>
                      <a:pt x="1393576" y="1841436"/>
                    </a:lnTo>
                    <a:lnTo>
                      <a:pt x="0" y="1841436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787878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47" name="Google Shape;347;p32"/>
              <p:cNvGrpSpPr/>
              <p:nvPr/>
            </p:nvGrpSpPr>
            <p:grpSpPr>
              <a:xfrm>
                <a:off x="8882089" y="2882207"/>
                <a:ext cx="407435" cy="452114"/>
                <a:chOff x="8882089" y="2882207"/>
                <a:chExt cx="407435" cy="452114"/>
              </a:xfrm>
            </p:grpSpPr>
            <p:sp>
              <p:nvSpPr>
                <p:cNvPr id="348" name="Google Shape;348;p32"/>
                <p:cNvSpPr/>
                <p:nvPr/>
              </p:nvSpPr>
              <p:spPr>
                <a:xfrm>
                  <a:off x="8882089" y="2882207"/>
                  <a:ext cx="335096" cy="4521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096" h="452114" extrusionOk="0">
                      <a:moveTo>
                        <a:pt x="335097" y="387223"/>
                      </a:moveTo>
                      <a:lnTo>
                        <a:pt x="335097" y="452115"/>
                      </a:lnTo>
                      <a:lnTo>
                        <a:pt x="0" y="452115"/>
                      </a:lnTo>
                      <a:lnTo>
                        <a:pt x="0" y="0"/>
                      </a:lnTo>
                      <a:lnTo>
                        <a:pt x="213823" y="0"/>
                      </a:lnTo>
                      <a:lnTo>
                        <a:pt x="213823" y="129783"/>
                      </a:lnTo>
                      <a:lnTo>
                        <a:pt x="335097" y="129783"/>
                      </a:lnTo>
                      <a:lnTo>
                        <a:pt x="335097" y="181910"/>
                      </a:lnTo>
                    </a:path>
                  </a:pathLst>
                </a:custGeom>
                <a:noFill/>
                <a:ln w="10625" cap="flat" cmpd="sng">
                  <a:solidFill>
                    <a:srgbClr val="1155CC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+mj-lt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9" name="Google Shape;349;p32"/>
                <p:cNvSpPr/>
                <p:nvPr/>
              </p:nvSpPr>
              <p:spPr>
                <a:xfrm>
                  <a:off x="9095913" y="2882207"/>
                  <a:ext cx="121273" cy="129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273" h="129783" extrusionOk="0">
                      <a:moveTo>
                        <a:pt x="0" y="0"/>
                      </a:moveTo>
                      <a:lnTo>
                        <a:pt x="121273" y="129783"/>
                      </a:lnTo>
                    </a:path>
                  </a:pathLst>
                </a:custGeom>
                <a:noFill/>
                <a:ln w="10625" cap="flat" cmpd="sng">
                  <a:solidFill>
                    <a:srgbClr val="1155CC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+mj-lt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0" name="Google Shape;350;p32"/>
                <p:cNvSpPr/>
                <p:nvPr/>
              </p:nvSpPr>
              <p:spPr>
                <a:xfrm>
                  <a:off x="8931024" y="3083265"/>
                  <a:ext cx="174463" cy="10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463" h="10637" extrusionOk="0">
                      <a:moveTo>
                        <a:pt x="0" y="0"/>
                      </a:moveTo>
                      <a:lnTo>
                        <a:pt x="174463" y="0"/>
                      </a:lnTo>
                    </a:path>
                  </a:pathLst>
                </a:custGeom>
                <a:noFill/>
                <a:ln w="11050" cap="flat" cmpd="sng">
                  <a:solidFill>
                    <a:srgbClr val="1155CC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+mj-lt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1" name="Google Shape;351;p32"/>
                <p:cNvSpPr/>
                <p:nvPr/>
              </p:nvSpPr>
              <p:spPr>
                <a:xfrm>
                  <a:off x="8931024" y="3147093"/>
                  <a:ext cx="174463" cy="10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463" h="10637" extrusionOk="0">
                      <a:moveTo>
                        <a:pt x="0" y="0"/>
                      </a:moveTo>
                      <a:lnTo>
                        <a:pt x="174463" y="0"/>
                      </a:lnTo>
                    </a:path>
                  </a:pathLst>
                </a:custGeom>
                <a:noFill/>
                <a:ln w="11050" cap="flat" cmpd="sng">
                  <a:solidFill>
                    <a:srgbClr val="1155CC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+mj-lt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2" name="Google Shape;352;p32"/>
                <p:cNvSpPr/>
                <p:nvPr/>
              </p:nvSpPr>
              <p:spPr>
                <a:xfrm>
                  <a:off x="8931024" y="3221559"/>
                  <a:ext cx="174463" cy="10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463" h="10637" extrusionOk="0">
                      <a:moveTo>
                        <a:pt x="0" y="0"/>
                      </a:moveTo>
                      <a:lnTo>
                        <a:pt x="174463" y="0"/>
                      </a:lnTo>
                    </a:path>
                  </a:pathLst>
                </a:custGeom>
                <a:noFill/>
                <a:ln w="11050" cap="flat" cmpd="sng">
                  <a:solidFill>
                    <a:srgbClr val="1155CC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+mj-lt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3" name="Google Shape;353;p32"/>
                <p:cNvSpPr/>
                <p:nvPr/>
              </p:nvSpPr>
              <p:spPr>
                <a:xfrm>
                  <a:off x="9152294" y="3090711"/>
                  <a:ext cx="73402" cy="141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02" h="141485" extrusionOk="0">
                      <a:moveTo>
                        <a:pt x="0" y="0"/>
                      </a:moveTo>
                      <a:lnTo>
                        <a:pt x="73402" y="72338"/>
                      </a:lnTo>
                      <a:lnTo>
                        <a:pt x="0" y="141485"/>
                      </a:lnTo>
                    </a:path>
                  </a:pathLst>
                </a:custGeom>
                <a:noFill/>
                <a:ln w="10625" cap="flat" cmpd="sng">
                  <a:solidFill>
                    <a:srgbClr val="1155CC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+mj-lt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4" name="Google Shape;354;p32"/>
                <p:cNvSpPr/>
                <p:nvPr/>
              </p:nvSpPr>
              <p:spPr>
                <a:xfrm>
                  <a:off x="9216122" y="3090711"/>
                  <a:ext cx="73402" cy="141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02" h="141485" extrusionOk="0">
                      <a:moveTo>
                        <a:pt x="0" y="0"/>
                      </a:moveTo>
                      <a:lnTo>
                        <a:pt x="73402" y="72338"/>
                      </a:lnTo>
                      <a:lnTo>
                        <a:pt x="0" y="141485"/>
                      </a:lnTo>
                    </a:path>
                  </a:pathLst>
                </a:custGeom>
                <a:noFill/>
                <a:ln w="10625" cap="flat" cmpd="sng">
                  <a:solidFill>
                    <a:srgbClr val="21B9CC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+mj-lt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5" name="Google Shape;355;p32"/>
              <p:cNvGrpSpPr/>
              <p:nvPr/>
            </p:nvGrpSpPr>
            <p:grpSpPr>
              <a:xfrm>
                <a:off x="9417180" y="3773670"/>
                <a:ext cx="578707" cy="417009"/>
                <a:chOff x="9417180" y="3773670"/>
                <a:chExt cx="578707" cy="417009"/>
              </a:xfrm>
            </p:grpSpPr>
            <p:grpSp>
              <p:nvGrpSpPr>
                <p:cNvPr id="356" name="Google Shape;356;p32"/>
                <p:cNvGrpSpPr/>
                <p:nvPr/>
              </p:nvGrpSpPr>
              <p:grpSpPr>
                <a:xfrm>
                  <a:off x="9417180" y="3773670"/>
                  <a:ext cx="392541" cy="288289"/>
                  <a:chOff x="9417180" y="3773670"/>
                  <a:chExt cx="392541" cy="288289"/>
                </a:xfrm>
              </p:grpSpPr>
              <p:sp>
                <p:nvSpPr>
                  <p:cNvPr id="357" name="Google Shape;357;p32"/>
                  <p:cNvSpPr/>
                  <p:nvPr/>
                </p:nvSpPr>
                <p:spPr>
                  <a:xfrm>
                    <a:off x="9474625" y="4051322"/>
                    <a:ext cx="279779" cy="106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9779" h="10637" extrusionOk="0">
                        <a:moveTo>
                          <a:pt x="279779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0625" cap="flat" cmpd="sng">
                    <a:solidFill>
                      <a:srgbClr val="21B9CC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+mj-lt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8" name="Google Shape;358;p32"/>
                  <p:cNvSpPr/>
                  <p:nvPr/>
                </p:nvSpPr>
                <p:spPr>
                  <a:xfrm>
                    <a:off x="9417180" y="3773670"/>
                    <a:ext cx="392541" cy="2776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2541" h="277651" extrusionOk="0">
                        <a:moveTo>
                          <a:pt x="30850" y="277652"/>
                        </a:moveTo>
                        <a:lnTo>
                          <a:pt x="0" y="277652"/>
                        </a:lnTo>
                        <a:lnTo>
                          <a:pt x="0" y="76594"/>
                        </a:lnTo>
                        <a:lnTo>
                          <a:pt x="0" y="0"/>
                        </a:lnTo>
                        <a:lnTo>
                          <a:pt x="392541" y="0"/>
                        </a:lnTo>
                        <a:lnTo>
                          <a:pt x="392541" y="277652"/>
                        </a:lnTo>
                        <a:lnTo>
                          <a:pt x="364883" y="277652"/>
                        </a:lnTo>
                      </a:path>
                    </a:pathLst>
                  </a:custGeom>
                  <a:noFill/>
                  <a:ln w="10625" cap="flat" cmpd="sng">
                    <a:solidFill>
                      <a:srgbClr val="1155CC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+mj-lt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9" name="Google Shape;359;p32"/>
                  <p:cNvSpPr/>
                  <p:nvPr/>
                </p:nvSpPr>
                <p:spPr>
                  <a:xfrm>
                    <a:off x="9417180" y="3849200"/>
                    <a:ext cx="392541" cy="106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2541" h="10637" extrusionOk="0">
                        <a:moveTo>
                          <a:pt x="392542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0625" cap="flat" cmpd="sng">
                    <a:solidFill>
                      <a:srgbClr val="1155CC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+mj-lt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0" name="Google Shape;360;p32"/>
                  <p:cNvSpPr/>
                  <p:nvPr/>
                </p:nvSpPr>
                <p:spPr>
                  <a:xfrm>
                    <a:off x="9568239" y="3773670"/>
                    <a:ext cx="10637" cy="755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37" h="75529" extrusionOk="0">
                        <a:moveTo>
                          <a:pt x="0" y="0"/>
                        </a:moveTo>
                        <a:lnTo>
                          <a:pt x="0" y="75530"/>
                        </a:lnTo>
                      </a:path>
                    </a:pathLst>
                  </a:custGeom>
                  <a:noFill/>
                  <a:ln w="10625" cap="flat" cmpd="sng">
                    <a:solidFill>
                      <a:srgbClr val="1155CC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+mj-lt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1" name="Google Shape;361;p32"/>
                  <p:cNvSpPr/>
                  <p:nvPr/>
                </p:nvSpPr>
                <p:spPr>
                  <a:xfrm>
                    <a:off x="9448030" y="3804520"/>
                    <a:ext cx="22339" cy="223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39" h="22339" extrusionOk="0">
                        <a:moveTo>
                          <a:pt x="0" y="0"/>
                        </a:moveTo>
                        <a:lnTo>
                          <a:pt x="22339" y="0"/>
                        </a:lnTo>
                        <a:lnTo>
                          <a:pt x="22339" y="22340"/>
                        </a:lnTo>
                        <a:lnTo>
                          <a:pt x="0" y="22340"/>
                        </a:lnTo>
                        <a:close/>
                      </a:path>
                    </a:pathLst>
                  </a:custGeom>
                  <a:solidFill>
                    <a:srgbClr val="1155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+mj-lt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2" name="Google Shape;362;p32"/>
                  <p:cNvSpPr/>
                  <p:nvPr/>
                </p:nvSpPr>
                <p:spPr>
                  <a:xfrm>
                    <a:off x="9487391" y="3804520"/>
                    <a:ext cx="22339" cy="223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39" h="22339" extrusionOk="0">
                        <a:moveTo>
                          <a:pt x="0" y="0"/>
                        </a:moveTo>
                        <a:lnTo>
                          <a:pt x="22339" y="0"/>
                        </a:lnTo>
                        <a:lnTo>
                          <a:pt x="22339" y="22340"/>
                        </a:lnTo>
                        <a:lnTo>
                          <a:pt x="0" y="22340"/>
                        </a:lnTo>
                        <a:close/>
                      </a:path>
                    </a:pathLst>
                  </a:custGeom>
                  <a:solidFill>
                    <a:srgbClr val="1155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+mj-lt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3" name="Google Shape;363;p32"/>
                  <p:cNvSpPr/>
                  <p:nvPr/>
                </p:nvSpPr>
                <p:spPr>
                  <a:xfrm>
                    <a:off x="9522496" y="3804520"/>
                    <a:ext cx="22339" cy="223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39" h="22339" extrusionOk="0">
                        <a:moveTo>
                          <a:pt x="0" y="0"/>
                        </a:moveTo>
                        <a:lnTo>
                          <a:pt x="22339" y="0"/>
                        </a:lnTo>
                        <a:lnTo>
                          <a:pt x="22339" y="22340"/>
                        </a:lnTo>
                        <a:lnTo>
                          <a:pt x="0" y="22340"/>
                        </a:lnTo>
                        <a:close/>
                      </a:path>
                    </a:pathLst>
                  </a:custGeom>
                  <a:solidFill>
                    <a:srgbClr val="1155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+mj-lt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64" name="Google Shape;364;p32"/>
                <p:cNvGrpSpPr/>
                <p:nvPr/>
              </p:nvGrpSpPr>
              <p:grpSpPr>
                <a:xfrm>
                  <a:off x="9603345" y="3913028"/>
                  <a:ext cx="392541" cy="277651"/>
                  <a:chOff x="9603345" y="3913028"/>
                  <a:chExt cx="392541" cy="277651"/>
                </a:xfrm>
              </p:grpSpPr>
              <p:sp>
                <p:nvSpPr>
                  <p:cNvPr id="365" name="Google Shape;365;p32"/>
                  <p:cNvSpPr/>
                  <p:nvPr/>
                </p:nvSpPr>
                <p:spPr>
                  <a:xfrm>
                    <a:off x="9603345" y="3913028"/>
                    <a:ext cx="392541" cy="2776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2541" h="277651" extrusionOk="0">
                        <a:moveTo>
                          <a:pt x="0" y="107444"/>
                        </a:moveTo>
                        <a:lnTo>
                          <a:pt x="0" y="75530"/>
                        </a:lnTo>
                        <a:lnTo>
                          <a:pt x="0" y="0"/>
                        </a:lnTo>
                        <a:lnTo>
                          <a:pt x="392541" y="0"/>
                        </a:lnTo>
                        <a:lnTo>
                          <a:pt x="392541" y="277652"/>
                        </a:lnTo>
                        <a:lnTo>
                          <a:pt x="0" y="277652"/>
                        </a:lnTo>
                        <a:lnTo>
                          <a:pt x="0" y="177655"/>
                        </a:lnTo>
                      </a:path>
                    </a:pathLst>
                  </a:custGeom>
                  <a:noFill/>
                  <a:ln w="12700" cap="flat" cmpd="sng">
                    <a:solidFill>
                      <a:srgbClr val="1155CC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+mj-lt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6" name="Google Shape;366;p32"/>
                  <p:cNvSpPr/>
                  <p:nvPr/>
                </p:nvSpPr>
                <p:spPr>
                  <a:xfrm>
                    <a:off x="9603345" y="3987494"/>
                    <a:ext cx="392541" cy="106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2541" h="10637" extrusionOk="0">
                        <a:moveTo>
                          <a:pt x="392542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0625" cap="flat" cmpd="sng">
                    <a:solidFill>
                      <a:srgbClr val="1155CC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+mj-lt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7" name="Google Shape;367;p32"/>
                  <p:cNvSpPr/>
                  <p:nvPr/>
                </p:nvSpPr>
                <p:spPr>
                  <a:xfrm>
                    <a:off x="9754404" y="3913028"/>
                    <a:ext cx="10637" cy="744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37" h="74465" extrusionOk="0">
                        <a:moveTo>
                          <a:pt x="0" y="0"/>
                        </a:moveTo>
                        <a:lnTo>
                          <a:pt x="0" y="74466"/>
                        </a:lnTo>
                      </a:path>
                    </a:pathLst>
                  </a:custGeom>
                  <a:noFill/>
                  <a:ln w="10625" cap="flat" cmpd="sng">
                    <a:solidFill>
                      <a:srgbClr val="1155CC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+mj-lt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8" name="Google Shape;368;p32"/>
                  <p:cNvSpPr/>
                  <p:nvPr/>
                </p:nvSpPr>
                <p:spPr>
                  <a:xfrm>
                    <a:off x="9634195" y="3942814"/>
                    <a:ext cx="22339" cy="223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39" h="22339" extrusionOk="0">
                        <a:moveTo>
                          <a:pt x="0" y="0"/>
                        </a:moveTo>
                        <a:lnTo>
                          <a:pt x="22339" y="0"/>
                        </a:lnTo>
                        <a:lnTo>
                          <a:pt x="22339" y="22340"/>
                        </a:lnTo>
                        <a:lnTo>
                          <a:pt x="0" y="22340"/>
                        </a:lnTo>
                        <a:close/>
                      </a:path>
                    </a:pathLst>
                  </a:custGeom>
                  <a:solidFill>
                    <a:srgbClr val="1155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+mj-lt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9" name="Google Shape;369;p32"/>
                  <p:cNvSpPr/>
                  <p:nvPr/>
                </p:nvSpPr>
                <p:spPr>
                  <a:xfrm>
                    <a:off x="9673555" y="3942814"/>
                    <a:ext cx="22339" cy="223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39" h="22339" extrusionOk="0">
                        <a:moveTo>
                          <a:pt x="0" y="0"/>
                        </a:moveTo>
                        <a:lnTo>
                          <a:pt x="22339" y="0"/>
                        </a:lnTo>
                        <a:lnTo>
                          <a:pt x="22339" y="22340"/>
                        </a:lnTo>
                        <a:lnTo>
                          <a:pt x="0" y="22340"/>
                        </a:lnTo>
                        <a:close/>
                      </a:path>
                    </a:pathLst>
                  </a:custGeom>
                  <a:solidFill>
                    <a:srgbClr val="1155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+mj-lt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0" name="Google Shape;370;p32"/>
                  <p:cNvSpPr/>
                  <p:nvPr/>
                </p:nvSpPr>
                <p:spPr>
                  <a:xfrm>
                    <a:off x="9708661" y="3942814"/>
                    <a:ext cx="22339" cy="223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39" h="22339" extrusionOk="0">
                        <a:moveTo>
                          <a:pt x="0" y="0"/>
                        </a:moveTo>
                        <a:lnTo>
                          <a:pt x="22339" y="0"/>
                        </a:lnTo>
                        <a:lnTo>
                          <a:pt x="22339" y="22340"/>
                        </a:lnTo>
                        <a:lnTo>
                          <a:pt x="0" y="22340"/>
                        </a:lnTo>
                        <a:close/>
                      </a:path>
                    </a:pathLst>
                  </a:custGeom>
                  <a:solidFill>
                    <a:srgbClr val="1155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+mj-lt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sp>
          <p:nvSpPr>
            <p:cNvPr id="371" name="Google Shape;371;p32"/>
            <p:cNvSpPr txBox="1"/>
            <p:nvPr/>
          </p:nvSpPr>
          <p:spPr>
            <a:xfrm>
              <a:off x="8931024" y="4007428"/>
              <a:ext cx="492600" cy="22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131E29"/>
                  </a:solidFill>
                  <a:latin typeface="+mj-lt"/>
                  <a:cs typeface="Calibri" panose="020F0502020204030204" pitchFamily="34" charset="0"/>
                  <a:sym typeface="Arial"/>
                </a:rPr>
                <a:t>Apps</a:t>
              </a:r>
              <a:endParaRPr sz="120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372" name="Google Shape;372;p32"/>
            <p:cNvSpPr txBox="1"/>
            <p:nvPr/>
          </p:nvSpPr>
          <p:spPr>
            <a:xfrm>
              <a:off x="9294367" y="3036503"/>
              <a:ext cx="7776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 dirty="0">
                  <a:solidFill>
                    <a:srgbClr val="131E29"/>
                  </a:solidFill>
                  <a:latin typeface="+mj-lt"/>
                  <a:cs typeface="Calibri" panose="020F0502020204030204" pitchFamily="34" charset="0"/>
                  <a:sym typeface="Arial"/>
                </a:rPr>
                <a:t>Collector </a:t>
              </a:r>
              <a:r>
                <a:rPr lang="en-US" sz="1200" b="0" i="0" u="none" strike="noStrike" cap="none">
                  <a:solidFill>
                    <a:srgbClr val="131E29"/>
                  </a:solidFill>
                  <a:latin typeface="+mj-lt"/>
                  <a:cs typeface="Calibri" panose="020F0502020204030204" pitchFamily="34" charset="0"/>
                  <a:sym typeface="Arial"/>
                </a:rPr>
                <a:t>and sources</a:t>
              </a:r>
              <a:endParaRPr sz="1200" dirty="0">
                <a:latin typeface="+mj-lt"/>
                <a:cs typeface="Calibri" panose="020F0502020204030204" pitchFamily="34" charset="0"/>
              </a:endParaRPr>
            </a:p>
          </p:txBody>
        </p:sp>
        <p:pic>
          <p:nvPicPr>
            <p:cNvPr id="373" name="Google Shape;373;p3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873848" y="2584385"/>
              <a:ext cx="1170701" cy="219126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80" name="Google Shape;380;p32"/>
          <p:cNvCxnSpPr>
            <a:stCxn id="317" idx="3"/>
          </p:cNvCxnSpPr>
          <p:nvPr/>
        </p:nvCxnSpPr>
        <p:spPr>
          <a:xfrm flipV="1">
            <a:off x="1770065" y="5341759"/>
            <a:ext cx="78570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Google Shape;381;p32"/>
          <p:cNvSpPr txBox="1"/>
          <p:nvPr/>
        </p:nvSpPr>
        <p:spPr>
          <a:xfrm>
            <a:off x="1203333" y="5676126"/>
            <a:ext cx="503986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131E29"/>
                </a:solidFill>
                <a:latin typeface="+mj-lt"/>
                <a:cs typeface="Calibri" panose="020F0502020204030204" pitchFamily="34" charset="0"/>
                <a:sym typeface="Arial"/>
              </a:rPr>
              <a:t>User</a:t>
            </a:r>
            <a:endParaRPr sz="1200"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183" name="Google Shape;378;p32">
            <a:extLst>
              <a:ext uri="{FF2B5EF4-FFF2-40B4-BE49-F238E27FC236}">
                <a16:creationId xmlns:a16="http://schemas.microsoft.com/office/drawing/2014/main" id="{72C10CDC-BCBA-0149-A40E-3CDF1507EA32}"/>
              </a:ext>
            </a:extLst>
          </p:cNvPr>
          <p:cNvCxnSpPr>
            <a:cxnSpLocks/>
            <a:stCxn id="200" idx="2"/>
            <a:endCxn id="393" idx="0"/>
          </p:cNvCxnSpPr>
          <p:nvPr/>
        </p:nvCxnSpPr>
        <p:spPr>
          <a:xfrm flipH="1">
            <a:off x="10406640" y="7798776"/>
            <a:ext cx="0" cy="60187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oogle Shape;386;p32">
            <a:extLst>
              <a:ext uri="{FF2B5EF4-FFF2-40B4-BE49-F238E27FC236}">
                <a16:creationId xmlns:a16="http://schemas.microsoft.com/office/drawing/2014/main" id="{D09BDFB4-C87F-5343-8E13-CBEE63217FBE}"/>
              </a:ext>
            </a:extLst>
          </p:cNvPr>
          <p:cNvCxnSpPr>
            <a:cxnSpLocks/>
            <a:stCxn id="393" idx="3"/>
            <a:endCxn id="398" idx="2"/>
          </p:cNvCxnSpPr>
          <p:nvPr/>
        </p:nvCxnSpPr>
        <p:spPr>
          <a:xfrm flipV="1">
            <a:off x="10762240" y="6884378"/>
            <a:ext cx="1050032" cy="1871873"/>
          </a:xfrm>
          <a:prstGeom prst="bentConnector3">
            <a:avLst>
              <a:gd name="adj1" fmla="val 100058"/>
            </a:avLst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2564146" y="323850"/>
            <a:ext cx="9664700" cy="94602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+mj-lt"/>
                <a:cs typeface="Calibri" panose="020F0502020204030204" pitchFamily="34" charset="0"/>
              </a:rPr>
              <a:t>AWS Cloud</a:t>
            </a:r>
          </a:p>
        </p:txBody>
      </p:sp>
      <p:pic>
        <p:nvPicPr>
          <p:cNvPr id="191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64146" y="323850"/>
            <a:ext cx="330200" cy="330200"/>
          </a:xfrm>
          <a:prstGeom prst="rect">
            <a:avLst/>
          </a:prstGeom>
        </p:spPr>
      </p:pic>
      <p:sp>
        <p:nvSpPr>
          <p:cNvPr id="198" name="Rectangle 197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2787288" y="733424"/>
            <a:ext cx="8722096" cy="880246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4726453" y="964734"/>
            <a:ext cx="2239793" cy="779151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9588158" y="5969976"/>
            <a:ext cx="1645920" cy="18288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9592056" y="1735371"/>
            <a:ext cx="1645920" cy="18288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48B11175-8F26-E049-8FCE-A7F653ADEDC5}"/>
              </a:ext>
            </a:extLst>
          </p:cNvPr>
          <p:cNvSpPr txBox="1"/>
          <p:nvPr/>
        </p:nvSpPr>
        <p:spPr>
          <a:xfrm>
            <a:off x="7025331" y="301569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CloudWatch</a:t>
            </a:r>
          </a:p>
        </p:txBody>
      </p:sp>
      <p:pic>
        <p:nvPicPr>
          <p:cNvPr id="203" name="Graphic 33">
            <a:extLst>
              <a:ext uri="{FF2B5EF4-FFF2-40B4-BE49-F238E27FC236}">
                <a16:creationId xmlns:a16="http://schemas.microsoft.com/office/drawing/2014/main" id="{E8A76DD7-2470-9240-BE0E-8F1412C59C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16734" y="2295535"/>
            <a:ext cx="711200" cy="7112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D7ECF936-B8F2-B944-B1E5-0DC7D3F9AAB9}"/>
              </a:ext>
            </a:extLst>
          </p:cNvPr>
          <p:cNvSpPr txBox="1"/>
          <p:nvPr/>
        </p:nvSpPr>
        <p:spPr>
          <a:xfrm>
            <a:off x="4691161" y="179557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</a:t>
            </a:r>
            <a:r>
              <a:rPr lang="en-US" sz="1400" dirty="0" err="1"/>
              <a:t>GuardDuty</a:t>
            </a:r>
            <a:endParaRPr lang="en-US" sz="1400" dirty="0"/>
          </a:p>
        </p:txBody>
      </p:sp>
      <p:pic>
        <p:nvPicPr>
          <p:cNvPr id="205" name="Graphic 27">
            <a:extLst>
              <a:ext uri="{FF2B5EF4-FFF2-40B4-BE49-F238E27FC236}">
                <a16:creationId xmlns:a16="http://schemas.microsoft.com/office/drawing/2014/main" id="{B736DA18-69AB-1947-9FD4-A2CC5F0EED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86400" y="1080760"/>
            <a:ext cx="711200" cy="711200"/>
          </a:xfrm>
          <a:prstGeom prst="rect">
            <a:avLst/>
          </a:prstGeom>
        </p:spPr>
      </p:pic>
      <p:sp>
        <p:nvSpPr>
          <p:cNvPr id="206" name="TextBox 205">
            <a:extLst>
              <a:ext uri="{FF2B5EF4-FFF2-40B4-BE49-F238E27FC236}">
                <a16:creationId xmlns:a16="http://schemas.microsoft.com/office/drawing/2014/main" id="{62359C68-EE77-C745-B77F-A84AC9B55DDB}"/>
              </a:ext>
            </a:extLst>
          </p:cNvPr>
          <p:cNvSpPr txBox="1"/>
          <p:nvPr/>
        </p:nvSpPr>
        <p:spPr>
          <a:xfrm>
            <a:off x="2791070" y="1663976"/>
            <a:ext cx="190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AWS CloudFormation template</a:t>
            </a:r>
          </a:p>
        </p:txBody>
      </p:sp>
      <p:pic>
        <p:nvPicPr>
          <p:cNvPr id="207" name="Graphic 45">
            <a:extLst>
              <a:ext uri="{FF2B5EF4-FFF2-40B4-BE49-F238E27FC236}">
                <a16:creationId xmlns:a16="http://schemas.microsoft.com/office/drawing/2014/main" id="{1177C24E-8F55-CD4F-A1D9-19641CA02BE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05255" y="1188720"/>
            <a:ext cx="469900" cy="469900"/>
          </a:xfrm>
          <a:prstGeom prst="rect">
            <a:avLst/>
          </a:prstGeom>
        </p:spPr>
      </p:pic>
      <p:sp>
        <p:nvSpPr>
          <p:cNvPr id="208" name="TextBox 207">
            <a:extLst>
              <a:ext uri="{FF2B5EF4-FFF2-40B4-BE49-F238E27FC236}">
                <a16:creationId xmlns:a16="http://schemas.microsoft.com/office/drawing/2014/main" id="{0C8A8EB6-B3E5-6943-9744-3D355D468171}"/>
              </a:ext>
            </a:extLst>
          </p:cNvPr>
          <p:cNvSpPr txBox="1"/>
          <p:nvPr/>
        </p:nvSpPr>
        <p:spPr>
          <a:xfrm>
            <a:off x="5147780" y="2889287"/>
            <a:ext cx="1379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VPC </a:t>
            </a:r>
            <a:r>
              <a:rPr lang="en-US" sz="1400" smtClean="0"/>
              <a:t>Flow </a:t>
            </a:r>
            <a:r>
              <a:rPr lang="en-US" dirty="0"/>
              <a:t>L</a:t>
            </a:r>
            <a:r>
              <a:rPr lang="en-US" sz="1400" smtClean="0"/>
              <a:t>ogs</a:t>
            </a:r>
            <a:endParaRPr lang="en-US" sz="1400" dirty="0"/>
          </a:p>
        </p:txBody>
      </p:sp>
      <p:pic>
        <p:nvPicPr>
          <p:cNvPr id="209" name="Graphic 17">
            <a:extLst>
              <a:ext uri="{FF2B5EF4-FFF2-40B4-BE49-F238E27FC236}">
                <a16:creationId xmlns:a16="http://schemas.microsoft.com/office/drawing/2014/main" id="{64A62ADA-0CF8-294C-A7F7-315E0D2B07E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81928" y="2355782"/>
            <a:ext cx="588853" cy="588853"/>
          </a:xfrm>
          <a:prstGeom prst="rect">
            <a:avLst/>
          </a:prstGeom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729B5B61-AAB2-CD4C-BD0A-DECDDA49FCBB}"/>
              </a:ext>
            </a:extLst>
          </p:cNvPr>
          <p:cNvSpPr txBox="1"/>
          <p:nvPr/>
        </p:nvSpPr>
        <p:spPr>
          <a:xfrm>
            <a:off x="5233195" y="7035115"/>
            <a:ext cx="1221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Config</a:t>
            </a:r>
          </a:p>
        </p:txBody>
      </p:sp>
      <p:pic>
        <p:nvPicPr>
          <p:cNvPr id="212" name="Graphic 18">
            <a:extLst>
              <a:ext uri="{FF2B5EF4-FFF2-40B4-BE49-F238E27FC236}">
                <a16:creationId xmlns:a16="http://schemas.microsoft.com/office/drawing/2014/main" id="{CC2A3F8C-8C0F-2F47-AAE1-7A7A1CB8F60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86400" y="6309360"/>
            <a:ext cx="711200" cy="711200"/>
          </a:xfrm>
          <a:prstGeom prst="rect">
            <a:avLst/>
          </a:prstGeom>
        </p:spPr>
      </p:pic>
      <p:sp>
        <p:nvSpPr>
          <p:cNvPr id="269" name="TextBox 268">
            <a:extLst>
              <a:ext uri="{FF2B5EF4-FFF2-40B4-BE49-F238E27FC236}">
                <a16:creationId xmlns:a16="http://schemas.microsoft.com/office/drawing/2014/main" id="{F35D7CEE-E2AA-1544-8955-AF7B4EC85002}"/>
              </a:ext>
            </a:extLst>
          </p:cNvPr>
          <p:cNvSpPr txBox="1"/>
          <p:nvPr/>
        </p:nvSpPr>
        <p:spPr>
          <a:xfrm>
            <a:off x="5087467" y="8314124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CloudTrail</a:t>
            </a:r>
          </a:p>
        </p:txBody>
      </p:sp>
      <p:pic>
        <p:nvPicPr>
          <p:cNvPr id="270" name="Graphic 51">
            <a:extLst>
              <a:ext uri="{FF2B5EF4-FFF2-40B4-BE49-F238E27FC236}">
                <a16:creationId xmlns:a16="http://schemas.microsoft.com/office/drawing/2014/main" id="{C908DA3E-1AF9-E84D-96D9-F3076F3FEBC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486400" y="7590263"/>
            <a:ext cx="711200" cy="711200"/>
          </a:xfrm>
          <a:prstGeom prst="rect">
            <a:avLst/>
          </a:prstGeom>
        </p:spPr>
      </p:pic>
      <p:sp>
        <p:nvSpPr>
          <p:cNvPr id="271" name="TextBox 270">
            <a:extLst>
              <a:ext uri="{FF2B5EF4-FFF2-40B4-BE49-F238E27FC236}">
                <a16:creationId xmlns:a16="http://schemas.microsoft.com/office/drawing/2014/main" id="{00A02392-8B1A-E94C-826A-23B684074EB7}"/>
              </a:ext>
            </a:extLst>
          </p:cNvPr>
          <p:cNvSpPr txBox="1"/>
          <p:nvPr/>
        </p:nvSpPr>
        <p:spPr>
          <a:xfrm>
            <a:off x="5207678" y="4419297"/>
            <a:ext cx="1314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Security</a:t>
            </a:r>
            <a:br>
              <a:rPr lang="en-US" sz="1400" dirty="0"/>
            </a:br>
            <a:r>
              <a:rPr lang="en-US" sz="1400" dirty="0"/>
              <a:t>Hub </a:t>
            </a:r>
          </a:p>
        </p:txBody>
      </p:sp>
      <p:pic>
        <p:nvPicPr>
          <p:cNvPr id="282" name="Graphic 35">
            <a:extLst>
              <a:ext uri="{FF2B5EF4-FFF2-40B4-BE49-F238E27FC236}">
                <a16:creationId xmlns:a16="http://schemas.microsoft.com/office/drawing/2014/main" id="{522E9833-29B0-9A41-9778-F6EB35FBAD8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494288" y="3660785"/>
            <a:ext cx="711200" cy="711200"/>
          </a:xfrm>
          <a:prstGeom prst="rect">
            <a:avLst/>
          </a:prstGeom>
        </p:spPr>
      </p:pic>
      <p:sp>
        <p:nvSpPr>
          <p:cNvPr id="283" name="TextBox 282">
            <a:extLst>
              <a:ext uri="{FF2B5EF4-FFF2-40B4-BE49-F238E27FC236}">
                <a16:creationId xmlns:a16="http://schemas.microsoft.com/office/drawing/2014/main" id="{D7ECF936-B8F2-B944-B1E5-0DC7D3F9AAB9}"/>
              </a:ext>
            </a:extLst>
          </p:cNvPr>
          <p:cNvSpPr txBox="1"/>
          <p:nvPr/>
        </p:nvSpPr>
        <p:spPr>
          <a:xfrm>
            <a:off x="5285766" y="5755594"/>
            <a:ext cx="1114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WAF</a:t>
            </a:r>
          </a:p>
        </p:txBody>
      </p:sp>
      <p:pic>
        <p:nvPicPr>
          <p:cNvPr id="284" name="Graphic 26">
            <a:extLst>
              <a:ext uri="{FF2B5EF4-FFF2-40B4-BE49-F238E27FC236}">
                <a16:creationId xmlns:a16="http://schemas.microsoft.com/office/drawing/2014/main" id="{6474A222-3CF8-3F41-AB6E-29E3FCA4874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486469" y="5029200"/>
            <a:ext cx="711200" cy="711200"/>
          </a:xfrm>
          <a:prstGeom prst="rect">
            <a:avLst/>
          </a:prstGeom>
        </p:spPr>
      </p:pic>
      <p:pic>
        <p:nvPicPr>
          <p:cNvPr id="325" name="Graphic 30">
            <a:extLst>
              <a:ext uri="{FF2B5EF4-FFF2-40B4-BE49-F238E27FC236}">
                <a16:creationId xmlns:a16="http://schemas.microsoft.com/office/drawing/2014/main" id="{DC4B2193-33A6-EA4C-956F-FD9AE94BFD9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=""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822859" y="5025717"/>
            <a:ext cx="711200" cy="711200"/>
          </a:xfrm>
          <a:prstGeom prst="rect">
            <a:avLst/>
          </a:prstGeom>
        </p:spPr>
      </p:pic>
      <p:sp>
        <p:nvSpPr>
          <p:cNvPr id="334" name="TextBox 333">
            <a:extLst>
              <a:ext uri="{FF2B5EF4-FFF2-40B4-BE49-F238E27FC236}">
                <a16:creationId xmlns:a16="http://schemas.microsoft.com/office/drawing/2014/main" id="{6A476A02-DDF3-514A-90EA-AE212CA88402}"/>
              </a:ext>
            </a:extLst>
          </p:cNvPr>
          <p:cNvSpPr txBox="1"/>
          <p:nvPr/>
        </p:nvSpPr>
        <p:spPr>
          <a:xfrm>
            <a:off x="7000162" y="5779477"/>
            <a:ext cx="2353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Kinesis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Data Firehose</a:t>
            </a:r>
            <a:endParaRPr lang="en-US" sz="1400" dirty="0">
              <a:latin typeface="+mj-lt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C5F8AD87-2598-EE42-96C7-ECBD4D1FEF08}"/>
              </a:ext>
            </a:extLst>
          </p:cNvPr>
          <p:cNvSpPr txBox="1"/>
          <p:nvPr/>
        </p:nvSpPr>
        <p:spPr>
          <a:xfrm>
            <a:off x="9651794" y="3038670"/>
            <a:ext cx="1538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Lambda function</a:t>
            </a:r>
          </a:p>
        </p:txBody>
      </p:sp>
      <p:pic>
        <p:nvPicPr>
          <p:cNvPr id="336" name="Graphic 42">
            <a:extLst>
              <a:ext uri="{FF2B5EF4-FFF2-40B4-BE49-F238E27FC236}">
                <a16:creationId xmlns:a16="http://schemas.microsoft.com/office/drawing/2014/main" id="{4130D902-988A-C441-B94E-F5D6D001FFB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=""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186278" y="2554753"/>
            <a:ext cx="469900" cy="469900"/>
          </a:xfrm>
          <a:prstGeom prst="rect">
            <a:avLst/>
          </a:prstGeom>
        </p:spPr>
      </p:pic>
      <p:pic>
        <p:nvPicPr>
          <p:cNvPr id="337" name="Graphic 67">
            <a:extLst>
              <a:ext uri="{FF2B5EF4-FFF2-40B4-BE49-F238E27FC236}">
                <a16:creationId xmlns:a16="http://schemas.microsoft.com/office/drawing/2014/main" id="{D1B72367-A3A4-9A45-AFFE-4A9C19E7C49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788075" y="6217920"/>
            <a:ext cx="469900" cy="469900"/>
          </a:xfrm>
          <a:prstGeom prst="rect">
            <a:avLst/>
          </a:prstGeom>
        </p:spPr>
      </p:pic>
      <p:pic>
        <p:nvPicPr>
          <p:cNvPr id="382" name="Graphic 68">
            <a:extLst>
              <a:ext uri="{FF2B5EF4-FFF2-40B4-BE49-F238E27FC236}">
                <a16:creationId xmlns:a16="http://schemas.microsoft.com/office/drawing/2014/main" id="{1BC192AB-8D67-7746-A2C0-E289C568EA2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784080" y="6949440"/>
            <a:ext cx="469900" cy="469900"/>
          </a:xfrm>
          <a:prstGeom prst="rect">
            <a:avLst/>
          </a:prstGeom>
        </p:spPr>
      </p:pic>
      <p:pic>
        <p:nvPicPr>
          <p:cNvPr id="388" name="Graphic 68">
            <a:extLst>
              <a:ext uri="{FF2B5EF4-FFF2-40B4-BE49-F238E27FC236}">
                <a16:creationId xmlns:a16="http://schemas.microsoft.com/office/drawing/2014/main" id="{1BC192AB-8D67-7746-A2C0-E289C568EA2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610172" y="6949440"/>
            <a:ext cx="469900" cy="469900"/>
          </a:xfrm>
          <a:prstGeom prst="rect">
            <a:avLst/>
          </a:prstGeom>
        </p:spPr>
      </p:pic>
      <p:pic>
        <p:nvPicPr>
          <p:cNvPr id="390" name="Graphic 68">
            <a:extLst>
              <a:ext uri="{FF2B5EF4-FFF2-40B4-BE49-F238E27FC236}">
                <a16:creationId xmlns:a16="http://schemas.microsoft.com/office/drawing/2014/main" id="{1BC192AB-8D67-7746-A2C0-E289C568EA2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610172" y="6217920"/>
            <a:ext cx="469900" cy="469900"/>
          </a:xfrm>
          <a:prstGeom prst="rect">
            <a:avLst/>
          </a:prstGeom>
        </p:spPr>
      </p:pic>
      <p:sp>
        <p:nvSpPr>
          <p:cNvPr id="392" name="TextBox 391">
            <a:extLst>
              <a:ext uri="{FF2B5EF4-FFF2-40B4-BE49-F238E27FC236}">
                <a16:creationId xmlns:a16="http://schemas.microsoft.com/office/drawing/2014/main" id="{B8809D90-4098-7446-82E0-DC22E47525B7}"/>
              </a:ext>
            </a:extLst>
          </p:cNvPr>
          <p:cNvSpPr txBox="1"/>
          <p:nvPr/>
        </p:nvSpPr>
        <p:spPr>
          <a:xfrm>
            <a:off x="9291513" y="9095620"/>
            <a:ext cx="2217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SNS</a:t>
            </a:r>
            <a:endParaRPr lang="en-US" sz="1400" dirty="0">
              <a:latin typeface="+mj-lt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393" name="Graphic 33">
            <a:extLst>
              <a:ext uri="{FF2B5EF4-FFF2-40B4-BE49-F238E27FC236}">
                <a16:creationId xmlns:a16="http://schemas.microsoft.com/office/drawing/2014/main" id="{94BAF6D0-D90F-2940-B54C-F4A09CDD093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0051040" y="8400651"/>
            <a:ext cx="711200" cy="711200"/>
          </a:xfrm>
          <a:prstGeom prst="rect">
            <a:avLst/>
          </a:prstGeom>
        </p:spPr>
      </p:pic>
      <p:grpSp>
        <p:nvGrpSpPr>
          <p:cNvPr id="397" name="Group 396">
            <a:extLst>
              <a:ext uri="{FF2B5EF4-FFF2-40B4-BE49-F238E27FC236}">
                <a16:creationId xmlns:a16="http://schemas.microsoft.com/office/drawing/2014/main" id="{0F7A8665-1D25-444D-8830-7F9604E381F9}"/>
              </a:ext>
            </a:extLst>
          </p:cNvPr>
          <p:cNvGrpSpPr/>
          <p:nvPr/>
        </p:nvGrpSpPr>
        <p:grpSpPr>
          <a:xfrm>
            <a:off x="11250400" y="2649772"/>
            <a:ext cx="1497829" cy="4234606"/>
            <a:chOff x="2684662" y="1051134"/>
            <a:chExt cx="1497148" cy="331243"/>
          </a:xfrm>
        </p:grpSpPr>
        <p:sp>
          <p:nvSpPr>
            <p:cNvPr id="398" name="Freeform 397">
              <a:extLst>
                <a:ext uri="{FF2B5EF4-FFF2-40B4-BE49-F238E27FC236}">
                  <a16:creationId xmlns:a16="http://schemas.microsoft.com/office/drawing/2014/main" id="{31C3D1B0-0DA3-BF4D-A631-69FD5F72D9F0}"/>
                </a:ext>
              </a:extLst>
            </p:cNvPr>
            <p:cNvSpPr/>
            <p:nvPr/>
          </p:nvSpPr>
          <p:spPr>
            <a:xfrm>
              <a:off x="2684662" y="1051134"/>
              <a:ext cx="56161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cxnSp>
          <p:nvCxnSpPr>
            <p:cNvPr id="399" name="Straight Arrow Connector 398">
              <a:extLst>
                <a:ext uri="{FF2B5EF4-FFF2-40B4-BE49-F238E27FC236}">
                  <a16:creationId xmlns:a16="http://schemas.microsoft.com/office/drawing/2014/main" id="{3E65DC20-99BD-D54C-9536-EFAE2B384D86}"/>
                </a:ext>
              </a:extLst>
            </p:cNvPr>
            <p:cNvCxnSpPr>
              <a:cxnSpLocks/>
            </p:cNvCxnSpPr>
            <p:nvPr/>
          </p:nvCxnSpPr>
          <p:spPr>
            <a:xfrm>
              <a:off x="3259030" y="1254342"/>
              <a:ext cx="922780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3E65DC20-99BD-D54C-9536-EFAE2B384D86}"/>
              </a:ext>
            </a:extLst>
          </p:cNvPr>
          <p:cNvCxnSpPr>
            <a:cxnSpLocks/>
          </p:cNvCxnSpPr>
          <p:nvPr/>
        </p:nvCxnSpPr>
        <p:spPr>
          <a:xfrm>
            <a:off x="7191318" y="-5228843"/>
            <a:ext cx="62541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>
            <a:extLst>
              <a:ext uri="{FF2B5EF4-FFF2-40B4-BE49-F238E27FC236}">
                <a16:creationId xmlns:a16="http://schemas.microsoft.com/office/drawing/2014/main" id="{1B18CFCF-A05D-384A-B644-3CF9919019A7}"/>
              </a:ext>
            </a:extLst>
          </p:cNvPr>
          <p:cNvCxnSpPr>
            <a:stCxn id="209" idx="3"/>
            <a:endCxn id="203" idx="1"/>
          </p:cNvCxnSpPr>
          <p:nvPr/>
        </p:nvCxnSpPr>
        <p:spPr>
          <a:xfrm>
            <a:off x="6170781" y="2650209"/>
            <a:ext cx="1645953" cy="92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0F7A8665-1D25-444D-8830-7F9604E381F9}"/>
              </a:ext>
            </a:extLst>
          </p:cNvPr>
          <p:cNvGrpSpPr/>
          <p:nvPr/>
        </p:nvGrpSpPr>
        <p:grpSpPr>
          <a:xfrm>
            <a:off x="6197600" y="6628069"/>
            <a:ext cx="3390558" cy="1347412"/>
            <a:chOff x="2684662" y="1051134"/>
            <a:chExt cx="1483636" cy="331243"/>
          </a:xfrm>
        </p:grpSpPr>
        <p:sp>
          <p:nvSpPr>
            <p:cNvPr id="437" name="Freeform 436">
              <a:extLst>
                <a:ext uri="{FF2B5EF4-FFF2-40B4-BE49-F238E27FC236}">
                  <a16:creationId xmlns:a16="http://schemas.microsoft.com/office/drawing/2014/main" id="{31C3D1B0-0DA3-BF4D-A631-69FD5F72D9F0}"/>
                </a:ext>
              </a:extLst>
            </p:cNvPr>
            <p:cNvSpPr/>
            <p:nvPr/>
          </p:nvSpPr>
          <p:spPr>
            <a:xfrm>
              <a:off x="2684662" y="1051134"/>
              <a:ext cx="422074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8" name="Straight Arrow Connector 437">
              <a:extLst>
                <a:ext uri="{FF2B5EF4-FFF2-40B4-BE49-F238E27FC236}">
                  <a16:creationId xmlns:a16="http://schemas.microsoft.com/office/drawing/2014/main" id="{3E65DC20-99BD-D54C-9536-EFAE2B384D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6736" y="1114144"/>
              <a:ext cx="1061562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9" name="Straight Arrow Connector 438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203" idx="3"/>
            <a:endCxn id="201" idx="1"/>
          </p:cNvCxnSpPr>
          <p:nvPr/>
        </p:nvCxnSpPr>
        <p:spPr>
          <a:xfrm flipV="1">
            <a:off x="8527934" y="2649771"/>
            <a:ext cx="1064122" cy="13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Freeform 441">
            <a:extLst>
              <a:ext uri="{FF2B5EF4-FFF2-40B4-BE49-F238E27FC236}">
                <a16:creationId xmlns:a16="http://schemas.microsoft.com/office/drawing/2014/main" id="{6A36F504-6F0E-944F-ADF2-81AD3041E834}"/>
              </a:ext>
            </a:extLst>
          </p:cNvPr>
          <p:cNvSpPr/>
          <p:nvPr/>
        </p:nvSpPr>
        <p:spPr>
          <a:xfrm rot="16200000" flipV="1">
            <a:off x="9170616" y="4716432"/>
            <a:ext cx="619310" cy="188777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284" idx="3"/>
            <a:endCxn id="325" idx="1"/>
          </p:cNvCxnSpPr>
          <p:nvPr/>
        </p:nvCxnSpPr>
        <p:spPr>
          <a:xfrm flipV="1">
            <a:off x="6197669" y="5381317"/>
            <a:ext cx="1625190" cy="348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B7A5EA4E-F3FA-3F4B-8F73-4F312149E957}"/>
              </a:ext>
            </a:extLst>
          </p:cNvPr>
          <p:cNvCxnSpPr>
            <a:cxnSpLocks/>
            <a:stCxn id="205" idx="3"/>
          </p:cNvCxnSpPr>
          <p:nvPr/>
        </p:nvCxnSpPr>
        <p:spPr>
          <a:xfrm>
            <a:off x="6197600" y="1436360"/>
            <a:ext cx="964567" cy="121341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3459B608-8BEA-3341-BBBE-FB5C911C59BF}"/>
              </a:ext>
            </a:extLst>
          </p:cNvPr>
          <p:cNvSpPr txBox="1"/>
          <p:nvPr/>
        </p:nvSpPr>
        <p:spPr>
          <a:xfrm>
            <a:off x="6998541" y="438432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CloudWatch</a:t>
            </a:r>
          </a:p>
        </p:txBody>
      </p:sp>
      <p:pic>
        <p:nvPicPr>
          <p:cNvPr id="92" name="Graphic 33">
            <a:extLst>
              <a:ext uri="{FF2B5EF4-FFF2-40B4-BE49-F238E27FC236}">
                <a16:creationId xmlns:a16="http://schemas.microsoft.com/office/drawing/2014/main" id="{D0CF6683-FF1A-8241-9641-EBCC6C7019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18120" y="3657600"/>
            <a:ext cx="711200" cy="711200"/>
          </a:xfrm>
          <a:prstGeom prst="rect">
            <a:avLst/>
          </a:prstGeom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825F7FB-7E96-6944-88CC-4B113DB77973}"/>
              </a:ext>
            </a:extLst>
          </p:cNvPr>
          <p:cNvCxnSpPr>
            <a:stCxn id="282" idx="3"/>
            <a:endCxn id="92" idx="1"/>
          </p:cNvCxnSpPr>
          <p:nvPr/>
        </p:nvCxnSpPr>
        <p:spPr>
          <a:xfrm flipV="1">
            <a:off x="6205488" y="4013200"/>
            <a:ext cx="1612632" cy="318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3FF4C1B0-A42E-6A45-857A-FA30725FC500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8529320" y="4013200"/>
            <a:ext cx="1058838" cy="1337468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umoLogic">
      <a:dk1>
        <a:srgbClr val="131E29"/>
      </a:dk1>
      <a:lt1>
        <a:srgbClr val="FFFFFF"/>
      </a:lt1>
      <a:dk2>
        <a:srgbClr val="000099"/>
      </a:dk2>
      <a:lt2>
        <a:srgbClr val="F1F1F1"/>
      </a:lt2>
      <a:accent1>
        <a:srgbClr val="0046BE"/>
      </a:accent1>
      <a:accent2>
        <a:srgbClr val="0092D2"/>
      </a:accent2>
      <a:accent3>
        <a:srgbClr val="20B9CC"/>
      </a:accent3>
      <a:accent4>
        <a:srgbClr val="279F00"/>
      </a:accent4>
      <a:accent5>
        <a:srgbClr val="A0CC00"/>
      </a:accent5>
      <a:accent6>
        <a:srgbClr val="C6007E"/>
      </a:accent6>
      <a:hlink>
        <a:srgbClr val="C6007E"/>
      </a:hlink>
      <a:folHlink>
        <a:srgbClr val="8C92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7051</TotalTime>
  <Words>40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Amazon Ember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Security QuickStart Architecture</dc:title>
  <dc:creator>Stangeland, Joannie</dc:creator>
  <cp:lastModifiedBy>Daniel McCoy</cp:lastModifiedBy>
  <cp:revision>45</cp:revision>
  <dcterms:modified xsi:type="dcterms:W3CDTF">2020-06-09T22:10:14Z</dcterms:modified>
</cp:coreProperties>
</file>