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983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8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8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78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7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5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48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57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3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11475" y="630225"/>
            <a:ext cx="82917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CINEMA MANAGER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FaB</a:t>
            </a:r>
            <a:r>
              <a:rPr lang="en-US" dirty="0" smtClean="0"/>
              <a:t> TASK 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89802" y="3238450"/>
            <a:ext cx="81321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latin typeface="Open Sans"/>
                <a:ea typeface="Open Sans"/>
                <a:cs typeface="Open Sans"/>
                <a:sym typeface="Open Sans"/>
              </a:rPr>
              <a:t>Người thực hiện: Phan Viết </a:t>
            </a:r>
            <a:r>
              <a:rPr lang="vi" sz="2400" dirty="0" smtClean="0">
                <a:latin typeface="Open Sans"/>
                <a:ea typeface="Open Sans"/>
                <a:cs typeface="Open Sans"/>
                <a:sym typeface="Open Sans"/>
              </a:rPr>
              <a:t>Phú</a:t>
            </a: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 – C1022H1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latin typeface="Open Sans"/>
                <a:ea typeface="Open Sans"/>
                <a:cs typeface="Open Sans"/>
                <a:sym typeface="Open Sans"/>
              </a:rPr>
              <a:t>Instructor (Giảng dạy): Nguyễn Hữu Anh Khoa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latin typeface="Open Sans"/>
                <a:ea typeface="Open Sans"/>
                <a:cs typeface="Open Sans"/>
                <a:sym typeface="Open Sans"/>
              </a:rPr>
              <a:t>Tutor (Hỗ trợ thực hành): Trần Văn Cử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dirty="0">
                <a:latin typeface="Open Sans"/>
                <a:ea typeface="Open Sans"/>
                <a:cs typeface="Open Sans"/>
                <a:sym typeface="Open Sans"/>
              </a:rPr>
              <a:t>Coach (Huấn luyện viên): Đặng Văn Quang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50" y="162725"/>
            <a:ext cx="772210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879100" y="1071450"/>
            <a:ext cx="5692200" cy="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 YOU FOR WATCHING!</a:t>
            </a:r>
            <a:endParaRPr sz="25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25" y="22682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480900" y="300650"/>
            <a:ext cx="7734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Các kiến thức áp dụng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480899" y="1632200"/>
            <a:ext cx="6676645" cy="29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900"/>
            </a:pP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Java core.</a:t>
            </a:r>
            <a:b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kiến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vi" sz="2000" b="0" dirty="0" smtClean="0">
                <a:latin typeface="Open Sans"/>
                <a:ea typeface="Open Sans"/>
                <a:cs typeface="Open Sans"/>
                <a:sym typeface="Open Sans"/>
              </a:rPr>
              <a:t>về </a:t>
            </a:r>
            <a:r>
              <a:rPr lang="vi" sz="2000" b="0" dirty="0">
                <a:latin typeface="Open Sans"/>
                <a:ea typeface="Open Sans"/>
                <a:cs typeface="Open Sans"/>
                <a:sym typeface="Open Sans"/>
              </a:rPr>
              <a:t>Mảng, hàm, vòng lặp 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…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Java.</a:t>
            </a:r>
            <a:b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vi" sz="2000" b="0" dirty="0" smtClean="0">
                <a:latin typeface="Open Sans"/>
                <a:ea typeface="Open Sans"/>
                <a:cs typeface="Open Sans"/>
                <a:sym typeface="Open Sans"/>
              </a:rPr>
              <a:t>ác </a:t>
            </a:r>
            <a:r>
              <a:rPr lang="vi" sz="2000" b="0" dirty="0">
                <a:latin typeface="Open Sans"/>
                <a:ea typeface="Open Sans"/>
                <a:cs typeface="Open Sans"/>
                <a:sym typeface="Open Sans"/>
              </a:rPr>
              <a:t>kiến </a:t>
            </a:r>
            <a:r>
              <a:rPr lang="vi" sz="2000" b="0" dirty="0" smtClean="0">
                <a:latin typeface="Open Sans"/>
                <a:ea typeface="Open Sans"/>
                <a:cs typeface="Open Sans"/>
                <a:sym typeface="Open Sans"/>
              </a:rPr>
              <a:t>thức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về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lập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trình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hướng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vi" sz="2000" b="0" dirty="0">
                <a:latin typeface="Open Sans"/>
                <a:ea typeface="Open Sans"/>
                <a:cs typeface="Open Sans"/>
                <a:sym typeface="Open Sans"/>
              </a:rPr>
              <a:t>ác kiến thức</a:t>
            </a:r>
            <a: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latin typeface="Open Sans"/>
                <a:ea typeface="Open Sans"/>
                <a:cs typeface="Open Sans"/>
                <a:sym typeface="Open Sans"/>
              </a:rPr>
              <a:t>về</a:t>
            </a:r>
            <a: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gói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hổ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trợ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 smtClean="0">
                <a:latin typeface="Open Sans"/>
                <a:ea typeface="Open Sans"/>
                <a:cs typeface="Open Sans"/>
                <a:sym typeface="Open Sans"/>
              </a:rPr>
              <a:t>trong</a:t>
            </a: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> Java.</a:t>
            </a:r>
            <a: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dirty="0" smtClean="0">
                <a:latin typeface="Open Sans"/>
                <a:ea typeface="Open Sans"/>
                <a:cs typeface="Open Sans"/>
                <a:sym typeface="Open Sans"/>
              </a:rPr>
            </a:br>
            <a:endParaRPr sz="2000" b="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4" descr="Cuốn sách có tên, &quot;Made To Stick,&quot; được đặt dựng đứ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00" y="162725"/>
            <a:ext cx="68442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1. Giới thiệu</a:t>
            </a:r>
            <a:endParaRPr sz="25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2112275" y="1377475"/>
            <a:ext cx="59526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CINEMA MANAGER (</a:t>
            </a: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FaB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 dirty="0" smtClean="0">
                <a:latin typeface="Montserrat"/>
                <a:ea typeface="Montserrat"/>
                <a:cs typeface="Montserrat"/>
                <a:sym typeface="Montserrat"/>
              </a:rPr>
              <a:t>cho </a:t>
            </a:r>
            <a:r>
              <a:rPr lang="vi" b="1" dirty="0">
                <a:latin typeface="Montserrat"/>
                <a:ea typeface="Montserrat"/>
                <a:cs typeface="Montserrat"/>
                <a:sym typeface="Montserrat"/>
              </a:rPr>
              <a:t>phép người dùng có thể :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vi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đăng </a:t>
            </a:r>
            <a:r>
              <a:rPr lang="vi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nhập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phân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quyền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sử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dụng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chức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năng</a:t>
            </a:r>
            <a:r>
              <a:rPr lang="vi" sz="1400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vi" sz="1400" dirty="0"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sửa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trường</a:t>
            </a:r>
            <a:r>
              <a:rPr lang="en-US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dử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liệu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(USER,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FaB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product, Order).</a:t>
            </a:r>
            <a:r>
              <a:rPr lang="vi" sz="1400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vi" sz="1400" dirty="0"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vi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thống kê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doanh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thu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theo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ngày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r>
              <a:rPr lang="en-US" sz="13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tháng</a:t>
            </a:r>
            <a:r>
              <a:rPr lang="vi" sz="1400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vi" sz="1400" dirty="0"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54990" y="867332"/>
            <a:ext cx="3867600" cy="3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Đăng nhập: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name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sz="2400" b="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5089748" y="867332"/>
            <a:ext cx="3867600" cy="3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endParaRPr lang="vi-VN" sz="2400" b="0" dirty="0" smtClean="0">
              <a:solidFill>
                <a:schemeClr val="bg1"/>
              </a:solidFill>
            </a:endParaRP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quyền</a:t>
            </a:r>
            <a:r>
              <a:rPr lang="vi-VN" dirty="0" smtClean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0" dirty="0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endParaRPr lang="vi-VN" sz="2400" b="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31228" y="178300"/>
            <a:ext cx="8635372" cy="4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Mỗi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quản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lý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đều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chức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năng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cơ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bản</a:t>
            </a:r>
            <a:r>
              <a:rPr lang="en-US" sz="3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3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Thêm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mới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dử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liệu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(user,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FaB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product, order)</a:t>
            </a:r>
          </a:p>
          <a:p>
            <a:pPr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Chỉnh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sửa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dử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liệu</a:t>
            </a:r>
            <a:endParaRPr lang="en-US" sz="2400" b="1" dirty="0" smtClean="0">
              <a:solidFill>
                <a:schemeClr val="bg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Montserrat"/>
            </a:endParaRPr>
          </a:p>
          <a:p>
            <a:pPr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Xóa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dử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liệu</a:t>
            </a:r>
            <a:endParaRPr lang="en-US" sz="2400" b="1" dirty="0" smtClean="0">
              <a:solidFill>
                <a:schemeClr val="bg2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Montserrat"/>
            </a:endParaRPr>
          </a:p>
          <a:p>
            <a:pPr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Tìm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kiếm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theo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tên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Tất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cả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các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chức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năng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trên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đều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được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cập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nhật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vào</a:t>
            </a:r>
            <a:r>
              <a:rPr lang="en-US" sz="2400" b="1" dirty="0" smtClean="0">
                <a:solidFill>
                  <a:schemeClr val="dk1"/>
                </a:solidFill>
                <a:latin typeface="Montserrat"/>
                <a:ea typeface="Open Sans"/>
                <a:cs typeface="Open Sans"/>
                <a:sym typeface="Montserrat"/>
              </a:rPr>
              <a:t> file</a:t>
            </a:r>
            <a:endParaRPr lang="en-US" sz="2400" b="1" dirty="0">
              <a:solidFill>
                <a:schemeClr val="dk1"/>
              </a:solidFill>
              <a:latin typeface="Montserrat"/>
              <a:ea typeface="Open Sans"/>
              <a:cs typeface="Open Sans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sz="2400" b="1" dirty="0" smtClean="0">
              <a:solidFill>
                <a:schemeClr val="dk1"/>
              </a:solidFill>
              <a:latin typeface="Montserrat"/>
              <a:ea typeface="Open Sans"/>
              <a:cs typeface="Open Sans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128349" y="210207"/>
            <a:ext cx="4349057" cy="47822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Một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số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chức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năng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riêng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của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từng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đối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tượng</a:t>
            </a:r>
            <a:r>
              <a:rPr lang="en-US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như</a:t>
            </a:r>
            <a:r>
              <a:rPr lang="vi" sz="3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30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05;p18"/>
          <p:cNvSpPr txBox="1">
            <a:spLocks/>
          </p:cNvSpPr>
          <p:nvPr/>
        </p:nvSpPr>
        <p:spPr>
          <a:xfrm>
            <a:off x="4668818" y="210206"/>
            <a:ext cx="4349057" cy="478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5000"/>
              </a:lnSpc>
            </a:pPr>
            <a:r>
              <a:rPr lang="en-US" sz="3000" b="1" dirty="0" err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FaB</a:t>
            </a:r>
            <a:r>
              <a:rPr lang="en-US" sz="3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product:</a:t>
            </a:r>
            <a:endParaRPr lang="en-US" sz="3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l">
              <a:lnSpc>
                <a:spcPct val="11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Xắp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sếp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thứ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tăng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dần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hoặc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giảm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dần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tên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hoặc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giá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phẩm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indent="0" algn="l">
              <a:lnSpc>
                <a:spcPct val="115000"/>
              </a:lnSpc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indent="0">
              <a:lnSpc>
                <a:spcPct val="115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Order:</a:t>
            </a:r>
            <a:endParaRPr lang="en-US" sz="3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l">
              <a:lnSpc>
                <a:spcPct val="11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Tìm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đơn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hàng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trạng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thái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ngày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</a:t>
            </a:r>
          </a:p>
          <a:p>
            <a:pPr marL="0" indent="0" algn="l">
              <a:lnSpc>
                <a:spcPct val="11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cộng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dồn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giá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tiền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khi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order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cùng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trên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đơn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hàng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</a:t>
            </a:r>
          </a:p>
          <a:p>
            <a:pPr marL="0" indent="0" algn="l">
              <a:lnSpc>
                <a:spcPct val="115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doanh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thu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theo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ngày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hoặc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tháng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định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indent="0" algn="l">
              <a:lnSpc>
                <a:spcPct val="115000"/>
              </a:lnSpc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indent="-457200" algn="l">
              <a:lnSpc>
                <a:spcPct val="115000"/>
              </a:lnSpc>
              <a:buAutoNum type="alphaLcPeriod"/>
            </a:pP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67" y="162725"/>
            <a:ext cx="6844299" cy="48180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6" name="Google Shape;86;p15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210181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387366" y="1821831"/>
            <a:ext cx="5559972" cy="149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DEMO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sản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phẩm</a:t>
            </a:r>
            <a:endParaRPr sz="4800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959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dirty="0">
                <a:solidFill>
                  <a:schemeClr val="accent5"/>
                </a:solidFill>
              </a:rPr>
              <a:t>Các điểm chưa làm được:</a:t>
            </a:r>
            <a:endParaRPr sz="36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600" dirty="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vi" sz="2400" dirty="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vi" sz="2400" dirty="0"/>
              <a:t>hưa thống kê được dữ liệu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(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 </a:t>
            </a:r>
            <a:r>
              <a:rPr lang="en-US" sz="2400" dirty="0" err="1" smtClean="0"/>
              <a:t>bắp</a:t>
            </a:r>
            <a:r>
              <a:rPr lang="en-US" sz="2400" dirty="0" smtClean="0"/>
              <a:t>, soda, snack, combo …)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vi" sz="2400" dirty="0"/>
              <a:t>Chưa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(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– </a:t>
            </a:r>
            <a:r>
              <a:rPr lang="en-US" sz="2400" dirty="0" err="1" smtClean="0"/>
              <a:t>ngày</a:t>
            </a:r>
            <a:r>
              <a:rPr lang="en-US" sz="2400" dirty="0" smtClean="0"/>
              <a:t>/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– </a:t>
            </a:r>
            <a:r>
              <a:rPr lang="en-US" sz="2400" dirty="0" err="1" smtClean="0"/>
              <a:t>tháng</a:t>
            </a:r>
            <a:r>
              <a:rPr lang="en-US" sz="2400" dirty="0" smtClean="0"/>
              <a:t>)</a:t>
            </a:r>
            <a:endParaRPr sz="2400" dirty="0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3" name="Google Shape;11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 descr="Một miếng băng keo dán ghi chú vào trang trình bày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note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vi" sz="1100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sẽ hoàn thiện dần sau khi tiếp thu được kiến thức mới trong thòi gian sắp tới</a:t>
              </a:r>
              <a:endParaRPr sz="1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4200"/>
              <a:t>question and answer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1153575" y="194235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39128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227525" y="2061900"/>
            <a:ext cx="2481600" cy="22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3600"/>
              <a:t>Question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5465225" y="210845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3600"/>
              <a:t>Answer</a:t>
            </a:r>
            <a:endParaRPr sz="1300" b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316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Raleway</vt:lpstr>
      <vt:lpstr>Open Sans</vt:lpstr>
      <vt:lpstr>Times New Roman</vt:lpstr>
      <vt:lpstr>Montserrat</vt:lpstr>
      <vt:lpstr>Arial</vt:lpstr>
      <vt:lpstr>Lato</vt:lpstr>
      <vt:lpstr>Swiss</vt:lpstr>
      <vt:lpstr>CINEMA MANAGER  (FaB TASK )</vt:lpstr>
      <vt:lpstr>Các kiến thức áp dụng</vt:lpstr>
      <vt:lpstr>PowerPoint Presentation</vt:lpstr>
      <vt:lpstr> Đăng nhập: User được cấp tài khoản gồm User name và password để đăng nhập</vt:lpstr>
      <vt:lpstr>PowerPoint Presentation</vt:lpstr>
      <vt:lpstr>PowerPoint Presentation</vt:lpstr>
      <vt:lpstr>PowerPoint Presentation</vt:lpstr>
      <vt:lpstr>Các điểm chưa làm được:  Chưa thống kê được dữ liệu sản phẩm đã bán ra (bao nhiêu bắp, soda, snack, combo …) Chưa thống kê được lợi nhuận theo khoảng thời gian (từ ngày – ngày/ tháng – tháng)</vt:lpstr>
      <vt:lpstr> Question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MANAGER  (FaB)</dc:title>
  <dc:creator>Hai Nguyen</dc:creator>
  <cp:lastModifiedBy>Hai Nguyen</cp:lastModifiedBy>
  <cp:revision>7</cp:revision>
  <dcterms:modified xsi:type="dcterms:W3CDTF">2023-01-12T15:29:26Z</dcterms:modified>
</cp:coreProperties>
</file>