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11475" y="630225"/>
            <a:ext cx="8291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INCOME AND EXPENSE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89802" y="3238450"/>
            <a:ext cx="81321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Người thực hiện: Phan Viết Phú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Instructor (Giảng dạy): Nguyễn Hữu Anh Khoa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Tutor (Hỗ trợ thực hành): Trần Văn Cử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Coach (Huấn luyện viên): Đặng Văn Quang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80900" y="300650"/>
            <a:ext cx="773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Các kiến thức áp dụng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80900" y="1632200"/>
            <a:ext cx="59655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b="0" lang="vi" sz="20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0" lang="vi" sz="20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0" lang="vi" sz="2000"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0" lang="vi" sz="2000">
                <a:latin typeface="Open Sans"/>
                <a:ea typeface="Open Sans"/>
                <a:cs typeface="Open Sans"/>
                <a:sym typeface="Open Sans"/>
              </a:rPr>
              <a:t>các kiến thức về Mảng, hàm, vòng lặp ….</a:t>
            </a:r>
            <a:endParaRPr b="0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uốn sách có tên, &quot;Made To Stick,&quot; được đặt dựng đứng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00" y="162725"/>
            <a:ext cx="68442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Giới thiệu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112275" y="1377475"/>
            <a:ext cx="5952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INCOME AND EXPENSE MANAGEMENT cho phép người dùng có thể 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đăng nhập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nhập và chỉnh sửa các giá trị thu nhập và tiêu dùng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thống kê và so sánh các dữ liệu với nhau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088050"/>
            <a:ext cx="3867600" cy="32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Đăng nhập: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" sz="2400">
                <a:solidFill>
                  <a:schemeClr val="dk2"/>
                </a:solidFill>
              </a:rPr>
              <a:t>Người dùng được cấp 1 tài khoản và mật khẩu riêng để tự quản lý các hạng mục chi tiêu của bản thân</a:t>
            </a:r>
            <a:endParaRPr b="0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197100" y="178300"/>
            <a:ext cx="4669500" cy="4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tạo dữ liệu thu nhập và chi tiêu theo từng thời gian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2400">
                <a:latin typeface="Montserrat"/>
                <a:ea typeface="Montserrat"/>
                <a:cs typeface="Montserrat"/>
                <a:sym typeface="Montserrat"/>
              </a:rPr>
              <a:t>nhập vào giá trị và các lưu ý ở các trường có sẳn trên giao diện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5" y="781800"/>
            <a:ext cx="3963925" cy="3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12835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chỉnh sửa, xóa các các thông tin đã nhập vào: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800">
                <a:latin typeface="Open Sans"/>
                <a:ea typeface="Open Sans"/>
                <a:cs typeface="Open Sans"/>
                <a:sym typeface="Open Sans"/>
              </a:rPr>
              <a:t>điều chỉnh các thông tin khi có thay đổi, xóa các dữ liệu không cần thiết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00" y="474477"/>
            <a:ext cx="4571999" cy="419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chemeClr val="accent5"/>
                </a:solidFill>
              </a:rPr>
              <a:t>Các điểm chưa làm được: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vi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vi" sz="2400"/>
              <a:t>hưa thống kê được dữ liệu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vi" sz="2400"/>
              <a:t>Chưa so sánh được giữa các dữ liệu</a:t>
            </a:r>
            <a:endParaRPr sz="240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3" name="Google Shape;11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ột miếng băng keo dán ghi chú vào trang trình bày" id="114" name="Google Shape;114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note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sẽ hoàn thiện dần sau khi tiếp thu được kiến thức mới trong thòi gian sắp tới</a:t>
              </a:r>
              <a:endParaRPr b="1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200"/>
              <a:t>question and answer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153575" y="194235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39128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1227525" y="2061900"/>
            <a:ext cx="2481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3600"/>
              <a:t>Question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5465225" y="21084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3600"/>
              <a:t>Answer</a:t>
            </a:r>
            <a:endParaRPr b="0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50" y="162725"/>
            <a:ext cx="772210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30" name="Google Shape;130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879100" y="1071450"/>
            <a:ext cx="56922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 YOU FOR WATCHING!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25" y="22682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