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58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57400" y="2547620"/>
            <a:ext cx="5181727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342747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57" y="410781"/>
            <a:ext cx="8252866" cy="1650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40" y="1931987"/>
            <a:ext cx="7468234" cy="3951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89924" y="6356086"/>
            <a:ext cx="454660" cy="3783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F5F5F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fosmt.org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ystransoft.com/index.html" TargetMode="External"/><Relationship Id="rId2" Type="http://schemas.openxmlformats.org/officeDocument/2006/relationships/hyperlink" Target="http://www.google.com/language_tools?hl=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belfish.altavista.digital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48155" algn="l"/>
              </a:tabLst>
            </a:pPr>
            <a:r>
              <a:rPr sz="6000" spc="-20" dirty="0">
                <a:solidFill>
                  <a:schemeClr val="accent2"/>
                </a:solidFill>
              </a:rPr>
              <a:t>Dịch</a:t>
            </a:r>
            <a:r>
              <a:rPr sz="6000" dirty="0">
                <a:solidFill>
                  <a:schemeClr val="accent2"/>
                </a:solidFill>
              </a:rPr>
              <a:t>	</a:t>
            </a:r>
            <a:r>
              <a:rPr sz="6000" spc="-25" dirty="0">
                <a:solidFill>
                  <a:schemeClr val="accent2"/>
                </a:solidFill>
              </a:rPr>
              <a:t>máy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35287" y="4111357"/>
            <a:ext cx="67614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Viện</a:t>
            </a:r>
            <a:r>
              <a:rPr sz="3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CNTT</a:t>
            </a:r>
            <a:r>
              <a:rPr sz="32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&amp;TT</a:t>
            </a:r>
            <a:r>
              <a:rPr sz="3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sz="3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Trường</a:t>
            </a:r>
            <a:r>
              <a:rPr sz="32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ĐHBKHN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14" y="92532"/>
            <a:ext cx="3657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Luật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chuyển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đổi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1751075"/>
            <a:ext cx="9144000" cy="4495800"/>
            <a:chOff x="0" y="1751075"/>
            <a:chExt cx="9144000" cy="4495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51075"/>
              <a:ext cx="9144000" cy="1676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751075"/>
              <a:ext cx="9144000" cy="1676400"/>
            </a:xfrm>
            <a:custGeom>
              <a:avLst/>
              <a:gdLst/>
              <a:ahLst/>
              <a:cxnLst/>
              <a:rect l="l" t="t" r="r" b="b"/>
              <a:pathLst>
                <a:path w="9144000" h="1676400">
                  <a:moveTo>
                    <a:pt x="304800" y="0"/>
                  </a:moveTo>
                  <a:lnTo>
                    <a:pt x="0" y="0"/>
                  </a:lnTo>
                  <a:lnTo>
                    <a:pt x="0" y="1676400"/>
                  </a:lnTo>
                  <a:lnTo>
                    <a:pt x="304800" y="1676400"/>
                  </a:lnTo>
                  <a:lnTo>
                    <a:pt x="304800" y="0"/>
                  </a:lnTo>
                  <a:close/>
                </a:path>
                <a:path w="9144000" h="1676400">
                  <a:moveTo>
                    <a:pt x="9144000" y="0"/>
                  </a:moveTo>
                  <a:lnTo>
                    <a:pt x="8991600" y="0"/>
                  </a:lnTo>
                  <a:lnTo>
                    <a:pt x="8991600" y="1676400"/>
                  </a:lnTo>
                  <a:lnTo>
                    <a:pt x="9144000" y="1676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427475"/>
              <a:ext cx="9144000" cy="27264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0" y="3427475"/>
              <a:ext cx="9144000" cy="2819400"/>
            </a:xfrm>
            <a:custGeom>
              <a:avLst/>
              <a:gdLst/>
              <a:ahLst/>
              <a:cxnLst/>
              <a:rect l="l" t="t" r="r" b="b"/>
              <a:pathLst>
                <a:path w="9144000" h="2819400">
                  <a:moveTo>
                    <a:pt x="304800" y="0"/>
                  </a:moveTo>
                  <a:lnTo>
                    <a:pt x="0" y="0"/>
                  </a:lnTo>
                  <a:lnTo>
                    <a:pt x="0" y="2819400"/>
                  </a:lnTo>
                  <a:lnTo>
                    <a:pt x="304800" y="2819400"/>
                  </a:lnTo>
                  <a:lnTo>
                    <a:pt x="304800" y="0"/>
                  </a:lnTo>
                  <a:close/>
                </a:path>
                <a:path w="9144000" h="2819400">
                  <a:moveTo>
                    <a:pt x="9144000" y="0"/>
                  </a:moveTo>
                  <a:lnTo>
                    <a:pt x="8991600" y="0"/>
                  </a:lnTo>
                  <a:lnTo>
                    <a:pt x="8991600" y="2819400"/>
                  </a:lnTo>
                  <a:lnTo>
                    <a:pt x="9144000" y="28194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6514" y="74078"/>
            <a:ext cx="3937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Sơ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đồ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chuyển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đổi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76983" y="912875"/>
            <a:ext cx="5919216" cy="5538216"/>
            <a:chOff x="1776983" y="912875"/>
            <a:chExt cx="5919216" cy="5538216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6983" y="912875"/>
              <a:ext cx="5919216" cy="2514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6983" y="3427475"/>
              <a:ext cx="5919216" cy="302361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536" y="459765"/>
            <a:ext cx="80549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Cách</a:t>
            </a:r>
            <a:r>
              <a:rPr sz="3200" spc="-60" dirty="0"/>
              <a:t> </a:t>
            </a:r>
            <a:r>
              <a:rPr sz="3200" dirty="0"/>
              <a:t>tiếp</a:t>
            </a:r>
            <a:r>
              <a:rPr sz="3200" spc="-25" dirty="0"/>
              <a:t> </a:t>
            </a:r>
            <a:r>
              <a:rPr sz="3200" dirty="0"/>
              <a:t>cận</a:t>
            </a:r>
            <a:r>
              <a:rPr sz="3200" spc="-40" dirty="0"/>
              <a:t> </a:t>
            </a:r>
            <a:r>
              <a:rPr sz="3200" dirty="0"/>
              <a:t>siêu</a:t>
            </a:r>
            <a:r>
              <a:rPr sz="3200" spc="-25" dirty="0"/>
              <a:t> </a:t>
            </a:r>
            <a:r>
              <a:rPr sz="3200" dirty="0"/>
              <a:t>ngôn</a:t>
            </a:r>
            <a:r>
              <a:rPr sz="3200" spc="-40" dirty="0"/>
              <a:t> </a:t>
            </a:r>
            <a:r>
              <a:rPr sz="3200" dirty="0"/>
              <a:t>ngữ:</a:t>
            </a:r>
            <a:r>
              <a:rPr sz="3200" spc="-30" dirty="0"/>
              <a:t> </a:t>
            </a:r>
            <a:r>
              <a:rPr sz="3200" dirty="0"/>
              <a:t>sử</a:t>
            </a:r>
            <a:r>
              <a:rPr sz="3200" spc="-20" dirty="0"/>
              <a:t> </a:t>
            </a:r>
            <a:r>
              <a:rPr sz="3200" dirty="0"/>
              <a:t>dụng</a:t>
            </a:r>
            <a:r>
              <a:rPr sz="3200" spc="-40" dirty="0"/>
              <a:t> </a:t>
            </a:r>
            <a:r>
              <a:rPr sz="3200" spc="-10" dirty="0"/>
              <a:t>nghĩa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35945" y="1278203"/>
            <a:ext cx="7483475" cy="12623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marR="5080" indent="-228600">
              <a:lnSpc>
                <a:spcPts val="2810"/>
              </a:lnSpc>
              <a:spcBef>
                <a:spcPts val="455"/>
              </a:spcBef>
              <a:buChar char="•"/>
              <a:tabLst>
                <a:tab pos="240665" algn="l"/>
              </a:tabLst>
            </a:pPr>
            <a:r>
              <a:rPr sz="2600" dirty="0">
                <a:latin typeface="Arial"/>
                <a:cs typeface="Arial"/>
              </a:rPr>
              <a:t>Chuyển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đổi: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các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luật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chuyển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đổi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từ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ngôn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ngữ</a:t>
            </a:r>
            <a:r>
              <a:rPr sz="2600" spc="-25" dirty="0">
                <a:latin typeface="Arial"/>
                <a:cs typeface="Arial"/>
              </a:rPr>
              <a:t> này </a:t>
            </a:r>
            <a:r>
              <a:rPr sz="2600" dirty="0">
                <a:latin typeface="Arial"/>
                <a:cs typeface="Arial"/>
              </a:rPr>
              <a:t>sang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ngôn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ngữ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khác</a:t>
            </a:r>
            <a:endParaRPr sz="2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Đối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tượng/sự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kiện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(ontology)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05000" y="2513075"/>
            <a:ext cx="7239000" cy="3473196"/>
            <a:chOff x="1905000" y="2513075"/>
            <a:chExt cx="7239000" cy="3473196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0" y="2741675"/>
              <a:ext cx="7239000" cy="6858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77200" y="2513075"/>
              <a:ext cx="1066800" cy="914400"/>
            </a:xfrm>
            <a:custGeom>
              <a:avLst/>
              <a:gdLst/>
              <a:ahLst/>
              <a:cxnLst/>
              <a:rect l="l" t="t" r="r" b="b"/>
              <a:pathLst>
                <a:path w="1066800" h="914400">
                  <a:moveTo>
                    <a:pt x="1066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066800" y="9144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5000" y="3427475"/>
              <a:ext cx="7239000" cy="25587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77200" y="3427475"/>
              <a:ext cx="1066800" cy="2514600"/>
            </a:xfrm>
            <a:custGeom>
              <a:avLst/>
              <a:gdLst/>
              <a:ahLst/>
              <a:cxnLst/>
              <a:rect l="l" t="t" r="r" b="b"/>
              <a:pathLst>
                <a:path w="1066800" h="2514600">
                  <a:moveTo>
                    <a:pt x="1066800" y="0"/>
                  </a:moveTo>
                  <a:lnTo>
                    <a:pt x="0" y="0"/>
                  </a:lnTo>
                  <a:lnTo>
                    <a:pt x="0" y="2514600"/>
                  </a:lnTo>
                  <a:lnTo>
                    <a:pt x="1066800" y="25146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166" y="2544343"/>
            <a:ext cx="4648835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b="1" dirty="0">
                <a:solidFill>
                  <a:srgbClr val="44546A"/>
                </a:solidFill>
                <a:latin typeface="Arial"/>
                <a:cs typeface="Arial"/>
              </a:rPr>
              <a:t>Dịch</a:t>
            </a:r>
            <a:r>
              <a:rPr sz="4100" b="1" spc="-4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44546A"/>
                </a:solidFill>
                <a:latin typeface="Arial"/>
                <a:cs typeface="Arial"/>
              </a:rPr>
              <a:t>máy</a:t>
            </a:r>
            <a:r>
              <a:rPr sz="4100" b="1" spc="-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44546A"/>
                </a:solidFill>
                <a:latin typeface="Arial"/>
                <a:cs typeface="Arial"/>
              </a:rPr>
              <a:t>thống</a:t>
            </a:r>
            <a:r>
              <a:rPr sz="4100" b="1" spc="-50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4100" b="1" spc="-25" dirty="0">
                <a:solidFill>
                  <a:srgbClr val="44546A"/>
                </a:solidFill>
                <a:latin typeface="Arial"/>
                <a:cs typeface="Arial"/>
              </a:rPr>
              <a:t>kê</a:t>
            </a:r>
            <a:endParaRPr sz="4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244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Times New Roman"/>
                <a:cs typeface="Times New Roman"/>
              </a:rPr>
              <a:t>Các</a:t>
            </a:r>
            <a:r>
              <a:rPr sz="4000" spc="-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kiểu</a:t>
            </a:r>
            <a:r>
              <a:rPr sz="4000" spc="-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dịch</a:t>
            </a:r>
            <a:r>
              <a:rPr sz="4000" spc="-35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máy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7012" y="2436875"/>
            <a:ext cx="3613785" cy="990600"/>
            <a:chOff x="477012" y="2436875"/>
            <a:chExt cx="3613785" cy="990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1072" y="2647187"/>
              <a:ext cx="1279299" cy="7802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2" y="2436875"/>
              <a:ext cx="114300" cy="990600"/>
            </a:xfrm>
            <a:custGeom>
              <a:avLst/>
              <a:gdLst/>
              <a:ahLst/>
              <a:cxnLst/>
              <a:rect l="l" t="t" r="r" b="b"/>
              <a:pathLst>
                <a:path w="114300" h="990600">
                  <a:moveTo>
                    <a:pt x="56387" y="76200"/>
                  </a:moveTo>
                  <a:lnTo>
                    <a:pt x="38100" y="88556"/>
                  </a:lnTo>
                  <a:lnTo>
                    <a:pt x="38100" y="990600"/>
                  </a:lnTo>
                  <a:lnTo>
                    <a:pt x="76200" y="990600"/>
                  </a:lnTo>
                  <a:lnTo>
                    <a:pt x="76200" y="89234"/>
                  </a:lnTo>
                  <a:lnTo>
                    <a:pt x="56387" y="76200"/>
                  </a:lnTo>
                  <a:close/>
                </a:path>
                <a:path w="114300" h="990600">
                  <a:moveTo>
                    <a:pt x="56387" y="0"/>
                  </a:moveTo>
                  <a:lnTo>
                    <a:pt x="0" y="114300"/>
                  </a:lnTo>
                  <a:lnTo>
                    <a:pt x="38100" y="88556"/>
                  </a:lnTo>
                  <a:lnTo>
                    <a:pt x="38100" y="76200"/>
                  </a:lnTo>
                  <a:lnTo>
                    <a:pt x="94995" y="76200"/>
                  </a:lnTo>
                  <a:lnTo>
                    <a:pt x="56387" y="0"/>
                  </a:lnTo>
                  <a:close/>
                </a:path>
                <a:path w="114300" h="990600">
                  <a:moveTo>
                    <a:pt x="94995" y="76200"/>
                  </a:moveTo>
                  <a:lnTo>
                    <a:pt x="76200" y="76200"/>
                  </a:lnTo>
                  <a:lnTo>
                    <a:pt x="76200" y="89234"/>
                  </a:lnTo>
                  <a:lnTo>
                    <a:pt x="114300" y="114300"/>
                  </a:lnTo>
                  <a:lnTo>
                    <a:pt x="94995" y="76200"/>
                  </a:lnTo>
                  <a:close/>
                </a:path>
                <a:path w="114300" h="990600">
                  <a:moveTo>
                    <a:pt x="76200" y="76200"/>
                  </a:moveTo>
                  <a:lnTo>
                    <a:pt x="56387" y="76200"/>
                  </a:lnTo>
                  <a:lnTo>
                    <a:pt x="76200" y="89234"/>
                  </a:lnTo>
                  <a:lnTo>
                    <a:pt x="76200" y="76200"/>
                  </a:lnTo>
                  <a:close/>
                </a:path>
                <a:path w="114300" h="990600">
                  <a:moveTo>
                    <a:pt x="56387" y="76200"/>
                  </a:moveTo>
                  <a:lnTo>
                    <a:pt x="38100" y="76200"/>
                  </a:lnTo>
                  <a:lnTo>
                    <a:pt x="38100" y="88556"/>
                  </a:lnTo>
                  <a:lnTo>
                    <a:pt x="56387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49327" y="2527693"/>
            <a:ext cx="167449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Georgia"/>
                <a:cs typeface="Georgia"/>
              </a:rPr>
              <a:t>m</a:t>
            </a:r>
            <a:r>
              <a:rPr sz="2800" dirty="0">
                <a:latin typeface="Times New Roman"/>
                <a:cs typeface="Times New Roman"/>
              </a:rPr>
              <a:t>ứ</a:t>
            </a:r>
            <a:r>
              <a:rPr sz="2800" dirty="0">
                <a:latin typeface="Georgia"/>
                <a:cs typeface="Georgia"/>
              </a:rPr>
              <a:t>c</a:t>
            </a:r>
            <a:r>
              <a:rPr sz="2800" spc="-30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đ</a:t>
            </a:r>
            <a:r>
              <a:rPr sz="2800" spc="-25" dirty="0">
                <a:latin typeface="Times New Roman"/>
                <a:cs typeface="Times New Roman"/>
              </a:rPr>
              <a:t>ộ </a:t>
            </a:r>
            <a:r>
              <a:rPr sz="2800" dirty="0">
                <a:latin typeface="Georgia"/>
                <a:cs typeface="Georgia"/>
              </a:rPr>
              <a:t>tr</a:t>
            </a:r>
            <a:r>
              <a:rPr sz="2800" dirty="0">
                <a:latin typeface="Times New Roman"/>
                <a:cs typeface="Times New Roman"/>
              </a:rPr>
              <a:t>ừ</a:t>
            </a:r>
            <a:r>
              <a:rPr sz="2800" dirty="0">
                <a:latin typeface="Georgia"/>
                <a:cs typeface="Georgia"/>
              </a:rPr>
              <a:t>u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t</a:t>
            </a:r>
            <a:r>
              <a:rPr sz="2800" spc="-20" dirty="0">
                <a:latin typeface="Times New Roman"/>
                <a:cs typeface="Times New Roman"/>
              </a:rPr>
              <a:t>ượ</a:t>
            </a:r>
            <a:r>
              <a:rPr sz="2800" spc="-20" dirty="0">
                <a:latin typeface="Georgia"/>
                <a:cs typeface="Georgia"/>
              </a:rPr>
              <a:t>ng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251" y="2139225"/>
            <a:ext cx="554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C0128"/>
                </a:solidFill>
                <a:latin typeface="Georgia"/>
                <a:cs typeface="Georgia"/>
              </a:rPr>
              <a:t>cao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4028" y="2250007"/>
            <a:ext cx="2486025" cy="1271905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2800" dirty="0">
                <a:solidFill>
                  <a:srgbClr val="FC0128"/>
                </a:solidFill>
                <a:latin typeface="Georgia"/>
                <a:cs typeface="Georgia"/>
              </a:rPr>
              <a:t>siêu</a:t>
            </a:r>
            <a:r>
              <a:rPr sz="2800" spc="25" dirty="0">
                <a:solidFill>
                  <a:srgbClr val="FC0128"/>
                </a:solidFill>
                <a:latin typeface="Georgia"/>
                <a:cs typeface="Georgia"/>
              </a:rPr>
              <a:t> </a:t>
            </a:r>
            <a:r>
              <a:rPr sz="2800" dirty="0">
                <a:solidFill>
                  <a:srgbClr val="FC0128"/>
                </a:solidFill>
                <a:latin typeface="Georgia"/>
                <a:cs typeface="Georgia"/>
              </a:rPr>
              <a:t>ngôn</a:t>
            </a:r>
            <a:r>
              <a:rPr sz="2800" spc="50" dirty="0">
                <a:solidFill>
                  <a:srgbClr val="FC0128"/>
                </a:solidFill>
                <a:latin typeface="Georgia"/>
                <a:cs typeface="Georgia"/>
              </a:rPr>
              <a:t> </a:t>
            </a:r>
            <a:r>
              <a:rPr sz="2800" spc="-25" dirty="0">
                <a:solidFill>
                  <a:srgbClr val="FC0128"/>
                </a:solidFill>
                <a:latin typeface="Georgia"/>
                <a:cs typeface="Georgia"/>
              </a:rPr>
              <a:t>ng</a:t>
            </a:r>
            <a:r>
              <a:rPr sz="2800" spc="-25" dirty="0">
                <a:solidFill>
                  <a:srgbClr val="FC0128"/>
                </a:solidFill>
                <a:latin typeface="Times New Roman"/>
                <a:cs typeface="Times New Roman"/>
              </a:rPr>
              <a:t>ữ</a:t>
            </a:r>
            <a:endParaRPr sz="2800">
              <a:latin typeface="Times New Roman"/>
              <a:cs typeface="Times New Roman"/>
            </a:endParaRPr>
          </a:p>
          <a:p>
            <a:pPr marL="850265">
              <a:lnSpc>
                <a:spcPct val="100000"/>
              </a:lnSpc>
              <a:spcBef>
                <a:spcPts val="1550"/>
              </a:spcBef>
            </a:pPr>
            <a:r>
              <a:rPr sz="2800" dirty="0">
                <a:solidFill>
                  <a:srgbClr val="FF9900"/>
                </a:solidFill>
                <a:latin typeface="Arial"/>
                <a:cs typeface="Arial"/>
              </a:rPr>
              <a:t>ngữ</a:t>
            </a:r>
            <a:r>
              <a:rPr sz="2800" spc="-55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9900"/>
                </a:solidFill>
                <a:latin typeface="Arial"/>
                <a:cs typeface="Arial"/>
              </a:rPr>
              <a:t>nghĩa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6700" y="3032315"/>
            <a:ext cx="2017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60" dirty="0">
                <a:latin typeface="Georgia"/>
                <a:cs typeface="Georgia"/>
              </a:rPr>
              <a:t>}</a:t>
            </a:r>
            <a:r>
              <a:rPr sz="3600" spc="8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chuy</a:t>
            </a:r>
            <a:r>
              <a:rPr sz="2800" dirty="0">
                <a:latin typeface="Times New Roman"/>
                <a:cs typeface="Times New Roman"/>
              </a:rPr>
              <a:t>ể</a:t>
            </a:r>
            <a:r>
              <a:rPr sz="2800" dirty="0">
                <a:latin typeface="Georgia"/>
                <a:cs typeface="Georgia"/>
              </a:rPr>
              <a:t>n</a:t>
            </a:r>
            <a:r>
              <a:rPr sz="2800" spc="70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đ</a:t>
            </a:r>
            <a:r>
              <a:rPr sz="2800" spc="-25" dirty="0">
                <a:latin typeface="Times New Roman"/>
                <a:cs typeface="Times New Roman"/>
              </a:rPr>
              <a:t>ổ</a:t>
            </a:r>
            <a:r>
              <a:rPr sz="2800" spc="-25" dirty="0">
                <a:latin typeface="Georgia"/>
                <a:cs typeface="Georgia"/>
              </a:rPr>
              <a:t>i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2363" y="4431347"/>
            <a:ext cx="163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0" dirty="0">
                <a:latin typeface="Palladio Uralic"/>
                <a:cs typeface="Palladio Uralic"/>
              </a:rPr>
              <a:t>s</a:t>
            </a:r>
            <a:endParaRPr sz="2800">
              <a:latin typeface="Palladio Uralic"/>
              <a:cs typeface="Palladio Ural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6400" y="4513719"/>
            <a:ext cx="144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0" dirty="0">
                <a:latin typeface="Palladio Uralic"/>
                <a:cs typeface="Palladio Uralic"/>
              </a:rPr>
              <a:t>t</a:t>
            </a:r>
            <a:endParaRPr sz="2800">
              <a:latin typeface="Palladio Uralic"/>
              <a:cs typeface="Palladio Ural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69667" y="3890174"/>
            <a:ext cx="183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0" dirty="0">
                <a:latin typeface="Palladio Uralic"/>
                <a:cs typeface="Palladio Uralic"/>
              </a:rPr>
              <a:t>a</a:t>
            </a:r>
            <a:endParaRPr sz="2800">
              <a:latin typeface="Palladio Uralic"/>
              <a:cs typeface="Palladio Ural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89590" y="3814190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0" dirty="0">
                <a:latin typeface="Palladio Uralic"/>
                <a:cs typeface="Palladio Uralic"/>
              </a:rPr>
              <a:t>g</a:t>
            </a:r>
            <a:endParaRPr sz="2800">
              <a:latin typeface="Palladio Uralic"/>
              <a:cs typeface="Palladio Uralic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42160" y="3427475"/>
            <a:ext cx="3139440" cy="1353820"/>
            <a:chOff x="2042160" y="3427475"/>
            <a:chExt cx="3139440" cy="1353820"/>
          </a:xfrm>
        </p:grpSpPr>
        <p:sp>
          <p:nvSpPr>
            <p:cNvPr id="16" name="object 16"/>
            <p:cNvSpPr/>
            <p:nvPr/>
          </p:nvSpPr>
          <p:spPr>
            <a:xfrm>
              <a:off x="2042160" y="3427475"/>
              <a:ext cx="815975" cy="1079500"/>
            </a:xfrm>
            <a:custGeom>
              <a:avLst/>
              <a:gdLst/>
              <a:ahLst/>
              <a:cxnLst/>
              <a:rect l="l" t="t" r="r" b="b"/>
              <a:pathLst>
                <a:path w="815975" h="1079500">
                  <a:moveTo>
                    <a:pt x="815800" y="0"/>
                  </a:moveTo>
                  <a:lnTo>
                    <a:pt x="768911" y="0"/>
                  </a:lnTo>
                  <a:lnTo>
                    <a:pt x="0" y="1056132"/>
                  </a:lnTo>
                  <a:lnTo>
                    <a:pt x="32003" y="1078991"/>
                  </a:lnTo>
                  <a:lnTo>
                    <a:pt x="815800" y="0"/>
                  </a:lnTo>
                  <a:close/>
                </a:path>
              </a:pathLst>
            </a:custGeom>
            <a:solidFill>
              <a:srgbClr val="0D3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37668" y="3427475"/>
              <a:ext cx="1144270" cy="1219200"/>
            </a:xfrm>
            <a:custGeom>
              <a:avLst/>
              <a:gdLst/>
              <a:ahLst/>
              <a:cxnLst/>
              <a:rect l="l" t="t" r="r" b="b"/>
              <a:pathLst>
                <a:path w="1144270" h="1219200">
                  <a:moveTo>
                    <a:pt x="1070520" y="1167932"/>
                  </a:moveTo>
                  <a:lnTo>
                    <a:pt x="1025059" y="1175003"/>
                  </a:lnTo>
                  <a:lnTo>
                    <a:pt x="1143931" y="1219200"/>
                  </a:lnTo>
                  <a:lnTo>
                    <a:pt x="1131663" y="1176527"/>
                  </a:lnTo>
                  <a:lnTo>
                    <a:pt x="1078399" y="1176527"/>
                  </a:lnTo>
                  <a:lnTo>
                    <a:pt x="1070520" y="1167932"/>
                  </a:lnTo>
                  <a:close/>
                </a:path>
                <a:path w="1144270" h="1219200">
                  <a:moveTo>
                    <a:pt x="1091686" y="1164639"/>
                  </a:moveTo>
                  <a:lnTo>
                    <a:pt x="1070520" y="1167932"/>
                  </a:lnTo>
                  <a:lnTo>
                    <a:pt x="1078399" y="1176527"/>
                  </a:lnTo>
                  <a:lnTo>
                    <a:pt x="1091686" y="1164639"/>
                  </a:lnTo>
                  <a:close/>
                </a:path>
                <a:path w="1144270" h="1219200">
                  <a:moveTo>
                    <a:pt x="1108879" y="1097279"/>
                  </a:moveTo>
                  <a:lnTo>
                    <a:pt x="1098862" y="1141354"/>
                  </a:lnTo>
                  <a:lnTo>
                    <a:pt x="1107355" y="1150620"/>
                  </a:lnTo>
                  <a:lnTo>
                    <a:pt x="1094051" y="1162523"/>
                  </a:lnTo>
                  <a:lnTo>
                    <a:pt x="1093639" y="1164335"/>
                  </a:lnTo>
                  <a:lnTo>
                    <a:pt x="1091686" y="1164639"/>
                  </a:lnTo>
                  <a:lnTo>
                    <a:pt x="1078399" y="1176527"/>
                  </a:lnTo>
                  <a:lnTo>
                    <a:pt x="1131663" y="1176527"/>
                  </a:lnTo>
                  <a:lnTo>
                    <a:pt x="1108879" y="1097279"/>
                  </a:lnTo>
                  <a:close/>
                </a:path>
                <a:path w="1144270" h="1219200">
                  <a:moveTo>
                    <a:pt x="52703" y="0"/>
                  </a:moveTo>
                  <a:lnTo>
                    <a:pt x="0" y="0"/>
                  </a:lnTo>
                  <a:lnTo>
                    <a:pt x="1070520" y="1167932"/>
                  </a:lnTo>
                  <a:lnTo>
                    <a:pt x="1091686" y="1164639"/>
                  </a:lnTo>
                  <a:lnTo>
                    <a:pt x="1094051" y="1162523"/>
                  </a:lnTo>
                  <a:lnTo>
                    <a:pt x="1098862" y="1141354"/>
                  </a:lnTo>
                  <a:lnTo>
                    <a:pt x="52703" y="0"/>
                  </a:lnTo>
                  <a:close/>
                </a:path>
                <a:path w="1144270" h="1219200">
                  <a:moveTo>
                    <a:pt x="1098862" y="1141354"/>
                  </a:moveTo>
                  <a:lnTo>
                    <a:pt x="1094051" y="1162523"/>
                  </a:lnTo>
                  <a:lnTo>
                    <a:pt x="1107355" y="1150620"/>
                  </a:lnTo>
                  <a:lnTo>
                    <a:pt x="1098862" y="1141354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9800" y="4666487"/>
              <a:ext cx="2819400" cy="114300"/>
            </a:xfrm>
            <a:custGeom>
              <a:avLst/>
              <a:gdLst/>
              <a:ahLst/>
              <a:cxnLst/>
              <a:rect l="l" t="t" r="r" b="b"/>
              <a:pathLst>
                <a:path w="2819400" h="114300">
                  <a:moveTo>
                    <a:pt x="1524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52400" y="76200"/>
                  </a:lnTo>
                  <a:lnTo>
                    <a:pt x="152400" y="38100"/>
                  </a:lnTo>
                  <a:close/>
                </a:path>
                <a:path w="2819400" h="114300">
                  <a:moveTo>
                    <a:pt x="419100" y="38100"/>
                  </a:moveTo>
                  <a:lnTo>
                    <a:pt x="266700" y="38100"/>
                  </a:lnTo>
                  <a:lnTo>
                    <a:pt x="266700" y="76200"/>
                  </a:lnTo>
                  <a:lnTo>
                    <a:pt x="419100" y="76200"/>
                  </a:lnTo>
                  <a:lnTo>
                    <a:pt x="419100" y="38100"/>
                  </a:lnTo>
                  <a:close/>
                </a:path>
                <a:path w="2819400" h="114300">
                  <a:moveTo>
                    <a:pt x="685800" y="38100"/>
                  </a:moveTo>
                  <a:lnTo>
                    <a:pt x="533400" y="38100"/>
                  </a:lnTo>
                  <a:lnTo>
                    <a:pt x="533400" y="76200"/>
                  </a:lnTo>
                  <a:lnTo>
                    <a:pt x="685800" y="76200"/>
                  </a:lnTo>
                  <a:lnTo>
                    <a:pt x="685800" y="38100"/>
                  </a:lnTo>
                  <a:close/>
                </a:path>
                <a:path w="2819400" h="114300">
                  <a:moveTo>
                    <a:pt x="952500" y="38100"/>
                  </a:moveTo>
                  <a:lnTo>
                    <a:pt x="800100" y="38100"/>
                  </a:lnTo>
                  <a:lnTo>
                    <a:pt x="800100" y="76200"/>
                  </a:lnTo>
                  <a:lnTo>
                    <a:pt x="952500" y="76200"/>
                  </a:lnTo>
                  <a:lnTo>
                    <a:pt x="952500" y="38100"/>
                  </a:lnTo>
                  <a:close/>
                </a:path>
                <a:path w="2819400" h="114300">
                  <a:moveTo>
                    <a:pt x="1219200" y="38100"/>
                  </a:moveTo>
                  <a:lnTo>
                    <a:pt x="1066800" y="38100"/>
                  </a:lnTo>
                  <a:lnTo>
                    <a:pt x="1066800" y="76200"/>
                  </a:lnTo>
                  <a:lnTo>
                    <a:pt x="1219200" y="76200"/>
                  </a:lnTo>
                  <a:lnTo>
                    <a:pt x="1219200" y="38100"/>
                  </a:lnTo>
                  <a:close/>
                </a:path>
                <a:path w="2819400" h="114300">
                  <a:moveTo>
                    <a:pt x="1485900" y="38100"/>
                  </a:moveTo>
                  <a:lnTo>
                    <a:pt x="1333500" y="38100"/>
                  </a:lnTo>
                  <a:lnTo>
                    <a:pt x="1333500" y="76200"/>
                  </a:lnTo>
                  <a:lnTo>
                    <a:pt x="1485900" y="76200"/>
                  </a:lnTo>
                  <a:lnTo>
                    <a:pt x="1485900" y="38100"/>
                  </a:lnTo>
                  <a:close/>
                </a:path>
                <a:path w="2819400" h="114300">
                  <a:moveTo>
                    <a:pt x="1752600" y="38100"/>
                  </a:moveTo>
                  <a:lnTo>
                    <a:pt x="1600200" y="38100"/>
                  </a:lnTo>
                  <a:lnTo>
                    <a:pt x="1600200" y="76200"/>
                  </a:lnTo>
                  <a:lnTo>
                    <a:pt x="1752600" y="76200"/>
                  </a:lnTo>
                  <a:lnTo>
                    <a:pt x="1752600" y="38100"/>
                  </a:lnTo>
                  <a:close/>
                </a:path>
                <a:path w="2819400" h="114300">
                  <a:moveTo>
                    <a:pt x="2019300" y="38100"/>
                  </a:moveTo>
                  <a:lnTo>
                    <a:pt x="1866900" y="38100"/>
                  </a:lnTo>
                  <a:lnTo>
                    <a:pt x="1866900" y="76200"/>
                  </a:lnTo>
                  <a:lnTo>
                    <a:pt x="2019300" y="76200"/>
                  </a:lnTo>
                  <a:lnTo>
                    <a:pt x="2019300" y="38100"/>
                  </a:lnTo>
                  <a:close/>
                </a:path>
                <a:path w="2819400" h="114300">
                  <a:moveTo>
                    <a:pt x="2286000" y="38100"/>
                  </a:moveTo>
                  <a:lnTo>
                    <a:pt x="2133600" y="38100"/>
                  </a:lnTo>
                  <a:lnTo>
                    <a:pt x="2133600" y="76200"/>
                  </a:lnTo>
                  <a:lnTo>
                    <a:pt x="2286000" y="76200"/>
                  </a:lnTo>
                  <a:lnTo>
                    <a:pt x="2286000" y="38100"/>
                  </a:lnTo>
                  <a:close/>
                </a:path>
                <a:path w="2819400" h="114300">
                  <a:moveTo>
                    <a:pt x="2552700" y="38100"/>
                  </a:moveTo>
                  <a:lnTo>
                    <a:pt x="2400300" y="38100"/>
                  </a:lnTo>
                  <a:lnTo>
                    <a:pt x="2400300" y="76200"/>
                  </a:lnTo>
                  <a:lnTo>
                    <a:pt x="2552700" y="76200"/>
                  </a:lnTo>
                  <a:lnTo>
                    <a:pt x="2552700" y="38100"/>
                  </a:lnTo>
                  <a:close/>
                </a:path>
                <a:path w="2819400" h="114300">
                  <a:moveTo>
                    <a:pt x="2743200" y="56387"/>
                  </a:moveTo>
                  <a:lnTo>
                    <a:pt x="2705100" y="114300"/>
                  </a:lnTo>
                  <a:lnTo>
                    <a:pt x="2780297" y="76200"/>
                  </a:lnTo>
                  <a:lnTo>
                    <a:pt x="2743200" y="76200"/>
                  </a:lnTo>
                  <a:lnTo>
                    <a:pt x="2743200" y="56387"/>
                  </a:lnTo>
                  <a:close/>
                </a:path>
                <a:path w="2819400" h="114300">
                  <a:moveTo>
                    <a:pt x="2730843" y="38100"/>
                  </a:moveTo>
                  <a:lnTo>
                    <a:pt x="2667000" y="38100"/>
                  </a:lnTo>
                  <a:lnTo>
                    <a:pt x="2667000" y="76200"/>
                  </a:lnTo>
                  <a:lnTo>
                    <a:pt x="2730165" y="76200"/>
                  </a:lnTo>
                  <a:lnTo>
                    <a:pt x="2743200" y="56387"/>
                  </a:lnTo>
                  <a:lnTo>
                    <a:pt x="2730843" y="38100"/>
                  </a:lnTo>
                  <a:close/>
                </a:path>
                <a:path w="2819400" h="114300">
                  <a:moveTo>
                    <a:pt x="2782329" y="38100"/>
                  </a:moveTo>
                  <a:lnTo>
                    <a:pt x="2743200" y="38100"/>
                  </a:lnTo>
                  <a:lnTo>
                    <a:pt x="2743200" y="76200"/>
                  </a:lnTo>
                  <a:lnTo>
                    <a:pt x="2780297" y="76200"/>
                  </a:lnTo>
                  <a:lnTo>
                    <a:pt x="2819400" y="56387"/>
                  </a:lnTo>
                  <a:lnTo>
                    <a:pt x="2782329" y="38100"/>
                  </a:lnTo>
                  <a:close/>
                </a:path>
                <a:path w="2819400" h="114300">
                  <a:moveTo>
                    <a:pt x="2705100" y="0"/>
                  </a:moveTo>
                  <a:lnTo>
                    <a:pt x="2743200" y="56387"/>
                  </a:lnTo>
                  <a:lnTo>
                    <a:pt x="2743200" y="38100"/>
                  </a:lnTo>
                  <a:lnTo>
                    <a:pt x="2782329" y="38100"/>
                  </a:lnTo>
                  <a:lnTo>
                    <a:pt x="2705100" y="0"/>
                  </a:lnTo>
                  <a:close/>
                </a:path>
              </a:pathLst>
            </a:custGeom>
            <a:solidFill>
              <a:srgbClr val="23F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0112" y="3713987"/>
              <a:ext cx="190500" cy="1905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48911" y="3713987"/>
              <a:ext cx="190500" cy="1905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590800" y="3752087"/>
              <a:ext cx="1600200" cy="114300"/>
            </a:xfrm>
            <a:custGeom>
              <a:avLst/>
              <a:gdLst/>
              <a:ahLst/>
              <a:cxnLst/>
              <a:rect l="l" t="t" r="r" b="b"/>
              <a:pathLst>
                <a:path w="1600200" h="114300">
                  <a:moveTo>
                    <a:pt x="1524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52400" y="76200"/>
                  </a:lnTo>
                  <a:lnTo>
                    <a:pt x="152400" y="38100"/>
                  </a:lnTo>
                  <a:close/>
                </a:path>
                <a:path w="1600200" h="114300">
                  <a:moveTo>
                    <a:pt x="419100" y="38100"/>
                  </a:moveTo>
                  <a:lnTo>
                    <a:pt x="266700" y="38100"/>
                  </a:lnTo>
                  <a:lnTo>
                    <a:pt x="266700" y="76200"/>
                  </a:lnTo>
                  <a:lnTo>
                    <a:pt x="419100" y="76200"/>
                  </a:lnTo>
                  <a:lnTo>
                    <a:pt x="419100" y="38100"/>
                  </a:lnTo>
                  <a:close/>
                </a:path>
                <a:path w="1600200" h="114300">
                  <a:moveTo>
                    <a:pt x="685800" y="38100"/>
                  </a:moveTo>
                  <a:lnTo>
                    <a:pt x="533400" y="38100"/>
                  </a:lnTo>
                  <a:lnTo>
                    <a:pt x="533400" y="76200"/>
                  </a:lnTo>
                  <a:lnTo>
                    <a:pt x="685800" y="76200"/>
                  </a:lnTo>
                  <a:lnTo>
                    <a:pt x="685800" y="38100"/>
                  </a:lnTo>
                  <a:close/>
                </a:path>
                <a:path w="1600200" h="114300">
                  <a:moveTo>
                    <a:pt x="952500" y="38100"/>
                  </a:moveTo>
                  <a:lnTo>
                    <a:pt x="800100" y="38100"/>
                  </a:lnTo>
                  <a:lnTo>
                    <a:pt x="800100" y="76200"/>
                  </a:lnTo>
                  <a:lnTo>
                    <a:pt x="952500" y="76200"/>
                  </a:lnTo>
                  <a:lnTo>
                    <a:pt x="952500" y="38100"/>
                  </a:lnTo>
                  <a:close/>
                </a:path>
                <a:path w="1600200" h="114300">
                  <a:moveTo>
                    <a:pt x="1219200" y="38100"/>
                  </a:moveTo>
                  <a:lnTo>
                    <a:pt x="1066800" y="38100"/>
                  </a:lnTo>
                  <a:lnTo>
                    <a:pt x="1066800" y="76200"/>
                  </a:lnTo>
                  <a:lnTo>
                    <a:pt x="1219200" y="76200"/>
                  </a:lnTo>
                  <a:lnTo>
                    <a:pt x="1219200" y="38100"/>
                  </a:lnTo>
                  <a:close/>
                </a:path>
                <a:path w="1600200" h="114300">
                  <a:moveTo>
                    <a:pt x="1485900" y="0"/>
                  </a:moveTo>
                  <a:lnTo>
                    <a:pt x="1524000" y="56387"/>
                  </a:lnTo>
                  <a:lnTo>
                    <a:pt x="1485900" y="114300"/>
                  </a:lnTo>
                  <a:lnTo>
                    <a:pt x="1600200" y="56387"/>
                  </a:lnTo>
                  <a:lnTo>
                    <a:pt x="1485900" y="0"/>
                  </a:lnTo>
                  <a:close/>
                </a:path>
                <a:path w="1600200" h="114300">
                  <a:moveTo>
                    <a:pt x="1485900" y="38100"/>
                  </a:moveTo>
                  <a:lnTo>
                    <a:pt x="1333500" y="38100"/>
                  </a:lnTo>
                  <a:lnTo>
                    <a:pt x="1333500" y="76200"/>
                  </a:lnTo>
                  <a:lnTo>
                    <a:pt x="1485900" y="76200"/>
                  </a:lnTo>
                  <a:lnTo>
                    <a:pt x="1485900" y="38100"/>
                  </a:lnTo>
                  <a:close/>
                </a:path>
              </a:pathLst>
            </a:custGeom>
            <a:solidFill>
              <a:srgbClr val="0D3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159512" y="4356772"/>
            <a:ext cx="760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23FF23"/>
                </a:solidFill>
                <a:latin typeface="Georgia"/>
                <a:cs typeface="Georgia"/>
              </a:rPr>
              <a:t>t</a:t>
            </a:r>
            <a:r>
              <a:rPr sz="2800" spc="-70" dirty="0">
                <a:solidFill>
                  <a:srgbClr val="23FF23"/>
                </a:solidFill>
                <a:latin typeface="Times New Roman"/>
                <a:cs typeface="Times New Roman"/>
              </a:rPr>
              <a:t>ừ</a:t>
            </a:r>
            <a:r>
              <a:rPr sz="2800" spc="-70" dirty="0">
                <a:solidFill>
                  <a:srgbClr val="23FF23"/>
                </a:solidFill>
                <a:latin typeface="Georgia"/>
                <a:cs typeface="Georgia"/>
              </a:rPr>
              <a:t>-</a:t>
            </a:r>
            <a:r>
              <a:rPr sz="2800" spc="-25" dirty="0">
                <a:solidFill>
                  <a:srgbClr val="23FF23"/>
                </a:solidFill>
                <a:latin typeface="Georgia"/>
                <a:cs typeface="Georgia"/>
              </a:rPr>
              <a:t>t</a:t>
            </a:r>
            <a:r>
              <a:rPr sz="2800" spc="-25" dirty="0">
                <a:solidFill>
                  <a:srgbClr val="23FF23"/>
                </a:solidFill>
                <a:latin typeface="Times New Roman"/>
                <a:cs typeface="Times New Roman"/>
              </a:rPr>
              <a:t>ừ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55387" y="3586936"/>
            <a:ext cx="12966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D33F1"/>
                </a:solidFill>
                <a:latin typeface="Georgia"/>
                <a:cs typeface="Georgia"/>
              </a:rPr>
              <a:t>cú</a:t>
            </a:r>
            <a:r>
              <a:rPr sz="2800" spc="25" dirty="0">
                <a:solidFill>
                  <a:srgbClr val="0D33F1"/>
                </a:solidFill>
                <a:latin typeface="Georgia"/>
                <a:cs typeface="Georgia"/>
              </a:rPr>
              <a:t> </a:t>
            </a:r>
            <a:r>
              <a:rPr sz="2800" spc="-20" dirty="0">
                <a:solidFill>
                  <a:srgbClr val="0D33F1"/>
                </a:solidFill>
                <a:latin typeface="Georgia"/>
                <a:cs typeface="Georgia"/>
              </a:rPr>
              <a:t>pháp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15112" y="3427475"/>
            <a:ext cx="38100" cy="1219200"/>
          </a:xfrm>
          <a:custGeom>
            <a:avLst/>
            <a:gdLst/>
            <a:ahLst/>
            <a:cxnLst/>
            <a:rect l="l" t="t" r="r" b="b"/>
            <a:pathLst>
              <a:path w="38100" h="1219200">
                <a:moveTo>
                  <a:pt x="0" y="1219200"/>
                </a:moveTo>
                <a:lnTo>
                  <a:pt x="0" y="0"/>
                </a:lnTo>
                <a:lnTo>
                  <a:pt x="38100" y="0"/>
                </a:lnTo>
                <a:lnTo>
                  <a:pt x="38100" y="1219200"/>
                </a:lnTo>
                <a:lnTo>
                  <a:pt x="0" y="1219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6992" y="4356772"/>
            <a:ext cx="719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23FF23"/>
                </a:solidFill>
                <a:latin typeface="Georgia"/>
                <a:cs typeface="Georgia"/>
              </a:rPr>
              <a:t>th</a:t>
            </a:r>
            <a:r>
              <a:rPr sz="2800" spc="-20" dirty="0">
                <a:solidFill>
                  <a:srgbClr val="23FF23"/>
                </a:solidFill>
                <a:latin typeface="Times New Roman"/>
                <a:cs typeface="Times New Roman"/>
              </a:rPr>
              <a:t>ấ</a:t>
            </a:r>
            <a:r>
              <a:rPr sz="2800" spc="-20" dirty="0">
                <a:solidFill>
                  <a:srgbClr val="23FF23"/>
                </a:solidFill>
                <a:latin typeface="Georgia"/>
                <a:cs typeface="Georgia"/>
              </a:rPr>
              <a:t>p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738" y="599833"/>
            <a:ext cx="19786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ý</a:t>
            </a:r>
            <a:r>
              <a:rPr spc="-20" dirty="0"/>
              <a:t> tưởng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606" y="1800174"/>
            <a:ext cx="7286625" cy="8185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580"/>
              </a:spcBef>
              <a:buChar char="•"/>
              <a:tabLst>
                <a:tab pos="240665" algn="l"/>
              </a:tabLst>
            </a:pPr>
            <a:r>
              <a:rPr sz="2200" dirty="0">
                <a:latin typeface="Arial"/>
                <a:cs typeface="Arial"/>
              </a:rPr>
              <a:t>Coi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việc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dịch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như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bài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toán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kênh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có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nhiễu</a:t>
            </a:r>
            <a:endParaRPr sz="2200">
              <a:latin typeface="Arial"/>
              <a:cs typeface="Arial"/>
            </a:endParaRPr>
          </a:p>
          <a:p>
            <a:pPr marL="554990">
              <a:lnSpc>
                <a:spcPct val="100000"/>
              </a:lnSpc>
              <a:spcBef>
                <a:spcPts val="480"/>
              </a:spcBef>
              <a:tabLst>
                <a:tab pos="4678680" algn="l"/>
              </a:tabLst>
            </a:pPr>
            <a:r>
              <a:rPr sz="2200" dirty="0">
                <a:latin typeface="Arial"/>
                <a:cs typeface="Arial"/>
              </a:rPr>
              <a:t>Input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(Nguồn)</a:t>
            </a:r>
            <a:r>
              <a:rPr sz="2200" dirty="0">
                <a:latin typeface="Arial"/>
                <a:cs typeface="Arial"/>
              </a:rPr>
              <a:t>	“Noisy”</a:t>
            </a:r>
            <a:r>
              <a:rPr sz="2200" spc="-7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Output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(đích)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2" y="3047377"/>
            <a:ext cx="23387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Arial"/>
                <a:cs typeface="Arial"/>
              </a:rPr>
              <a:t>E: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English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words...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3834" y="2592793"/>
            <a:ext cx="4958715" cy="81470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200" dirty="0">
                <a:latin typeface="Arial"/>
                <a:cs typeface="Arial"/>
              </a:rPr>
              <a:t>The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channel</a:t>
            </a:r>
            <a:endParaRPr sz="2200">
              <a:latin typeface="Arial"/>
              <a:cs typeface="Arial"/>
            </a:endParaRPr>
          </a:p>
          <a:p>
            <a:pPr marL="153670">
              <a:lnSpc>
                <a:spcPct val="100000"/>
              </a:lnSpc>
              <a:spcBef>
                <a:spcPts val="470"/>
              </a:spcBef>
              <a:tabLst>
                <a:tab pos="2270760" algn="l"/>
              </a:tabLst>
            </a:pPr>
            <a:r>
              <a:rPr sz="2200" dirty="0">
                <a:latin typeface="Arial"/>
                <a:cs typeface="Arial"/>
              </a:rPr>
              <a:t>(adds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“noise”)</a:t>
            </a:r>
            <a:r>
              <a:rPr sz="2200" dirty="0">
                <a:latin typeface="Arial"/>
                <a:cs typeface="Arial"/>
              </a:rPr>
              <a:t>	F: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Les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mots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Anglais...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7448" y="2506979"/>
            <a:ext cx="6398260" cy="920750"/>
          </a:xfrm>
          <a:custGeom>
            <a:avLst/>
            <a:gdLst/>
            <a:ahLst/>
            <a:cxnLst/>
            <a:rect l="l" t="t" r="r" b="b"/>
            <a:pathLst>
              <a:path w="6398259" h="920750">
                <a:moveTo>
                  <a:pt x="1901952" y="545592"/>
                </a:moveTo>
                <a:lnTo>
                  <a:pt x="1886712" y="537972"/>
                </a:lnTo>
                <a:lnTo>
                  <a:pt x="1825752" y="507492"/>
                </a:lnTo>
                <a:lnTo>
                  <a:pt x="1846478" y="537972"/>
                </a:lnTo>
                <a:lnTo>
                  <a:pt x="0" y="537972"/>
                </a:lnTo>
                <a:lnTo>
                  <a:pt x="0" y="551688"/>
                </a:lnTo>
                <a:lnTo>
                  <a:pt x="1847507" y="551688"/>
                </a:lnTo>
                <a:lnTo>
                  <a:pt x="1825752" y="583692"/>
                </a:lnTo>
                <a:lnTo>
                  <a:pt x="1889747" y="551688"/>
                </a:lnTo>
                <a:lnTo>
                  <a:pt x="1901952" y="545592"/>
                </a:lnTo>
                <a:close/>
              </a:path>
              <a:path w="6398259" h="920750">
                <a:moveTo>
                  <a:pt x="4340352" y="0"/>
                </a:moveTo>
                <a:lnTo>
                  <a:pt x="1927860" y="0"/>
                </a:lnTo>
                <a:lnTo>
                  <a:pt x="1927860" y="920496"/>
                </a:lnTo>
                <a:lnTo>
                  <a:pt x="1940052" y="920496"/>
                </a:lnTo>
                <a:lnTo>
                  <a:pt x="1940052" y="13716"/>
                </a:lnTo>
                <a:lnTo>
                  <a:pt x="4328160" y="13716"/>
                </a:lnTo>
                <a:lnTo>
                  <a:pt x="4328160" y="920496"/>
                </a:lnTo>
                <a:lnTo>
                  <a:pt x="4340352" y="920496"/>
                </a:lnTo>
                <a:lnTo>
                  <a:pt x="4340352" y="13716"/>
                </a:lnTo>
                <a:lnTo>
                  <a:pt x="4340352" y="6096"/>
                </a:lnTo>
                <a:lnTo>
                  <a:pt x="4340352" y="0"/>
                </a:lnTo>
                <a:close/>
              </a:path>
              <a:path w="6398259" h="920750">
                <a:moveTo>
                  <a:pt x="6397752" y="545592"/>
                </a:moveTo>
                <a:lnTo>
                  <a:pt x="6382512" y="537972"/>
                </a:lnTo>
                <a:lnTo>
                  <a:pt x="6321552" y="507492"/>
                </a:lnTo>
                <a:lnTo>
                  <a:pt x="6342278" y="537972"/>
                </a:lnTo>
                <a:lnTo>
                  <a:pt x="4343400" y="537972"/>
                </a:lnTo>
                <a:lnTo>
                  <a:pt x="4343400" y="551688"/>
                </a:lnTo>
                <a:lnTo>
                  <a:pt x="6343307" y="551688"/>
                </a:lnTo>
                <a:lnTo>
                  <a:pt x="6321552" y="583692"/>
                </a:lnTo>
                <a:lnTo>
                  <a:pt x="6385560" y="551688"/>
                </a:lnTo>
                <a:lnTo>
                  <a:pt x="6397752" y="545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0906" y="3920299"/>
            <a:ext cx="5840095" cy="20002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53365" indent="-227965">
              <a:lnSpc>
                <a:spcPct val="100000"/>
              </a:lnSpc>
              <a:spcBef>
                <a:spcPts val="565"/>
              </a:spcBef>
              <a:buChar char="•"/>
              <a:tabLst>
                <a:tab pos="253365" algn="l"/>
                <a:tab pos="2475230" algn="l"/>
              </a:tabLst>
            </a:pPr>
            <a:r>
              <a:rPr sz="2200" dirty="0">
                <a:latin typeface="Arial"/>
                <a:cs typeface="Arial"/>
              </a:rPr>
              <a:t>Mô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hình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dịch:</a:t>
            </a:r>
            <a:r>
              <a:rPr sz="2200" dirty="0">
                <a:latin typeface="Arial"/>
                <a:cs typeface="Arial"/>
              </a:rPr>
              <a:t>	P(E|F) =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P(F|E)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P(E)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/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P(F)</a:t>
            </a:r>
            <a:endParaRPr sz="2200">
              <a:latin typeface="Arial"/>
              <a:cs typeface="Arial"/>
            </a:endParaRPr>
          </a:p>
          <a:p>
            <a:pPr marL="253365" indent="-227965">
              <a:lnSpc>
                <a:spcPct val="100000"/>
              </a:lnSpc>
              <a:spcBef>
                <a:spcPts val="470"/>
              </a:spcBef>
              <a:buChar char="•"/>
              <a:tabLst>
                <a:tab pos="253365" algn="l"/>
              </a:tabLst>
            </a:pPr>
            <a:r>
              <a:rPr sz="2200" dirty="0">
                <a:latin typeface="Arial"/>
                <a:cs typeface="Arial"/>
              </a:rPr>
              <a:t>Khôi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phục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lại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2200" u="none" spc="-30" dirty="0">
                <a:latin typeface="Arial"/>
                <a:cs typeface="Arial"/>
              </a:rPr>
              <a:t> </a:t>
            </a:r>
            <a:r>
              <a:rPr sz="2200" u="none" dirty="0">
                <a:latin typeface="Arial"/>
                <a:cs typeface="Arial"/>
              </a:rPr>
              <a:t>khi</a:t>
            </a:r>
            <a:r>
              <a:rPr sz="2200" u="none" spc="-40" dirty="0">
                <a:latin typeface="Arial"/>
                <a:cs typeface="Arial"/>
              </a:rPr>
              <a:t> </a:t>
            </a:r>
            <a:r>
              <a:rPr sz="2200" u="none" dirty="0">
                <a:latin typeface="Arial"/>
                <a:cs typeface="Arial"/>
              </a:rPr>
              <a:t>biết</a:t>
            </a:r>
            <a:r>
              <a:rPr sz="2200" u="none" spc="-30" dirty="0">
                <a:latin typeface="Arial"/>
                <a:cs typeface="Arial"/>
              </a:rPr>
              <a:t> </a:t>
            </a:r>
            <a:r>
              <a:rPr sz="2200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2200" u="none" spc="-25" dirty="0">
                <a:latin typeface="Arial"/>
                <a:cs typeface="Arial"/>
              </a:rPr>
              <a:t>:</a:t>
            </a:r>
            <a:endParaRPr sz="2200">
              <a:latin typeface="Arial"/>
              <a:cs typeface="Arial"/>
            </a:endParaRPr>
          </a:p>
          <a:p>
            <a:pPr marL="412115">
              <a:lnSpc>
                <a:spcPct val="100000"/>
              </a:lnSpc>
              <a:spcBef>
                <a:spcPts val="465"/>
              </a:spcBef>
            </a:pPr>
            <a:r>
              <a:rPr sz="2200" dirty="0">
                <a:latin typeface="Arial"/>
                <a:cs typeface="Arial"/>
              </a:rPr>
              <a:t>Sau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khi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đơn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giản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hóa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(P(F)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không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đổi):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200">
              <a:latin typeface="Arial"/>
              <a:cs typeface="Arial"/>
            </a:endParaRPr>
          </a:p>
          <a:p>
            <a:pPr marL="253365">
              <a:lnSpc>
                <a:spcPct val="100000"/>
              </a:lnSpc>
            </a:pPr>
            <a:r>
              <a:rPr sz="2200" dirty="0">
                <a:latin typeface="Arial"/>
                <a:cs typeface="Arial"/>
              </a:rPr>
              <a:t>argmax</a:t>
            </a:r>
            <a:r>
              <a:rPr sz="2175" baseline="-21072" dirty="0">
                <a:latin typeface="Arial"/>
                <a:cs typeface="Arial"/>
              </a:rPr>
              <a:t>E</a:t>
            </a:r>
            <a:r>
              <a:rPr sz="2175" spc="240" baseline="-21072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P(E|F)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argmax</a:t>
            </a:r>
            <a:r>
              <a:rPr sz="2175" baseline="-21072" dirty="0">
                <a:latin typeface="Arial"/>
                <a:cs typeface="Arial"/>
              </a:rPr>
              <a:t>E</a:t>
            </a:r>
            <a:r>
              <a:rPr sz="2175" spc="247" baseline="-21072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P(F|E)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P(E)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45308" y="3427945"/>
            <a:ext cx="2413000" cy="240029"/>
          </a:xfrm>
          <a:custGeom>
            <a:avLst/>
            <a:gdLst/>
            <a:ahLst/>
            <a:cxnLst/>
            <a:rect l="l" t="t" r="r" b="b"/>
            <a:pathLst>
              <a:path w="2413000" h="240029">
                <a:moveTo>
                  <a:pt x="2412492" y="0"/>
                </a:moveTo>
                <a:lnTo>
                  <a:pt x="2400300" y="0"/>
                </a:lnTo>
                <a:lnTo>
                  <a:pt x="2400300" y="226060"/>
                </a:lnTo>
                <a:lnTo>
                  <a:pt x="2400300" y="226606"/>
                </a:lnTo>
                <a:lnTo>
                  <a:pt x="12192" y="226606"/>
                </a:lnTo>
                <a:lnTo>
                  <a:pt x="11747" y="226606"/>
                </a:lnTo>
                <a:lnTo>
                  <a:pt x="11747" y="233680"/>
                </a:lnTo>
                <a:lnTo>
                  <a:pt x="8699" y="233680"/>
                </a:lnTo>
                <a:lnTo>
                  <a:pt x="8699" y="229870"/>
                </a:lnTo>
                <a:lnTo>
                  <a:pt x="11747" y="233680"/>
                </a:lnTo>
                <a:lnTo>
                  <a:pt x="11747" y="226606"/>
                </a:lnTo>
                <a:lnTo>
                  <a:pt x="8699" y="226606"/>
                </a:lnTo>
                <a:lnTo>
                  <a:pt x="8699" y="226060"/>
                </a:lnTo>
                <a:lnTo>
                  <a:pt x="12192" y="226060"/>
                </a:lnTo>
                <a:lnTo>
                  <a:pt x="12192" y="0"/>
                </a:lnTo>
                <a:lnTo>
                  <a:pt x="0" y="0"/>
                </a:lnTo>
                <a:lnTo>
                  <a:pt x="0" y="226060"/>
                </a:lnTo>
                <a:lnTo>
                  <a:pt x="0" y="233680"/>
                </a:lnTo>
                <a:lnTo>
                  <a:pt x="0" y="240030"/>
                </a:lnTo>
                <a:lnTo>
                  <a:pt x="2412492" y="240030"/>
                </a:lnTo>
                <a:lnTo>
                  <a:pt x="2412492" y="234226"/>
                </a:lnTo>
                <a:lnTo>
                  <a:pt x="2412492" y="233680"/>
                </a:lnTo>
                <a:lnTo>
                  <a:pt x="2412492" y="226606"/>
                </a:lnTo>
                <a:lnTo>
                  <a:pt x="2406396" y="226606"/>
                </a:lnTo>
                <a:lnTo>
                  <a:pt x="2403779" y="229882"/>
                </a:lnTo>
                <a:lnTo>
                  <a:pt x="2403779" y="226060"/>
                </a:lnTo>
                <a:lnTo>
                  <a:pt x="2412492" y="226060"/>
                </a:lnTo>
                <a:lnTo>
                  <a:pt x="24124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5112" y="5314187"/>
            <a:ext cx="5676900" cy="647700"/>
          </a:xfrm>
          <a:custGeom>
            <a:avLst/>
            <a:gdLst/>
            <a:ahLst/>
            <a:cxnLst/>
            <a:rect l="l" t="t" r="r" b="b"/>
            <a:pathLst>
              <a:path w="5676900" h="647700">
                <a:moveTo>
                  <a:pt x="5676900" y="0"/>
                </a:moveTo>
                <a:lnTo>
                  <a:pt x="0" y="0"/>
                </a:lnTo>
                <a:lnTo>
                  <a:pt x="0" y="647699"/>
                </a:lnTo>
                <a:lnTo>
                  <a:pt x="5676900" y="647699"/>
                </a:lnTo>
                <a:lnTo>
                  <a:pt x="5676900" y="627887"/>
                </a:lnTo>
                <a:lnTo>
                  <a:pt x="38100" y="627887"/>
                </a:lnTo>
                <a:lnTo>
                  <a:pt x="18287" y="609599"/>
                </a:lnTo>
                <a:lnTo>
                  <a:pt x="38100" y="609599"/>
                </a:lnTo>
                <a:lnTo>
                  <a:pt x="38100" y="38099"/>
                </a:lnTo>
                <a:lnTo>
                  <a:pt x="18287" y="38099"/>
                </a:lnTo>
                <a:lnTo>
                  <a:pt x="38100" y="18287"/>
                </a:lnTo>
                <a:lnTo>
                  <a:pt x="5676900" y="18287"/>
                </a:lnTo>
                <a:lnTo>
                  <a:pt x="5676900" y="0"/>
                </a:lnTo>
                <a:close/>
              </a:path>
              <a:path w="5676900" h="647700">
                <a:moveTo>
                  <a:pt x="38100" y="609599"/>
                </a:moveTo>
                <a:lnTo>
                  <a:pt x="18287" y="609599"/>
                </a:lnTo>
                <a:lnTo>
                  <a:pt x="38100" y="627887"/>
                </a:lnTo>
                <a:lnTo>
                  <a:pt x="38100" y="609599"/>
                </a:lnTo>
                <a:close/>
              </a:path>
              <a:path w="5676900" h="647700">
                <a:moveTo>
                  <a:pt x="5638800" y="609599"/>
                </a:moveTo>
                <a:lnTo>
                  <a:pt x="38100" y="609599"/>
                </a:lnTo>
                <a:lnTo>
                  <a:pt x="38100" y="627887"/>
                </a:lnTo>
                <a:lnTo>
                  <a:pt x="5638800" y="627887"/>
                </a:lnTo>
                <a:lnTo>
                  <a:pt x="5638800" y="609599"/>
                </a:lnTo>
                <a:close/>
              </a:path>
              <a:path w="5676900" h="647700">
                <a:moveTo>
                  <a:pt x="5638800" y="18287"/>
                </a:moveTo>
                <a:lnTo>
                  <a:pt x="5638800" y="627887"/>
                </a:lnTo>
                <a:lnTo>
                  <a:pt x="5657088" y="609599"/>
                </a:lnTo>
                <a:lnTo>
                  <a:pt x="5676900" y="609599"/>
                </a:lnTo>
                <a:lnTo>
                  <a:pt x="5676900" y="38099"/>
                </a:lnTo>
                <a:lnTo>
                  <a:pt x="5657088" y="38099"/>
                </a:lnTo>
                <a:lnTo>
                  <a:pt x="5638800" y="18287"/>
                </a:lnTo>
                <a:close/>
              </a:path>
              <a:path w="5676900" h="647700">
                <a:moveTo>
                  <a:pt x="5676900" y="609599"/>
                </a:moveTo>
                <a:lnTo>
                  <a:pt x="5657088" y="609599"/>
                </a:lnTo>
                <a:lnTo>
                  <a:pt x="5638800" y="627887"/>
                </a:lnTo>
                <a:lnTo>
                  <a:pt x="5676900" y="627887"/>
                </a:lnTo>
                <a:lnTo>
                  <a:pt x="5676900" y="609599"/>
                </a:lnTo>
                <a:close/>
              </a:path>
              <a:path w="5676900" h="647700">
                <a:moveTo>
                  <a:pt x="38100" y="18287"/>
                </a:moveTo>
                <a:lnTo>
                  <a:pt x="18287" y="38099"/>
                </a:lnTo>
                <a:lnTo>
                  <a:pt x="38100" y="38099"/>
                </a:lnTo>
                <a:lnTo>
                  <a:pt x="38100" y="18287"/>
                </a:lnTo>
                <a:close/>
              </a:path>
              <a:path w="5676900" h="647700">
                <a:moveTo>
                  <a:pt x="5638800" y="18287"/>
                </a:moveTo>
                <a:lnTo>
                  <a:pt x="38100" y="18287"/>
                </a:lnTo>
                <a:lnTo>
                  <a:pt x="38100" y="38099"/>
                </a:lnTo>
                <a:lnTo>
                  <a:pt x="5638800" y="38099"/>
                </a:lnTo>
                <a:lnTo>
                  <a:pt x="5638800" y="18287"/>
                </a:lnTo>
                <a:close/>
              </a:path>
              <a:path w="5676900" h="647700">
                <a:moveTo>
                  <a:pt x="5676900" y="18287"/>
                </a:moveTo>
                <a:lnTo>
                  <a:pt x="5638800" y="18287"/>
                </a:lnTo>
                <a:lnTo>
                  <a:pt x="5657088" y="38099"/>
                </a:lnTo>
                <a:lnTo>
                  <a:pt x="5676900" y="38099"/>
                </a:lnTo>
                <a:lnTo>
                  <a:pt x="5676900" y="18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454" y="138404"/>
            <a:ext cx="46545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Dịch</a:t>
            </a:r>
            <a:r>
              <a:rPr spc="-75" dirty="0"/>
              <a:t> </a:t>
            </a:r>
            <a:r>
              <a:rPr dirty="0"/>
              <a:t>máy</a:t>
            </a:r>
            <a:r>
              <a:rPr spc="-50" dirty="0"/>
              <a:t> </a:t>
            </a:r>
            <a:r>
              <a:rPr dirty="0"/>
              <a:t>thống</a:t>
            </a:r>
            <a:r>
              <a:rPr spc="-40" dirty="0"/>
              <a:t> </a:t>
            </a:r>
            <a:r>
              <a:rPr spc="-25" dirty="0"/>
              <a:t>kê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8640" y="1221740"/>
            <a:ext cx="7543800" cy="5026152"/>
            <a:chOff x="533400" y="1217675"/>
            <a:chExt cx="7543800" cy="5026152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217675"/>
              <a:ext cx="7543800" cy="2209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3427475"/>
              <a:ext cx="7543800" cy="281635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92780" y="5012435"/>
              <a:ext cx="2306320" cy="396240"/>
            </a:xfrm>
            <a:custGeom>
              <a:avLst/>
              <a:gdLst/>
              <a:ahLst/>
              <a:cxnLst/>
              <a:rect l="l" t="t" r="r" b="b"/>
              <a:pathLst>
                <a:path w="2306320" h="396239">
                  <a:moveTo>
                    <a:pt x="50292" y="91440"/>
                  </a:moveTo>
                  <a:lnTo>
                    <a:pt x="16764" y="74676"/>
                  </a:lnTo>
                  <a:lnTo>
                    <a:pt x="0" y="109728"/>
                  </a:lnTo>
                  <a:lnTo>
                    <a:pt x="33528" y="126492"/>
                  </a:lnTo>
                  <a:lnTo>
                    <a:pt x="50292" y="91440"/>
                  </a:lnTo>
                  <a:close/>
                </a:path>
                <a:path w="2306320" h="396239">
                  <a:moveTo>
                    <a:pt x="118872" y="126492"/>
                  </a:moveTo>
                  <a:lnTo>
                    <a:pt x="85344" y="109728"/>
                  </a:lnTo>
                  <a:lnTo>
                    <a:pt x="68580" y="143256"/>
                  </a:lnTo>
                  <a:lnTo>
                    <a:pt x="102108" y="160020"/>
                  </a:lnTo>
                  <a:lnTo>
                    <a:pt x="118872" y="126492"/>
                  </a:lnTo>
                  <a:close/>
                </a:path>
                <a:path w="2306320" h="396239">
                  <a:moveTo>
                    <a:pt x="187452" y="160020"/>
                  </a:moveTo>
                  <a:lnTo>
                    <a:pt x="153924" y="143256"/>
                  </a:lnTo>
                  <a:lnTo>
                    <a:pt x="135623" y="176784"/>
                  </a:lnTo>
                  <a:lnTo>
                    <a:pt x="170688" y="195084"/>
                  </a:lnTo>
                  <a:lnTo>
                    <a:pt x="187452" y="160020"/>
                  </a:lnTo>
                  <a:close/>
                </a:path>
                <a:path w="2306320" h="396239">
                  <a:moveTo>
                    <a:pt x="256032" y="195084"/>
                  </a:moveTo>
                  <a:lnTo>
                    <a:pt x="220980" y="176784"/>
                  </a:lnTo>
                  <a:lnTo>
                    <a:pt x="204216" y="211836"/>
                  </a:lnTo>
                  <a:lnTo>
                    <a:pt x="237744" y="228600"/>
                  </a:lnTo>
                  <a:lnTo>
                    <a:pt x="256032" y="195084"/>
                  </a:lnTo>
                  <a:close/>
                </a:path>
                <a:path w="2306320" h="396239">
                  <a:moveTo>
                    <a:pt x="323088" y="228600"/>
                  </a:moveTo>
                  <a:lnTo>
                    <a:pt x="289560" y="211836"/>
                  </a:lnTo>
                  <a:lnTo>
                    <a:pt x="272796" y="245364"/>
                  </a:lnTo>
                  <a:lnTo>
                    <a:pt x="306324" y="262128"/>
                  </a:lnTo>
                  <a:lnTo>
                    <a:pt x="323088" y="228600"/>
                  </a:lnTo>
                  <a:close/>
                </a:path>
                <a:path w="2306320" h="396239">
                  <a:moveTo>
                    <a:pt x="391668" y="262128"/>
                  </a:moveTo>
                  <a:lnTo>
                    <a:pt x="358140" y="245364"/>
                  </a:lnTo>
                  <a:lnTo>
                    <a:pt x="339852" y="278892"/>
                  </a:lnTo>
                  <a:lnTo>
                    <a:pt x="374904" y="297180"/>
                  </a:lnTo>
                  <a:lnTo>
                    <a:pt x="391668" y="262128"/>
                  </a:lnTo>
                  <a:close/>
                </a:path>
                <a:path w="2306320" h="396239">
                  <a:moveTo>
                    <a:pt x="460248" y="297180"/>
                  </a:moveTo>
                  <a:lnTo>
                    <a:pt x="425196" y="278892"/>
                  </a:lnTo>
                  <a:lnTo>
                    <a:pt x="408432" y="313944"/>
                  </a:lnTo>
                  <a:lnTo>
                    <a:pt x="443484" y="330708"/>
                  </a:lnTo>
                  <a:lnTo>
                    <a:pt x="460248" y="297180"/>
                  </a:lnTo>
                  <a:close/>
                </a:path>
                <a:path w="2306320" h="396239">
                  <a:moveTo>
                    <a:pt x="527304" y="330708"/>
                  </a:moveTo>
                  <a:lnTo>
                    <a:pt x="493776" y="313944"/>
                  </a:lnTo>
                  <a:lnTo>
                    <a:pt x="477012" y="347472"/>
                  </a:lnTo>
                  <a:lnTo>
                    <a:pt x="510540" y="364236"/>
                  </a:lnTo>
                  <a:lnTo>
                    <a:pt x="527304" y="330708"/>
                  </a:lnTo>
                  <a:close/>
                </a:path>
                <a:path w="2306320" h="396239">
                  <a:moveTo>
                    <a:pt x="617220" y="396240"/>
                  </a:moveTo>
                  <a:lnTo>
                    <a:pt x="541020" y="294132"/>
                  </a:lnTo>
                  <a:lnTo>
                    <a:pt x="550164" y="362712"/>
                  </a:lnTo>
                  <a:lnTo>
                    <a:pt x="490728" y="396240"/>
                  </a:lnTo>
                  <a:lnTo>
                    <a:pt x="617220" y="396240"/>
                  </a:lnTo>
                  <a:close/>
                </a:path>
                <a:path w="2306320" h="396239">
                  <a:moveTo>
                    <a:pt x="1886712" y="376428"/>
                  </a:moveTo>
                  <a:lnTo>
                    <a:pt x="1854708" y="364236"/>
                  </a:lnTo>
                  <a:lnTo>
                    <a:pt x="1845602" y="360781"/>
                  </a:lnTo>
                  <a:lnTo>
                    <a:pt x="1871472" y="341376"/>
                  </a:lnTo>
                  <a:lnTo>
                    <a:pt x="1848612" y="310896"/>
                  </a:lnTo>
                  <a:lnTo>
                    <a:pt x="1835861" y="319824"/>
                  </a:lnTo>
                  <a:lnTo>
                    <a:pt x="1835861" y="357060"/>
                  </a:lnTo>
                  <a:lnTo>
                    <a:pt x="1822704" y="352044"/>
                  </a:lnTo>
                  <a:lnTo>
                    <a:pt x="1822386" y="338213"/>
                  </a:lnTo>
                  <a:lnTo>
                    <a:pt x="1835861" y="357060"/>
                  </a:lnTo>
                  <a:lnTo>
                    <a:pt x="1835861" y="319824"/>
                  </a:lnTo>
                  <a:lnTo>
                    <a:pt x="1822196" y="329387"/>
                  </a:lnTo>
                  <a:lnTo>
                    <a:pt x="1821180" y="283464"/>
                  </a:lnTo>
                  <a:lnTo>
                    <a:pt x="1760220" y="396240"/>
                  </a:lnTo>
                  <a:lnTo>
                    <a:pt x="1886712" y="376428"/>
                  </a:lnTo>
                  <a:close/>
                </a:path>
                <a:path w="2306320" h="396239">
                  <a:moveTo>
                    <a:pt x="1933956" y="297180"/>
                  </a:moveTo>
                  <a:lnTo>
                    <a:pt x="1911096" y="266700"/>
                  </a:lnTo>
                  <a:lnTo>
                    <a:pt x="1880616" y="288036"/>
                  </a:lnTo>
                  <a:lnTo>
                    <a:pt x="1901952" y="320040"/>
                  </a:lnTo>
                  <a:lnTo>
                    <a:pt x="1933956" y="297180"/>
                  </a:lnTo>
                  <a:close/>
                </a:path>
                <a:path w="2306320" h="396239">
                  <a:moveTo>
                    <a:pt x="1994916" y="252984"/>
                  </a:moveTo>
                  <a:lnTo>
                    <a:pt x="1973580" y="222504"/>
                  </a:lnTo>
                  <a:lnTo>
                    <a:pt x="1941576" y="243840"/>
                  </a:lnTo>
                  <a:lnTo>
                    <a:pt x="1964436" y="274320"/>
                  </a:lnTo>
                  <a:lnTo>
                    <a:pt x="1994916" y="252984"/>
                  </a:lnTo>
                  <a:close/>
                </a:path>
                <a:path w="2306320" h="396239">
                  <a:moveTo>
                    <a:pt x="2057400" y="208788"/>
                  </a:moveTo>
                  <a:lnTo>
                    <a:pt x="2034540" y="178308"/>
                  </a:lnTo>
                  <a:lnTo>
                    <a:pt x="2004060" y="199644"/>
                  </a:lnTo>
                  <a:lnTo>
                    <a:pt x="2026920" y="230124"/>
                  </a:lnTo>
                  <a:lnTo>
                    <a:pt x="2057400" y="208788"/>
                  </a:lnTo>
                  <a:close/>
                </a:path>
                <a:path w="2306320" h="396239">
                  <a:moveTo>
                    <a:pt x="2119884" y="164592"/>
                  </a:moveTo>
                  <a:lnTo>
                    <a:pt x="2097024" y="132588"/>
                  </a:lnTo>
                  <a:lnTo>
                    <a:pt x="2066544" y="155448"/>
                  </a:lnTo>
                  <a:lnTo>
                    <a:pt x="2087880" y="185940"/>
                  </a:lnTo>
                  <a:lnTo>
                    <a:pt x="2119884" y="164592"/>
                  </a:lnTo>
                  <a:close/>
                </a:path>
                <a:path w="2306320" h="396239">
                  <a:moveTo>
                    <a:pt x="2180844" y="120396"/>
                  </a:moveTo>
                  <a:lnTo>
                    <a:pt x="2159508" y="88392"/>
                  </a:lnTo>
                  <a:lnTo>
                    <a:pt x="2127504" y="111252"/>
                  </a:lnTo>
                  <a:lnTo>
                    <a:pt x="2150364" y="141732"/>
                  </a:lnTo>
                  <a:lnTo>
                    <a:pt x="2180844" y="120396"/>
                  </a:lnTo>
                  <a:close/>
                </a:path>
                <a:path w="2306320" h="396239">
                  <a:moveTo>
                    <a:pt x="2243328" y="76200"/>
                  </a:moveTo>
                  <a:lnTo>
                    <a:pt x="2221992" y="44196"/>
                  </a:lnTo>
                  <a:lnTo>
                    <a:pt x="2189988" y="67056"/>
                  </a:lnTo>
                  <a:lnTo>
                    <a:pt x="2212848" y="97536"/>
                  </a:lnTo>
                  <a:lnTo>
                    <a:pt x="2243328" y="76200"/>
                  </a:lnTo>
                  <a:close/>
                </a:path>
                <a:path w="2306320" h="396239">
                  <a:moveTo>
                    <a:pt x="2305812" y="32004"/>
                  </a:moveTo>
                  <a:lnTo>
                    <a:pt x="2282952" y="0"/>
                  </a:lnTo>
                  <a:lnTo>
                    <a:pt x="2252472" y="22860"/>
                  </a:lnTo>
                  <a:lnTo>
                    <a:pt x="2273808" y="53340"/>
                  </a:lnTo>
                  <a:lnTo>
                    <a:pt x="2305812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681" y="980719"/>
            <a:ext cx="26968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Các</a:t>
            </a:r>
            <a:r>
              <a:rPr spc="-25" dirty="0"/>
              <a:t> </a:t>
            </a:r>
            <a:r>
              <a:rPr dirty="0"/>
              <a:t>yếu</a:t>
            </a:r>
            <a:r>
              <a:rPr spc="-5" dirty="0"/>
              <a:t> </a:t>
            </a:r>
            <a:r>
              <a:rPr spc="-25" dirty="0"/>
              <a:t>tố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855787"/>
            <a:ext cx="8249920" cy="430784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0029" marR="34290" indent="-227329">
              <a:lnSpc>
                <a:spcPts val="23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D33F1"/>
                </a:solidFill>
                <a:latin typeface="Arial"/>
                <a:cs typeface="Arial"/>
              </a:rPr>
              <a:t>Mô</a:t>
            </a:r>
            <a:r>
              <a:rPr sz="2400" spc="-80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33F1"/>
                </a:solidFill>
                <a:latin typeface="Arial"/>
                <a:cs typeface="Arial"/>
              </a:rPr>
              <a:t>hình</a:t>
            </a:r>
            <a:r>
              <a:rPr sz="2400" spc="-5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33F1"/>
                </a:solidFill>
                <a:latin typeface="Arial"/>
                <a:cs typeface="Arial"/>
              </a:rPr>
              <a:t>ngôn</a:t>
            </a:r>
            <a:r>
              <a:rPr sz="2400" spc="-5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33F1"/>
                </a:solidFill>
                <a:latin typeface="Arial"/>
                <a:cs typeface="Arial"/>
              </a:rPr>
              <a:t>ngữ</a:t>
            </a:r>
            <a:r>
              <a:rPr sz="2400" spc="-4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33F1"/>
                </a:solidFill>
                <a:latin typeface="Arial"/>
                <a:cs typeface="Arial"/>
              </a:rPr>
              <a:t>-</a:t>
            </a:r>
            <a:r>
              <a:rPr sz="2400" spc="-60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33F1"/>
                </a:solidFill>
                <a:latin typeface="Arial"/>
                <a:cs typeface="Arial"/>
              </a:rPr>
              <a:t>Language</a:t>
            </a:r>
            <a:r>
              <a:rPr sz="2400" spc="-40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33F1"/>
                </a:solidFill>
                <a:latin typeface="Arial"/>
                <a:cs typeface="Arial"/>
              </a:rPr>
              <a:t>Model</a:t>
            </a:r>
            <a:r>
              <a:rPr sz="2400" spc="-50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(LM):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xác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suất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thấy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1 	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tiếng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(E)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(xác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suất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tiền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nghiệm):</a:t>
            </a:r>
            <a:endParaRPr sz="2400">
              <a:latin typeface="Arial"/>
              <a:cs typeface="Arial"/>
            </a:endParaRPr>
          </a:p>
          <a:p>
            <a:pPr marL="704215">
              <a:lnSpc>
                <a:spcPts val="2820"/>
              </a:lnSpc>
            </a:pPr>
            <a:r>
              <a:rPr sz="2400" spc="-20" dirty="0">
                <a:latin typeface="Arial"/>
                <a:cs typeface="Arial"/>
              </a:rPr>
              <a:t>P(E)</a:t>
            </a:r>
            <a:endParaRPr sz="2400">
              <a:latin typeface="Arial"/>
              <a:cs typeface="Arial"/>
            </a:endParaRPr>
          </a:p>
          <a:p>
            <a:pPr marL="240029" marR="5080" indent="-227329">
              <a:lnSpc>
                <a:spcPct val="80000"/>
              </a:lnSpc>
              <a:spcBef>
                <a:spcPts val="1005"/>
              </a:spcBef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0D33F1"/>
                </a:solidFill>
                <a:latin typeface="Arial"/>
                <a:cs typeface="Arial"/>
              </a:rPr>
              <a:t>Mô</a:t>
            </a:r>
            <a:r>
              <a:rPr sz="2400" spc="-7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33F1"/>
                </a:solidFill>
                <a:latin typeface="Arial"/>
                <a:cs typeface="Arial"/>
              </a:rPr>
              <a:t>hình</a:t>
            </a:r>
            <a:r>
              <a:rPr sz="2400" spc="-5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33F1"/>
                </a:solidFill>
                <a:latin typeface="Arial"/>
                <a:cs typeface="Arial"/>
              </a:rPr>
              <a:t>dịch</a:t>
            </a:r>
            <a:r>
              <a:rPr sz="2400" spc="-4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33F1"/>
                </a:solidFill>
                <a:latin typeface="Arial"/>
                <a:cs typeface="Arial"/>
              </a:rPr>
              <a:t>-</a:t>
            </a:r>
            <a:r>
              <a:rPr sz="2400" spc="-100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D33F1"/>
                </a:solidFill>
                <a:latin typeface="Arial"/>
                <a:cs typeface="Arial"/>
              </a:rPr>
              <a:t>Translation</a:t>
            </a:r>
            <a:r>
              <a:rPr sz="2400" spc="-40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D33F1"/>
                </a:solidFill>
                <a:latin typeface="Arial"/>
                <a:cs typeface="Arial"/>
              </a:rPr>
              <a:t>Model</a:t>
            </a:r>
            <a:r>
              <a:rPr sz="2400" spc="-4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(TM):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đích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tiếng 	</a:t>
            </a:r>
            <a:r>
              <a:rPr sz="2400" dirty="0">
                <a:latin typeface="Arial"/>
                <a:cs typeface="Arial"/>
              </a:rPr>
              <a:t>Pháp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(F)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khi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20" dirty="0">
                <a:latin typeface="Arial"/>
                <a:cs typeface="Arial"/>
              </a:rPr>
              <a:t> tiếng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Anh:</a:t>
            </a:r>
            <a:endParaRPr sz="2400">
              <a:latin typeface="Arial"/>
              <a:cs typeface="Arial"/>
            </a:endParaRPr>
          </a:p>
          <a:p>
            <a:pPr marL="704215">
              <a:lnSpc>
                <a:spcPts val="2795"/>
              </a:lnSpc>
            </a:pPr>
            <a:r>
              <a:rPr sz="2400" spc="-10" dirty="0">
                <a:latin typeface="Arial"/>
                <a:cs typeface="Arial"/>
              </a:rPr>
              <a:t>P(F|E)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ts val="2840"/>
              </a:lnSpc>
              <a:spcBef>
                <a:spcPts val="434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Thủ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tục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tìm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kiếm:</a:t>
            </a:r>
            <a:endParaRPr sz="2400">
              <a:latin typeface="Arial"/>
              <a:cs typeface="Arial"/>
            </a:endParaRPr>
          </a:p>
          <a:p>
            <a:pPr marL="704215" marR="67310" lvl="1" indent="-347980">
              <a:lnSpc>
                <a:spcPct val="80000"/>
              </a:lnSpc>
              <a:spcBef>
                <a:spcPts val="535"/>
              </a:spcBef>
              <a:buChar char="•"/>
              <a:tabLst>
                <a:tab pos="704215" algn="l"/>
              </a:tabLst>
            </a:pPr>
            <a:r>
              <a:rPr sz="2400" dirty="0">
                <a:latin typeface="Arial"/>
                <a:cs typeface="Arial"/>
              </a:rPr>
              <a:t>Cho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F,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tìm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tốt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nhất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mô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hình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ngôn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ngữ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và </a:t>
            </a:r>
            <a:r>
              <a:rPr sz="2400" dirty="0">
                <a:latin typeface="Arial"/>
                <a:cs typeface="Arial"/>
              </a:rPr>
              <a:t>mô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hình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dịch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TM.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ts val="2845"/>
              </a:lnSpc>
              <a:spcBef>
                <a:spcPts val="43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Vấn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đề: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thiếu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dữ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liệu!</a:t>
            </a:r>
            <a:endParaRPr sz="2400">
              <a:latin typeface="Arial"/>
              <a:cs typeface="Arial"/>
            </a:endParaRPr>
          </a:p>
          <a:p>
            <a:pPr marL="704215" lvl="1" indent="-347345">
              <a:lnSpc>
                <a:spcPts val="2800"/>
              </a:lnSpc>
              <a:buChar char="•"/>
              <a:tabLst>
                <a:tab pos="704215" algn="l"/>
              </a:tabLst>
            </a:pPr>
            <a:r>
              <a:rPr sz="2400" spc="-150" dirty="0">
                <a:latin typeface="Arial"/>
                <a:cs typeface="Arial"/>
              </a:rPr>
              <a:t>Ta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tạo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điển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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  <a:p>
            <a:pPr marL="704215" lvl="1" indent="-347345">
              <a:lnSpc>
                <a:spcPts val="2840"/>
              </a:lnSpc>
              <a:buChar char="•"/>
              <a:tabLst>
                <a:tab pos="704215" algn="l"/>
              </a:tabLst>
            </a:pPr>
            <a:r>
              <a:rPr sz="2400" dirty="0">
                <a:latin typeface="Arial"/>
                <a:cs typeface="Arial"/>
              </a:rPr>
              <a:t>Thậm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thí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bình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thường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thấy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lặp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lại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lần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105"/>
              </a:spcBef>
            </a:pPr>
            <a:r>
              <a:rPr dirty="0"/>
              <a:t>Ý</a:t>
            </a:r>
            <a:r>
              <a:rPr spc="-80" dirty="0"/>
              <a:t> </a:t>
            </a:r>
            <a:r>
              <a:rPr dirty="0"/>
              <a:t>tưởng</a:t>
            </a:r>
            <a:r>
              <a:rPr spc="-60" dirty="0"/>
              <a:t> </a:t>
            </a:r>
            <a:r>
              <a:rPr dirty="0"/>
              <a:t>gióng</a:t>
            </a:r>
            <a:r>
              <a:rPr spc="-55" dirty="0"/>
              <a:t> </a:t>
            </a:r>
            <a:r>
              <a:rPr spc="-20" dirty="0"/>
              <a:t>hàng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40" y="2134679"/>
            <a:ext cx="8637270" cy="26289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029" marR="5080" indent="-227329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Mô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hình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dịch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quan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tâm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đến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chuỗi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đúng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tiếng 	</a:t>
            </a:r>
            <a:r>
              <a:rPr sz="2400" spc="-25" dirty="0">
                <a:latin typeface="Arial"/>
                <a:cs typeface="Arial"/>
              </a:rPr>
              <a:t>Anh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Sử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cách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tiếp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cận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gán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nhãn:</a:t>
            </a:r>
            <a:endParaRPr sz="2400">
              <a:latin typeface="Arial"/>
              <a:cs typeface="Arial"/>
            </a:endParaRPr>
          </a:p>
          <a:p>
            <a:pPr marL="1155065" lvl="1" indent="-227965">
              <a:lnSpc>
                <a:spcPct val="100000"/>
              </a:lnSpc>
              <a:spcBef>
                <a:spcPts val="265"/>
              </a:spcBef>
              <a:buChar char="•"/>
              <a:tabLst>
                <a:tab pos="1155065" algn="l"/>
              </a:tabLst>
            </a:pPr>
            <a:r>
              <a:rPr sz="2000" dirty="0">
                <a:latin typeface="Arial"/>
                <a:cs typeface="Arial"/>
              </a:rPr>
              <a:t>1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tiếng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Anh(“tag”)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~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tiếng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Pháp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(“word”)</a:t>
            </a:r>
            <a:endParaRPr sz="2000">
              <a:latin typeface="Arial"/>
              <a:cs typeface="Arial"/>
            </a:endParaRPr>
          </a:p>
          <a:p>
            <a:pPr marL="698500" marR="508000" indent="-228600">
              <a:lnSpc>
                <a:spcPts val="2580"/>
              </a:lnSpc>
              <a:spcBef>
                <a:spcPts val="550"/>
              </a:spcBef>
            </a:pPr>
            <a:r>
              <a:rPr sz="2400" dirty="0">
                <a:latin typeface="Symbol"/>
                <a:cs typeface="Symbol"/>
              </a:rPr>
              <a:t>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thực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tế: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thậm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chí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số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bằng nhau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80"/>
              </a:spcBef>
            </a:pPr>
            <a:r>
              <a:rPr sz="2400" dirty="0">
                <a:latin typeface="Symbol"/>
                <a:cs typeface="Symbol"/>
              </a:rPr>
              <a:t>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sử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“gióng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hàng”.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738" y="1011478"/>
            <a:ext cx="49961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Ý</a:t>
            </a:r>
            <a:r>
              <a:rPr spc="-80" dirty="0"/>
              <a:t> </a:t>
            </a:r>
            <a:r>
              <a:rPr dirty="0"/>
              <a:t>tưởng</a:t>
            </a:r>
            <a:r>
              <a:rPr spc="-60" dirty="0"/>
              <a:t> </a:t>
            </a:r>
            <a:r>
              <a:rPr dirty="0"/>
              <a:t>gióng</a:t>
            </a:r>
            <a:r>
              <a:rPr spc="-55" dirty="0"/>
              <a:t> </a:t>
            </a:r>
            <a:r>
              <a:rPr spc="-20" dirty="0"/>
              <a:t>hàng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815930"/>
            <a:ext cx="6092825" cy="37846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sz="3000" dirty="0">
                <a:latin typeface="Arial"/>
                <a:cs typeface="Arial"/>
              </a:rPr>
              <a:t>Các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tập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ngữ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liệu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sử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dụng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giả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thiết:</a:t>
            </a:r>
            <a:endParaRPr sz="3000">
              <a:latin typeface="Arial"/>
              <a:cs typeface="Arial"/>
            </a:endParaRPr>
          </a:p>
          <a:p>
            <a:pPr marL="1000125" lvl="1" indent="-294640">
              <a:lnSpc>
                <a:spcPct val="100000"/>
              </a:lnSpc>
              <a:spcBef>
                <a:spcPts val="295"/>
              </a:spcBef>
              <a:buChar char="•"/>
              <a:tabLst>
                <a:tab pos="1000125" algn="l"/>
              </a:tabLst>
            </a:pPr>
            <a:r>
              <a:rPr sz="2000" dirty="0">
                <a:latin typeface="Arial"/>
                <a:cs typeface="Arial"/>
              </a:rPr>
              <a:t>Dữ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liệu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(dịch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Symbol"/>
                <a:cs typeface="Symbol"/>
              </a:rPr>
              <a:t>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Arial"/>
                <a:cs typeface="Arial"/>
              </a:rPr>
              <a:t>F)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90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3000" dirty="0">
                <a:latin typeface="Arial"/>
                <a:cs typeface="Arial"/>
              </a:rPr>
              <a:t>Gióng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hàng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-25" dirty="0">
                <a:latin typeface="Arial"/>
                <a:cs typeface="Arial"/>
              </a:rPr>
              <a:t>câu</a:t>
            </a:r>
            <a:endParaRPr sz="3000">
              <a:latin typeface="Arial"/>
              <a:cs typeface="Arial"/>
            </a:endParaRPr>
          </a:p>
          <a:p>
            <a:pPr marL="1000125" lvl="1" indent="-294640">
              <a:lnSpc>
                <a:spcPct val="100000"/>
              </a:lnSpc>
              <a:spcBef>
                <a:spcPts val="280"/>
              </a:spcBef>
              <a:buChar char="•"/>
              <a:tabLst>
                <a:tab pos="1000125" algn="l"/>
              </a:tabLst>
            </a:pPr>
            <a:r>
              <a:rPr sz="2000" dirty="0">
                <a:latin typeface="Arial"/>
                <a:cs typeface="Arial"/>
              </a:rPr>
              <a:t>Phát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hiện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câu</a:t>
            </a:r>
            <a:endParaRPr sz="2000">
              <a:latin typeface="Arial"/>
              <a:cs typeface="Arial"/>
            </a:endParaRPr>
          </a:p>
          <a:p>
            <a:pPr marL="1000125" lvl="1" indent="-294640">
              <a:lnSpc>
                <a:spcPct val="100000"/>
              </a:lnSpc>
              <a:spcBef>
                <a:spcPts val="265"/>
              </a:spcBef>
              <a:buChar char="•"/>
              <a:tabLst>
                <a:tab pos="1000125" algn="l"/>
              </a:tabLst>
            </a:pPr>
            <a:r>
              <a:rPr sz="2000" dirty="0">
                <a:latin typeface="Arial"/>
                <a:cs typeface="Arial"/>
              </a:rPr>
              <a:t>Gióng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hàng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câu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90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3000" dirty="0">
                <a:latin typeface="Arial"/>
                <a:cs typeface="Arial"/>
              </a:rPr>
              <a:t>Gióng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hàng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-25" dirty="0">
                <a:latin typeface="Arial"/>
                <a:cs typeface="Arial"/>
              </a:rPr>
              <a:t>từ</a:t>
            </a:r>
            <a:endParaRPr sz="3000">
              <a:latin typeface="Arial"/>
              <a:cs typeface="Arial"/>
            </a:endParaRPr>
          </a:p>
          <a:p>
            <a:pPr marL="1000125" lvl="1" indent="-294640">
              <a:lnSpc>
                <a:spcPct val="100000"/>
              </a:lnSpc>
              <a:spcBef>
                <a:spcPts val="295"/>
              </a:spcBef>
              <a:buChar char="•"/>
              <a:tabLst>
                <a:tab pos="1000125" algn="l"/>
              </a:tabLst>
            </a:pPr>
            <a:r>
              <a:rPr sz="2000" dirty="0">
                <a:latin typeface="Arial"/>
                <a:cs typeface="Arial"/>
              </a:rPr>
              <a:t>Tách</a:t>
            </a:r>
            <a:r>
              <a:rPr sz="2000" spc="-25" dirty="0">
                <a:latin typeface="Arial"/>
                <a:cs typeface="Arial"/>
              </a:rPr>
              <a:t> từ</a:t>
            </a:r>
            <a:endParaRPr sz="2000">
              <a:latin typeface="Arial"/>
              <a:cs typeface="Arial"/>
            </a:endParaRPr>
          </a:p>
          <a:p>
            <a:pPr marL="1000125" lvl="1" indent="-294640">
              <a:lnSpc>
                <a:spcPct val="100000"/>
              </a:lnSpc>
              <a:spcBef>
                <a:spcPts val="250"/>
              </a:spcBef>
              <a:buChar char="•"/>
              <a:tabLst>
                <a:tab pos="1000125" algn="l"/>
              </a:tabLst>
            </a:pPr>
            <a:r>
              <a:rPr sz="2000" dirty="0">
                <a:latin typeface="Arial"/>
                <a:cs typeface="Arial"/>
              </a:rPr>
              <a:t>Gióng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hàng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(với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1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số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ràng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buộc)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5205" rIns="0" bIns="0" rtlCol="0">
            <a:spAutoFit/>
          </a:bodyPr>
          <a:lstStyle/>
          <a:p>
            <a:pPr marL="774065">
              <a:lnSpc>
                <a:spcPct val="100000"/>
              </a:lnSpc>
              <a:spcBef>
                <a:spcPts val="105"/>
              </a:spcBef>
            </a:pPr>
            <a:r>
              <a:rPr dirty="0"/>
              <a:t>Ví</a:t>
            </a:r>
            <a:r>
              <a:rPr spc="-55" dirty="0"/>
              <a:t> </a:t>
            </a:r>
            <a:r>
              <a:rPr spc="-25" dirty="0"/>
              <a:t>dụ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95" y="2443885"/>
            <a:ext cx="7183755" cy="22428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39395" marR="543560" indent="-227329">
              <a:lnSpc>
                <a:spcPts val="3030"/>
              </a:lnSpc>
              <a:spcBef>
                <a:spcPts val="47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Au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sortir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saison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97/98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surtout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au 	</a:t>
            </a:r>
            <a:r>
              <a:rPr sz="2800" dirty="0">
                <a:latin typeface="Arial"/>
                <a:cs typeface="Arial"/>
              </a:rPr>
              <a:t>debut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cette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saison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98/99…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5"/>
              </a:spcBef>
              <a:buFont typeface="Arial"/>
              <a:buChar char="•"/>
            </a:pPr>
            <a:endParaRPr sz="2800">
              <a:latin typeface="Arial"/>
              <a:cs typeface="Arial"/>
            </a:endParaRPr>
          </a:p>
          <a:p>
            <a:pPr marL="239395" marR="5080" indent="-227329">
              <a:lnSpc>
                <a:spcPts val="3020"/>
              </a:lnSpc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With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leaving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season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97/98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especially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at 	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beginning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this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season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98/99…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7928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05"/>
              </a:spcBef>
            </a:pPr>
            <a:r>
              <a:rPr dirty="0"/>
              <a:t>Gióng</a:t>
            </a:r>
            <a:r>
              <a:rPr spc="-114" dirty="0"/>
              <a:t> </a:t>
            </a:r>
            <a:r>
              <a:rPr dirty="0"/>
              <a:t>hàng</a:t>
            </a:r>
            <a:r>
              <a:rPr spc="-95" dirty="0"/>
              <a:t> </a:t>
            </a:r>
            <a:r>
              <a:rPr spc="-25" dirty="0"/>
              <a:t>câu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2108542"/>
            <a:ext cx="3427095" cy="29514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41300" marR="5080" indent="-228600">
              <a:lnSpc>
                <a:spcPts val="3240"/>
              </a:lnSpc>
              <a:spcBef>
                <a:spcPts val="505"/>
              </a:spcBef>
            </a:pPr>
            <a:r>
              <a:rPr sz="3000" dirty="0">
                <a:latin typeface="Arial"/>
                <a:cs typeface="Arial"/>
              </a:rPr>
              <a:t>The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old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man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25" dirty="0">
                <a:latin typeface="Arial"/>
                <a:cs typeface="Arial"/>
              </a:rPr>
              <a:t>is </a:t>
            </a:r>
            <a:r>
              <a:rPr sz="3000" spc="-20" dirty="0">
                <a:latin typeface="Arial"/>
                <a:cs typeface="Arial"/>
              </a:rPr>
              <a:t>happy.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He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spc="-25" dirty="0">
                <a:latin typeface="Arial"/>
                <a:cs typeface="Arial"/>
              </a:rPr>
              <a:t>has </a:t>
            </a:r>
            <a:r>
              <a:rPr sz="3000" dirty="0">
                <a:latin typeface="Arial"/>
                <a:cs typeface="Arial"/>
              </a:rPr>
              <a:t>fished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many</a:t>
            </a:r>
            <a:r>
              <a:rPr sz="3000" spc="-10" dirty="0">
                <a:latin typeface="Arial"/>
                <a:cs typeface="Arial"/>
              </a:rPr>
              <a:t> times. </a:t>
            </a:r>
            <a:r>
              <a:rPr sz="3000" dirty="0">
                <a:latin typeface="Arial"/>
                <a:cs typeface="Arial"/>
              </a:rPr>
              <a:t>His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wife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talks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spc="-25" dirty="0">
                <a:latin typeface="Arial"/>
                <a:cs typeface="Arial"/>
              </a:rPr>
              <a:t>to </a:t>
            </a:r>
            <a:r>
              <a:rPr sz="3000" dirty="0">
                <a:latin typeface="Arial"/>
                <a:cs typeface="Arial"/>
              </a:rPr>
              <a:t>him.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The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fish </a:t>
            </a:r>
            <a:r>
              <a:rPr sz="3000" spc="-25" dirty="0">
                <a:latin typeface="Arial"/>
                <a:cs typeface="Arial"/>
              </a:rPr>
              <a:t>are </a:t>
            </a:r>
            <a:r>
              <a:rPr sz="3000" dirty="0">
                <a:latin typeface="Arial"/>
                <a:cs typeface="Arial"/>
              </a:rPr>
              <a:t>jumping.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spc="-25" dirty="0">
                <a:latin typeface="Arial"/>
                <a:cs typeface="Arial"/>
              </a:rPr>
              <a:t>The </a:t>
            </a:r>
            <a:r>
              <a:rPr sz="3000" dirty="0">
                <a:latin typeface="Arial"/>
                <a:cs typeface="Arial"/>
              </a:rPr>
              <a:t>sharks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await.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4574540" y="2225890"/>
            <a:ext cx="361315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ahoma"/>
                <a:cs typeface="Tahoma"/>
              </a:rPr>
              <a:t>El</a:t>
            </a:r>
            <a:r>
              <a:rPr sz="3000" spc="-2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viejo</a:t>
            </a:r>
            <a:r>
              <a:rPr sz="3000" spc="-1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está</a:t>
            </a:r>
            <a:r>
              <a:rPr sz="3000" spc="-45" dirty="0">
                <a:latin typeface="Tahoma"/>
                <a:cs typeface="Tahoma"/>
              </a:rPr>
              <a:t> </a:t>
            </a:r>
            <a:r>
              <a:rPr sz="3000" spc="-20" dirty="0">
                <a:latin typeface="Tahoma"/>
                <a:cs typeface="Tahoma"/>
              </a:rPr>
              <a:t>feliz </a:t>
            </a:r>
            <a:r>
              <a:rPr sz="3000" dirty="0">
                <a:latin typeface="Tahoma"/>
                <a:cs typeface="Tahoma"/>
              </a:rPr>
              <a:t>porque</a:t>
            </a:r>
            <a:r>
              <a:rPr sz="3000" spc="-65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ha</a:t>
            </a:r>
            <a:r>
              <a:rPr sz="3000" spc="-50" dirty="0">
                <a:latin typeface="Tahoma"/>
                <a:cs typeface="Tahoma"/>
              </a:rPr>
              <a:t> </a:t>
            </a:r>
            <a:r>
              <a:rPr sz="3000" spc="-10" dirty="0">
                <a:latin typeface="Tahoma"/>
                <a:cs typeface="Tahoma"/>
              </a:rPr>
              <a:t>pescado </a:t>
            </a:r>
            <a:r>
              <a:rPr sz="3000" dirty="0">
                <a:latin typeface="Tahoma"/>
                <a:cs typeface="Tahoma"/>
              </a:rPr>
              <a:t>muchos</a:t>
            </a:r>
            <a:r>
              <a:rPr sz="3000" spc="-8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veces.</a:t>
            </a:r>
            <a:r>
              <a:rPr sz="3000" spc="-95" dirty="0">
                <a:latin typeface="Tahoma"/>
                <a:cs typeface="Tahoma"/>
              </a:rPr>
              <a:t> </a:t>
            </a:r>
            <a:r>
              <a:rPr sz="3000" spc="-25" dirty="0">
                <a:latin typeface="Tahoma"/>
                <a:cs typeface="Tahoma"/>
              </a:rPr>
              <a:t>Su </a:t>
            </a:r>
            <a:r>
              <a:rPr sz="3000" dirty="0">
                <a:latin typeface="Tahoma"/>
                <a:cs typeface="Tahoma"/>
              </a:rPr>
              <a:t>mujer</a:t>
            </a:r>
            <a:r>
              <a:rPr sz="3000" spc="-7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habla</a:t>
            </a:r>
            <a:r>
              <a:rPr sz="3000" spc="-50" dirty="0">
                <a:latin typeface="Tahoma"/>
                <a:cs typeface="Tahoma"/>
              </a:rPr>
              <a:t> </a:t>
            </a:r>
            <a:r>
              <a:rPr sz="3000" dirty="0">
                <a:latin typeface="Tahoma"/>
                <a:cs typeface="Tahoma"/>
              </a:rPr>
              <a:t>con</a:t>
            </a:r>
            <a:r>
              <a:rPr sz="3000" spc="-65" dirty="0">
                <a:latin typeface="Tahoma"/>
                <a:cs typeface="Tahoma"/>
              </a:rPr>
              <a:t> </a:t>
            </a:r>
            <a:r>
              <a:rPr sz="3000" spc="-25" dirty="0">
                <a:latin typeface="Tahoma"/>
                <a:cs typeface="Tahoma"/>
              </a:rPr>
              <a:t>él. </a:t>
            </a:r>
            <a:r>
              <a:rPr sz="3000" dirty="0">
                <a:latin typeface="Tahoma"/>
                <a:cs typeface="Tahoma"/>
              </a:rPr>
              <a:t>Los</a:t>
            </a:r>
            <a:r>
              <a:rPr sz="3000" spc="-80" dirty="0">
                <a:latin typeface="Tahoma"/>
                <a:cs typeface="Tahoma"/>
              </a:rPr>
              <a:t> </a:t>
            </a:r>
            <a:r>
              <a:rPr sz="3000" spc="-10" dirty="0">
                <a:latin typeface="Tahoma"/>
                <a:cs typeface="Tahoma"/>
              </a:rPr>
              <a:t>tiburones esperan.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105"/>
              </a:spcBef>
            </a:pPr>
            <a:r>
              <a:rPr dirty="0"/>
              <a:t>Gióng</a:t>
            </a:r>
            <a:r>
              <a:rPr spc="-114" dirty="0"/>
              <a:t> </a:t>
            </a:r>
            <a:r>
              <a:rPr dirty="0"/>
              <a:t>hàng</a:t>
            </a:r>
            <a:r>
              <a:rPr spc="-95" dirty="0"/>
              <a:t> </a:t>
            </a:r>
            <a:r>
              <a:rPr spc="-25" dirty="0"/>
              <a:t>câu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007" y="2198560"/>
            <a:ext cx="3608704" cy="283210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508000" marR="923925" indent="-495934">
              <a:lnSpc>
                <a:spcPts val="2500"/>
              </a:lnSpc>
              <a:spcBef>
                <a:spcPts val="705"/>
              </a:spcBef>
              <a:buAutoNum type="arabicPeriod"/>
              <a:tabLst>
                <a:tab pos="508000" algn="l"/>
              </a:tabLst>
            </a:pPr>
            <a:r>
              <a:rPr sz="2600" dirty="0">
                <a:latin typeface="Arial"/>
                <a:cs typeface="Arial"/>
              </a:rPr>
              <a:t>The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old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man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is </a:t>
            </a:r>
            <a:r>
              <a:rPr sz="2600" spc="-10" dirty="0">
                <a:latin typeface="Arial"/>
                <a:cs typeface="Arial"/>
              </a:rPr>
              <a:t>happy.</a:t>
            </a:r>
            <a:endParaRPr sz="2600">
              <a:latin typeface="Arial"/>
              <a:cs typeface="Arial"/>
            </a:endParaRPr>
          </a:p>
          <a:p>
            <a:pPr marL="508000" marR="168910" indent="-495934">
              <a:lnSpc>
                <a:spcPct val="80000"/>
              </a:lnSpc>
              <a:spcBef>
                <a:spcPts val="1010"/>
              </a:spcBef>
              <a:buAutoNum type="arabicPeriod"/>
              <a:tabLst>
                <a:tab pos="508000" algn="l"/>
              </a:tabLst>
            </a:pPr>
            <a:r>
              <a:rPr sz="2600" dirty="0">
                <a:latin typeface="Arial"/>
                <a:cs typeface="Arial"/>
              </a:rPr>
              <a:t>He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has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fished</a:t>
            </a:r>
            <a:r>
              <a:rPr sz="2600" spc="-20" dirty="0">
                <a:latin typeface="Arial"/>
                <a:cs typeface="Arial"/>
              </a:rPr>
              <a:t> many </a:t>
            </a:r>
            <a:r>
              <a:rPr sz="2600" spc="-10" dirty="0">
                <a:latin typeface="Arial"/>
                <a:cs typeface="Arial"/>
              </a:rPr>
              <a:t>times.</a:t>
            </a:r>
            <a:endParaRPr sz="2600">
              <a:latin typeface="Arial"/>
              <a:cs typeface="Arial"/>
            </a:endParaRPr>
          </a:p>
          <a:p>
            <a:pPr marL="508000" indent="-495300">
              <a:lnSpc>
                <a:spcPct val="100000"/>
              </a:lnSpc>
              <a:spcBef>
                <a:spcPts val="375"/>
              </a:spcBef>
              <a:buAutoNum type="arabicPeriod"/>
              <a:tabLst>
                <a:tab pos="508000" algn="l"/>
              </a:tabLst>
            </a:pPr>
            <a:r>
              <a:rPr sz="2600" dirty="0">
                <a:latin typeface="Arial"/>
                <a:cs typeface="Arial"/>
              </a:rPr>
              <a:t>His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wife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talks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to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him.</a:t>
            </a:r>
            <a:endParaRPr sz="2600">
              <a:latin typeface="Arial"/>
              <a:cs typeface="Arial"/>
            </a:endParaRPr>
          </a:p>
          <a:p>
            <a:pPr marL="508000" indent="-495300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508000" algn="l"/>
              </a:tabLst>
            </a:pPr>
            <a:r>
              <a:rPr sz="2600" dirty="0">
                <a:latin typeface="Arial"/>
                <a:cs typeface="Arial"/>
              </a:rPr>
              <a:t>The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fish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are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jumping.</a:t>
            </a:r>
            <a:endParaRPr sz="2600">
              <a:latin typeface="Arial"/>
              <a:cs typeface="Arial"/>
            </a:endParaRPr>
          </a:p>
          <a:p>
            <a:pPr marL="508000" indent="-49530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508000" algn="l"/>
              </a:tabLst>
            </a:pPr>
            <a:r>
              <a:rPr sz="2600" dirty="0">
                <a:latin typeface="Arial"/>
                <a:cs typeface="Arial"/>
              </a:rPr>
              <a:t>The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sharks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await.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4955527" y="2163508"/>
            <a:ext cx="3371215" cy="2958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3565" marR="5080" indent="-57150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583565" algn="l"/>
              </a:tabLst>
            </a:pPr>
            <a:r>
              <a:rPr sz="2600" dirty="0">
                <a:latin typeface="Tahoma"/>
                <a:cs typeface="Tahoma"/>
              </a:rPr>
              <a:t>El</a:t>
            </a:r>
            <a:r>
              <a:rPr sz="2600" spc="-3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viejo</a:t>
            </a:r>
            <a:r>
              <a:rPr sz="2600" spc="-3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está</a:t>
            </a:r>
            <a:r>
              <a:rPr sz="2600" spc="-35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feliz </a:t>
            </a:r>
            <a:r>
              <a:rPr sz="2600" dirty="0">
                <a:latin typeface="Tahoma"/>
                <a:cs typeface="Tahoma"/>
              </a:rPr>
              <a:t>porque</a:t>
            </a:r>
            <a:r>
              <a:rPr sz="2600" spc="-55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ha</a:t>
            </a:r>
            <a:r>
              <a:rPr sz="2600" spc="-15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pescado </a:t>
            </a:r>
            <a:r>
              <a:rPr sz="2600" dirty="0">
                <a:latin typeface="Tahoma"/>
                <a:cs typeface="Tahoma"/>
              </a:rPr>
              <a:t>muchos</a:t>
            </a:r>
            <a:r>
              <a:rPr sz="2600" spc="-50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veces.</a:t>
            </a:r>
            <a:endParaRPr sz="2600">
              <a:latin typeface="Tahoma"/>
              <a:cs typeface="Tahoma"/>
            </a:endParaRPr>
          </a:p>
          <a:p>
            <a:pPr marL="583565" marR="567690" indent="-57150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83565" algn="l"/>
              </a:tabLst>
            </a:pPr>
            <a:r>
              <a:rPr sz="2600" dirty="0">
                <a:latin typeface="Tahoma"/>
                <a:cs typeface="Tahoma"/>
              </a:rPr>
              <a:t>Su</a:t>
            </a:r>
            <a:r>
              <a:rPr sz="2600" spc="-50" dirty="0">
                <a:latin typeface="Tahoma"/>
                <a:cs typeface="Tahoma"/>
              </a:rPr>
              <a:t> </a:t>
            </a:r>
            <a:r>
              <a:rPr sz="2600" dirty="0">
                <a:latin typeface="Tahoma"/>
                <a:cs typeface="Tahoma"/>
              </a:rPr>
              <a:t>mujer</a:t>
            </a:r>
            <a:r>
              <a:rPr sz="2600" spc="-30" dirty="0">
                <a:latin typeface="Tahoma"/>
                <a:cs typeface="Tahoma"/>
              </a:rPr>
              <a:t> </a:t>
            </a:r>
            <a:r>
              <a:rPr sz="2600" spc="-20" dirty="0">
                <a:latin typeface="Tahoma"/>
                <a:cs typeface="Tahoma"/>
              </a:rPr>
              <a:t>habla </a:t>
            </a:r>
            <a:r>
              <a:rPr sz="2600" dirty="0">
                <a:latin typeface="Tahoma"/>
                <a:cs typeface="Tahoma"/>
              </a:rPr>
              <a:t>con</a:t>
            </a:r>
            <a:r>
              <a:rPr sz="2600" spc="-20" dirty="0">
                <a:latin typeface="Tahoma"/>
                <a:cs typeface="Tahoma"/>
              </a:rPr>
              <a:t> </a:t>
            </a:r>
            <a:r>
              <a:rPr sz="2600" spc="-25" dirty="0">
                <a:latin typeface="Tahoma"/>
                <a:cs typeface="Tahoma"/>
              </a:rPr>
              <a:t>él.</a:t>
            </a:r>
            <a:endParaRPr sz="2600">
              <a:latin typeface="Tahoma"/>
              <a:cs typeface="Tahoma"/>
            </a:endParaRPr>
          </a:p>
          <a:p>
            <a:pPr marL="583565" marR="829944" indent="-5715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83565" algn="l"/>
              </a:tabLst>
            </a:pPr>
            <a:r>
              <a:rPr sz="2600" dirty="0">
                <a:latin typeface="Tahoma"/>
                <a:cs typeface="Tahoma"/>
              </a:rPr>
              <a:t>Los</a:t>
            </a:r>
            <a:r>
              <a:rPr sz="2600" spc="-70" dirty="0">
                <a:latin typeface="Tahoma"/>
                <a:cs typeface="Tahoma"/>
              </a:rPr>
              <a:t> </a:t>
            </a:r>
            <a:r>
              <a:rPr sz="2600" spc="-10" dirty="0">
                <a:latin typeface="Tahoma"/>
                <a:cs typeface="Tahoma"/>
              </a:rPr>
              <a:t>tiburones esperan.</a:t>
            </a:r>
            <a:endParaRPr sz="2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003" y="1019314"/>
            <a:ext cx="3974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Gióng</a:t>
            </a:r>
            <a:r>
              <a:rPr spc="-114" dirty="0"/>
              <a:t> </a:t>
            </a:r>
            <a:r>
              <a:rPr dirty="0"/>
              <a:t>hàng</a:t>
            </a:r>
            <a:r>
              <a:rPr spc="-95" dirty="0"/>
              <a:t> </a:t>
            </a:r>
            <a:r>
              <a:rPr spc="-25" dirty="0"/>
              <a:t>câu</a:t>
            </a:r>
          </a:p>
        </p:txBody>
      </p:sp>
      <p:sp>
        <p:nvSpPr>
          <p:cNvPr id="3" name="object 3"/>
          <p:cNvSpPr/>
          <p:nvPr/>
        </p:nvSpPr>
        <p:spPr>
          <a:xfrm>
            <a:off x="4183380" y="2119883"/>
            <a:ext cx="855344" cy="784860"/>
          </a:xfrm>
          <a:custGeom>
            <a:avLst/>
            <a:gdLst/>
            <a:ahLst/>
            <a:cxnLst/>
            <a:rect l="l" t="t" r="r" b="b"/>
            <a:pathLst>
              <a:path w="855345" h="784860">
                <a:moveTo>
                  <a:pt x="854964" y="22860"/>
                </a:moveTo>
                <a:lnTo>
                  <a:pt x="845820" y="12065"/>
                </a:lnTo>
                <a:lnTo>
                  <a:pt x="845820" y="0"/>
                </a:lnTo>
                <a:lnTo>
                  <a:pt x="160020" y="0"/>
                </a:lnTo>
                <a:lnTo>
                  <a:pt x="160020" y="25908"/>
                </a:lnTo>
                <a:lnTo>
                  <a:pt x="813054" y="25908"/>
                </a:lnTo>
                <a:lnTo>
                  <a:pt x="0" y="765048"/>
                </a:lnTo>
                <a:lnTo>
                  <a:pt x="16764" y="784860"/>
                </a:lnTo>
                <a:lnTo>
                  <a:pt x="85496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98491" y="3264407"/>
            <a:ext cx="337185" cy="163195"/>
          </a:xfrm>
          <a:custGeom>
            <a:avLst/>
            <a:gdLst/>
            <a:ahLst/>
            <a:cxnLst/>
            <a:rect l="l" t="t" r="r" b="b"/>
            <a:pathLst>
              <a:path w="337185" h="163195">
                <a:moveTo>
                  <a:pt x="326136" y="0"/>
                </a:moveTo>
                <a:lnTo>
                  <a:pt x="0" y="163068"/>
                </a:lnTo>
                <a:lnTo>
                  <a:pt x="56388" y="163068"/>
                </a:lnTo>
                <a:lnTo>
                  <a:pt x="336804" y="22860"/>
                </a:lnTo>
                <a:lnTo>
                  <a:pt x="3261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36540" y="1898459"/>
            <a:ext cx="3206115" cy="26606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84200" marR="55244" indent="-571500">
              <a:lnSpc>
                <a:spcPts val="2590"/>
              </a:lnSpc>
              <a:spcBef>
                <a:spcPts val="425"/>
              </a:spcBef>
              <a:buAutoNum type="arabicPeriod"/>
              <a:tabLst>
                <a:tab pos="584200" algn="l"/>
              </a:tabLst>
            </a:pPr>
            <a:r>
              <a:rPr sz="2400" dirty="0">
                <a:latin typeface="Tahoma"/>
                <a:cs typeface="Tahoma"/>
              </a:rPr>
              <a:t>El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viejo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está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feliz </a:t>
            </a:r>
            <a:r>
              <a:rPr sz="2400" dirty="0">
                <a:latin typeface="Tahoma"/>
                <a:cs typeface="Tahoma"/>
              </a:rPr>
              <a:t>porque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ha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pescado </a:t>
            </a:r>
            <a:r>
              <a:rPr sz="2400" dirty="0">
                <a:latin typeface="Tahoma"/>
                <a:cs typeface="Tahoma"/>
              </a:rPr>
              <a:t>muchos</a:t>
            </a:r>
            <a:r>
              <a:rPr sz="2400" spc="-10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veces.</a:t>
            </a:r>
            <a:endParaRPr sz="2400">
              <a:latin typeface="Tahoma"/>
              <a:cs typeface="Tahoma"/>
            </a:endParaRPr>
          </a:p>
          <a:p>
            <a:pPr marL="584200" marR="5080" indent="-571500">
              <a:lnSpc>
                <a:spcPts val="2600"/>
              </a:lnSpc>
              <a:spcBef>
                <a:spcPts val="1150"/>
              </a:spcBef>
              <a:buAutoNum type="arabicPeriod"/>
              <a:tabLst>
                <a:tab pos="584200" algn="l"/>
              </a:tabLst>
            </a:pPr>
            <a:r>
              <a:rPr sz="2400" dirty="0">
                <a:latin typeface="Tahoma"/>
                <a:cs typeface="Tahoma"/>
              </a:rPr>
              <a:t>Su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mujer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habla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con él.</a:t>
            </a:r>
            <a:endParaRPr sz="2400">
              <a:latin typeface="Tahoma"/>
              <a:cs typeface="Tahoma"/>
            </a:endParaRPr>
          </a:p>
          <a:p>
            <a:pPr marL="584200" marR="813435" indent="-571500">
              <a:lnSpc>
                <a:spcPts val="2590"/>
              </a:lnSpc>
              <a:spcBef>
                <a:spcPts val="1155"/>
              </a:spcBef>
              <a:buAutoNum type="arabicPeriod"/>
              <a:tabLst>
                <a:tab pos="584200" algn="l"/>
              </a:tabLst>
            </a:pPr>
            <a:r>
              <a:rPr sz="2400" dirty="0">
                <a:latin typeface="Tahoma"/>
                <a:cs typeface="Tahoma"/>
              </a:rPr>
              <a:t>Los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tiburones esperan.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57828" y="3427475"/>
            <a:ext cx="1153795" cy="1308100"/>
          </a:xfrm>
          <a:custGeom>
            <a:avLst/>
            <a:gdLst/>
            <a:ahLst/>
            <a:cxnLst/>
            <a:rect l="l" t="t" r="r" b="b"/>
            <a:pathLst>
              <a:path w="1153795" h="1308100">
                <a:moveTo>
                  <a:pt x="797052" y="0"/>
                </a:moveTo>
                <a:lnTo>
                  <a:pt x="740651" y="0"/>
                </a:lnTo>
                <a:lnTo>
                  <a:pt x="304800" y="217932"/>
                </a:lnTo>
                <a:lnTo>
                  <a:pt x="315468" y="240792"/>
                </a:lnTo>
                <a:lnTo>
                  <a:pt x="797052" y="0"/>
                </a:lnTo>
                <a:close/>
              </a:path>
              <a:path w="1153795" h="1308100">
                <a:moveTo>
                  <a:pt x="1147572" y="749808"/>
                </a:moveTo>
                <a:lnTo>
                  <a:pt x="385572" y="749808"/>
                </a:lnTo>
                <a:lnTo>
                  <a:pt x="385572" y="775716"/>
                </a:lnTo>
                <a:lnTo>
                  <a:pt x="1147572" y="775716"/>
                </a:lnTo>
                <a:lnTo>
                  <a:pt x="1147572" y="749808"/>
                </a:lnTo>
                <a:close/>
              </a:path>
              <a:path w="1153795" h="1308100">
                <a:moveTo>
                  <a:pt x="1153668" y="850392"/>
                </a:moveTo>
                <a:lnTo>
                  <a:pt x="1143000" y="827532"/>
                </a:lnTo>
                <a:lnTo>
                  <a:pt x="0" y="1284732"/>
                </a:lnTo>
                <a:lnTo>
                  <a:pt x="10668" y="1307592"/>
                </a:lnTo>
                <a:lnTo>
                  <a:pt x="1153668" y="8503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4540" y="1892363"/>
            <a:ext cx="3363595" cy="3514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08000" marR="849630" indent="-495300">
              <a:lnSpc>
                <a:spcPts val="2590"/>
              </a:lnSpc>
              <a:spcBef>
                <a:spcPts val="425"/>
              </a:spcBef>
              <a:buAutoNum type="arabicPeriod"/>
              <a:tabLst>
                <a:tab pos="50800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old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is </a:t>
            </a:r>
            <a:r>
              <a:rPr sz="2400" spc="-10" dirty="0">
                <a:latin typeface="Arial"/>
                <a:cs typeface="Arial"/>
              </a:rPr>
              <a:t>happy.</a:t>
            </a:r>
            <a:endParaRPr sz="2400">
              <a:latin typeface="Arial"/>
              <a:cs typeface="Arial"/>
            </a:endParaRPr>
          </a:p>
          <a:p>
            <a:pPr marL="508000" marR="154305" indent="-495300">
              <a:lnSpc>
                <a:spcPts val="2590"/>
              </a:lnSpc>
              <a:spcBef>
                <a:spcPts val="1160"/>
              </a:spcBef>
              <a:buAutoNum type="arabicPeriod"/>
              <a:tabLst>
                <a:tab pos="508000" algn="l"/>
              </a:tabLst>
            </a:pPr>
            <a:r>
              <a:rPr sz="2400" dirty="0">
                <a:latin typeface="Arial"/>
                <a:cs typeface="Arial"/>
              </a:rPr>
              <a:t>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fished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many </a:t>
            </a:r>
            <a:r>
              <a:rPr sz="2400" spc="-10" dirty="0">
                <a:latin typeface="Arial"/>
                <a:cs typeface="Arial"/>
              </a:rPr>
              <a:t>times.</a:t>
            </a:r>
            <a:endParaRPr sz="2400">
              <a:latin typeface="Arial"/>
              <a:cs typeface="Arial"/>
            </a:endParaRPr>
          </a:p>
          <a:p>
            <a:pPr marL="507365" indent="-49466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507365" algn="l"/>
              </a:tabLst>
            </a:pPr>
            <a:r>
              <a:rPr sz="2400" dirty="0">
                <a:latin typeface="Arial"/>
                <a:cs typeface="Arial"/>
              </a:rPr>
              <a:t>His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wife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talks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him.</a:t>
            </a:r>
            <a:endParaRPr sz="2400">
              <a:latin typeface="Arial"/>
              <a:cs typeface="Arial"/>
            </a:endParaRPr>
          </a:p>
          <a:p>
            <a:pPr marL="507365" indent="-494665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507365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fish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jumping.</a:t>
            </a:r>
            <a:endParaRPr sz="2400">
              <a:latin typeface="Arial"/>
              <a:cs typeface="Arial"/>
            </a:endParaRPr>
          </a:p>
          <a:p>
            <a:pPr marL="507365" indent="-494665">
              <a:lnSpc>
                <a:spcPct val="100000"/>
              </a:lnSpc>
              <a:spcBef>
                <a:spcPts val="865"/>
              </a:spcBef>
              <a:buAutoNum type="arabicPeriod"/>
              <a:tabLst>
                <a:tab pos="507365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sharks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await.</a:t>
            </a:r>
            <a:endParaRPr sz="24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1300"/>
              </a:spcBef>
            </a:pPr>
            <a:r>
              <a:rPr sz="2600" b="1" dirty="0">
                <a:latin typeface="Tahoma"/>
                <a:cs typeface="Tahoma"/>
              </a:rPr>
              <a:t>Khó</a:t>
            </a:r>
            <a:r>
              <a:rPr sz="2600" b="1" spc="-40" dirty="0">
                <a:latin typeface="Tahoma"/>
                <a:cs typeface="Tahoma"/>
              </a:rPr>
              <a:t> </a:t>
            </a:r>
            <a:r>
              <a:rPr sz="2600" b="1" spc="-10" dirty="0">
                <a:latin typeface="Tahoma"/>
                <a:cs typeface="Tahoma"/>
              </a:rPr>
              <a:t>khăn: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97280" y="555269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64007" y="0"/>
                </a:moveTo>
                <a:lnTo>
                  <a:pt x="82295" y="0"/>
                </a:lnTo>
              </a:path>
              <a:path w="173990" h="173989">
                <a:moveTo>
                  <a:pt x="91439" y="0"/>
                </a:moveTo>
                <a:lnTo>
                  <a:pt x="114299" y="0"/>
                </a:lnTo>
              </a:path>
              <a:path w="173990" h="173989">
                <a:moveTo>
                  <a:pt x="64007" y="4571"/>
                </a:moveTo>
                <a:lnTo>
                  <a:pt x="82295" y="4571"/>
                </a:lnTo>
              </a:path>
              <a:path w="173990" h="173989">
                <a:moveTo>
                  <a:pt x="91439" y="4571"/>
                </a:moveTo>
                <a:lnTo>
                  <a:pt x="114299" y="4571"/>
                </a:lnTo>
              </a:path>
              <a:path w="173990" h="173989">
                <a:moveTo>
                  <a:pt x="41147" y="9143"/>
                </a:moveTo>
                <a:lnTo>
                  <a:pt x="82295" y="9143"/>
                </a:lnTo>
              </a:path>
              <a:path w="173990" h="173989">
                <a:moveTo>
                  <a:pt x="91439" y="9143"/>
                </a:moveTo>
                <a:lnTo>
                  <a:pt x="132587" y="9143"/>
                </a:lnTo>
              </a:path>
              <a:path w="173990" h="173989">
                <a:moveTo>
                  <a:pt x="41147" y="13715"/>
                </a:moveTo>
                <a:lnTo>
                  <a:pt x="82295" y="13715"/>
                </a:lnTo>
              </a:path>
              <a:path w="173990" h="173989">
                <a:moveTo>
                  <a:pt x="91439" y="13715"/>
                </a:moveTo>
                <a:lnTo>
                  <a:pt x="132587" y="13715"/>
                </a:lnTo>
              </a:path>
              <a:path w="173990" h="173989">
                <a:moveTo>
                  <a:pt x="41147" y="18287"/>
                </a:moveTo>
                <a:lnTo>
                  <a:pt x="82295" y="18287"/>
                </a:lnTo>
              </a:path>
              <a:path w="173990" h="173989">
                <a:moveTo>
                  <a:pt x="91439" y="18287"/>
                </a:moveTo>
                <a:lnTo>
                  <a:pt x="132587" y="18287"/>
                </a:lnTo>
              </a:path>
              <a:path w="173990" h="173989">
                <a:moveTo>
                  <a:pt x="32003" y="22859"/>
                </a:moveTo>
                <a:lnTo>
                  <a:pt x="82295" y="22859"/>
                </a:lnTo>
              </a:path>
              <a:path w="173990" h="173989">
                <a:moveTo>
                  <a:pt x="91439" y="22859"/>
                </a:moveTo>
                <a:lnTo>
                  <a:pt x="146303" y="22859"/>
                </a:lnTo>
              </a:path>
              <a:path w="173990" h="173989">
                <a:moveTo>
                  <a:pt x="22859" y="27431"/>
                </a:moveTo>
                <a:lnTo>
                  <a:pt x="82295" y="27431"/>
                </a:lnTo>
              </a:path>
              <a:path w="173990" h="173989">
                <a:moveTo>
                  <a:pt x="91439" y="27431"/>
                </a:moveTo>
                <a:lnTo>
                  <a:pt x="155447" y="27431"/>
                </a:lnTo>
              </a:path>
              <a:path w="173990" h="173989">
                <a:moveTo>
                  <a:pt x="22859" y="32003"/>
                </a:moveTo>
                <a:lnTo>
                  <a:pt x="82295" y="32003"/>
                </a:lnTo>
              </a:path>
              <a:path w="173990" h="173989">
                <a:moveTo>
                  <a:pt x="91439" y="32003"/>
                </a:moveTo>
                <a:lnTo>
                  <a:pt x="155447" y="32003"/>
                </a:lnTo>
              </a:path>
              <a:path w="173990" h="173989">
                <a:moveTo>
                  <a:pt x="22859" y="36575"/>
                </a:moveTo>
                <a:lnTo>
                  <a:pt x="82295" y="36575"/>
                </a:lnTo>
              </a:path>
              <a:path w="173990" h="173989">
                <a:moveTo>
                  <a:pt x="91439" y="36575"/>
                </a:moveTo>
                <a:lnTo>
                  <a:pt x="155447" y="36575"/>
                </a:lnTo>
              </a:path>
              <a:path w="173990" h="173989">
                <a:moveTo>
                  <a:pt x="13715" y="41147"/>
                </a:moveTo>
                <a:lnTo>
                  <a:pt x="82296" y="41147"/>
                </a:lnTo>
              </a:path>
              <a:path w="173990" h="173989">
                <a:moveTo>
                  <a:pt x="91439" y="41147"/>
                </a:moveTo>
                <a:lnTo>
                  <a:pt x="169163" y="41147"/>
                </a:lnTo>
              </a:path>
              <a:path w="173990" h="173989">
                <a:moveTo>
                  <a:pt x="13715" y="45719"/>
                </a:moveTo>
                <a:lnTo>
                  <a:pt x="82296" y="45719"/>
                </a:lnTo>
              </a:path>
              <a:path w="173990" h="173989">
                <a:moveTo>
                  <a:pt x="91439" y="45719"/>
                </a:moveTo>
                <a:lnTo>
                  <a:pt x="169163" y="45719"/>
                </a:lnTo>
              </a:path>
              <a:path w="173990" h="173989">
                <a:moveTo>
                  <a:pt x="13715" y="50291"/>
                </a:moveTo>
                <a:lnTo>
                  <a:pt x="82296" y="50291"/>
                </a:lnTo>
              </a:path>
              <a:path w="173990" h="173989">
                <a:moveTo>
                  <a:pt x="91439" y="50291"/>
                </a:moveTo>
                <a:lnTo>
                  <a:pt x="169163" y="50291"/>
                </a:lnTo>
              </a:path>
              <a:path w="173990" h="173989">
                <a:moveTo>
                  <a:pt x="13715" y="54863"/>
                </a:moveTo>
                <a:lnTo>
                  <a:pt x="82296" y="54863"/>
                </a:lnTo>
              </a:path>
              <a:path w="173990" h="173989">
                <a:moveTo>
                  <a:pt x="91439" y="54863"/>
                </a:moveTo>
                <a:lnTo>
                  <a:pt x="169163" y="54863"/>
                </a:lnTo>
              </a:path>
              <a:path w="173990" h="173989">
                <a:moveTo>
                  <a:pt x="13715" y="59435"/>
                </a:moveTo>
                <a:lnTo>
                  <a:pt x="82296" y="59435"/>
                </a:lnTo>
              </a:path>
              <a:path w="173990" h="173989">
                <a:moveTo>
                  <a:pt x="91439" y="59435"/>
                </a:moveTo>
                <a:lnTo>
                  <a:pt x="169163" y="59435"/>
                </a:lnTo>
              </a:path>
              <a:path w="173990" h="173989">
                <a:moveTo>
                  <a:pt x="0" y="64007"/>
                </a:moveTo>
                <a:lnTo>
                  <a:pt x="64008" y="64007"/>
                </a:lnTo>
              </a:path>
              <a:path w="173990" h="173989">
                <a:moveTo>
                  <a:pt x="114300" y="64007"/>
                </a:moveTo>
                <a:lnTo>
                  <a:pt x="173736" y="64007"/>
                </a:lnTo>
              </a:path>
              <a:path w="173990" h="173989">
                <a:moveTo>
                  <a:pt x="0" y="68579"/>
                </a:moveTo>
                <a:lnTo>
                  <a:pt x="64008" y="68579"/>
                </a:lnTo>
              </a:path>
              <a:path w="173990" h="173989">
                <a:moveTo>
                  <a:pt x="114300" y="68579"/>
                </a:moveTo>
                <a:lnTo>
                  <a:pt x="173736" y="68579"/>
                </a:lnTo>
              </a:path>
              <a:path w="173990" h="173989">
                <a:moveTo>
                  <a:pt x="0" y="73151"/>
                </a:moveTo>
                <a:lnTo>
                  <a:pt x="64008" y="73151"/>
                </a:lnTo>
              </a:path>
              <a:path w="173990" h="173989">
                <a:moveTo>
                  <a:pt x="114300" y="73151"/>
                </a:moveTo>
                <a:lnTo>
                  <a:pt x="173736" y="73151"/>
                </a:lnTo>
              </a:path>
              <a:path w="173990" h="173989">
                <a:moveTo>
                  <a:pt x="0" y="77723"/>
                </a:moveTo>
                <a:lnTo>
                  <a:pt x="64008" y="77723"/>
                </a:lnTo>
              </a:path>
              <a:path w="173990" h="173989">
                <a:moveTo>
                  <a:pt x="73151" y="77723"/>
                </a:moveTo>
                <a:lnTo>
                  <a:pt x="105155" y="77723"/>
                </a:lnTo>
              </a:path>
              <a:path w="173990" h="173989">
                <a:moveTo>
                  <a:pt x="114300" y="77723"/>
                </a:moveTo>
                <a:lnTo>
                  <a:pt x="173736" y="77723"/>
                </a:lnTo>
              </a:path>
              <a:path w="173990" h="173989">
                <a:moveTo>
                  <a:pt x="73151" y="82295"/>
                </a:moveTo>
                <a:lnTo>
                  <a:pt x="105155" y="82295"/>
                </a:lnTo>
              </a:path>
              <a:path w="173990" h="173989">
                <a:moveTo>
                  <a:pt x="73151" y="86867"/>
                </a:moveTo>
                <a:lnTo>
                  <a:pt x="105155" y="86867"/>
                </a:lnTo>
              </a:path>
              <a:path w="173990" h="173989">
                <a:moveTo>
                  <a:pt x="73151" y="91439"/>
                </a:moveTo>
                <a:lnTo>
                  <a:pt x="105155" y="91439"/>
                </a:lnTo>
              </a:path>
              <a:path w="173990" h="173989">
                <a:moveTo>
                  <a:pt x="0" y="96011"/>
                </a:moveTo>
                <a:lnTo>
                  <a:pt x="64008" y="96011"/>
                </a:lnTo>
              </a:path>
              <a:path w="173990" h="173989">
                <a:moveTo>
                  <a:pt x="73151" y="96011"/>
                </a:moveTo>
                <a:lnTo>
                  <a:pt x="105155" y="96011"/>
                </a:lnTo>
              </a:path>
              <a:path w="173990" h="173989">
                <a:moveTo>
                  <a:pt x="114300" y="96011"/>
                </a:moveTo>
                <a:lnTo>
                  <a:pt x="173736" y="96011"/>
                </a:lnTo>
              </a:path>
              <a:path w="173990" h="173989">
                <a:moveTo>
                  <a:pt x="0" y="100583"/>
                </a:moveTo>
                <a:lnTo>
                  <a:pt x="64008" y="100583"/>
                </a:lnTo>
              </a:path>
              <a:path w="173990" h="173989">
                <a:moveTo>
                  <a:pt x="73151" y="100583"/>
                </a:moveTo>
                <a:lnTo>
                  <a:pt x="105155" y="100583"/>
                </a:lnTo>
              </a:path>
              <a:path w="173990" h="173989">
                <a:moveTo>
                  <a:pt x="114300" y="100583"/>
                </a:moveTo>
                <a:lnTo>
                  <a:pt x="173736" y="100583"/>
                </a:lnTo>
              </a:path>
              <a:path w="173990" h="173989">
                <a:moveTo>
                  <a:pt x="0" y="105155"/>
                </a:moveTo>
                <a:lnTo>
                  <a:pt x="64008" y="105155"/>
                </a:lnTo>
              </a:path>
              <a:path w="173990" h="173989">
                <a:moveTo>
                  <a:pt x="114300" y="105155"/>
                </a:moveTo>
                <a:lnTo>
                  <a:pt x="173736" y="105155"/>
                </a:lnTo>
              </a:path>
              <a:path w="173990" h="173989">
                <a:moveTo>
                  <a:pt x="0" y="109727"/>
                </a:moveTo>
                <a:lnTo>
                  <a:pt x="64008" y="109727"/>
                </a:lnTo>
              </a:path>
              <a:path w="173990" h="173989">
                <a:moveTo>
                  <a:pt x="114300" y="109727"/>
                </a:moveTo>
                <a:lnTo>
                  <a:pt x="173736" y="109727"/>
                </a:lnTo>
              </a:path>
              <a:path w="173990" h="173989">
                <a:moveTo>
                  <a:pt x="0" y="114299"/>
                </a:moveTo>
                <a:lnTo>
                  <a:pt x="64008" y="114299"/>
                </a:lnTo>
              </a:path>
              <a:path w="173990" h="173989">
                <a:moveTo>
                  <a:pt x="114300" y="114299"/>
                </a:moveTo>
                <a:lnTo>
                  <a:pt x="173736" y="114299"/>
                </a:lnTo>
              </a:path>
              <a:path w="173990" h="173989">
                <a:moveTo>
                  <a:pt x="13715" y="118871"/>
                </a:moveTo>
                <a:lnTo>
                  <a:pt x="82296" y="118871"/>
                </a:lnTo>
              </a:path>
              <a:path w="173990" h="173989">
                <a:moveTo>
                  <a:pt x="91439" y="118871"/>
                </a:moveTo>
                <a:lnTo>
                  <a:pt x="169163" y="118871"/>
                </a:lnTo>
              </a:path>
              <a:path w="173990" h="173989">
                <a:moveTo>
                  <a:pt x="13715" y="123443"/>
                </a:moveTo>
                <a:lnTo>
                  <a:pt x="82296" y="123443"/>
                </a:lnTo>
              </a:path>
              <a:path w="173990" h="173989">
                <a:moveTo>
                  <a:pt x="91439" y="123443"/>
                </a:moveTo>
                <a:lnTo>
                  <a:pt x="169163" y="123443"/>
                </a:lnTo>
              </a:path>
              <a:path w="173990" h="173989">
                <a:moveTo>
                  <a:pt x="13715" y="128015"/>
                </a:moveTo>
                <a:lnTo>
                  <a:pt x="82296" y="128015"/>
                </a:lnTo>
              </a:path>
              <a:path w="173990" h="173989">
                <a:moveTo>
                  <a:pt x="91439" y="128015"/>
                </a:moveTo>
                <a:lnTo>
                  <a:pt x="169163" y="128015"/>
                </a:lnTo>
              </a:path>
              <a:path w="173990" h="173989">
                <a:moveTo>
                  <a:pt x="13715" y="132587"/>
                </a:moveTo>
                <a:lnTo>
                  <a:pt x="82296" y="132587"/>
                </a:lnTo>
              </a:path>
              <a:path w="173990" h="173989">
                <a:moveTo>
                  <a:pt x="91439" y="132587"/>
                </a:moveTo>
                <a:lnTo>
                  <a:pt x="169163" y="132587"/>
                </a:lnTo>
              </a:path>
              <a:path w="173990" h="173989">
                <a:moveTo>
                  <a:pt x="22859" y="137159"/>
                </a:moveTo>
                <a:lnTo>
                  <a:pt x="82295" y="137159"/>
                </a:lnTo>
              </a:path>
              <a:path w="173990" h="173989">
                <a:moveTo>
                  <a:pt x="91439" y="137159"/>
                </a:moveTo>
                <a:lnTo>
                  <a:pt x="155447" y="137159"/>
                </a:lnTo>
              </a:path>
              <a:path w="173990" h="173989">
                <a:moveTo>
                  <a:pt x="22859" y="141731"/>
                </a:moveTo>
                <a:lnTo>
                  <a:pt x="82295" y="141731"/>
                </a:lnTo>
              </a:path>
              <a:path w="173990" h="173989">
                <a:moveTo>
                  <a:pt x="91439" y="141731"/>
                </a:moveTo>
                <a:lnTo>
                  <a:pt x="155447" y="141731"/>
                </a:lnTo>
              </a:path>
              <a:path w="173990" h="173989">
                <a:moveTo>
                  <a:pt x="22859" y="146303"/>
                </a:moveTo>
                <a:lnTo>
                  <a:pt x="82295" y="146303"/>
                </a:lnTo>
              </a:path>
              <a:path w="173990" h="173989">
                <a:moveTo>
                  <a:pt x="91439" y="146303"/>
                </a:moveTo>
                <a:lnTo>
                  <a:pt x="155447" y="146303"/>
                </a:lnTo>
              </a:path>
              <a:path w="173990" h="173989">
                <a:moveTo>
                  <a:pt x="32003" y="150875"/>
                </a:moveTo>
                <a:lnTo>
                  <a:pt x="82295" y="150875"/>
                </a:lnTo>
              </a:path>
              <a:path w="173990" h="173989">
                <a:moveTo>
                  <a:pt x="91439" y="150875"/>
                </a:moveTo>
                <a:lnTo>
                  <a:pt x="146303" y="150875"/>
                </a:lnTo>
              </a:path>
              <a:path w="173990" h="173989">
                <a:moveTo>
                  <a:pt x="32003" y="155447"/>
                </a:moveTo>
                <a:lnTo>
                  <a:pt x="82295" y="155447"/>
                </a:lnTo>
              </a:path>
              <a:path w="173990" h="173989">
                <a:moveTo>
                  <a:pt x="91439" y="155447"/>
                </a:moveTo>
                <a:lnTo>
                  <a:pt x="146303" y="155447"/>
                </a:lnTo>
              </a:path>
              <a:path w="173990" h="173989">
                <a:moveTo>
                  <a:pt x="41147" y="160019"/>
                </a:moveTo>
                <a:lnTo>
                  <a:pt x="82295" y="160019"/>
                </a:lnTo>
              </a:path>
              <a:path w="173990" h="173989">
                <a:moveTo>
                  <a:pt x="91439" y="160019"/>
                </a:moveTo>
                <a:lnTo>
                  <a:pt x="132587" y="160019"/>
                </a:lnTo>
              </a:path>
              <a:path w="173990" h="173989">
                <a:moveTo>
                  <a:pt x="41147" y="164591"/>
                </a:moveTo>
                <a:lnTo>
                  <a:pt x="82295" y="164591"/>
                </a:lnTo>
              </a:path>
              <a:path w="173990" h="173989">
                <a:moveTo>
                  <a:pt x="91439" y="164591"/>
                </a:moveTo>
                <a:lnTo>
                  <a:pt x="132587" y="164591"/>
                </a:lnTo>
              </a:path>
              <a:path w="173990" h="173989">
                <a:moveTo>
                  <a:pt x="41147" y="169163"/>
                </a:moveTo>
                <a:lnTo>
                  <a:pt x="82295" y="169163"/>
                </a:lnTo>
              </a:path>
              <a:path w="173990" h="173989">
                <a:moveTo>
                  <a:pt x="91439" y="169163"/>
                </a:moveTo>
                <a:lnTo>
                  <a:pt x="132587" y="169163"/>
                </a:lnTo>
              </a:path>
              <a:path w="173990" h="173989">
                <a:moveTo>
                  <a:pt x="64007" y="173735"/>
                </a:moveTo>
                <a:lnTo>
                  <a:pt x="82295" y="173735"/>
                </a:lnTo>
              </a:path>
              <a:path w="173990" h="173989">
                <a:moveTo>
                  <a:pt x="91439" y="173735"/>
                </a:moveTo>
                <a:lnTo>
                  <a:pt x="114299" y="173735"/>
                </a:lnTo>
              </a:path>
            </a:pathLst>
          </a:custGeom>
          <a:ln w="4571">
            <a:solidFill>
              <a:srgbClr val="CD6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12239" y="5453951"/>
            <a:ext cx="6377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D33F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 liên quan chéo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trật tự câu thay đổi khi dịch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89" y="973441"/>
            <a:ext cx="57169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Phát</a:t>
            </a:r>
            <a:r>
              <a:rPr spc="-55" dirty="0"/>
              <a:t> </a:t>
            </a:r>
            <a:r>
              <a:rPr dirty="0"/>
              <a:t>hiện</a:t>
            </a:r>
            <a:r>
              <a:rPr spc="-40" dirty="0"/>
              <a:t> </a:t>
            </a:r>
            <a:r>
              <a:rPr dirty="0"/>
              <a:t>biên</a:t>
            </a:r>
            <a:r>
              <a:rPr spc="-45" dirty="0"/>
              <a:t> </a:t>
            </a:r>
            <a:r>
              <a:rPr dirty="0"/>
              <a:t>của</a:t>
            </a:r>
            <a:r>
              <a:rPr spc="-40" dirty="0"/>
              <a:t> </a:t>
            </a:r>
            <a:r>
              <a:rPr spc="-25" dirty="0"/>
              <a:t>câu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540" y="1855787"/>
            <a:ext cx="6419850" cy="3959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ts val="2865"/>
              </a:lnSpc>
              <a:spcBef>
                <a:spcPts val="10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Sử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luật,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danh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sách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liệt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kê:</a:t>
            </a:r>
            <a:endParaRPr sz="2400">
              <a:latin typeface="Arial"/>
              <a:cs typeface="Arial"/>
            </a:endParaRPr>
          </a:p>
          <a:p>
            <a:pPr marL="704215" lvl="1" indent="-347345">
              <a:lnSpc>
                <a:spcPts val="2625"/>
              </a:lnSpc>
              <a:buChar char="•"/>
              <a:tabLst>
                <a:tab pos="704215" algn="l"/>
              </a:tabLst>
            </a:pPr>
            <a:r>
              <a:rPr sz="2200" dirty="0">
                <a:latin typeface="Arial"/>
                <a:cs typeface="Arial"/>
              </a:rPr>
              <a:t>Dấu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kết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thúc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câu:</a:t>
            </a:r>
            <a:endParaRPr sz="2200">
              <a:latin typeface="Arial"/>
              <a:cs typeface="Arial"/>
            </a:endParaRPr>
          </a:p>
          <a:p>
            <a:pPr marL="1000125" lvl="2" indent="-294640">
              <a:lnSpc>
                <a:spcPct val="100000"/>
              </a:lnSpc>
              <a:spcBef>
                <a:spcPts val="20"/>
              </a:spcBef>
              <a:buChar char="•"/>
              <a:tabLst>
                <a:tab pos="1000125" algn="l"/>
              </a:tabLst>
            </a:pPr>
            <a:r>
              <a:rPr sz="2000" dirty="0">
                <a:latin typeface="Arial"/>
                <a:cs typeface="Arial"/>
              </a:rPr>
              <a:t>Dấu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ngắt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đoạn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(nếu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được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đánh</a:t>
            </a:r>
            <a:r>
              <a:rPr sz="2000" spc="-20" dirty="0">
                <a:latin typeface="Arial"/>
                <a:cs typeface="Arial"/>
              </a:rPr>
              <a:t> dấu)</a:t>
            </a:r>
            <a:endParaRPr sz="2000">
              <a:latin typeface="Arial"/>
              <a:cs typeface="Arial"/>
            </a:endParaRPr>
          </a:p>
          <a:p>
            <a:pPr marL="1000125" lvl="2" indent="-294640">
              <a:lnSpc>
                <a:spcPct val="100000"/>
              </a:lnSpc>
              <a:spcBef>
                <a:spcPts val="20"/>
              </a:spcBef>
              <a:buChar char="•"/>
              <a:tabLst>
                <a:tab pos="1000125" algn="l"/>
              </a:tabLst>
            </a:pPr>
            <a:r>
              <a:rPr sz="2000" dirty="0">
                <a:latin typeface="Arial"/>
                <a:cs typeface="Arial"/>
              </a:rPr>
              <a:t>1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số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ký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tự: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?,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!,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1000125" lvl="2" indent="-294640">
              <a:lnSpc>
                <a:spcPct val="100000"/>
              </a:lnSpc>
              <a:spcBef>
                <a:spcPts val="25"/>
              </a:spcBef>
              <a:buChar char="•"/>
              <a:tabLst>
                <a:tab pos="1000125" algn="l"/>
              </a:tabLst>
            </a:pPr>
            <a:r>
              <a:rPr sz="2000" dirty="0">
                <a:latin typeface="Arial"/>
                <a:cs typeface="Arial"/>
              </a:rPr>
              <a:t>Vấn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đề: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dấu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chấm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‘.’</a:t>
            </a:r>
            <a:endParaRPr sz="2000">
              <a:latin typeface="Arial"/>
              <a:cs typeface="Arial"/>
            </a:endParaRPr>
          </a:p>
          <a:p>
            <a:pPr marL="1294130" lvl="3" indent="-292735">
              <a:lnSpc>
                <a:spcPct val="100000"/>
              </a:lnSpc>
              <a:spcBef>
                <a:spcPts val="100"/>
              </a:spcBef>
              <a:buChar char="•"/>
              <a:tabLst>
                <a:tab pos="1294130" algn="l"/>
              </a:tabLst>
            </a:pPr>
            <a:r>
              <a:rPr sz="1700" dirty="0">
                <a:latin typeface="Arial"/>
                <a:cs typeface="Arial"/>
              </a:rPr>
              <a:t>Kết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thúc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câu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(...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left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yesterday.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He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was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heading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to...)</a:t>
            </a:r>
            <a:endParaRPr sz="1700">
              <a:latin typeface="Arial"/>
              <a:cs typeface="Arial"/>
            </a:endParaRPr>
          </a:p>
          <a:p>
            <a:pPr marL="1294130" lvl="3" indent="-292735">
              <a:lnSpc>
                <a:spcPct val="100000"/>
              </a:lnSpc>
              <a:spcBef>
                <a:spcPts val="95"/>
              </a:spcBef>
              <a:buChar char="•"/>
              <a:tabLst>
                <a:tab pos="1294130" algn="l"/>
                <a:tab pos="3605529" algn="l"/>
              </a:tabLst>
            </a:pPr>
            <a:r>
              <a:rPr sz="1700" dirty="0">
                <a:latin typeface="Arial"/>
                <a:cs typeface="Arial"/>
              </a:rPr>
              <a:t>Dấu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chấm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thập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phân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:</a:t>
            </a:r>
            <a:r>
              <a:rPr sz="1700" dirty="0">
                <a:latin typeface="Arial"/>
                <a:cs typeface="Arial"/>
              </a:rPr>
              <a:t>	3.6</a:t>
            </a:r>
            <a:r>
              <a:rPr sz="1700" spc="45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(three-point-</a:t>
            </a:r>
            <a:r>
              <a:rPr sz="1700" spc="-20" dirty="0">
                <a:latin typeface="Arial"/>
                <a:cs typeface="Arial"/>
              </a:rPr>
              <a:t>six)</a:t>
            </a:r>
            <a:endParaRPr sz="1700">
              <a:latin typeface="Arial"/>
              <a:cs typeface="Arial"/>
            </a:endParaRPr>
          </a:p>
          <a:p>
            <a:pPr marL="1294130" lvl="3" indent="-292735">
              <a:lnSpc>
                <a:spcPct val="100000"/>
              </a:lnSpc>
              <a:spcBef>
                <a:spcPts val="85"/>
              </a:spcBef>
              <a:buChar char="•"/>
              <a:tabLst>
                <a:tab pos="1294130" algn="l"/>
              </a:tabLst>
            </a:pPr>
            <a:r>
              <a:rPr sz="1700" dirty="0">
                <a:latin typeface="Arial"/>
                <a:cs typeface="Arial"/>
              </a:rPr>
              <a:t>Dấu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chấm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hàng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nghìn: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3.200</a:t>
            </a:r>
            <a:endParaRPr sz="1700">
              <a:latin typeface="Arial"/>
              <a:cs typeface="Arial"/>
            </a:endParaRPr>
          </a:p>
          <a:p>
            <a:pPr marL="1294130" lvl="3" indent="-292735">
              <a:lnSpc>
                <a:spcPct val="100000"/>
              </a:lnSpc>
              <a:spcBef>
                <a:spcPts val="95"/>
              </a:spcBef>
              <a:buChar char="•"/>
              <a:tabLst>
                <a:tab pos="1294130" algn="l"/>
              </a:tabLst>
            </a:pPr>
            <a:r>
              <a:rPr sz="1700" dirty="0">
                <a:latin typeface="Arial"/>
                <a:cs typeface="Arial"/>
              </a:rPr>
              <a:t>Viết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tắt: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cf.,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e.g.,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Calif.,</a:t>
            </a:r>
            <a:r>
              <a:rPr sz="1700" spc="-4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Mt.,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Mr.</a:t>
            </a:r>
            <a:endParaRPr sz="1700">
              <a:latin typeface="Arial"/>
              <a:cs typeface="Arial"/>
            </a:endParaRPr>
          </a:p>
          <a:p>
            <a:pPr marL="1294130" lvl="3" indent="-292735">
              <a:lnSpc>
                <a:spcPct val="100000"/>
              </a:lnSpc>
              <a:spcBef>
                <a:spcPts val="95"/>
              </a:spcBef>
              <a:buChar char="•"/>
              <a:tabLst>
                <a:tab pos="1294130" algn="l"/>
              </a:tabLst>
            </a:pPr>
            <a:r>
              <a:rPr sz="1700" dirty="0">
                <a:latin typeface="Arial"/>
                <a:cs typeface="Arial"/>
              </a:rPr>
              <a:t>Vân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vân: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...</a:t>
            </a:r>
            <a:endParaRPr sz="1700">
              <a:latin typeface="Arial"/>
              <a:cs typeface="Arial"/>
            </a:endParaRPr>
          </a:p>
          <a:p>
            <a:pPr marL="1294130" lvl="3" indent="-292735">
              <a:lnSpc>
                <a:spcPct val="100000"/>
              </a:lnSpc>
              <a:spcBef>
                <a:spcPts val="85"/>
              </a:spcBef>
              <a:buChar char="•"/>
              <a:tabLst>
                <a:tab pos="1294130" algn="l"/>
              </a:tabLst>
            </a:pPr>
            <a:r>
              <a:rPr sz="1700" dirty="0">
                <a:latin typeface="Arial"/>
                <a:cs typeface="Arial"/>
              </a:rPr>
              <a:t>1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số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ngôn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ngữ: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2nd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~</a:t>
            </a:r>
            <a:r>
              <a:rPr sz="1700" spc="-25" dirty="0">
                <a:latin typeface="Arial"/>
                <a:cs typeface="Arial"/>
              </a:rPr>
              <a:t> 2.</a:t>
            </a:r>
            <a:endParaRPr sz="1700">
              <a:latin typeface="Arial"/>
              <a:cs typeface="Arial"/>
            </a:endParaRPr>
          </a:p>
          <a:p>
            <a:pPr marL="1294130" lvl="3" indent="-292735">
              <a:lnSpc>
                <a:spcPct val="100000"/>
              </a:lnSpc>
              <a:spcBef>
                <a:spcPts val="95"/>
              </a:spcBef>
              <a:buChar char="•"/>
              <a:tabLst>
                <a:tab pos="1294130" algn="l"/>
              </a:tabLst>
            </a:pPr>
            <a:r>
              <a:rPr sz="1700" dirty="0">
                <a:latin typeface="Arial"/>
                <a:cs typeface="Arial"/>
              </a:rPr>
              <a:t>Ký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hiệu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đầu: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A.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B.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Smith</a:t>
            </a:r>
            <a:endParaRPr sz="17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40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Phương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pháp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thống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kê: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vd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Maximum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Entropy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80" y="935418"/>
            <a:ext cx="3974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Gióng</a:t>
            </a:r>
            <a:r>
              <a:rPr spc="-114" dirty="0"/>
              <a:t> </a:t>
            </a:r>
            <a:r>
              <a:rPr dirty="0"/>
              <a:t>hàng</a:t>
            </a:r>
            <a:r>
              <a:rPr spc="-95" dirty="0"/>
              <a:t> </a:t>
            </a:r>
            <a:r>
              <a:rPr spc="-25" dirty="0"/>
              <a:t>câu</a:t>
            </a:r>
          </a:p>
        </p:txBody>
      </p:sp>
      <p:sp>
        <p:nvSpPr>
          <p:cNvPr id="3" name="object 3"/>
          <p:cNvSpPr/>
          <p:nvPr/>
        </p:nvSpPr>
        <p:spPr>
          <a:xfrm>
            <a:off x="1365504" y="2439923"/>
            <a:ext cx="6719570" cy="302260"/>
          </a:xfrm>
          <a:custGeom>
            <a:avLst/>
            <a:gdLst/>
            <a:ahLst/>
            <a:cxnLst/>
            <a:rect l="l" t="t" r="r" b="b"/>
            <a:pathLst>
              <a:path w="6719570" h="302260">
                <a:moveTo>
                  <a:pt x="6719316" y="0"/>
                </a:moveTo>
                <a:lnTo>
                  <a:pt x="6705600" y="0"/>
                </a:lnTo>
                <a:lnTo>
                  <a:pt x="6705600" y="143256"/>
                </a:lnTo>
                <a:lnTo>
                  <a:pt x="6033516" y="143256"/>
                </a:lnTo>
                <a:lnTo>
                  <a:pt x="6033516" y="0"/>
                </a:lnTo>
                <a:lnTo>
                  <a:pt x="6019800" y="0"/>
                </a:lnTo>
                <a:lnTo>
                  <a:pt x="6019800" y="143256"/>
                </a:lnTo>
                <a:lnTo>
                  <a:pt x="4433316" y="143256"/>
                </a:lnTo>
                <a:lnTo>
                  <a:pt x="4433316" y="0"/>
                </a:lnTo>
                <a:lnTo>
                  <a:pt x="4419600" y="0"/>
                </a:lnTo>
                <a:lnTo>
                  <a:pt x="4419600" y="143256"/>
                </a:lnTo>
                <a:lnTo>
                  <a:pt x="4204716" y="143256"/>
                </a:lnTo>
                <a:lnTo>
                  <a:pt x="4204716" y="0"/>
                </a:lnTo>
                <a:lnTo>
                  <a:pt x="4191000" y="0"/>
                </a:lnTo>
                <a:lnTo>
                  <a:pt x="4191000" y="143256"/>
                </a:lnTo>
                <a:lnTo>
                  <a:pt x="2680716" y="143256"/>
                </a:lnTo>
                <a:lnTo>
                  <a:pt x="2680716" y="0"/>
                </a:lnTo>
                <a:lnTo>
                  <a:pt x="2667000" y="0"/>
                </a:lnTo>
                <a:lnTo>
                  <a:pt x="2667000" y="143256"/>
                </a:lnTo>
                <a:lnTo>
                  <a:pt x="2071116" y="143256"/>
                </a:lnTo>
                <a:lnTo>
                  <a:pt x="2071116" y="0"/>
                </a:lnTo>
                <a:lnTo>
                  <a:pt x="2057400" y="0"/>
                </a:lnTo>
                <a:lnTo>
                  <a:pt x="2057400" y="143256"/>
                </a:lnTo>
                <a:lnTo>
                  <a:pt x="1004316" y="143256"/>
                </a:lnTo>
                <a:lnTo>
                  <a:pt x="1004316" y="0"/>
                </a:lnTo>
                <a:lnTo>
                  <a:pt x="990600" y="0"/>
                </a:lnTo>
                <a:lnTo>
                  <a:pt x="990600" y="143256"/>
                </a:lnTo>
                <a:lnTo>
                  <a:pt x="394716" y="143256"/>
                </a:lnTo>
                <a:lnTo>
                  <a:pt x="394716" y="0"/>
                </a:lnTo>
                <a:lnTo>
                  <a:pt x="381000" y="0"/>
                </a:lnTo>
                <a:lnTo>
                  <a:pt x="381000" y="143256"/>
                </a:lnTo>
                <a:lnTo>
                  <a:pt x="13716" y="143256"/>
                </a:lnTo>
                <a:lnTo>
                  <a:pt x="13716" y="0"/>
                </a:lnTo>
                <a:lnTo>
                  <a:pt x="0" y="0"/>
                </a:lnTo>
                <a:lnTo>
                  <a:pt x="0" y="301752"/>
                </a:lnTo>
                <a:lnTo>
                  <a:pt x="13716" y="301752"/>
                </a:lnTo>
                <a:lnTo>
                  <a:pt x="13716" y="156972"/>
                </a:lnTo>
                <a:lnTo>
                  <a:pt x="381000" y="156972"/>
                </a:lnTo>
                <a:lnTo>
                  <a:pt x="381000" y="301752"/>
                </a:lnTo>
                <a:lnTo>
                  <a:pt x="394716" y="301752"/>
                </a:lnTo>
                <a:lnTo>
                  <a:pt x="394716" y="156972"/>
                </a:lnTo>
                <a:lnTo>
                  <a:pt x="990600" y="156972"/>
                </a:lnTo>
                <a:lnTo>
                  <a:pt x="990600" y="301752"/>
                </a:lnTo>
                <a:lnTo>
                  <a:pt x="1004316" y="301752"/>
                </a:lnTo>
                <a:lnTo>
                  <a:pt x="1004316" y="156972"/>
                </a:lnTo>
                <a:lnTo>
                  <a:pt x="2057400" y="156972"/>
                </a:lnTo>
                <a:lnTo>
                  <a:pt x="2057400" y="301752"/>
                </a:lnTo>
                <a:lnTo>
                  <a:pt x="2071116" y="301752"/>
                </a:lnTo>
                <a:lnTo>
                  <a:pt x="2071116" y="156972"/>
                </a:lnTo>
                <a:lnTo>
                  <a:pt x="2667000" y="156972"/>
                </a:lnTo>
                <a:lnTo>
                  <a:pt x="2667000" y="301752"/>
                </a:lnTo>
                <a:lnTo>
                  <a:pt x="2680716" y="301752"/>
                </a:lnTo>
                <a:lnTo>
                  <a:pt x="2680716" y="156972"/>
                </a:lnTo>
                <a:lnTo>
                  <a:pt x="4191000" y="156972"/>
                </a:lnTo>
                <a:lnTo>
                  <a:pt x="4191000" y="301752"/>
                </a:lnTo>
                <a:lnTo>
                  <a:pt x="4204716" y="301752"/>
                </a:lnTo>
                <a:lnTo>
                  <a:pt x="4204716" y="156972"/>
                </a:lnTo>
                <a:lnTo>
                  <a:pt x="4419600" y="156972"/>
                </a:lnTo>
                <a:lnTo>
                  <a:pt x="4419600" y="301752"/>
                </a:lnTo>
                <a:lnTo>
                  <a:pt x="4433316" y="301752"/>
                </a:lnTo>
                <a:lnTo>
                  <a:pt x="4433316" y="156972"/>
                </a:lnTo>
                <a:lnTo>
                  <a:pt x="6019800" y="156972"/>
                </a:lnTo>
                <a:lnTo>
                  <a:pt x="6019800" y="301752"/>
                </a:lnTo>
                <a:lnTo>
                  <a:pt x="6033516" y="301752"/>
                </a:lnTo>
                <a:lnTo>
                  <a:pt x="6033516" y="156972"/>
                </a:lnTo>
                <a:lnTo>
                  <a:pt x="6705600" y="156972"/>
                </a:lnTo>
                <a:lnTo>
                  <a:pt x="6705600" y="301752"/>
                </a:lnTo>
                <a:lnTo>
                  <a:pt x="6719316" y="301752"/>
                </a:lnTo>
                <a:lnTo>
                  <a:pt x="6719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65504" y="2973323"/>
            <a:ext cx="7100570" cy="302260"/>
          </a:xfrm>
          <a:custGeom>
            <a:avLst/>
            <a:gdLst/>
            <a:ahLst/>
            <a:cxnLst/>
            <a:rect l="l" t="t" r="r" b="b"/>
            <a:pathLst>
              <a:path w="7100570" h="302260">
                <a:moveTo>
                  <a:pt x="7100316" y="0"/>
                </a:moveTo>
                <a:lnTo>
                  <a:pt x="7086600" y="0"/>
                </a:lnTo>
                <a:lnTo>
                  <a:pt x="7086600" y="143256"/>
                </a:lnTo>
                <a:lnTo>
                  <a:pt x="6262116" y="143256"/>
                </a:lnTo>
                <a:lnTo>
                  <a:pt x="6262116" y="0"/>
                </a:lnTo>
                <a:lnTo>
                  <a:pt x="6248400" y="0"/>
                </a:lnTo>
                <a:lnTo>
                  <a:pt x="6248400" y="143256"/>
                </a:lnTo>
                <a:lnTo>
                  <a:pt x="4509516" y="143256"/>
                </a:lnTo>
                <a:lnTo>
                  <a:pt x="4509516" y="0"/>
                </a:lnTo>
                <a:lnTo>
                  <a:pt x="4495800" y="0"/>
                </a:lnTo>
                <a:lnTo>
                  <a:pt x="4495800" y="143256"/>
                </a:lnTo>
                <a:lnTo>
                  <a:pt x="3366516" y="143256"/>
                </a:lnTo>
                <a:lnTo>
                  <a:pt x="3366516" y="0"/>
                </a:lnTo>
                <a:lnTo>
                  <a:pt x="3352800" y="0"/>
                </a:lnTo>
                <a:lnTo>
                  <a:pt x="3352800" y="143256"/>
                </a:lnTo>
                <a:lnTo>
                  <a:pt x="2528316" y="143256"/>
                </a:lnTo>
                <a:lnTo>
                  <a:pt x="2528316" y="0"/>
                </a:lnTo>
                <a:lnTo>
                  <a:pt x="2514600" y="0"/>
                </a:lnTo>
                <a:lnTo>
                  <a:pt x="2514600" y="143256"/>
                </a:lnTo>
                <a:lnTo>
                  <a:pt x="2147316" y="143256"/>
                </a:lnTo>
                <a:lnTo>
                  <a:pt x="2147316" y="0"/>
                </a:lnTo>
                <a:lnTo>
                  <a:pt x="2133600" y="0"/>
                </a:lnTo>
                <a:lnTo>
                  <a:pt x="2133600" y="143256"/>
                </a:lnTo>
                <a:lnTo>
                  <a:pt x="1156716" y="143256"/>
                </a:lnTo>
                <a:lnTo>
                  <a:pt x="1156716" y="0"/>
                </a:lnTo>
                <a:lnTo>
                  <a:pt x="1143000" y="0"/>
                </a:lnTo>
                <a:lnTo>
                  <a:pt x="1143000" y="143256"/>
                </a:lnTo>
                <a:lnTo>
                  <a:pt x="13716" y="143256"/>
                </a:lnTo>
                <a:lnTo>
                  <a:pt x="13716" y="0"/>
                </a:lnTo>
                <a:lnTo>
                  <a:pt x="0" y="0"/>
                </a:lnTo>
                <a:lnTo>
                  <a:pt x="0" y="301752"/>
                </a:lnTo>
                <a:lnTo>
                  <a:pt x="13716" y="301752"/>
                </a:lnTo>
                <a:lnTo>
                  <a:pt x="13716" y="156972"/>
                </a:lnTo>
                <a:lnTo>
                  <a:pt x="1143000" y="156972"/>
                </a:lnTo>
                <a:lnTo>
                  <a:pt x="1143000" y="301752"/>
                </a:lnTo>
                <a:lnTo>
                  <a:pt x="1156716" y="301752"/>
                </a:lnTo>
                <a:lnTo>
                  <a:pt x="1156716" y="156972"/>
                </a:lnTo>
                <a:lnTo>
                  <a:pt x="2133600" y="156972"/>
                </a:lnTo>
                <a:lnTo>
                  <a:pt x="2133600" y="301752"/>
                </a:lnTo>
                <a:lnTo>
                  <a:pt x="2147316" y="301752"/>
                </a:lnTo>
                <a:lnTo>
                  <a:pt x="2147316" y="156972"/>
                </a:lnTo>
                <a:lnTo>
                  <a:pt x="2514600" y="156972"/>
                </a:lnTo>
                <a:lnTo>
                  <a:pt x="2514600" y="301752"/>
                </a:lnTo>
                <a:lnTo>
                  <a:pt x="2528316" y="301752"/>
                </a:lnTo>
                <a:lnTo>
                  <a:pt x="2528316" y="156972"/>
                </a:lnTo>
                <a:lnTo>
                  <a:pt x="3352800" y="156972"/>
                </a:lnTo>
                <a:lnTo>
                  <a:pt x="3352800" y="301752"/>
                </a:lnTo>
                <a:lnTo>
                  <a:pt x="3366516" y="301752"/>
                </a:lnTo>
                <a:lnTo>
                  <a:pt x="3366516" y="156972"/>
                </a:lnTo>
                <a:lnTo>
                  <a:pt x="4495800" y="156972"/>
                </a:lnTo>
                <a:lnTo>
                  <a:pt x="4495800" y="301752"/>
                </a:lnTo>
                <a:lnTo>
                  <a:pt x="4509516" y="301752"/>
                </a:lnTo>
                <a:lnTo>
                  <a:pt x="4509516" y="156972"/>
                </a:lnTo>
                <a:lnTo>
                  <a:pt x="6248400" y="156972"/>
                </a:lnTo>
                <a:lnTo>
                  <a:pt x="6248400" y="301752"/>
                </a:lnTo>
                <a:lnTo>
                  <a:pt x="6262116" y="301752"/>
                </a:lnTo>
                <a:lnTo>
                  <a:pt x="6262116" y="156972"/>
                </a:lnTo>
                <a:lnTo>
                  <a:pt x="7086600" y="156972"/>
                </a:lnTo>
                <a:lnTo>
                  <a:pt x="7086600" y="301752"/>
                </a:lnTo>
                <a:lnTo>
                  <a:pt x="7100316" y="301752"/>
                </a:lnTo>
                <a:lnTo>
                  <a:pt x="71003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782635"/>
            <a:ext cx="7560945" cy="3917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2602230" indent="-227329">
              <a:lnSpc>
                <a:spcPct val="12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Vấn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đề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phát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hiện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biên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câu: 	</a:t>
            </a:r>
            <a:r>
              <a:rPr sz="2400" spc="-25" dirty="0">
                <a:latin typeface="Arial"/>
                <a:cs typeface="Arial"/>
              </a:rPr>
              <a:t>E: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420"/>
              </a:spcBef>
            </a:pPr>
            <a:r>
              <a:rPr sz="2400" spc="-25" dirty="0">
                <a:latin typeface="Arial"/>
                <a:cs typeface="Arial"/>
              </a:rPr>
              <a:t>F:</a:t>
            </a:r>
            <a:endParaRPr sz="2400">
              <a:latin typeface="Arial"/>
              <a:cs typeface="Arial"/>
            </a:endParaRPr>
          </a:p>
          <a:p>
            <a:pPr marL="240029" marR="5080" indent="-227329">
              <a:lnSpc>
                <a:spcPts val="2300"/>
              </a:lnSpc>
              <a:spcBef>
                <a:spcPts val="1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Đầu</a:t>
            </a:r>
            <a:r>
              <a:rPr sz="2400" b="1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</a:t>
            </a:r>
            <a:r>
              <a:rPr sz="2400" b="1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mong</a:t>
            </a:r>
            <a:r>
              <a:rPr sz="2400" b="1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đợi</a:t>
            </a:r>
            <a:r>
              <a:rPr sz="2400" u="none" dirty="0">
                <a:latin typeface="Arial"/>
                <a:cs typeface="Arial"/>
              </a:rPr>
              <a:t>:</a:t>
            </a:r>
            <a:r>
              <a:rPr sz="2400" u="none" spc="-55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Các</a:t>
            </a:r>
            <a:r>
              <a:rPr sz="2400" u="none" spc="-30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phân</a:t>
            </a:r>
            <a:r>
              <a:rPr sz="2400" u="none" spc="-30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mảnh</a:t>
            </a:r>
            <a:r>
              <a:rPr sz="2400" u="none" spc="-45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với</a:t>
            </a:r>
            <a:r>
              <a:rPr sz="2400" u="none" spc="-40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cùng</a:t>
            </a:r>
            <a:r>
              <a:rPr sz="2400" u="none" spc="-40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số</a:t>
            </a:r>
            <a:r>
              <a:rPr sz="2400" u="none" spc="-40" dirty="0">
                <a:latin typeface="Arial"/>
                <a:cs typeface="Arial"/>
              </a:rPr>
              <a:t> </a:t>
            </a:r>
            <a:r>
              <a:rPr sz="2400" u="none" spc="-10" dirty="0">
                <a:latin typeface="Arial"/>
                <a:cs typeface="Arial"/>
              </a:rPr>
              <a:t>lượng 	</a:t>
            </a:r>
            <a:r>
              <a:rPr sz="2400" u="none" dirty="0">
                <a:latin typeface="Arial"/>
                <a:cs typeface="Arial"/>
              </a:rPr>
              <a:t>mảnh</a:t>
            </a:r>
            <a:r>
              <a:rPr sz="2400" u="none" spc="-75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liên</a:t>
            </a:r>
            <a:r>
              <a:rPr sz="2400" u="none" spc="-40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tiếp</a:t>
            </a:r>
            <a:r>
              <a:rPr sz="2400" u="none" spc="-65" dirty="0">
                <a:latin typeface="Arial"/>
                <a:cs typeface="Arial"/>
              </a:rPr>
              <a:t> </a:t>
            </a:r>
            <a:r>
              <a:rPr sz="2400" u="none" spc="-20" dirty="0">
                <a:latin typeface="Arial"/>
                <a:cs typeface="Arial"/>
              </a:rPr>
              <a:t>nhau.</a:t>
            </a:r>
            <a:endParaRPr sz="2400">
              <a:latin typeface="Arial"/>
              <a:cs typeface="Arial"/>
            </a:endParaRPr>
          </a:p>
          <a:p>
            <a:pPr marL="240029" marR="5651500" indent="-227329">
              <a:lnSpc>
                <a:spcPts val="3460"/>
              </a:lnSpc>
              <a:spcBef>
                <a:spcPts val="7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Gióng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hàng: 	</a:t>
            </a:r>
            <a:r>
              <a:rPr sz="2400" spc="-25" dirty="0">
                <a:latin typeface="Arial"/>
                <a:cs typeface="Arial"/>
              </a:rPr>
              <a:t>E: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219"/>
              </a:spcBef>
            </a:pPr>
            <a:r>
              <a:rPr sz="2400" spc="-25" dirty="0">
                <a:latin typeface="Arial"/>
                <a:cs typeface="Arial"/>
              </a:rPr>
              <a:t>F: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115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Kết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quả: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2-</a:t>
            </a:r>
            <a:r>
              <a:rPr sz="2400" dirty="0">
                <a:latin typeface="Arial"/>
                <a:cs typeface="Arial"/>
              </a:rPr>
              <a:t>1, </a:t>
            </a:r>
            <a:r>
              <a:rPr sz="2400" spc="-25" dirty="0">
                <a:latin typeface="Arial"/>
                <a:cs typeface="Arial"/>
              </a:rPr>
              <a:t>1-</a:t>
            </a:r>
            <a:r>
              <a:rPr sz="2400" dirty="0">
                <a:latin typeface="Arial"/>
                <a:cs typeface="Arial"/>
              </a:rPr>
              <a:t>1, </a:t>
            </a:r>
            <a:r>
              <a:rPr sz="2400" spc="-25" dirty="0">
                <a:latin typeface="Arial"/>
                <a:cs typeface="Arial"/>
              </a:rPr>
              <a:t>1-</a:t>
            </a:r>
            <a:r>
              <a:rPr sz="2400" dirty="0">
                <a:latin typeface="Arial"/>
                <a:cs typeface="Arial"/>
              </a:rPr>
              <a:t>1, </a:t>
            </a:r>
            <a:r>
              <a:rPr sz="2400" spc="-25" dirty="0">
                <a:latin typeface="Arial"/>
                <a:cs typeface="Arial"/>
              </a:rPr>
              <a:t>2-</a:t>
            </a:r>
            <a:r>
              <a:rPr sz="2400" dirty="0">
                <a:latin typeface="Arial"/>
                <a:cs typeface="Arial"/>
              </a:rPr>
              <a:t>2, </a:t>
            </a:r>
            <a:r>
              <a:rPr sz="2400" spc="-25" dirty="0">
                <a:latin typeface="Arial"/>
                <a:cs typeface="Arial"/>
              </a:rPr>
              <a:t>2-</a:t>
            </a:r>
            <a:r>
              <a:rPr sz="2400" dirty="0">
                <a:latin typeface="Arial"/>
                <a:cs typeface="Arial"/>
              </a:rPr>
              <a:t>1, </a:t>
            </a:r>
            <a:r>
              <a:rPr sz="2400" spc="-25" dirty="0">
                <a:latin typeface="Arial"/>
                <a:cs typeface="Arial"/>
              </a:rPr>
              <a:t>0-</a:t>
            </a:r>
            <a:r>
              <a:rPr sz="2400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5504" y="4802123"/>
            <a:ext cx="7100570" cy="835660"/>
          </a:xfrm>
          <a:custGeom>
            <a:avLst/>
            <a:gdLst/>
            <a:ahLst/>
            <a:cxnLst/>
            <a:rect l="l" t="t" r="r" b="b"/>
            <a:pathLst>
              <a:path w="7100570" h="835660">
                <a:moveTo>
                  <a:pt x="7100316" y="533400"/>
                </a:moveTo>
                <a:lnTo>
                  <a:pt x="7086600" y="533400"/>
                </a:lnTo>
                <a:lnTo>
                  <a:pt x="7086600" y="662622"/>
                </a:lnTo>
                <a:lnTo>
                  <a:pt x="7080504" y="654088"/>
                </a:lnTo>
                <a:lnTo>
                  <a:pt x="7080504" y="676656"/>
                </a:lnTo>
                <a:lnTo>
                  <a:pt x="6494615" y="676656"/>
                </a:lnTo>
                <a:lnTo>
                  <a:pt x="6705600" y="182486"/>
                </a:lnTo>
                <a:lnTo>
                  <a:pt x="6705600" y="301752"/>
                </a:lnTo>
                <a:lnTo>
                  <a:pt x="6719316" y="301752"/>
                </a:lnTo>
                <a:lnTo>
                  <a:pt x="6719316" y="170408"/>
                </a:lnTo>
                <a:lnTo>
                  <a:pt x="7080504" y="676656"/>
                </a:lnTo>
                <a:lnTo>
                  <a:pt x="7080504" y="654088"/>
                </a:lnTo>
                <a:lnTo>
                  <a:pt x="6719316" y="147828"/>
                </a:lnTo>
                <a:lnTo>
                  <a:pt x="6719316" y="0"/>
                </a:lnTo>
                <a:lnTo>
                  <a:pt x="6705600" y="0"/>
                </a:lnTo>
                <a:lnTo>
                  <a:pt x="6705600" y="143256"/>
                </a:lnTo>
                <a:lnTo>
                  <a:pt x="6703860" y="143256"/>
                </a:lnTo>
                <a:lnTo>
                  <a:pt x="6703860" y="156972"/>
                </a:lnTo>
                <a:lnTo>
                  <a:pt x="6490716" y="656247"/>
                </a:lnTo>
                <a:lnTo>
                  <a:pt x="6490716" y="533400"/>
                </a:lnTo>
                <a:lnTo>
                  <a:pt x="6477000" y="533400"/>
                </a:lnTo>
                <a:lnTo>
                  <a:pt x="6477000" y="676656"/>
                </a:lnTo>
                <a:lnTo>
                  <a:pt x="4509516" y="676656"/>
                </a:lnTo>
                <a:lnTo>
                  <a:pt x="4509516" y="533400"/>
                </a:lnTo>
                <a:lnTo>
                  <a:pt x="4495800" y="533400"/>
                </a:lnTo>
                <a:lnTo>
                  <a:pt x="4495800" y="585063"/>
                </a:lnTo>
                <a:lnTo>
                  <a:pt x="4494720" y="577380"/>
                </a:lnTo>
                <a:lnTo>
                  <a:pt x="4494720" y="676656"/>
                </a:lnTo>
                <a:lnTo>
                  <a:pt x="3366516" y="676656"/>
                </a:lnTo>
                <a:lnTo>
                  <a:pt x="3366516" y="533400"/>
                </a:lnTo>
                <a:lnTo>
                  <a:pt x="3352800" y="533400"/>
                </a:lnTo>
                <a:lnTo>
                  <a:pt x="3352800" y="676656"/>
                </a:lnTo>
                <a:lnTo>
                  <a:pt x="2532405" y="676656"/>
                </a:lnTo>
                <a:lnTo>
                  <a:pt x="2667000" y="197345"/>
                </a:lnTo>
                <a:lnTo>
                  <a:pt x="2667000" y="301752"/>
                </a:lnTo>
                <a:lnTo>
                  <a:pt x="2680716" y="301752"/>
                </a:lnTo>
                <a:lnTo>
                  <a:pt x="2680716" y="156972"/>
                </a:lnTo>
                <a:lnTo>
                  <a:pt x="4191000" y="156972"/>
                </a:lnTo>
                <a:lnTo>
                  <a:pt x="4191000" y="301752"/>
                </a:lnTo>
                <a:lnTo>
                  <a:pt x="4204716" y="301752"/>
                </a:lnTo>
                <a:lnTo>
                  <a:pt x="4204716" y="156972"/>
                </a:lnTo>
                <a:lnTo>
                  <a:pt x="4419600" y="156972"/>
                </a:lnTo>
                <a:lnTo>
                  <a:pt x="4419600" y="301752"/>
                </a:lnTo>
                <a:lnTo>
                  <a:pt x="4433316" y="301752"/>
                </a:lnTo>
                <a:lnTo>
                  <a:pt x="4433316" y="239242"/>
                </a:lnTo>
                <a:lnTo>
                  <a:pt x="4494720" y="676656"/>
                </a:lnTo>
                <a:lnTo>
                  <a:pt x="4494720" y="577380"/>
                </a:lnTo>
                <a:lnTo>
                  <a:pt x="4435691" y="156972"/>
                </a:lnTo>
                <a:lnTo>
                  <a:pt x="6019800" y="156972"/>
                </a:lnTo>
                <a:lnTo>
                  <a:pt x="6019800" y="301752"/>
                </a:lnTo>
                <a:lnTo>
                  <a:pt x="6033516" y="301752"/>
                </a:lnTo>
                <a:lnTo>
                  <a:pt x="6033516" y="156972"/>
                </a:lnTo>
                <a:lnTo>
                  <a:pt x="6703860" y="156972"/>
                </a:lnTo>
                <a:lnTo>
                  <a:pt x="6703860" y="143256"/>
                </a:lnTo>
                <a:lnTo>
                  <a:pt x="6033516" y="143256"/>
                </a:lnTo>
                <a:lnTo>
                  <a:pt x="6033516" y="0"/>
                </a:lnTo>
                <a:lnTo>
                  <a:pt x="6019800" y="0"/>
                </a:lnTo>
                <a:lnTo>
                  <a:pt x="6019800" y="143256"/>
                </a:lnTo>
                <a:lnTo>
                  <a:pt x="4433316" y="143256"/>
                </a:lnTo>
                <a:lnTo>
                  <a:pt x="4433316" y="0"/>
                </a:lnTo>
                <a:lnTo>
                  <a:pt x="4419600" y="0"/>
                </a:lnTo>
                <a:lnTo>
                  <a:pt x="4419600" y="143256"/>
                </a:lnTo>
                <a:lnTo>
                  <a:pt x="4204716" y="143256"/>
                </a:lnTo>
                <a:lnTo>
                  <a:pt x="4204716" y="0"/>
                </a:lnTo>
                <a:lnTo>
                  <a:pt x="4191000" y="0"/>
                </a:lnTo>
                <a:lnTo>
                  <a:pt x="4191000" y="143256"/>
                </a:lnTo>
                <a:lnTo>
                  <a:pt x="2680716" y="143256"/>
                </a:lnTo>
                <a:lnTo>
                  <a:pt x="2680716" y="0"/>
                </a:lnTo>
                <a:lnTo>
                  <a:pt x="2667000" y="0"/>
                </a:lnTo>
                <a:lnTo>
                  <a:pt x="2667000" y="143256"/>
                </a:lnTo>
                <a:lnTo>
                  <a:pt x="2664853" y="143256"/>
                </a:lnTo>
                <a:lnTo>
                  <a:pt x="2664853" y="156972"/>
                </a:lnTo>
                <a:lnTo>
                  <a:pt x="2528316" y="643242"/>
                </a:lnTo>
                <a:lnTo>
                  <a:pt x="2528316" y="533400"/>
                </a:lnTo>
                <a:lnTo>
                  <a:pt x="2514600" y="533400"/>
                </a:lnTo>
                <a:lnTo>
                  <a:pt x="2514600" y="676656"/>
                </a:lnTo>
                <a:lnTo>
                  <a:pt x="2147316" y="676656"/>
                </a:lnTo>
                <a:lnTo>
                  <a:pt x="2147316" y="533400"/>
                </a:lnTo>
                <a:lnTo>
                  <a:pt x="2133600" y="533400"/>
                </a:lnTo>
                <a:lnTo>
                  <a:pt x="2133600" y="585063"/>
                </a:lnTo>
                <a:lnTo>
                  <a:pt x="2132520" y="577380"/>
                </a:lnTo>
                <a:lnTo>
                  <a:pt x="2132520" y="676656"/>
                </a:lnTo>
                <a:lnTo>
                  <a:pt x="1156716" y="676656"/>
                </a:lnTo>
                <a:lnTo>
                  <a:pt x="1156716" y="533400"/>
                </a:lnTo>
                <a:lnTo>
                  <a:pt x="1143000" y="533400"/>
                </a:lnTo>
                <a:lnTo>
                  <a:pt x="1143000" y="637819"/>
                </a:lnTo>
                <a:lnTo>
                  <a:pt x="1007973" y="156972"/>
                </a:lnTo>
                <a:lnTo>
                  <a:pt x="2057400" y="156972"/>
                </a:lnTo>
                <a:lnTo>
                  <a:pt x="2057400" y="301752"/>
                </a:lnTo>
                <a:lnTo>
                  <a:pt x="2071116" y="301752"/>
                </a:lnTo>
                <a:lnTo>
                  <a:pt x="2071116" y="239242"/>
                </a:lnTo>
                <a:lnTo>
                  <a:pt x="2132520" y="676656"/>
                </a:lnTo>
                <a:lnTo>
                  <a:pt x="2132520" y="577380"/>
                </a:lnTo>
                <a:lnTo>
                  <a:pt x="2073490" y="156972"/>
                </a:lnTo>
                <a:lnTo>
                  <a:pt x="2664853" y="156972"/>
                </a:lnTo>
                <a:lnTo>
                  <a:pt x="2664853" y="143256"/>
                </a:lnTo>
                <a:lnTo>
                  <a:pt x="2071116" y="143256"/>
                </a:lnTo>
                <a:lnTo>
                  <a:pt x="2071116" y="0"/>
                </a:lnTo>
                <a:lnTo>
                  <a:pt x="2057400" y="0"/>
                </a:lnTo>
                <a:lnTo>
                  <a:pt x="2057400" y="143256"/>
                </a:lnTo>
                <a:lnTo>
                  <a:pt x="1004316" y="143256"/>
                </a:lnTo>
                <a:lnTo>
                  <a:pt x="1004316" y="0"/>
                </a:lnTo>
                <a:lnTo>
                  <a:pt x="990600" y="0"/>
                </a:lnTo>
                <a:lnTo>
                  <a:pt x="990600" y="143256"/>
                </a:lnTo>
                <a:lnTo>
                  <a:pt x="394716" y="143256"/>
                </a:lnTo>
                <a:lnTo>
                  <a:pt x="394716" y="0"/>
                </a:lnTo>
                <a:lnTo>
                  <a:pt x="381000" y="0"/>
                </a:lnTo>
                <a:lnTo>
                  <a:pt x="381000" y="143256"/>
                </a:lnTo>
                <a:lnTo>
                  <a:pt x="13716" y="143256"/>
                </a:lnTo>
                <a:lnTo>
                  <a:pt x="13716" y="0"/>
                </a:lnTo>
                <a:lnTo>
                  <a:pt x="0" y="0"/>
                </a:lnTo>
                <a:lnTo>
                  <a:pt x="0" y="301752"/>
                </a:lnTo>
                <a:lnTo>
                  <a:pt x="0" y="530352"/>
                </a:lnTo>
                <a:lnTo>
                  <a:pt x="13716" y="530352"/>
                </a:lnTo>
                <a:lnTo>
                  <a:pt x="13716" y="301752"/>
                </a:lnTo>
                <a:lnTo>
                  <a:pt x="13716" y="156972"/>
                </a:lnTo>
                <a:lnTo>
                  <a:pt x="381000" y="156972"/>
                </a:lnTo>
                <a:lnTo>
                  <a:pt x="381000" y="301752"/>
                </a:lnTo>
                <a:lnTo>
                  <a:pt x="394716" y="301752"/>
                </a:lnTo>
                <a:lnTo>
                  <a:pt x="394716" y="156972"/>
                </a:lnTo>
                <a:lnTo>
                  <a:pt x="990600" y="156972"/>
                </a:lnTo>
                <a:lnTo>
                  <a:pt x="990600" y="301752"/>
                </a:lnTo>
                <a:lnTo>
                  <a:pt x="1004316" y="301752"/>
                </a:lnTo>
                <a:lnTo>
                  <a:pt x="1004316" y="191922"/>
                </a:lnTo>
                <a:lnTo>
                  <a:pt x="1140421" y="676656"/>
                </a:lnTo>
                <a:lnTo>
                  <a:pt x="13716" y="676656"/>
                </a:lnTo>
                <a:lnTo>
                  <a:pt x="13716" y="533400"/>
                </a:lnTo>
                <a:lnTo>
                  <a:pt x="0" y="533400"/>
                </a:lnTo>
                <a:lnTo>
                  <a:pt x="0" y="835152"/>
                </a:lnTo>
                <a:lnTo>
                  <a:pt x="13716" y="835152"/>
                </a:lnTo>
                <a:lnTo>
                  <a:pt x="13716" y="690372"/>
                </a:lnTo>
                <a:lnTo>
                  <a:pt x="1143000" y="690372"/>
                </a:lnTo>
                <a:lnTo>
                  <a:pt x="1143000" y="835152"/>
                </a:lnTo>
                <a:lnTo>
                  <a:pt x="1156716" y="835152"/>
                </a:lnTo>
                <a:lnTo>
                  <a:pt x="1156716" y="690372"/>
                </a:lnTo>
                <a:lnTo>
                  <a:pt x="2133600" y="690372"/>
                </a:lnTo>
                <a:lnTo>
                  <a:pt x="2133600" y="835152"/>
                </a:lnTo>
                <a:lnTo>
                  <a:pt x="2147316" y="835152"/>
                </a:lnTo>
                <a:lnTo>
                  <a:pt x="2147316" y="690372"/>
                </a:lnTo>
                <a:lnTo>
                  <a:pt x="2514600" y="690372"/>
                </a:lnTo>
                <a:lnTo>
                  <a:pt x="2514600" y="835152"/>
                </a:lnTo>
                <a:lnTo>
                  <a:pt x="2528316" y="835152"/>
                </a:lnTo>
                <a:lnTo>
                  <a:pt x="2528316" y="690372"/>
                </a:lnTo>
                <a:lnTo>
                  <a:pt x="3352800" y="690372"/>
                </a:lnTo>
                <a:lnTo>
                  <a:pt x="3352800" y="835152"/>
                </a:lnTo>
                <a:lnTo>
                  <a:pt x="3366516" y="835152"/>
                </a:lnTo>
                <a:lnTo>
                  <a:pt x="3366516" y="690372"/>
                </a:lnTo>
                <a:lnTo>
                  <a:pt x="4495800" y="690372"/>
                </a:lnTo>
                <a:lnTo>
                  <a:pt x="4495800" y="835152"/>
                </a:lnTo>
                <a:lnTo>
                  <a:pt x="4509516" y="835152"/>
                </a:lnTo>
                <a:lnTo>
                  <a:pt x="4509516" y="690372"/>
                </a:lnTo>
                <a:lnTo>
                  <a:pt x="6477000" y="690372"/>
                </a:lnTo>
                <a:lnTo>
                  <a:pt x="6477000" y="835152"/>
                </a:lnTo>
                <a:lnTo>
                  <a:pt x="6490716" y="835152"/>
                </a:lnTo>
                <a:lnTo>
                  <a:pt x="6490716" y="690372"/>
                </a:lnTo>
                <a:lnTo>
                  <a:pt x="7086600" y="690372"/>
                </a:lnTo>
                <a:lnTo>
                  <a:pt x="7086600" y="835152"/>
                </a:lnTo>
                <a:lnTo>
                  <a:pt x="7100316" y="835152"/>
                </a:lnTo>
                <a:lnTo>
                  <a:pt x="7100316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105"/>
              </a:spcBef>
            </a:pPr>
            <a:r>
              <a:rPr dirty="0"/>
              <a:t>Các</a:t>
            </a:r>
            <a:r>
              <a:rPr spc="-95" dirty="0"/>
              <a:t> </a:t>
            </a:r>
            <a:r>
              <a:rPr dirty="0"/>
              <a:t>phương</a:t>
            </a:r>
            <a:r>
              <a:rPr spc="-70" dirty="0"/>
              <a:t> </a:t>
            </a:r>
            <a:r>
              <a:rPr dirty="0"/>
              <a:t>pháp</a:t>
            </a:r>
            <a:r>
              <a:rPr spc="-70" dirty="0"/>
              <a:t> </a:t>
            </a:r>
            <a:r>
              <a:rPr dirty="0"/>
              <a:t>gióng</a:t>
            </a:r>
            <a:r>
              <a:rPr spc="-70" dirty="0"/>
              <a:t> </a:t>
            </a:r>
            <a:r>
              <a:rPr spc="-20" dirty="0"/>
              <a:t>hàng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3583" y="2095886"/>
            <a:ext cx="8278495" cy="351790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5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Nhiều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phương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pháp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(xác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suất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hoặc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không)</a:t>
            </a:r>
            <a:endParaRPr sz="2800">
              <a:latin typeface="Arial"/>
              <a:cs typeface="Arial"/>
            </a:endParaRPr>
          </a:p>
          <a:p>
            <a:pPr marL="704215" lvl="1" indent="-347345">
              <a:lnSpc>
                <a:spcPct val="100000"/>
              </a:lnSpc>
              <a:spcBef>
                <a:spcPts val="220"/>
              </a:spcBef>
              <a:buChar char="•"/>
              <a:tabLst>
                <a:tab pos="704215" algn="l"/>
              </a:tabLst>
            </a:pPr>
            <a:r>
              <a:rPr sz="2400" dirty="0">
                <a:latin typeface="Arial"/>
                <a:cs typeface="Arial"/>
              </a:rPr>
              <a:t>Dựa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trên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độ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dài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ký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tự</a:t>
            </a:r>
            <a:endParaRPr sz="2400">
              <a:latin typeface="Arial"/>
              <a:cs typeface="Arial"/>
            </a:endParaRPr>
          </a:p>
          <a:p>
            <a:pPr marL="704215" lvl="1" indent="-347345">
              <a:lnSpc>
                <a:spcPct val="100000"/>
              </a:lnSpc>
              <a:spcBef>
                <a:spcPts val="219"/>
              </a:spcBef>
              <a:buChar char="•"/>
              <a:tabLst>
                <a:tab pos="704215" algn="l"/>
              </a:tabLst>
            </a:pPr>
            <a:r>
              <a:rPr sz="2400" dirty="0">
                <a:latin typeface="Arial"/>
                <a:cs typeface="Arial"/>
              </a:rPr>
              <a:t>Dựa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trên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độ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dài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từ</a:t>
            </a:r>
            <a:endParaRPr sz="2400">
              <a:latin typeface="Arial"/>
              <a:cs typeface="Arial"/>
            </a:endParaRPr>
          </a:p>
          <a:p>
            <a:pPr marL="704215" lvl="1" indent="-347345">
              <a:lnSpc>
                <a:spcPct val="100000"/>
              </a:lnSpc>
              <a:spcBef>
                <a:spcPts val="215"/>
              </a:spcBef>
              <a:buChar char="•"/>
              <a:tabLst>
                <a:tab pos="704215" algn="l"/>
              </a:tabLst>
            </a:pPr>
            <a:r>
              <a:rPr sz="2400" dirty="0">
                <a:latin typeface="Arial"/>
                <a:cs typeface="Arial"/>
              </a:rPr>
              <a:t>“cùng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gốc”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(sử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dụng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nghĩa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từ)</a:t>
            </a:r>
            <a:endParaRPr sz="2400">
              <a:latin typeface="Arial"/>
              <a:cs typeface="Arial"/>
            </a:endParaRPr>
          </a:p>
          <a:p>
            <a:pPr marL="999490" lvl="2" indent="-294005">
              <a:lnSpc>
                <a:spcPct val="100000"/>
              </a:lnSpc>
              <a:spcBef>
                <a:spcPts val="265"/>
              </a:spcBef>
              <a:buChar char="•"/>
              <a:tabLst>
                <a:tab pos="999490" algn="l"/>
              </a:tabLst>
            </a:pPr>
            <a:r>
              <a:rPr sz="2000" dirty="0">
                <a:latin typeface="Arial"/>
                <a:cs typeface="Arial"/>
              </a:rPr>
              <a:t>Sử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dụng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điển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(F: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prendre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~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E: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make,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take)</a:t>
            </a:r>
            <a:endParaRPr sz="2000">
              <a:latin typeface="Arial"/>
              <a:cs typeface="Arial"/>
            </a:endParaRPr>
          </a:p>
          <a:p>
            <a:pPr marL="1000125" marR="5080" lvl="2" indent="-294640">
              <a:lnSpc>
                <a:spcPts val="2160"/>
              </a:lnSpc>
              <a:spcBef>
                <a:spcPts val="525"/>
              </a:spcBef>
              <a:buChar char="•"/>
              <a:tabLst>
                <a:tab pos="1000125" algn="l"/>
              </a:tabLst>
            </a:pPr>
            <a:r>
              <a:rPr sz="2000" dirty="0">
                <a:latin typeface="Arial"/>
                <a:cs typeface="Arial"/>
              </a:rPr>
              <a:t>Sử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dụng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khoảng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(độ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tương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tự):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tên,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số,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mượn,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từ </a:t>
            </a:r>
            <a:r>
              <a:rPr sz="2000" dirty="0">
                <a:latin typeface="Arial"/>
                <a:cs typeface="Arial"/>
              </a:rPr>
              <a:t>gốc</a:t>
            </a:r>
            <a:r>
              <a:rPr sz="2000" spc="-20" dirty="0">
                <a:latin typeface="Arial"/>
                <a:cs typeface="Arial"/>
              </a:rPr>
              <a:t> Latin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2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Kết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quả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tốt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nhất:</a:t>
            </a:r>
            <a:endParaRPr sz="2800">
              <a:latin typeface="Arial"/>
              <a:cs typeface="Arial"/>
            </a:endParaRPr>
          </a:p>
          <a:p>
            <a:pPr marL="704215" lvl="1" indent="-347345">
              <a:lnSpc>
                <a:spcPct val="100000"/>
              </a:lnSpc>
              <a:spcBef>
                <a:spcPts val="220"/>
              </a:spcBef>
              <a:buChar char="•"/>
              <a:tabLst>
                <a:tab pos="704215" algn="l"/>
              </a:tabLst>
            </a:pPr>
            <a:r>
              <a:rPr sz="2400" dirty="0">
                <a:latin typeface="Arial"/>
                <a:cs typeface="Arial"/>
              </a:rPr>
              <a:t>Thống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kê,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dựa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trên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hoặc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dựa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trên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ký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tự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105"/>
              </a:spcBef>
            </a:pPr>
            <a:r>
              <a:rPr dirty="0"/>
              <a:t>Gióng</a:t>
            </a:r>
            <a:r>
              <a:rPr spc="-90" dirty="0"/>
              <a:t> </a:t>
            </a:r>
            <a:r>
              <a:rPr dirty="0"/>
              <a:t>hàng</a:t>
            </a:r>
            <a:r>
              <a:rPr spc="-60" dirty="0"/>
              <a:t> </a:t>
            </a:r>
            <a:r>
              <a:rPr dirty="0"/>
              <a:t>dựa</a:t>
            </a:r>
            <a:r>
              <a:rPr spc="-70" dirty="0"/>
              <a:t> </a:t>
            </a:r>
            <a:r>
              <a:rPr dirty="0"/>
              <a:t>trên</a:t>
            </a:r>
            <a:r>
              <a:rPr spc="-65" dirty="0"/>
              <a:t> </a:t>
            </a:r>
            <a:r>
              <a:rPr dirty="0"/>
              <a:t>độ</a:t>
            </a:r>
            <a:r>
              <a:rPr spc="-70" dirty="0"/>
              <a:t> </a:t>
            </a:r>
            <a:r>
              <a:rPr spc="-25" dirty="0"/>
              <a:t>dài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172" y="2146680"/>
            <a:ext cx="7792084" cy="808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5430" indent="-227329">
              <a:lnSpc>
                <a:spcPts val="3325"/>
              </a:lnSpc>
              <a:spcBef>
                <a:spcPts val="95"/>
              </a:spcBef>
              <a:buChar char="•"/>
              <a:tabLst>
                <a:tab pos="265430" algn="l"/>
              </a:tabLst>
            </a:pPr>
            <a:r>
              <a:rPr sz="2800" dirty="0">
                <a:latin typeface="Arial"/>
                <a:cs typeface="Arial"/>
              </a:rPr>
              <a:t>Định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nghĩa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bài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toán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như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việc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tính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xác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suất:</a:t>
            </a:r>
            <a:endParaRPr sz="2800">
              <a:latin typeface="Arial"/>
              <a:cs typeface="Arial"/>
            </a:endParaRPr>
          </a:p>
          <a:p>
            <a:pPr marL="719455">
              <a:lnSpc>
                <a:spcPts val="2845"/>
              </a:lnSpc>
              <a:tabLst>
                <a:tab pos="6010910" algn="l"/>
              </a:tabLst>
            </a:pPr>
            <a:r>
              <a:rPr sz="2400" dirty="0">
                <a:latin typeface="Arial"/>
                <a:cs typeface="Arial"/>
              </a:rPr>
              <a:t>argmax</a:t>
            </a:r>
            <a:r>
              <a:rPr sz="2400" baseline="-20833" dirty="0">
                <a:latin typeface="Arial"/>
                <a:cs typeface="Arial"/>
              </a:rPr>
              <a:t>A</a:t>
            </a:r>
            <a:r>
              <a:rPr sz="2400" spc="104" baseline="-2083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P(A|E,F)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argmax</a:t>
            </a:r>
            <a:r>
              <a:rPr sz="2400" baseline="-20833" dirty="0">
                <a:latin typeface="Arial"/>
                <a:cs typeface="Arial"/>
              </a:rPr>
              <a:t>A</a:t>
            </a:r>
            <a:r>
              <a:rPr sz="2400" spc="120" baseline="-20833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P(A,E,F)</a:t>
            </a:r>
            <a:r>
              <a:rPr sz="2400" dirty="0">
                <a:latin typeface="Arial"/>
                <a:cs typeface="Arial"/>
              </a:rPr>
              <a:t>	(E,F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cố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định)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572" y="3058197"/>
            <a:ext cx="35007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Định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nghĩa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1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“bead”: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472" y="3483965"/>
            <a:ext cx="8403590" cy="25228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425"/>
              </a:spcBef>
            </a:pPr>
            <a:r>
              <a:rPr sz="2800" spc="-25" dirty="0">
                <a:latin typeface="Arial"/>
                <a:cs typeface="Arial"/>
              </a:rPr>
              <a:t>E:</a:t>
            </a:r>
            <a:endParaRPr sz="2800">
              <a:latin typeface="Arial"/>
              <a:cs typeface="Arial"/>
            </a:endParaRPr>
          </a:p>
          <a:p>
            <a:pPr marL="279400">
              <a:lnSpc>
                <a:spcPct val="100000"/>
              </a:lnSpc>
              <a:spcBef>
                <a:spcPts val="325"/>
              </a:spcBef>
            </a:pPr>
            <a:r>
              <a:rPr sz="2800" spc="-25" dirty="0">
                <a:latin typeface="Arial"/>
                <a:cs typeface="Arial"/>
              </a:rPr>
              <a:t>F:</a:t>
            </a:r>
            <a:endParaRPr sz="2800">
              <a:latin typeface="Arial"/>
              <a:cs typeface="Arial"/>
            </a:endParaRPr>
          </a:p>
          <a:p>
            <a:pPr marL="278130" indent="-227329">
              <a:lnSpc>
                <a:spcPts val="3335"/>
              </a:lnSpc>
              <a:spcBef>
                <a:spcPts val="1005"/>
              </a:spcBef>
              <a:buChar char="•"/>
              <a:tabLst>
                <a:tab pos="278130" algn="l"/>
              </a:tabLst>
            </a:pPr>
            <a:r>
              <a:rPr sz="2800" dirty="0">
                <a:latin typeface="Arial"/>
                <a:cs typeface="Arial"/>
              </a:rPr>
              <a:t>Lấy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xấp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xỉ:</a:t>
            </a:r>
            <a:endParaRPr sz="2800">
              <a:latin typeface="Arial"/>
              <a:cs typeface="Arial"/>
            </a:endParaRPr>
          </a:p>
          <a:p>
            <a:pPr marL="732155">
              <a:lnSpc>
                <a:spcPts val="2810"/>
              </a:lnSpc>
            </a:pPr>
            <a:r>
              <a:rPr sz="2400" dirty="0">
                <a:latin typeface="Arial"/>
                <a:cs typeface="Arial"/>
              </a:rPr>
              <a:t>P(A,E,F)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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ymbol"/>
                <a:cs typeface="Symbol"/>
              </a:rPr>
              <a:t></a:t>
            </a:r>
            <a:r>
              <a:rPr sz="2400" spc="-15" baseline="-20833" dirty="0">
                <a:latin typeface="Arial"/>
                <a:cs typeface="Arial"/>
              </a:rPr>
              <a:t>i=1..n</a:t>
            </a:r>
            <a:r>
              <a:rPr sz="2400" spc="-10" dirty="0">
                <a:latin typeface="Arial"/>
                <a:cs typeface="Arial"/>
              </a:rPr>
              <a:t>P(B</a:t>
            </a:r>
            <a:r>
              <a:rPr sz="2400" spc="-15" baseline="-20833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),</a:t>
            </a:r>
            <a:endParaRPr sz="2400">
              <a:latin typeface="Arial"/>
              <a:cs typeface="Arial"/>
            </a:endParaRPr>
          </a:p>
          <a:p>
            <a:pPr marL="742315" marR="43180" indent="-347980">
              <a:lnSpc>
                <a:spcPts val="2300"/>
              </a:lnSpc>
              <a:spcBef>
                <a:spcPts val="520"/>
              </a:spcBef>
            </a:pPr>
            <a:r>
              <a:rPr sz="2400" dirty="0">
                <a:latin typeface="Arial"/>
                <a:cs typeface="Arial"/>
              </a:rPr>
              <a:t>Trong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đó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</a:t>
            </a:r>
            <a:r>
              <a:rPr sz="2400" baseline="-20833" dirty="0">
                <a:latin typeface="Arial"/>
                <a:cs typeface="Arial"/>
              </a:rPr>
              <a:t>i</a:t>
            </a:r>
            <a:r>
              <a:rPr sz="2400" spc="254" baseline="-2083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bead;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P(B</a:t>
            </a:r>
            <a:r>
              <a:rPr sz="2400" baseline="-20833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phụ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thuộc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phần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còn </a:t>
            </a:r>
            <a:r>
              <a:rPr sz="2400" dirty="0">
                <a:latin typeface="Arial"/>
                <a:cs typeface="Arial"/>
              </a:rPr>
              <a:t>lại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E,F.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89304" y="3432047"/>
            <a:ext cx="7100570" cy="1222375"/>
          </a:xfrm>
          <a:custGeom>
            <a:avLst/>
            <a:gdLst/>
            <a:ahLst/>
            <a:cxnLst/>
            <a:rect l="l" t="t" r="r" b="b"/>
            <a:pathLst>
              <a:path w="7100570" h="1222375">
                <a:moveTo>
                  <a:pt x="4815840" y="1524"/>
                </a:moveTo>
                <a:lnTo>
                  <a:pt x="4812792" y="0"/>
                </a:lnTo>
                <a:lnTo>
                  <a:pt x="4747260" y="0"/>
                </a:lnTo>
                <a:lnTo>
                  <a:pt x="4686300" y="4572"/>
                </a:lnTo>
                <a:lnTo>
                  <a:pt x="4657344" y="6096"/>
                </a:lnTo>
                <a:lnTo>
                  <a:pt x="4628388" y="9144"/>
                </a:lnTo>
                <a:lnTo>
                  <a:pt x="4599432" y="13716"/>
                </a:lnTo>
                <a:lnTo>
                  <a:pt x="4572000" y="16764"/>
                </a:lnTo>
                <a:lnTo>
                  <a:pt x="4544568" y="21336"/>
                </a:lnTo>
                <a:lnTo>
                  <a:pt x="4518660" y="27432"/>
                </a:lnTo>
                <a:lnTo>
                  <a:pt x="4492752" y="32004"/>
                </a:lnTo>
                <a:lnTo>
                  <a:pt x="4443984" y="44196"/>
                </a:lnTo>
                <a:lnTo>
                  <a:pt x="4378452" y="67056"/>
                </a:lnTo>
                <a:lnTo>
                  <a:pt x="4338828" y="82296"/>
                </a:lnTo>
                <a:lnTo>
                  <a:pt x="4302252" y="100584"/>
                </a:lnTo>
                <a:lnTo>
                  <a:pt x="4258056" y="129540"/>
                </a:lnTo>
                <a:lnTo>
                  <a:pt x="4215384" y="172212"/>
                </a:lnTo>
                <a:lnTo>
                  <a:pt x="4211574" y="179819"/>
                </a:lnTo>
                <a:lnTo>
                  <a:pt x="4186428" y="149364"/>
                </a:lnTo>
                <a:lnTo>
                  <a:pt x="4201668" y="233172"/>
                </a:lnTo>
                <a:lnTo>
                  <a:pt x="4239793" y="192024"/>
                </a:lnTo>
                <a:lnTo>
                  <a:pt x="4259580" y="170700"/>
                </a:lnTo>
                <a:lnTo>
                  <a:pt x="4225112" y="181394"/>
                </a:lnTo>
                <a:lnTo>
                  <a:pt x="4226064" y="179819"/>
                </a:lnTo>
                <a:lnTo>
                  <a:pt x="4233672" y="169176"/>
                </a:lnTo>
                <a:lnTo>
                  <a:pt x="4244340" y="158496"/>
                </a:lnTo>
                <a:lnTo>
                  <a:pt x="4255008" y="149364"/>
                </a:lnTo>
                <a:lnTo>
                  <a:pt x="4265676" y="138684"/>
                </a:lnTo>
                <a:lnTo>
                  <a:pt x="4326636" y="102108"/>
                </a:lnTo>
                <a:lnTo>
                  <a:pt x="4363212" y="85344"/>
                </a:lnTo>
                <a:lnTo>
                  <a:pt x="4404360" y="70104"/>
                </a:lnTo>
                <a:lnTo>
                  <a:pt x="4425696" y="64008"/>
                </a:lnTo>
                <a:lnTo>
                  <a:pt x="4448556" y="56388"/>
                </a:lnTo>
                <a:lnTo>
                  <a:pt x="4495800" y="44196"/>
                </a:lnTo>
                <a:lnTo>
                  <a:pt x="4602480" y="25908"/>
                </a:lnTo>
                <a:lnTo>
                  <a:pt x="4687824" y="16764"/>
                </a:lnTo>
                <a:lnTo>
                  <a:pt x="4777740" y="12192"/>
                </a:lnTo>
                <a:lnTo>
                  <a:pt x="4812792" y="12192"/>
                </a:lnTo>
                <a:lnTo>
                  <a:pt x="4815840" y="9144"/>
                </a:lnTo>
                <a:lnTo>
                  <a:pt x="4815840" y="1524"/>
                </a:lnTo>
                <a:close/>
              </a:path>
              <a:path w="7100570" h="1222375">
                <a:moveTo>
                  <a:pt x="7100316" y="842772"/>
                </a:moveTo>
                <a:lnTo>
                  <a:pt x="7086600" y="842772"/>
                </a:lnTo>
                <a:lnTo>
                  <a:pt x="7086600" y="971994"/>
                </a:lnTo>
                <a:lnTo>
                  <a:pt x="7080504" y="963460"/>
                </a:lnTo>
                <a:lnTo>
                  <a:pt x="7080504" y="986028"/>
                </a:lnTo>
                <a:lnTo>
                  <a:pt x="6494615" y="986028"/>
                </a:lnTo>
                <a:lnTo>
                  <a:pt x="6705600" y="491858"/>
                </a:lnTo>
                <a:lnTo>
                  <a:pt x="6705600" y="612648"/>
                </a:lnTo>
                <a:lnTo>
                  <a:pt x="6719316" y="612648"/>
                </a:lnTo>
                <a:lnTo>
                  <a:pt x="6719316" y="479780"/>
                </a:lnTo>
                <a:lnTo>
                  <a:pt x="7080504" y="986028"/>
                </a:lnTo>
                <a:lnTo>
                  <a:pt x="7080504" y="963460"/>
                </a:lnTo>
                <a:lnTo>
                  <a:pt x="6719316" y="457200"/>
                </a:lnTo>
                <a:lnTo>
                  <a:pt x="6719316" y="309372"/>
                </a:lnTo>
                <a:lnTo>
                  <a:pt x="6705600" y="309372"/>
                </a:lnTo>
                <a:lnTo>
                  <a:pt x="6705600" y="452628"/>
                </a:lnTo>
                <a:lnTo>
                  <a:pt x="6703860" y="452628"/>
                </a:lnTo>
                <a:lnTo>
                  <a:pt x="6703860" y="466344"/>
                </a:lnTo>
                <a:lnTo>
                  <a:pt x="6490716" y="965619"/>
                </a:lnTo>
                <a:lnTo>
                  <a:pt x="6490716" y="842772"/>
                </a:lnTo>
                <a:lnTo>
                  <a:pt x="6477000" y="842772"/>
                </a:lnTo>
                <a:lnTo>
                  <a:pt x="6477000" y="986028"/>
                </a:lnTo>
                <a:lnTo>
                  <a:pt x="4689792" y="986028"/>
                </a:lnTo>
                <a:lnTo>
                  <a:pt x="4721352" y="965720"/>
                </a:lnTo>
                <a:lnTo>
                  <a:pt x="4736592" y="954278"/>
                </a:lnTo>
                <a:lnTo>
                  <a:pt x="4777740" y="922528"/>
                </a:lnTo>
                <a:lnTo>
                  <a:pt x="4802124" y="899668"/>
                </a:lnTo>
                <a:lnTo>
                  <a:pt x="4812792" y="886968"/>
                </a:lnTo>
                <a:lnTo>
                  <a:pt x="4821936" y="876820"/>
                </a:lnTo>
                <a:lnTo>
                  <a:pt x="4832604" y="864120"/>
                </a:lnTo>
                <a:lnTo>
                  <a:pt x="4840224" y="852678"/>
                </a:lnTo>
                <a:lnTo>
                  <a:pt x="4849368" y="839978"/>
                </a:lnTo>
                <a:lnTo>
                  <a:pt x="4855464" y="828548"/>
                </a:lnTo>
                <a:lnTo>
                  <a:pt x="4863084" y="815848"/>
                </a:lnTo>
                <a:lnTo>
                  <a:pt x="4872228" y="791718"/>
                </a:lnTo>
                <a:lnTo>
                  <a:pt x="4876800" y="777748"/>
                </a:lnTo>
                <a:lnTo>
                  <a:pt x="4879848" y="765048"/>
                </a:lnTo>
                <a:lnTo>
                  <a:pt x="4881372" y="753618"/>
                </a:lnTo>
                <a:lnTo>
                  <a:pt x="4882896" y="739648"/>
                </a:lnTo>
                <a:lnTo>
                  <a:pt x="4884420" y="726948"/>
                </a:lnTo>
                <a:lnTo>
                  <a:pt x="4879848" y="687578"/>
                </a:lnTo>
                <a:lnTo>
                  <a:pt x="4870704" y="657948"/>
                </a:lnTo>
                <a:lnTo>
                  <a:pt x="4870704" y="715518"/>
                </a:lnTo>
                <a:lnTo>
                  <a:pt x="4870704" y="739648"/>
                </a:lnTo>
                <a:lnTo>
                  <a:pt x="4867656" y="763778"/>
                </a:lnTo>
                <a:lnTo>
                  <a:pt x="4864608" y="776478"/>
                </a:lnTo>
                <a:lnTo>
                  <a:pt x="4860036" y="786650"/>
                </a:lnTo>
                <a:lnTo>
                  <a:pt x="4850892" y="810768"/>
                </a:lnTo>
                <a:lnTo>
                  <a:pt x="4844796" y="822198"/>
                </a:lnTo>
                <a:lnTo>
                  <a:pt x="4829556" y="846328"/>
                </a:lnTo>
                <a:lnTo>
                  <a:pt x="4821936" y="856488"/>
                </a:lnTo>
                <a:lnTo>
                  <a:pt x="4812792" y="869188"/>
                </a:lnTo>
                <a:lnTo>
                  <a:pt x="4802124" y="879348"/>
                </a:lnTo>
                <a:lnTo>
                  <a:pt x="4792980" y="890778"/>
                </a:lnTo>
                <a:lnTo>
                  <a:pt x="4768596" y="912368"/>
                </a:lnTo>
                <a:lnTo>
                  <a:pt x="4756404" y="923798"/>
                </a:lnTo>
                <a:lnTo>
                  <a:pt x="4742688" y="935228"/>
                </a:lnTo>
                <a:lnTo>
                  <a:pt x="4728972" y="944118"/>
                </a:lnTo>
                <a:lnTo>
                  <a:pt x="4698492" y="965720"/>
                </a:lnTo>
                <a:lnTo>
                  <a:pt x="4681728" y="974598"/>
                </a:lnTo>
                <a:lnTo>
                  <a:pt x="4664964" y="984770"/>
                </a:lnTo>
                <a:lnTo>
                  <a:pt x="4662589" y="986028"/>
                </a:lnTo>
                <a:lnTo>
                  <a:pt x="4638446" y="986028"/>
                </a:lnTo>
                <a:lnTo>
                  <a:pt x="4638446" y="999744"/>
                </a:lnTo>
                <a:lnTo>
                  <a:pt x="4629912" y="1005078"/>
                </a:lnTo>
                <a:lnTo>
                  <a:pt x="4610100" y="1013968"/>
                </a:lnTo>
                <a:lnTo>
                  <a:pt x="4591812" y="1022870"/>
                </a:lnTo>
                <a:lnTo>
                  <a:pt x="4529328" y="1050798"/>
                </a:lnTo>
                <a:lnTo>
                  <a:pt x="4509516" y="1058481"/>
                </a:lnTo>
                <a:lnTo>
                  <a:pt x="4509516" y="999744"/>
                </a:lnTo>
                <a:lnTo>
                  <a:pt x="4638446" y="999744"/>
                </a:lnTo>
                <a:lnTo>
                  <a:pt x="4638446" y="986028"/>
                </a:lnTo>
                <a:lnTo>
                  <a:pt x="4509516" y="986028"/>
                </a:lnTo>
                <a:lnTo>
                  <a:pt x="4509516" y="842772"/>
                </a:lnTo>
                <a:lnTo>
                  <a:pt x="4495800" y="842772"/>
                </a:lnTo>
                <a:lnTo>
                  <a:pt x="4495800" y="894435"/>
                </a:lnTo>
                <a:lnTo>
                  <a:pt x="4495800" y="1018032"/>
                </a:lnTo>
                <a:lnTo>
                  <a:pt x="4495800" y="1063790"/>
                </a:lnTo>
                <a:lnTo>
                  <a:pt x="4486656" y="1067320"/>
                </a:lnTo>
                <a:lnTo>
                  <a:pt x="4440936" y="1082548"/>
                </a:lnTo>
                <a:lnTo>
                  <a:pt x="4341876" y="1113028"/>
                </a:lnTo>
                <a:lnTo>
                  <a:pt x="4290060" y="1126998"/>
                </a:lnTo>
                <a:lnTo>
                  <a:pt x="4236720" y="1139698"/>
                </a:lnTo>
                <a:lnTo>
                  <a:pt x="4181856" y="1151128"/>
                </a:lnTo>
                <a:lnTo>
                  <a:pt x="4066032" y="1171448"/>
                </a:lnTo>
                <a:lnTo>
                  <a:pt x="4005072" y="1180338"/>
                </a:lnTo>
                <a:lnTo>
                  <a:pt x="3944112" y="1187970"/>
                </a:lnTo>
                <a:lnTo>
                  <a:pt x="3881628" y="1194320"/>
                </a:lnTo>
                <a:lnTo>
                  <a:pt x="3752088" y="1204468"/>
                </a:lnTo>
                <a:lnTo>
                  <a:pt x="3617976" y="1209548"/>
                </a:lnTo>
                <a:lnTo>
                  <a:pt x="3550920" y="1209548"/>
                </a:lnTo>
                <a:lnTo>
                  <a:pt x="3547872" y="1209548"/>
                </a:lnTo>
                <a:lnTo>
                  <a:pt x="3482340" y="1209548"/>
                </a:lnTo>
                <a:lnTo>
                  <a:pt x="3348228" y="1204468"/>
                </a:lnTo>
                <a:lnTo>
                  <a:pt x="3218688" y="1194320"/>
                </a:lnTo>
                <a:lnTo>
                  <a:pt x="3156204" y="1187970"/>
                </a:lnTo>
                <a:lnTo>
                  <a:pt x="3095244" y="1180338"/>
                </a:lnTo>
                <a:lnTo>
                  <a:pt x="3034284" y="1171448"/>
                </a:lnTo>
                <a:lnTo>
                  <a:pt x="2918460" y="1151128"/>
                </a:lnTo>
                <a:lnTo>
                  <a:pt x="2863596" y="1139698"/>
                </a:lnTo>
                <a:lnTo>
                  <a:pt x="2810256" y="1126998"/>
                </a:lnTo>
                <a:lnTo>
                  <a:pt x="2758440" y="1113028"/>
                </a:lnTo>
                <a:lnTo>
                  <a:pt x="2659380" y="1082548"/>
                </a:lnTo>
                <a:lnTo>
                  <a:pt x="2613660" y="1067320"/>
                </a:lnTo>
                <a:lnTo>
                  <a:pt x="2569464" y="1050798"/>
                </a:lnTo>
                <a:lnTo>
                  <a:pt x="2528316" y="1031748"/>
                </a:lnTo>
                <a:lnTo>
                  <a:pt x="2528316" y="1018032"/>
                </a:lnTo>
                <a:lnTo>
                  <a:pt x="3352800" y="1018032"/>
                </a:lnTo>
                <a:lnTo>
                  <a:pt x="3352800" y="1146048"/>
                </a:lnTo>
                <a:lnTo>
                  <a:pt x="3366516" y="1146048"/>
                </a:lnTo>
                <a:lnTo>
                  <a:pt x="3366516" y="1018032"/>
                </a:lnTo>
                <a:lnTo>
                  <a:pt x="4495800" y="1018032"/>
                </a:lnTo>
                <a:lnTo>
                  <a:pt x="4495800" y="894435"/>
                </a:lnTo>
                <a:lnTo>
                  <a:pt x="4492142" y="868387"/>
                </a:lnTo>
                <a:lnTo>
                  <a:pt x="4492142" y="967740"/>
                </a:lnTo>
                <a:lnTo>
                  <a:pt x="3366516" y="967740"/>
                </a:lnTo>
                <a:lnTo>
                  <a:pt x="3366516" y="842772"/>
                </a:lnTo>
                <a:lnTo>
                  <a:pt x="3352800" y="842772"/>
                </a:lnTo>
                <a:lnTo>
                  <a:pt x="3352800" y="967740"/>
                </a:lnTo>
                <a:lnTo>
                  <a:pt x="2537536" y="967740"/>
                </a:lnTo>
                <a:lnTo>
                  <a:pt x="2667000" y="506717"/>
                </a:lnTo>
                <a:lnTo>
                  <a:pt x="2667000" y="612648"/>
                </a:lnTo>
                <a:lnTo>
                  <a:pt x="2680716" y="612648"/>
                </a:lnTo>
                <a:lnTo>
                  <a:pt x="2680716" y="484632"/>
                </a:lnTo>
                <a:lnTo>
                  <a:pt x="4191000" y="484632"/>
                </a:lnTo>
                <a:lnTo>
                  <a:pt x="4191000" y="612648"/>
                </a:lnTo>
                <a:lnTo>
                  <a:pt x="4204716" y="612648"/>
                </a:lnTo>
                <a:lnTo>
                  <a:pt x="4204716" y="484632"/>
                </a:lnTo>
                <a:lnTo>
                  <a:pt x="4419600" y="484632"/>
                </a:lnTo>
                <a:lnTo>
                  <a:pt x="4419600" y="612648"/>
                </a:lnTo>
                <a:lnTo>
                  <a:pt x="4433316" y="612648"/>
                </a:lnTo>
                <a:lnTo>
                  <a:pt x="4433316" y="548614"/>
                </a:lnTo>
                <a:lnTo>
                  <a:pt x="4492142" y="967740"/>
                </a:lnTo>
                <a:lnTo>
                  <a:pt x="4492142" y="868387"/>
                </a:lnTo>
                <a:lnTo>
                  <a:pt x="4435691" y="466344"/>
                </a:lnTo>
                <a:lnTo>
                  <a:pt x="4662081" y="466344"/>
                </a:lnTo>
                <a:lnTo>
                  <a:pt x="4664964" y="467868"/>
                </a:lnTo>
                <a:lnTo>
                  <a:pt x="4698492" y="489458"/>
                </a:lnTo>
                <a:lnTo>
                  <a:pt x="4713732" y="498348"/>
                </a:lnTo>
                <a:lnTo>
                  <a:pt x="4756404" y="531368"/>
                </a:lnTo>
                <a:lnTo>
                  <a:pt x="4792980" y="563118"/>
                </a:lnTo>
                <a:lnTo>
                  <a:pt x="4821936" y="596150"/>
                </a:lnTo>
                <a:lnTo>
                  <a:pt x="4844796" y="631698"/>
                </a:lnTo>
                <a:lnTo>
                  <a:pt x="4860036" y="666000"/>
                </a:lnTo>
                <a:lnTo>
                  <a:pt x="4864608" y="678700"/>
                </a:lnTo>
                <a:lnTo>
                  <a:pt x="4867656" y="691400"/>
                </a:lnTo>
                <a:lnTo>
                  <a:pt x="4870704" y="715518"/>
                </a:lnTo>
                <a:lnTo>
                  <a:pt x="4870704" y="657948"/>
                </a:lnTo>
                <a:lnTo>
                  <a:pt x="4867656" y="649478"/>
                </a:lnTo>
                <a:lnTo>
                  <a:pt x="4849368" y="612648"/>
                </a:lnTo>
                <a:lnTo>
                  <a:pt x="4840224" y="601218"/>
                </a:lnTo>
                <a:lnTo>
                  <a:pt x="4832604" y="588518"/>
                </a:lnTo>
                <a:lnTo>
                  <a:pt x="4821936" y="577100"/>
                </a:lnTo>
                <a:lnTo>
                  <a:pt x="4812792" y="565658"/>
                </a:lnTo>
                <a:lnTo>
                  <a:pt x="4789932" y="542798"/>
                </a:lnTo>
                <a:lnTo>
                  <a:pt x="4777740" y="532650"/>
                </a:lnTo>
                <a:lnTo>
                  <a:pt x="4764024" y="519950"/>
                </a:lnTo>
                <a:lnTo>
                  <a:pt x="4721352" y="488200"/>
                </a:lnTo>
                <a:lnTo>
                  <a:pt x="4685296" y="466344"/>
                </a:lnTo>
                <a:lnTo>
                  <a:pt x="6019800" y="466344"/>
                </a:lnTo>
                <a:lnTo>
                  <a:pt x="6019800" y="612648"/>
                </a:lnTo>
                <a:lnTo>
                  <a:pt x="6033516" y="612648"/>
                </a:lnTo>
                <a:lnTo>
                  <a:pt x="6033516" y="466344"/>
                </a:lnTo>
                <a:lnTo>
                  <a:pt x="6703860" y="466344"/>
                </a:lnTo>
                <a:lnTo>
                  <a:pt x="6703860" y="452628"/>
                </a:lnTo>
                <a:lnTo>
                  <a:pt x="6033516" y="452628"/>
                </a:lnTo>
                <a:lnTo>
                  <a:pt x="6033516" y="309372"/>
                </a:lnTo>
                <a:lnTo>
                  <a:pt x="6019800" y="309372"/>
                </a:lnTo>
                <a:lnTo>
                  <a:pt x="6019800" y="452628"/>
                </a:lnTo>
                <a:lnTo>
                  <a:pt x="4661471" y="452628"/>
                </a:lnTo>
                <a:lnTo>
                  <a:pt x="4654296" y="448818"/>
                </a:lnTo>
                <a:lnTo>
                  <a:pt x="4636008" y="437400"/>
                </a:lnTo>
                <a:lnTo>
                  <a:pt x="4635106" y="437007"/>
                </a:lnTo>
                <a:lnTo>
                  <a:pt x="4635106" y="452628"/>
                </a:lnTo>
                <a:lnTo>
                  <a:pt x="4433316" y="452628"/>
                </a:lnTo>
                <a:lnTo>
                  <a:pt x="4433316" y="368973"/>
                </a:lnTo>
                <a:lnTo>
                  <a:pt x="4440936" y="371348"/>
                </a:lnTo>
                <a:lnTo>
                  <a:pt x="4486656" y="387858"/>
                </a:lnTo>
                <a:lnTo>
                  <a:pt x="4530852" y="404368"/>
                </a:lnTo>
                <a:lnTo>
                  <a:pt x="4550664" y="413258"/>
                </a:lnTo>
                <a:lnTo>
                  <a:pt x="4572000" y="420878"/>
                </a:lnTo>
                <a:lnTo>
                  <a:pt x="4611624" y="439928"/>
                </a:lnTo>
                <a:lnTo>
                  <a:pt x="4629912" y="450100"/>
                </a:lnTo>
                <a:lnTo>
                  <a:pt x="4635106" y="452628"/>
                </a:lnTo>
                <a:lnTo>
                  <a:pt x="4635106" y="437007"/>
                </a:lnTo>
                <a:lnTo>
                  <a:pt x="4556760" y="401828"/>
                </a:lnTo>
                <a:lnTo>
                  <a:pt x="4535424" y="391668"/>
                </a:lnTo>
                <a:lnTo>
                  <a:pt x="4491228" y="375158"/>
                </a:lnTo>
                <a:lnTo>
                  <a:pt x="4443984" y="358648"/>
                </a:lnTo>
                <a:lnTo>
                  <a:pt x="4433316" y="355219"/>
                </a:lnTo>
                <a:lnTo>
                  <a:pt x="4433316" y="309372"/>
                </a:lnTo>
                <a:lnTo>
                  <a:pt x="4419600" y="309372"/>
                </a:lnTo>
                <a:lnTo>
                  <a:pt x="4419600" y="350786"/>
                </a:lnTo>
                <a:lnTo>
                  <a:pt x="4419600" y="364680"/>
                </a:lnTo>
                <a:lnTo>
                  <a:pt x="4419600" y="434340"/>
                </a:lnTo>
                <a:lnTo>
                  <a:pt x="4204716" y="434340"/>
                </a:lnTo>
                <a:lnTo>
                  <a:pt x="4204716" y="309372"/>
                </a:lnTo>
                <a:lnTo>
                  <a:pt x="4191000" y="309372"/>
                </a:lnTo>
                <a:lnTo>
                  <a:pt x="4191000" y="434340"/>
                </a:lnTo>
                <a:lnTo>
                  <a:pt x="2680716" y="434340"/>
                </a:lnTo>
                <a:lnTo>
                  <a:pt x="2680716" y="364680"/>
                </a:lnTo>
                <a:lnTo>
                  <a:pt x="2708148" y="356108"/>
                </a:lnTo>
                <a:lnTo>
                  <a:pt x="2810256" y="328168"/>
                </a:lnTo>
                <a:lnTo>
                  <a:pt x="2863596" y="314198"/>
                </a:lnTo>
                <a:lnTo>
                  <a:pt x="3034284" y="282448"/>
                </a:lnTo>
                <a:lnTo>
                  <a:pt x="3095244" y="273558"/>
                </a:lnTo>
                <a:lnTo>
                  <a:pt x="3156204" y="265950"/>
                </a:lnTo>
                <a:lnTo>
                  <a:pt x="3282696" y="253250"/>
                </a:lnTo>
                <a:lnTo>
                  <a:pt x="3413760" y="246900"/>
                </a:lnTo>
                <a:lnTo>
                  <a:pt x="3482340" y="244348"/>
                </a:lnTo>
                <a:lnTo>
                  <a:pt x="3617976" y="244348"/>
                </a:lnTo>
                <a:lnTo>
                  <a:pt x="3752088" y="250698"/>
                </a:lnTo>
                <a:lnTo>
                  <a:pt x="3817620" y="254508"/>
                </a:lnTo>
                <a:lnTo>
                  <a:pt x="3881628" y="259600"/>
                </a:lnTo>
                <a:lnTo>
                  <a:pt x="3944112" y="265950"/>
                </a:lnTo>
                <a:lnTo>
                  <a:pt x="4005072" y="273558"/>
                </a:lnTo>
                <a:lnTo>
                  <a:pt x="4066032" y="282448"/>
                </a:lnTo>
                <a:lnTo>
                  <a:pt x="4236720" y="314198"/>
                </a:lnTo>
                <a:lnTo>
                  <a:pt x="4290060" y="328168"/>
                </a:lnTo>
                <a:lnTo>
                  <a:pt x="4392168" y="356108"/>
                </a:lnTo>
                <a:lnTo>
                  <a:pt x="4419600" y="364680"/>
                </a:lnTo>
                <a:lnTo>
                  <a:pt x="4419600" y="350786"/>
                </a:lnTo>
                <a:lnTo>
                  <a:pt x="4346448" y="329450"/>
                </a:lnTo>
                <a:lnTo>
                  <a:pt x="4239768" y="302768"/>
                </a:lnTo>
                <a:lnTo>
                  <a:pt x="4183380" y="290068"/>
                </a:lnTo>
                <a:lnTo>
                  <a:pt x="4067556" y="269748"/>
                </a:lnTo>
                <a:lnTo>
                  <a:pt x="4006596" y="260858"/>
                </a:lnTo>
                <a:lnTo>
                  <a:pt x="3945636" y="253250"/>
                </a:lnTo>
                <a:lnTo>
                  <a:pt x="3846068" y="244348"/>
                </a:lnTo>
                <a:lnTo>
                  <a:pt x="3752088" y="236728"/>
                </a:lnTo>
                <a:lnTo>
                  <a:pt x="3617976" y="231648"/>
                </a:lnTo>
                <a:lnTo>
                  <a:pt x="3480816" y="231648"/>
                </a:lnTo>
                <a:lnTo>
                  <a:pt x="3346704" y="236728"/>
                </a:lnTo>
                <a:lnTo>
                  <a:pt x="3217164" y="246900"/>
                </a:lnTo>
                <a:lnTo>
                  <a:pt x="3154680" y="253250"/>
                </a:lnTo>
                <a:lnTo>
                  <a:pt x="3092196" y="260858"/>
                </a:lnTo>
                <a:lnTo>
                  <a:pt x="2973324" y="279908"/>
                </a:lnTo>
                <a:lnTo>
                  <a:pt x="2915412" y="290068"/>
                </a:lnTo>
                <a:lnTo>
                  <a:pt x="2805684" y="315468"/>
                </a:lnTo>
                <a:lnTo>
                  <a:pt x="2703576" y="343408"/>
                </a:lnTo>
                <a:lnTo>
                  <a:pt x="2680716" y="350786"/>
                </a:lnTo>
                <a:lnTo>
                  <a:pt x="2680716" y="309372"/>
                </a:lnTo>
                <a:lnTo>
                  <a:pt x="2667000" y="309372"/>
                </a:lnTo>
                <a:lnTo>
                  <a:pt x="2667000" y="355219"/>
                </a:lnTo>
                <a:lnTo>
                  <a:pt x="2667000" y="368973"/>
                </a:lnTo>
                <a:lnTo>
                  <a:pt x="2667000" y="452628"/>
                </a:lnTo>
                <a:lnTo>
                  <a:pt x="2665272" y="452628"/>
                </a:lnTo>
                <a:lnTo>
                  <a:pt x="2665272" y="466344"/>
                </a:lnTo>
                <a:lnTo>
                  <a:pt x="2528316" y="952728"/>
                </a:lnTo>
                <a:lnTo>
                  <a:pt x="2528316" y="842772"/>
                </a:lnTo>
                <a:lnTo>
                  <a:pt x="2514600" y="842772"/>
                </a:lnTo>
                <a:lnTo>
                  <a:pt x="2514600" y="986028"/>
                </a:lnTo>
                <a:lnTo>
                  <a:pt x="2514600" y="999744"/>
                </a:lnTo>
                <a:lnTo>
                  <a:pt x="2514600" y="1025601"/>
                </a:lnTo>
                <a:lnTo>
                  <a:pt x="2488692" y="1013968"/>
                </a:lnTo>
                <a:lnTo>
                  <a:pt x="2470404" y="1005078"/>
                </a:lnTo>
                <a:lnTo>
                  <a:pt x="2461869" y="999744"/>
                </a:lnTo>
                <a:lnTo>
                  <a:pt x="2514600" y="999744"/>
                </a:lnTo>
                <a:lnTo>
                  <a:pt x="2514600" y="986028"/>
                </a:lnTo>
                <a:lnTo>
                  <a:pt x="2437714" y="986028"/>
                </a:lnTo>
                <a:lnTo>
                  <a:pt x="2435352" y="984770"/>
                </a:lnTo>
                <a:lnTo>
                  <a:pt x="2418588" y="974598"/>
                </a:lnTo>
                <a:lnTo>
                  <a:pt x="2401824" y="965720"/>
                </a:lnTo>
                <a:lnTo>
                  <a:pt x="2343912" y="922528"/>
                </a:lnTo>
                <a:lnTo>
                  <a:pt x="2307336" y="890778"/>
                </a:lnTo>
                <a:lnTo>
                  <a:pt x="2269236" y="845070"/>
                </a:lnTo>
                <a:lnTo>
                  <a:pt x="2249424" y="809498"/>
                </a:lnTo>
                <a:lnTo>
                  <a:pt x="2243328" y="799350"/>
                </a:lnTo>
                <a:lnTo>
                  <a:pt x="2240280" y="786650"/>
                </a:lnTo>
                <a:lnTo>
                  <a:pt x="2235708" y="775208"/>
                </a:lnTo>
                <a:lnTo>
                  <a:pt x="2232660" y="762508"/>
                </a:lnTo>
                <a:lnTo>
                  <a:pt x="2229612" y="738378"/>
                </a:lnTo>
                <a:lnTo>
                  <a:pt x="2229612" y="733298"/>
                </a:lnTo>
                <a:lnTo>
                  <a:pt x="2229612" y="730758"/>
                </a:lnTo>
                <a:lnTo>
                  <a:pt x="2229612" y="726948"/>
                </a:lnTo>
                <a:lnTo>
                  <a:pt x="2229612" y="723150"/>
                </a:lnTo>
                <a:lnTo>
                  <a:pt x="2229612" y="720598"/>
                </a:lnTo>
                <a:lnTo>
                  <a:pt x="2229612" y="715518"/>
                </a:lnTo>
                <a:lnTo>
                  <a:pt x="2232660" y="691400"/>
                </a:lnTo>
                <a:lnTo>
                  <a:pt x="2244852" y="654558"/>
                </a:lnTo>
                <a:lnTo>
                  <a:pt x="2263140" y="618998"/>
                </a:lnTo>
                <a:lnTo>
                  <a:pt x="2270760" y="608850"/>
                </a:lnTo>
                <a:lnTo>
                  <a:pt x="2278380" y="596150"/>
                </a:lnTo>
                <a:lnTo>
                  <a:pt x="2287524" y="585978"/>
                </a:lnTo>
                <a:lnTo>
                  <a:pt x="2298192" y="574548"/>
                </a:lnTo>
                <a:lnTo>
                  <a:pt x="2307336" y="563118"/>
                </a:lnTo>
                <a:lnTo>
                  <a:pt x="2343912" y="531368"/>
                </a:lnTo>
                <a:lnTo>
                  <a:pt x="2371344" y="509778"/>
                </a:lnTo>
                <a:lnTo>
                  <a:pt x="2401824" y="488200"/>
                </a:lnTo>
                <a:lnTo>
                  <a:pt x="2418588" y="479298"/>
                </a:lnTo>
                <a:lnTo>
                  <a:pt x="2435352" y="467868"/>
                </a:lnTo>
                <a:lnTo>
                  <a:pt x="2438222" y="466344"/>
                </a:lnTo>
                <a:lnTo>
                  <a:pt x="2665272" y="466344"/>
                </a:lnTo>
                <a:lnTo>
                  <a:pt x="2665272" y="452628"/>
                </a:lnTo>
                <a:lnTo>
                  <a:pt x="2465197" y="452628"/>
                </a:lnTo>
                <a:lnTo>
                  <a:pt x="2470404" y="450100"/>
                </a:lnTo>
                <a:lnTo>
                  <a:pt x="2490216" y="439928"/>
                </a:lnTo>
                <a:lnTo>
                  <a:pt x="2508504" y="429768"/>
                </a:lnTo>
                <a:lnTo>
                  <a:pt x="2528316" y="420878"/>
                </a:lnTo>
                <a:lnTo>
                  <a:pt x="2549652" y="413258"/>
                </a:lnTo>
                <a:lnTo>
                  <a:pt x="2569464" y="404368"/>
                </a:lnTo>
                <a:lnTo>
                  <a:pt x="2613660" y="387858"/>
                </a:lnTo>
                <a:lnTo>
                  <a:pt x="2659380" y="371348"/>
                </a:lnTo>
                <a:lnTo>
                  <a:pt x="2667000" y="368973"/>
                </a:lnTo>
                <a:lnTo>
                  <a:pt x="2667000" y="355219"/>
                </a:lnTo>
                <a:lnTo>
                  <a:pt x="2656332" y="358648"/>
                </a:lnTo>
                <a:lnTo>
                  <a:pt x="2609088" y="375158"/>
                </a:lnTo>
                <a:lnTo>
                  <a:pt x="2564892" y="391668"/>
                </a:lnTo>
                <a:lnTo>
                  <a:pt x="2543556" y="401828"/>
                </a:lnTo>
                <a:lnTo>
                  <a:pt x="2464308" y="437400"/>
                </a:lnTo>
                <a:lnTo>
                  <a:pt x="2446020" y="448818"/>
                </a:lnTo>
                <a:lnTo>
                  <a:pt x="2438831" y="452628"/>
                </a:lnTo>
                <a:lnTo>
                  <a:pt x="2415006" y="452628"/>
                </a:lnTo>
                <a:lnTo>
                  <a:pt x="2415006" y="466344"/>
                </a:lnTo>
                <a:lnTo>
                  <a:pt x="2378964" y="488200"/>
                </a:lnTo>
                <a:lnTo>
                  <a:pt x="2363724" y="498348"/>
                </a:lnTo>
                <a:lnTo>
                  <a:pt x="2336292" y="519950"/>
                </a:lnTo>
                <a:lnTo>
                  <a:pt x="2322576" y="532650"/>
                </a:lnTo>
                <a:lnTo>
                  <a:pt x="2298192" y="554228"/>
                </a:lnTo>
                <a:lnTo>
                  <a:pt x="2287524" y="565658"/>
                </a:lnTo>
                <a:lnTo>
                  <a:pt x="2278380" y="578358"/>
                </a:lnTo>
                <a:lnTo>
                  <a:pt x="2267712" y="588518"/>
                </a:lnTo>
                <a:lnTo>
                  <a:pt x="2260092" y="601218"/>
                </a:lnTo>
                <a:lnTo>
                  <a:pt x="2250948" y="612648"/>
                </a:lnTo>
                <a:lnTo>
                  <a:pt x="2244852" y="625348"/>
                </a:lnTo>
                <a:lnTo>
                  <a:pt x="2237232" y="638048"/>
                </a:lnTo>
                <a:lnTo>
                  <a:pt x="2232660" y="649478"/>
                </a:lnTo>
                <a:lnTo>
                  <a:pt x="2228088" y="663448"/>
                </a:lnTo>
                <a:lnTo>
                  <a:pt x="2223516" y="676148"/>
                </a:lnTo>
                <a:lnTo>
                  <a:pt x="2220468" y="687578"/>
                </a:lnTo>
                <a:lnTo>
                  <a:pt x="2218944" y="701548"/>
                </a:lnTo>
                <a:lnTo>
                  <a:pt x="2216251" y="722845"/>
                </a:lnTo>
                <a:lnTo>
                  <a:pt x="2215896" y="723150"/>
                </a:lnTo>
                <a:lnTo>
                  <a:pt x="2215896" y="725678"/>
                </a:lnTo>
                <a:lnTo>
                  <a:pt x="2215896" y="726948"/>
                </a:lnTo>
                <a:lnTo>
                  <a:pt x="2215896" y="730758"/>
                </a:lnTo>
                <a:lnTo>
                  <a:pt x="2216404" y="731189"/>
                </a:lnTo>
                <a:lnTo>
                  <a:pt x="2217420" y="739648"/>
                </a:lnTo>
                <a:lnTo>
                  <a:pt x="2223516" y="779018"/>
                </a:lnTo>
                <a:lnTo>
                  <a:pt x="2250948" y="839978"/>
                </a:lnTo>
                <a:lnTo>
                  <a:pt x="2260092" y="852678"/>
                </a:lnTo>
                <a:lnTo>
                  <a:pt x="2267712" y="864120"/>
                </a:lnTo>
                <a:lnTo>
                  <a:pt x="2322576" y="922528"/>
                </a:lnTo>
                <a:lnTo>
                  <a:pt x="2365248" y="954278"/>
                </a:lnTo>
                <a:lnTo>
                  <a:pt x="2378964" y="965720"/>
                </a:lnTo>
                <a:lnTo>
                  <a:pt x="2410510" y="986028"/>
                </a:lnTo>
                <a:lnTo>
                  <a:pt x="2147316" y="986028"/>
                </a:lnTo>
                <a:lnTo>
                  <a:pt x="2147316" y="842772"/>
                </a:lnTo>
                <a:lnTo>
                  <a:pt x="2133600" y="842772"/>
                </a:lnTo>
                <a:lnTo>
                  <a:pt x="2133600" y="894435"/>
                </a:lnTo>
                <a:lnTo>
                  <a:pt x="2132520" y="886752"/>
                </a:lnTo>
                <a:lnTo>
                  <a:pt x="2132520" y="986028"/>
                </a:lnTo>
                <a:lnTo>
                  <a:pt x="1156716" y="986028"/>
                </a:lnTo>
                <a:lnTo>
                  <a:pt x="1156716" y="842772"/>
                </a:lnTo>
                <a:lnTo>
                  <a:pt x="1143000" y="842772"/>
                </a:lnTo>
                <a:lnTo>
                  <a:pt x="1143000" y="947318"/>
                </a:lnTo>
                <a:lnTo>
                  <a:pt x="1007554" y="466344"/>
                </a:lnTo>
                <a:lnTo>
                  <a:pt x="2057400" y="466344"/>
                </a:lnTo>
                <a:lnTo>
                  <a:pt x="2057400" y="612648"/>
                </a:lnTo>
                <a:lnTo>
                  <a:pt x="2071116" y="612648"/>
                </a:lnTo>
                <a:lnTo>
                  <a:pt x="2071116" y="548614"/>
                </a:lnTo>
                <a:lnTo>
                  <a:pt x="2132520" y="986028"/>
                </a:lnTo>
                <a:lnTo>
                  <a:pt x="2132520" y="886752"/>
                </a:lnTo>
                <a:lnTo>
                  <a:pt x="2073490" y="466344"/>
                </a:lnTo>
                <a:lnTo>
                  <a:pt x="2415006" y="466344"/>
                </a:lnTo>
                <a:lnTo>
                  <a:pt x="2415006" y="452628"/>
                </a:lnTo>
                <a:lnTo>
                  <a:pt x="2071116" y="452628"/>
                </a:lnTo>
                <a:lnTo>
                  <a:pt x="2071116" y="309372"/>
                </a:lnTo>
                <a:lnTo>
                  <a:pt x="2057400" y="309372"/>
                </a:lnTo>
                <a:lnTo>
                  <a:pt x="2057400" y="452628"/>
                </a:lnTo>
                <a:lnTo>
                  <a:pt x="1004316" y="452628"/>
                </a:lnTo>
                <a:lnTo>
                  <a:pt x="1004316" y="309372"/>
                </a:lnTo>
                <a:lnTo>
                  <a:pt x="990600" y="309372"/>
                </a:lnTo>
                <a:lnTo>
                  <a:pt x="990600" y="452628"/>
                </a:lnTo>
                <a:lnTo>
                  <a:pt x="394716" y="452628"/>
                </a:lnTo>
                <a:lnTo>
                  <a:pt x="394716" y="309372"/>
                </a:lnTo>
                <a:lnTo>
                  <a:pt x="381000" y="309372"/>
                </a:lnTo>
                <a:lnTo>
                  <a:pt x="381000" y="452628"/>
                </a:lnTo>
                <a:lnTo>
                  <a:pt x="13716" y="452628"/>
                </a:lnTo>
                <a:lnTo>
                  <a:pt x="13716" y="309372"/>
                </a:lnTo>
                <a:lnTo>
                  <a:pt x="0" y="309372"/>
                </a:lnTo>
                <a:lnTo>
                  <a:pt x="0" y="612648"/>
                </a:lnTo>
                <a:lnTo>
                  <a:pt x="0" y="841248"/>
                </a:lnTo>
                <a:lnTo>
                  <a:pt x="13716" y="841248"/>
                </a:lnTo>
                <a:lnTo>
                  <a:pt x="13716" y="612648"/>
                </a:lnTo>
                <a:lnTo>
                  <a:pt x="13716" y="466344"/>
                </a:lnTo>
                <a:lnTo>
                  <a:pt x="381000" y="466344"/>
                </a:lnTo>
                <a:lnTo>
                  <a:pt x="381000" y="612648"/>
                </a:lnTo>
                <a:lnTo>
                  <a:pt x="394716" y="612648"/>
                </a:lnTo>
                <a:lnTo>
                  <a:pt x="394716" y="466344"/>
                </a:lnTo>
                <a:lnTo>
                  <a:pt x="990600" y="466344"/>
                </a:lnTo>
                <a:lnTo>
                  <a:pt x="990600" y="612648"/>
                </a:lnTo>
                <a:lnTo>
                  <a:pt x="1004316" y="612648"/>
                </a:lnTo>
                <a:lnTo>
                  <a:pt x="1004316" y="501294"/>
                </a:lnTo>
                <a:lnTo>
                  <a:pt x="1140421" y="986028"/>
                </a:lnTo>
                <a:lnTo>
                  <a:pt x="13716" y="986028"/>
                </a:lnTo>
                <a:lnTo>
                  <a:pt x="13716" y="842772"/>
                </a:lnTo>
                <a:lnTo>
                  <a:pt x="0" y="842772"/>
                </a:lnTo>
                <a:lnTo>
                  <a:pt x="0" y="1146048"/>
                </a:lnTo>
                <a:lnTo>
                  <a:pt x="13716" y="1146048"/>
                </a:lnTo>
                <a:lnTo>
                  <a:pt x="13716" y="999744"/>
                </a:lnTo>
                <a:lnTo>
                  <a:pt x="1143000" y="999744"/>
                </a:lnTo>
                <a:lnTo>
                  <a:pt x="1143000" y="1146048"/>
                </a:lnTo>
                <a:lnTo>
                  <a:pt x="1156716" y="1146048"/>
                </a:lnTo>
                <a:lnTo>
                  <a:pt x="1156716" y="999744"/>
                </a:lnTo>
                <a:lnTo>
                  <a:pt x="2133600" y="999744"/>
                </a:lnTo>
                <a:lnTo>
                  <a:pt x="2133600" y="1146048"/>
                </a:lnTo>
                <a:lnTo>
                  <a:pt x="2147316" y="1146048"/>
                </a:lnTo>
                <a:lnTo>
                  <a:pt x="2147316" y="999744"/>
                </a:lnTo>
                <a:lnTo>
                  <a:pt x="2435123" y="999744"/>
                </a:lnTo>
                <a:lnTo>
                  <a:pt x="2446020" y="1006348"/>
                </a:lnTo>
                <a:lnTo>
                  <a:pt x="2464308" y="1015238"/>
                </a:lnTo>
                <a:lnTo>
                  <a:pt x="2503932" y="1035570"/>
                </a:lnTo>
                <a:lnTo>
                  <a:pt x="2514600" y="1040358"/>
                </a:lnTo>
                <a:lnTo>
                  <a:pt x="2514600" y="1146048"/>
                </a:lnTo>
                <a:lnTo>
                  <a:pt x="2528316" y="1146048"/>
                </a:lnTo>
                <a:lnTo>
                  <a:pt x="2528316" y="1046505"/>
                </a:lnTo>
                <a:lnTo>
                  <a:pt x="2543556" y="1053338"/>
                </a:lnTo>
                <a:lnTo>
                  <a:pt x="2564892" y="1060970"/>
                </a:lnTo>
                <a:lnTo>
                  <a:pt x="2656332" y="1095248"/>
                </a:lnTo>
                <a:lnTo>
                  <a:pt x="2703576" y="1110488"/>
                </a:lnTo>
                <a:lnTo>
                  <a:pt x="2753868" y="1125728"/>
                </a:lnTo>
                <a:lnTo>
                  <a:pt x="2807208" y="1139698"/>
                </a:lnTo>
                <a:lnTo>
                  <a:pt x="2860548" y="1151128"/>
                </a:lnTo>
                <a:lnTo>
                  <a:pt x="2916936" y="1163828"/>
                </a:lnTo>
                <a:lnTo>
                  <a:pt x="2973324" y="1173988"/>
                </a:lnTo>
                <a:lnTo>
                  <a:pt x="3093720" y="1191768"/>
                </a:lnTo>
                <a:lnTo>
                  <a:pt x="3217164" y="1207020"/>
                </a:lnTo>
                <a:lnTo>
                  <a:pt x="3348228" y="1217168"/>
                </a:lnTo>
                <a:lnTo>
                  <a:pt x="3413760" y="1219720"/>
                </a:lnTo>
                <a:lnTo>
                  <a:pt x="3549396" y="1222248"/>
                </a:lnTo>
                <a:lnTo>
                  <a:pt x="3551999" y="1218438"/>
                </a:lnTo>
                <a:lnTo>
                  <a:pt x="3555492" y="1213370"/>
                </a:lnTo>
                <a:lnTo>
                  <a:pt x="3549396" y="1222248"/>
                </a:lnTo>
                <a:lnTo>
                  <a:pt x="3552444" y="1222248"/>
                </a:lnTo>
                <a:lnTo>
                  <a:pt x="3686556" y="1219720"/>
                </a:lnTo>
                <a:lnTo>
                  <a:pt x="3752088" y="1217168"/>
                </a:lnTo>
                <a:lnTo>
                  <a:pt x="3801224" y="1213370"/>
                </a:lnTo>
                <a:lnTo>
                  <a:pt x="3945636" y="1199388"/>
                </a:lnTo>
                <a:lnTo>
                  <a:pt x="4008120" y="1191768"/>
                </a:lnTo>
                <a:lnTo>
                  <a:pt x="4126992" y="1173988"/>
                </a:lnTo>
                <a:lnTo>
                  <a:pt x="4183380" y="1163828"/>
                </a:lnTo>
                <a:lnTo>
                  <a:pt x="4239768" y="1151128"/>
                </a:lnTo>
                <a:lnTo>
                  <a:pt x="4293108" y="1139698"/>
                </a:lnTo>
                <a:lnTo>
                  <a:pt x="4346448" y="1125728"/>
                </a:lnTo>
                <a:lnTo>
                  <a:pt x="4396740" y="1110488"/>
                </a:lnTo>
                <a:lnTo>
                  <a:pt x="4443984" y="1095248"/>
                </a:lnTo>
                <a:lnTo>
                  <a:pt x="4495800" y="1075829"/>
                </a:lnTo>
                <a:lnTo>
                  <a:pt x="4495800" y="1146048"/>
                </a:lnTo>
                <a:lnTo>
                  <a:pt x="4509516" y="1146048"/>
                </a:lnTo>
                <a:lnTo>
                  <a:pt x="4509516" y="1070686"/>
                </a:lnTo>
                <a:lnTo>
                  <a:pt x="4535424" y="1060970"/>
                </a:lnTo>
                <a:lnTo>
                  <a:pt x="4556760" y="1052068"/>
                </a:lnTo>
                <a:lnTo>
                  <a:pt x="4576572" y="1044448"/>
                </a:lnTo>
                <a:lnTo>
                  <a:pt x="4596384" y="1034288"/>
                </a:lnTo>
                <a:lnTo>
                  <a:pt x="4654296" y="1006348"/>
                </a:lnTo>
                <a:lnTo>
                  <a:pt x="4665192" y="999744"/>
                </a:lnTo>
                <a:lnTo>
                  <a:pt x="6477000" y="999744"/>
                </a:lnTo>
                <a:lnTo>
                  <a:pt x="6477000" y="1146048"/>
                </a:lnTo>
                <a:lnTo>
                  <a:pt x="6490716" y="1146048"/>
                </a:lnTo>
                <a:lnTo>
                  <a:pt x="6490716" y="999744"/>
                </a:lnTo>
                <a:lnTo>
                  <a:pt x="7086600" y="999744"/>
                </a:lnTo>
                <a:lnTo>
                  <a:pt x="7086600" y="1146048"/>
                </a:lnTo>
                <a:lnTo>
                  <a:pt x="7100316" y="1146048"/>
                </a:lnTo>
                <a:lnTo>
                  <a:pt x="7100316" y="8427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59372" y="3259251"/>
            <a:ext cx="12884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“bead”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(2:2)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89" y="1087538"/>
            <a:ext cx="53079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Nhiệm</a:t>
            </a:r>
            <a:r>
              <a:rPr spc="-45" dirty="0"/>
              <a:t> </a:t>
            </a:r>
            <a:r>
              <a:rPr dirty="0"/>
              <a:t>vụ</a:t>
            </a:r>
            <a:r>
              <a:rPr spc="-15" dirty="0"/>
              <a:t> </a:t>
            </a:r>
            <a:r>
              <a:rPr dirty="0"/>
              <a:t>gióng</a:t>
            </a:r>
            <a:r>
              <a:rPr spc="-10" dirty="0"/>
              <a:t> </a:t>
            </a:r>
            <a:r>
              <a:rPr spc="-20" dirty="0"/>
              <a:t>hàng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1763" y="2028240"/>
            <a:ext cx="7690484" cy="36410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95"/>
              </a:spcBef>
            </a:pPr>
            <a:r>
              <a:rPr sz="2600" b="1" dirty="0">
                <a:latin typeface="Arial"/>
                <a:cs typeface="Arial"/>
              </a:rPr>
              <a:t>Định</a:t>
            </a:r>
            <a:r>
              <a:rPr sz="2600" b="1" spc="-2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nghĩa:</a:t>
            </a:r>
            <a:endParaRPr sz="2600">
              <a:latin typeface="Arial"/>
              <a:cs typeface="Arial"/>
            </a:endParaRPr>
          </a:p>
          <a:p>
            <a:pPr marL="254000" indent="-228600">
              <a:lnSpc>
                <a:spcPct val="100000"/>
              </a:lnSpc>
              <a:spcBef>
                <a:spcPts val="700"/>
              </a:spcBef>
              <a:buChar char="•"/>
              <a:tabLst>
                <a:tab pos="254000" algn="l"/>
              </a:tabLst>
            </a:pPr>
            <a:r>
              <a:rPr sz="2600" dirty="0">
                <a:latin typeface="Arial"/>
                <a:cs typeface="Arial"/>
              </a:rPr>
              <a:t>Cho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P(A,E,F)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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Symbol"/>
                <a:cs typeface="Symbol"/>
              </a:rPr>
              <a:t></a:t>
            </a:r>
            <a:r>
              <a:rPr sz="2550" spc="-15" baseline="-21241" dirty="0">
                <a:latin typeface="Arial"/>
                <a:cs typeface="Arial"/>
              </a:rPr>
              <a:t>i=1..n</a:t>
            </a:r>
            <a:r>
              <a:rPr sz="2600" spc="-10" dirty="0">
                <a:latin typeface="Arial"/>
                <a:cs typeface="Arial"/>
              </a:rPr>
              <a:t>P(B</a:t>
            </a:r>
            <a:r>
              <a:rPr sz="2550" spc="-15" baseline="-21241" dirty="0">
                <a:latin typeface="Arial"/>
                <a:cs typeface="Arial"/>
              </a:rPr>
              <a:t>i</a:t>
            </a:r>
            <a:r>
              <a:rPr sz="2600" spc="-10" dirty="0">
                <a:latin typeface="Arial"/>
                <a:cs typeface="Arial"/>
              </a:rPr>
              <a:t>),</a:t>
            </a:r>
            <a:endParaRPr sz="2600">
              <a:latin typeface="Arial"/>
              <a:cs typeface="Arial"/>
            </a:endParaRPr>
          </a:p>
          <a:p>
            <a:pPr marL="253365" marR="196215" indent="138430">
              <a:lnSpc>
                <a:spcPts val="2810"/>
              </a:lnSpc>
              <a:spcBef>
                <a:spcPts val="1019"/>
              </a:spcBef>
              <a:tabLst>
                <a:tab pos="6325870" algn="l"/>
              </a:tabLst>
            </a:pPr>
            <a:r>
              <a:rPr sz="2600" dirty="0">
                <a:latin typeface="Arial"/>
                <a:cs typeface="Arial"/>
              </a:rPr>
              <a:t>tìm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cách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chia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(E,F)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thành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bead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B</a:t>
            </a:r>
            <a:r>
              <a:rPr sz="2550" spc="-15" baseline="-21241" dirty="0">
                <a:latin typeface="Arial"/>
                <a:cs typeface="Arial"/>
              </a:rPr>
              <a:t>i=1..n</a:t>
            </a:r>
            <a:r>
              <a:rPr sz="2600" spc="-10" dirty="0">
                <a:latin typeface="Arial"/>
                <a:cs typeface="Arial"/>
              </a:rPr>
              <a:t>,</a:t>
            </a:r>
            <a:r>
              <a:rPr sz="2600" dirty="0">
                <a:latin typeface="Arial"/>
                <a:cs typeface="Arial"/>
              </a:rPr>
              <a:t>	sao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cho </a:t>
            </a:r>
            <a:r>
              <a:rPr sz="2600" dirty="0">
                <a:latin typeface="Arial"/>
                <a:cs typeface="Arial"/>
              </a:rPr>
              <a:t>tối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đa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xác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suất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P(A,E,F)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trên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tập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luyện.</a:t>
            </a:r>
            <a:endParaRPr sz="2600">
              <a:latin typeface="Arial"/>
              <a:cs typeface="Arial"/>
            </a:endParaRPr>
          </a:p>
          <a:p>
            <a:pPr marL="254000" indent="-228600">
              <a:lnSpc>
                <a:spcPct val="100000"/>
              </a:lnSpc>
              <a:spcBef>
                <a:spcPts val="905"/>
              </a:spcBef>
              <a:buChar char="•"/>
              <a:tabLst>
                <a:tab pos="254000" algn="l"/>
              </a:tabLst>
            </a:pPr>
            <a:r>
              <a:rPr sz="2600" dirty="0">
                <a:latin typeface="Arial"/>
                <a:cs typeface="Arial"/>
              </a:rPr>
              <a:t>B</a:t>
            </a:r>
            <a:r>
              <a:rPr sz="2550" baseline="-21241" dirty="0">
                <a:latin typeface="Arial"/>
                <a:cs typeface="Arial"/>
              </a:rPr>
              <a:t>i</a:t>
            </a:r>
            <a:r>
              <a:rPr sz="2550" spc="337" baseline="-2124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550" baseline="-21241" dirty="0">
                <a:latin typeface="Arial"/>
                <a:cs typeface="Arial"/>
              </a:rPr>
              <a:t>p:q</a:t>
            </a:r>
            <a:r>
              <a:rPr sz="2600" dirty="0">
                <a:latin typeface="Symbol"/>
                <a:cs typeface="Symbol"/>
              </a:rPr>
              <a:t></a:t>
            </a:r>
            <a:r>
              <a:rPr sz="2550" baseline="-21241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với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p:q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6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Arial"/>
                <a:cs typeface="Arial"/>
              </a:rPr>
              <a:t>{0:1,1:0,1:1,1:2,2:1,2:2}</a:t>
            </a:r>
            <a:endParaRPr sz="2600">
              <a:latin typeface="Arial"/>
              <a:cs typeface="Arial"/>
            </a:endParaRPr>
          </a:p>
          <a:p>
            <a:pPr marL="369570">
              <a:lnSpc>
                <a:spcPct val="100000"/>
              </a:lnSpc>
              <a:spcBef>
                <a:spcPts val="180"/>
              </a:spcBef>
            </a:pPr>
            <a:r>
              <a:rPr sz="2600" dirty="0">
                <a:latin typeface="Arial"/>
                <a:cs typeface="Arial"/>
              </a:rPr>
              <a:t>mô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tả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phép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gióng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hàng</a:t>
            </a:r>
            <a:endParaRPr sz="2600">
              <a:latin typeface="Arial"/>
              <a:cs typeface="Arial"/>
            </a:endParaRPr>
          </a:p>
          <a:p>
            <a:pPr marL="253365" marR="17780" indent="-228600">
              <a:lnSpc>
                <a:spcPts val="2810"/>
              </a:lnSpc>
              <a:spcBef>
                <a:spcPts val="1285"/>
              </a:spcBef>
              <a:buChar char="•"/>
              <a:tabLst>
                <a:tab pos="253365" algn="l"/>
              </a:tabLst>
            </a:pPr>
            <a:r>
              <a:rPr sz="2600" dirty="0">
                <a:latin typeface="Arial"/>
                <a:cs typeface="Arial"/>
              </a:rPr>
              <a:t>Pref(i,j)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–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xác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suất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của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cách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gióng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hàng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tốt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nhất</a:t>
            </a:r>
            <a:r>
              <a:rPr sz="2600" spc="-25" dirty="0">
                <a:latin typeface="Arial"/>
                <a:cs typeface="Arial"/>
              </a:rPr>
              <a:t> từ </a:t>
            </a:r>
            <a:r>
              <a:rPr sz="2600" dirty="0">
                <a:latin typeface="Arial"/>
                <a:cs typeface="Arial"/>
              </a:rPr>
              <a:t>điểm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đầu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cho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đến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(i,j)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57" y="1087538"/>
            <a:ext cx="44094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Định</a:t>
            </a:r>
            <a:r>
              <a:rPr spc="-105" dirty="0"/>
              <a:t> </a:t>
            </a:r>
            <a:r>
              <a:rPr dirty="0"/>
              <a:t>nghĩa</a:t>
            </a:r>
            <a:r>
              <a:rPr spc="-70" dirty="0"/>
              <a:t> </a:t>
            </a:r>
            <a:r>
              <a:rPr dirty="0"/>
              <a:t>đệ</a:t>
            </a:r>
            <a:r>
              <a:rPr spc="-70" dirty="0"/>
              <a:t> </a:t>
            </a:r>
            <a:r>
              <a:rPr spc="-25" dirty="0"/>
              <a:t>qui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8440" y="1983803"/>
            <a:ext cx="8443595" cy="19513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52729" indent="-227329">
              <a:lnSpc>
                <a:spcPct val="100000"/>
              </a:lnSpc>
              <a:spcBef>
                <a:spcPts val="1540"/>
              </a:spcBef>
              <a:buChar char="•"/>
              <a:tabLst>
                <a:tab pos="252729" algn="l"/>
              </a:tabLst>
            </a:pPr>
            <a:r>
              <a:rPr sz="2400" dirty="0">
                <a:latin typeface="Arial"/>
                <a:cs typeface="Arial"/>
              </a:rPr>
              <a:t>Khởi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tạo: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Pref(0,0)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  <a:p>
            <a:pPr marL="252729" indent="-227329">
              <a:lnSpc>
                <a:spcPct val="100000"/>
              </a:lnSpc>
              <a:spcBef>
                <a:spcPts val="1440"/>
              </a:spcBef>
              <a:buChar char="•"/>
              <a:tabLst>
                <a:tab pos="252729" algn="l"/>
              </a:tabLst>
            </a:pPr>
            <a:r>
              <a:rPr sz="2400" dirty="0">
                <a:latin typeface="Arial"/>
                <a:cs typeface="Arial"/>
              </a:rPr>
              <a:t>Pref(i,j)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max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(</a:t>
            </a:r>
            <a:endParaRPr sz="24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229"/>
              </a:spcBef>
            </a:pPr>
            <a:r>
              <a:rPr sz="2300" spc="-10" dirty="0">
                <a:latin typeface="Arial"/>
                <a:cs typeface="Arial"/>
              </a:rPr>
              <a:t>Pref(i,j-</a:t>
            </a:r>
            <a:r>
              <a:rPr sz="2300" dirty="0">
                <a:latin typeface="Arial"/>
                <a:cs typeface="Arial"/>
              </a:rPr>
              <a:t>1)</a:t>
            </a:r>
            <a:r>
              <a:rPr sz="2300" spc="3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P(</a:t>
            </a:r>
            <a:r>
              <a:rPr sz="2250" baseline="-20370" dirty="0">
                <a:latin typeface="Arial"/>
                <a:cs typeface="Arial"/>
              </a:rPr>
              <a:t>0:1</a:t>
            </a:r>
            <a:r>
              <a:rPr sz="2300" dirty="0">
                <a:latin typeface="Symbol"/>
                <a:cs typeface="Symbol"/>
              </a:rPr>
              <a:t></a:t>
            </a:r>
            <a:r>
              <a:rPr sz="2250" baseline="-20370" dirty="0">
                <a:latin typeface="Arial"/>
                <a:cs typeface="Arial"/>
              </a:rPr>
              <a:t>k</a:t>
            </a:r>
            <a:r>
              <a:rPr sz="2300" dirty="0">
                <a:latin typeface="Arial"/>
                <a:cs typeface="Arial"/>
              </a:rPr>
              <a:t>), </a:t>
            </a:r>
            <a:r>
              <a:rPr sz="2300" spc="-10" dirty="0">
                <a:latin typeface="Arial"/>
                <a:cs typeface="Arial"/>
              </a:rPr>
              <a:t>Pref(i-</a:t>
            </a:r>
            <a:r>
              <a:rPr sz="2300" dirty="0">
                <a:latin typeface="Arial"/>
                <a:cs typeface="Arial"/>
              </a:rPr>
              <a:t>1,j)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P(</a:t>
            </a:r>
            <a:r>
              <a:rPr sz="2250" baseline="-20370" dirty="0">
                <a:latin typeface="Arial"/>
                <a:cs typeface="Arial"/>
              </a:rPr>
              <a:t>1:0</a:t>
            </a:r>
            <a:r>
              <a:rPr sz="2300" dirty="0">
                <a:latin typeface="Symbol"/>
                <a:cs typeface="Symbol"/>
              </a:rPr>
              <a:t></a:t>
            </a:r>
            <a:r>
              <a:rPr sz="2250" baseline="-20370" dirty="0">
                <a:latin typeface="Arial"/>
                <a:cs typeface="Arial"/>
              </a:rPr>
              <a:t>k</a:t>
            </a:r>
            <a:r>
              <a:rPr sz="2300" dirty="0">
                <a:latin typeface="Arial"/>
                <a:cs typeface="Arial"/>
              </a:rPr>
              <a:t>),</a:t>
            </a:r>
            <a:r>
              <a:rPr sz="2300" spc="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Pref(i-1,j-</a:t>
            </a:r>
            <a:r>
              <a:rPr sz="2300" dirty="0">
                <a:latin typeface="Arial"/>
                <a:cs typeface="Arial"/>
              </a:rPr>
              <a:t>1)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P(</a:t>
            </a:r>
            <a:r>
              <a:rPr sz="2250" spc="-15" baseline="-20370" dirty="0">
                <a:latin typeface="Arial"/>
                <a:cs typeface="Arial"/>
              </a:rPr>
              <a:t>1:1</a:t>
            </a:r>
            <a:r>
              <a:rPr sz="2300" spc="-10" dirty="0">
                <a:latin typeface="Symbol"/>
                <a:cs typeface="Symbol"/>
              </a:rPr>
              <a:t></a:t>
            </a:r>
            <a:r>
              <a:rPr sz="2250" spc="-15" baseline="-20370" dirty="0">
                <a:latin typeface="Arial"/>
                <a:cs typeface="Arial"/>
              </a:rPr>
              <a:t>k</a:t>
            </a:r>
            <a:r>
              <a:rPr sz="2300" spc="-10" dirty="0">
                <a:latin typeface="Arial"/>
                <a:cs typeface="Arial"/>
              </a:rPr>
              <a:t>),</a:t>
            </a:r>
            <a:endParaRPr sz="2300">
              <a:latin typeface="Arial"/>
              <a:cs typeface="Arial"/>
            </a:endParaRPr>
          </a:p>
          <a:p>
            <a:pPr marL="482600">
              <a:lnSpc>
                <a:spcPct val="100000"/>
              </a:lnSpc>
              <a:spcBef>
                <a:spcPts val="770"/>
              </a:spcBef>
            </a:pPr>
            <a:r>
              <a:rPr sz="2300" spc="-10" dirty="0">
                <a:latin typeface="Arial"/>
                <a:cs typeface="Arial"/>
              </a:rPr>
              <a:t>Pref(i-1,j-</a:t>
            </a:r>
            <a:r>
              <a:rPr sz="2300" dirty="0">
                <a:latin typeface="Arial"/>
                <a:cs typeface="Arial"/>
              </a:rPr>
              <a:t>2)</a:t>
            </a:r>
            <a:r>
              <a:rPr sz="2300" spc="-1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P(</a:t>
            </a:r>
            <a:r>
              <a:rPr sz="2250" baseline="-20370" dirty="0">
                <a:latin typeface="Arial"/>
                <a:cs typeface="Arial"/>
              </a:rPr>
              <a:t>1:2</a:t>
            </a:r>
            <a:r>
              <a:rPr sz="2300" dirty="0">
                <a:latin typeface="Symbol"/>
                <a:cs typeface="Symbol"/>
              </a:rPr>
              <a:t></a:t>
            </a:r>
            <a:r>
              <a:rPr sz="2250" baseline="-20370" dirty="0">
                <a:latin typeface="Arial"/>
                <a:cs typeface="Arial"/>
              </a:rPr>
              <a:t>k</a:t>
            </a:r>
            <a:r>
              <a:rPr sz="2300" dirty="0">
                <a:latin typeface="Arial"/>
                <a:cs typeface="Arial"/>
              </a:rPr>
              <a:t>),</a:t>
            </a:r>
            <a:r>
              <a:rPr sz="2300" spc="15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Pref(i-2,j-</a:t>
            </a:r>
            <a:r>
              <a:rPr sz="2300" dirty="0">
                <a:latin typeface="Arial"/>
                <a:cs typeface="Arial"/>
              </a:rPr>
              <a:t>1) P(</a:t>
            </a:r>
            <a:r>
              <a:rPr sz="2250" baseline="-20370" dirty="0">
                <a:latin typeface="Arial"/>
                <a:cs typeface="Arial"/>
              </a:rPr>
              <a:t>2:1</a:t>
            </a:r>
            <a:r>
              <a:rPr sz="2300" dirty="0">
                <a:latin typeface="Symbol"/>
                <a:cs typeface="Symbol"/>
              </a:rPr>
              <a:t></a:t>
            </a:r>
            <a:r>
              <a:rPr sz="2250" baseline="-20370" dirty="0">
                <a:latin typeface="Arial"/>
                <a:cs typeface="Arial"/>
              </a:rPr>
              <a:t>k</a:t>
            </a:r>
            <a:r>
              <a:rPr sz="2300" dirty="0">
                <a:latin typeface="Arial"/>
                <a:cs typeface="Arial"/>
              </a:rPr>
              <a:t>),</a:t>
            </a:r>
            <a:r>
              <a:rPr sz="2300" spc="20" dirty="0">
                <a:latin typeface="Arial"/>
                <a:cs typeface="Arial"/>
              </a:rPr>
              <a:t> </a:t>
            </a:r>
            <a:r>
              <a:rPr sz="2300" spc="-10" dirty="0">
                <a:latin typeface="Arial"/>
                <a:cs typeface="Arial"/>
              </a:rPr>
              <a:t>Pref(i-2,j-</a:t>
            </a:r>
            <a:r>
              <a:rPr sz="2300" dirty="0">
                <a:latin typeface="Arial"/>
                <a:cs typeface="Arial"/>
              </a:rPr>
              <a:t>2)</a:t>
            </a:r>
            <a:r>
              <a:rPr sz="2300" spc="-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P(</a:t>
            </a:r>
            <a:r>
              <a:rPr sz="2250" baseline="-20370" dirty="0">
                <a:latin typeface="Arial"/>
                <a:cs typeface="Arial"/>
              </a:rPr>
              <a:t>2:2</a:t>
            </a:r>
            <a:r>
              <a:rPr sz="2300" dirty="0">
                <a:latin typeface="Symbol"/>
                <a:cs typeface="Symbol"/>
              </a:rPr>
              <a:t></a:t>
            </a:r>
            <a:r>
              <a:rPr sz="2250" baseline="-20370" dirty="0">
                <a:latin typeface="Arial"/>
                <a:cs typeface="Arial"/>
              </a:rPr>
              <a:t>k</a:t>
            </a:r>
            <a:r>
              <a:rPr sz="2300" dirty="0">
                <a:latin typeface="Arial"/>
                <a:cs typeface="Arial"/>
              </a:rPr>
              <a:t>)</a:t>
            </a:r>
            <a:r>
              <a:rPr sz="2300" spc="25" dirty="0">
                <a:latin typeface="Arial"/>
                <a:cs typeface="Arial"/>
              </a:rPr>
              <a:t> </a:t>
            </a:r>
            <a:r>
              <a:rPr sz="2300" spc="-50" dirty="0">
                <a:latin typeface="Arial"/>
                <a:cs typeface="Arial"/>
              </a:rPr>
              <a:t>)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4891595"/>
            <a:ext cx="542290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805"/>
              </a:spcBef>
              <a:buChar char="•"/>
              <a:tabLst>
                <a:tab pos="240029" algn="l"/>
              </a:tabLst>
            </a:pPr>
            <a:r>
              <a:rPr sz="2400" spc="-25" dirty="0">
                <a:latin typeface="Arial"/>
                <a:cs typeface="Arial"/>
              </a:rPr>
              <a:t>E: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710"/>
              </a:spcBef>
              <a:buChar char="•"/>
              <a:tabLst>
                <a:tab pos="240029" algn="l"/>
              </a:tabLst>
            </a:pPr>
            <a:r>
              <a:rPr sz="2400" spc="-25" dirty="0">
                <a:latin typeface="Arial"/>
                <a:cs typeface="Arial"/>
              </a:rPr>
              <a:t>F: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0704" y="5000243"/>
            <a:ext cx="7100570" cy="836930"/>
          </a:xfrm>
          <a:custGeom>
            <a:avLst/>
            <a:gdLst/>
            <a:ahLst/>
            <a:cxnLst/>
            <a:rect l="l" t="t" r="r" b="b"/>
            <a:pathLst>
              <a:path w="7100570" h="836929">
                <a:moveTo>
                  <a:pt x="7100316" y="533400"/>
                </a:moveTo>
                <a:lnTo>
                  <a:pt x="7086600" y="533400"/>
                </a:lnTo>
                <a:lnTo>
                  <a:pt x="7086600" y="662622"/>
                </a:lnTo>
                <a:lnTo>
                  <a:pt x="7081596" y="655612"/>
                </a:lnTo>
                <a:lnTo>
                  <a:pt x="7081596" y="678180"/>
                </a:lnTo>
                <a:lnTo>
                  <a:pt x="6493967" y="678180"/>
                </a:lnTo>
                <a:lnTo>
                  <a:pt x="6705600" y="182486"/>
                </a:lnTo>
                <a:lnTo>
                  <a:pt x="6705600" y="303276"/>
                </a:lnTo>
                <a:lnTo>
                  <a:pt x="6719316" y="303276"/>
                </a:lnTo>
                <a:lnTo>
                  <a:pt x="6719316" y="170408"/>
                </a:lnTo>
                <a:lnTo>
                  <a:pt x="7081596" y="678180"/>
                </a:lnTo>
                <a:lnTo>
                  <a:pt x="7081596" y="655612"/>
                </a:lnTo>
                <a:lnTo>
                  <a:pt x="6719316" y="147828"/>
                </a:lnTo>
                <a:lnTo>
                  <a:pt x="6719316" y="0"/>
                </a:lnTo>
                <a:lnTo>
                  <a:pt x="6705600" y="0"/>
                </a:lnTo>
                <a:lnTo>
                  <a:pt x="6705600" y="144780"/>
                </a:lnTo>
                <a:lnTo>
                  <a:pt x="6703860" y="144780"/>
                </a:lnTo>
                <a:lnTo>
                  <a:pt x="6703860" y="156972"/>
                </a:lnTo>
                <a:lnTo>
                  <a:pt x="6490716" y="656247"/>
                </a:lnTo>
                <a:lnTo>
                  <a:pt x="6490716" y="533400"/>
                </a:lnTo>
                <a:lnTo>
                  <a:pt x="6477000" y="533400"/>
                </a:lnTo>
                <a:lnTo>
                  <a:pt x="6477000" y="678180"/>
                </a:lnTo>
                <a:lnTo>
                  <a:pt x="4509516" y="678180"/>
                </a:lnTo>
                <a:lnTo>
                  <a:pt x="4509516" y="533400"/>
                </a:lnTo>
                <a:lnTo>
                  <a:pt x="4495800" y="533400"/>
                </a:lnTo>
                <a:lnTo>
                  <a:pt x="4495800" y="585063"/>
                </a:lnTo>
                <a:lnTo>
                  <a:pt x="4494936" y="578916"/>
                </a:lnTo>
                <a:lnTo>
                  <a:pt x="4494936" y="678180"/>
                </a:lnTo>
                <a:lnTo>
                  <a:pt x="3366516" y="678180"/>
                </a:lnTo>
                <a:lnTo>
                  <a:pt x="3366516" y="533400"/>
                </a:lnTo>
                <a:lnTo>
                  <a:pt x="3352800" y="533400"/>
                </a:lnTo>
                <a:lnTo>
                  <a:pt x="3352800" y="678180"/>
                </a:lnTo>
                <a:lnTo>
                  <a:pt x="2531973" y="678180"/>
                </a:lnTo>
                <a:lnTo>
                  <a:pt x="2667000" y="197345"/>
                </a:lnTo>
                <a:lnTo>
                  <a:pt x="2667000" y="303276"/>
                </a:lnTo>
                <a:lnTo>
                  <a:pt x="2680716" y="303276"/>
                </a:lnTo>
                <a:lnTo>
                  <a:pt x="2680716" y="156972"/>
                </a:lnTo>
                <a:lnTo>
                  <a:pt x="4191000" y="156972"/>
                </a:lnTo>
                <a:lnTo>
                  <a:pt x="4191000" y="303276"/>
                </a:lnTo>
                <a:lnTo>
                  <a:pt x="4204716" y="303276"/>
                </a:lnTo>
                <a:lnTo>
                  <a:pt x="4204716" y="156972"/>
                </a:lnTo>
                <a:lnTo>
                  <a:pt x="4419600" y="156972"/>
                </a:lnTo>
                <a:lnTo>
                  <a:pt x="4419600" y="303276"/>
                </a:lnTo>
                <a:lnTo>
                  <a:pt x="4433316" y="303276"/>
                </a:lnTo>
                <a:lnTo>
                  <a:pt x="4433316" y="239242"/>
                </a:lnTo>
                <a:lnTo>
                  <a:pt x="4494936" y="678180"/>
                </a:lnTo>
                <a:lnTo>
                  <a:pt x="4494936" y="578916"/>
                </a:lnTo>
                <a:lnTo>
                  <a:pt x="4435691" y="156972"/>
                </a:lnTo>
                <a:lnTo>
                  <a:pt x="6019800" y="156972"/>
                </a:lnTo>
                <a:lnTo>
                  <a:pt x="6019800" y="303276"/>
                </a:lnTo>
                <a:lnTo>
                  <a:pt x="6033516" y="303276"/>
                </a:lnTo>
                <a:lnTo>
                  <a:pt x="6033516" y="156972"/>
                </a:lnTo>
                <a:lnTo>
                  <a:pt x="6703860" y="156972"/>
                </a:lnTo>
                <a:lnTo>
                  <a:pt x="6703860" y="144780"/>
                </a:lnTo>
                <a:lnTo>
                  <a:pt x="6033516" y="144780"/>
                </a:lnTo>
                <a:lnTo>
                  <a:pt x="6033516" y="0"/>
                </a:lnTo>
                <a:lnTo>
                  <a:pt x="6019800" y="0"/>
                </a:lnTo>
                <a:lnTo>
                  <a:pt x="6019800" y="144780"/>
                </a:lnTo>
                <a:lnTo>
                  <a:pt x="4433316" y="144780"/>
                </a:lnTo>
                <a:lnTo>
                  <a:pt x="4433316" y="0"/>
                </a:lnTo>
                <a:lnTo>
                  <a:pt x="4419600" y="0"/>
                </a:lnTo>
                <a:lnTo>
                  <a:pt x="4419600" y="144780"/>
                </a:lnTo>
                <a:lnTo>
                  <a:pt x="4204716" y="144780"/>
                </a:lnTo>
                <a:lnTo>
                  <a:pt x="4204716" y="0"/>
                </a:lnTo>
                <a:lnTo>
                  <a:pt x="4191000" y="0"/>
                </a:lnTo>
                <a:lnTo>
                  <a:pt x="4191000" y="144780"/>
                </a:lnTo>
                <a:lnTo>
                  <a:pt x="2680716" y="144780"/>
                </a:lnTo>
                <a:lnTo>
                  <a:pt x="2680716" y="0"/>
                </a:lnTo>
                <a:lnTo>
                  <a:pt x="2667000" y="0"/>
                </a:lnTo>
                <a:lnTo>
                  <a:pt x="2667000" y="144780"/>
                </a:lnTo>
                <a:lnTo>
                  <a:pt x="2665285" y="144780"/>
                </a:lnTo>
                <a:lnTo>
                  <a:pt x="2665285" y="156972"/>
                </a:lnTo>
                <a:lnTo>
                  <a:pt x="2528316" y="644766"/>
                </a:lnTo>
                <a:lnTo>
                  <a:pt x="2528316" y="533400"/>
                </a:lnTo>
                <a:lnTo>
                  <a:pt x="2514600" y="533400"/>
                </a:lnTo>
                <a:lnTo>
                  <a:pt x="2514600" y="678180"/>
                </a:lnTo>
                <a:lnTo>
                  <a:pt x="2147316" y="678180"/>
                </a:lnTo>
                <a:lnTo>
                  <a:pt x="2147316" y="533400"/>
                </a:lnTo>
                <a:lnTo>
                  <a:pt x="2133600" y="533400"/>
                </a:lnTo>
                <a:lnTo>
                  <a:pt x="2133600" y="585063"/>
                </a:lnTo>
                <a:lnTo>
                  <a:pt x="2132736" y="578916"/>
                </a:lnTo>
                <a:lnTo>
                  <a:pt x="2132736" y="678180"/>
                </a:lnTo>
                <a:lnTo>
                  <a:pt x="1156716" y="678180"/>
                </a:lnTo>
                <a:lnTo>
                  <a:pt x="1156716" y="533400"/>
                </a:lnTo>
                <a:lnTo>
                  <a:pt x="1143000" y="533400"/>
                </a:lnTo>
                <a:lnTo>
                  <a:pt x="1143000" y="639343"/>
                </a:lnTo>
                <a:lnTo>
                  <a:pt x="1007541" y="156972"/>
                </a:lnTo>
                <a:lnTo>
                  <a:pt x="2057400" y="156972"/>
                </a:lnTo>
                <a:lnTo>
                  <a:pt x="2057400" y="303276"/>
                </a:lnTo>
                <a:lnTo>
                  <a:pt x="2071116" y="303276"/>
                </a:lnTo>
                <a:lnTo>
                  <a:pt x="2071116" y="239242"/>
                </a:lnTo>
                <a:lnTo>
                  <a:pt x="2132736" y="678180"/>
                </a:lnTo>
                <a:lnTo>
                  <a:pt x="2132736" y="578916"/>
                </a:lnTo>
                <a:lnTo>
                  <a:pt x="2073490" y="156972"/>
                </a:lnTo>
                <a:lnTo>
                  <a:pt x="2665285" y="156972"/>
                </a:lnTo>
                <a:lnTo>
                  <a:pt x="2665285" y="144780"/>
                </a:lnTo>
                <a:lnTo>
                  <a:pt x="2071116" y="144780"/>
                </a:lnTo>
                <a:lnTo>
                  <a:pt x="2071116" y="0"/>
                </a:lnTo>
                <a:lnTo>
                  <a:pt x="2057400" y="0"/>
                </a:lnTo>
                <a:lnTo>
                  <a:pt x="2057400" y="144780"/>
                </a:lnTo>
                <a:lnTo>
                  <a:pt x="1004316" y="144780"/>
                </a:lnTo>
                <a:lnTo>
                  <a:pt x="1004316" y="0"/>
                </a:lnTo>
                <a:lnTo>
                  <a:pt x="990600" y="0"/>
                </a:lnTo>
                <a:lnTo>
                  <a:pt x="990600" y="144780"/>
                </a:lnTo>
                <a:lnTo>
                  <a:pt x="394716" y="144780"/>
                </a:lnTo>
                <a:lnTo>
                  <a:pt x="394716" y="0"/>
                </a:lnTo>
                <a:lnTo>
                  <a:pt x="381000" y="0"/>
                </a:lnTo>
                <a:lnTo>
                  <a:pt x="381000" y="144780"/>
                </a:lnTo>
                <a:lnTo>
                  <a:pt x="13716" y="144780"/>
                </a:lnTo>
                <a:lnTo>
                  <a:pt x="13716" y="0"/>
                </a:lnTo>
                <a:lnTo>
                  <a:pt x="0" y="0"/>
                </a:lnTo>
                <a:lnTo>
                  <a:pt x="0" y="303276"/>
                </a:lnTo>
                <a:lnTo>
                  <a:pt x="0" y="531876"/>
                </a:lnTo>
                <a:lnTo>
                  <a:pt x="13716" y="531876"/>
                </a:lnTo>
                <a:lnTo>
                  <a:pt x="13716" y="303276"/>
                </a:lnTo>
                <a:lnTo>
                  <a:pt x="13716" y="156972"/>
                </a:lnTo>
                <a:lnTo>
                  <a:pt x="381000" y="156972"/>
                </a:lnTo>
                <a:lnTo>
                  <a:pt x="381000" y="303276"/>
                </a:lnTo>
                <a:lnTo>
                  <a:pt x="394716" y="303276"/>
                </a:lnTo>
                <a:lnTo>
                  <a:pt x="394716" y="156972"/>
                </a:lnTo>
                <a:lnTo>
                  <a:pt x="990600" y="156972"/>
                </a:lnTo>
                <a:lnTo>
                  <a:pt x="990600" y="303276"/>
                </a:lnTo>
                <a:lnTo>
                  <a:pt x="1004316" y="303276"/>
                </a:lnTo>
                <a:lnTo>
                  <a:pt x="1004316" y="191922"/>
                </a:lnTo>
                <a:lnTo>
                  <a:pt x="1140853" y="678180"/>
                </a:lnTo>
                <a:lnTo>
                  <a:pt x="13716" y="678180"/>
                </a:lnTo>
                <a:lnTo>
                  <a:pt x="13716" y="533400"/>
                </a:lnTo>
                <a:lnTo>
                  <a:pt x="0" y="533400"/>
                </a:lnTo>
                <a:lnTo>
                  <a:pt x="0" y="836676"/>
                </a:lnTo>
                <a:lnTo>
                  <a:pt x="13716" y="836676"/>
                </a:lnTo>
                <a:lnTo>
                  <a:pt x="13716" y="690372"/>
                </a:lnTo>
                <a:lnTo>
                  <a:pt x="1143000" y="690372"/>
                </a:lnTo>
                <a:lnTo>
                  <a:pt x="1143000" y="836676"/>
                </a:lnTo>
                <a:lnTo>
                  <a:pt x="1156716" y="836676"/>
                </a:lnTo>
                <a:lnTo>
                  <a:pt x="1156716" y="690372"/>
                </a:lnTo>
                <a:lnTo>
                  <a:pt x="2133600" y="690372"/>
                </a:lnTo>
                <a:lnTo>
                  <a:pt x="2133600" y="836676"/>
                </a:lnTo>
                <a:lnTo>
                  <a:pt x="2147316" y="836676"/>
                </a:lnTo>
                <a:lnTo>
                  <a:pt x="2147316" y="690372"/>
                </a:lnTo>
                <a:lnTo>
                  <a:pt x="2514600" y="690372"/>
                </a:lnTo>
                <a:lnTo>
                  <a:pt x="2514600" y="836676"/>
                </a:lnTo>
                <a:lnTo>
                  <a:pt x="2528316" y="836676"/>
                </a:lnTo>
                <a:lnTo>
                  <a:pt x="2528316" y="690372"/>
                </a:lnTo>
                <a:lnTo>
                  <a:pt x="3352800" y="690372"/>
                </a:lnTo>
                <a:lnTo>
                  <a:pt x="3352800" y="836676"/>
                </a:lnTo>
                <a:lnTo>
                  <a:pt x="3366516" y="836676"/>
                </a:lnTo>
                <a:lnTo>
                  <a:pt x="3366516" y="690372"/>
                </a:lnTo>
                <a:lnTo>
                  <a:pt x="4495800" y="690372"/>
                </a:lnTo>
                <a:lnTo>
                  <a:pt x="4495800" y="836676"/>
                </a:lnTo>
                <a:lnTo>
                  <a:pt x="4509516" y="836676"/>
                </a:lnTo>
                <a:lnTo>
                  <a:pt x="4509516" y="690372"/>
                </a:lnTo>
                <a:lnTo>
                  <a:pt x="6477000" y="690372"/>
                </a:lnTo>
                <a:lnTo>
                  <a:pt x="6477000" y="836676"/>
                </a:lnTo>
                <a:lnTo>
                  <a:pt x="6490716" y="836676"/>
                </a:lnTo>
                <a:lnTo>
                  <a:pt x="6490716" y="690372"/>
                </a:lnTo>
                <a:lnTo>
                  <a:pt x="7086600" y="690372"/>
                </a:lnTo>
                <a:lnTo>
                  <a:pt x="7086600" y="836676"/>
                </a:lnTo>
                <a:lnTo>
                  <a:pt x="7100316" y="836676"/>
                </a:lnTo>
                <a:lnTo>
                  <a:pt x="7100316" y="533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12651" y="4746853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imes New Roman"/>
                <a:cs typeface="Times New Roman"/>
              </a:rPr>
              <a:t>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26176" y="5661042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Times New Roman"/>
                <a:cs typeface="Times New Roman"/>
              </a:rPr>
              <a:t>j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60703" y="5143499"/>
            <a:ext cx="4509770" cy="547370"/>
            <a:chOff x="1060703" y="5143499"/>
            <a:chExt cx="4509770" cy="547370"/>
          </a:xfrm>
        </p:grpSpPr>
        <p:sp>
          <p:nvSpPr>
            <p:cNvPr id="10" name="object 10"/>
            <p:cNvSpPr/>
            <p:nvPr/>
          </p:nvSpPr>
          <p:spPr>
            <a:xfrm>
              <a:off x="1066799" y="5151119"/>
              <a:ext cx="2667000" cy="533400"/>
            </a:xfrm>
            <a:custGeom>
              <a:avLst/>
              <a:gdLst/>
              <a:ahLst/>
              <a:cxnLst/>
              <a:rect l="l" t="t" r="r" b="b"/>
              <a:pathLst>
                <a:path w="2667000" h="533400">
                  <a:moveTo>
                    <a:pt x="2667000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2514600" y="533399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2DFF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0703" y="5145023"/>
              <a:ext cx="2680970" cy="546100"/>
            </a:xfrm>
            <a:custGeom>
              <a:avLst/>
              <a:gdLst/>
              <a:ahLst/>
              <a:cxnLst/>
              <a:rect l="l" t="t" r="r" b="b"/>
              <a:pathLst>
                <a:path w="2680970" h="546100">
                  <a:moveTo>
                    <a:pt x="0" y="9143"/>
                  </a:moveTo>
                  <a:lnTo>
                    <a:pt x="0" y="542543"/>
                  </a:lnTo>
                  <a:lnTo>
                    <a:pt x="3048" y="545591"/>
                  </a:lnTo>
                  <a:lnTo>
                    <a:pt x="2523744" y="545591"/>
                  </a:lnTo>
                  <a:lnTo>
                    <a:pt x="2526792" y="544067"/>
                  </a:lnTo>
                  <a:lnTo>
                    <a:pt x="2526792" y="541019"/>
                  </a:lnTo>
                  <a:lnTo>
                    <a:pt x="2527227" y="539495"/>
                  </a:lnTo>
                  <a:lnTo>
                    <a:pt x="13715" y="539495"/>
                  </a:lnTo>
                  <a:lnTo>
                    <a:pt x="6096" y="533399"/>
                  </a:lnTo>
                  <a:lnTo>
                    <a:pt x="13715" y="533400"/>
                  </a:lnTo>
                  <a:lnTo>
                    <a:pt x="13715" y="12191"/>
                  </a:lnTo>
                  <a:lnTo>
                    <a:pt x="3048" y="12191"/>
                  </a:lnTo>
                  <a:lnTo>
                    <a:pt x="0" y="9143"/>
                  </a:lnTo>
                  <a:close/>
                </a:path>
                <a:path w="2680970" h="546100">
                  <a:moveTo>
                    <a:pt x="13715" y="533399"/>
                  </a:moveTo>
                  <a:lnTo>
                    <a:pt x="6096" y="533399"/>
                  </a:lnTo>
                  <a:lnTo>
                    <a:pt x="13715" y="539495"/>
                  </a:lnTo>
                  <a:lnTo>
                    <a:pt x="13715" y="533399"/>
                  </a:lnTo>
                  <a:close/>
                </a:path>
                <a:path w="2680970" h="546100">
                  <a:moveTo>
                    <a:pt x="2515906" y="533399"/>
                  </a:moveTo>
                  <a:lnTo>
                    <a:pt x="13715" y="533399"/>
                  </a:lnTo>
                  <a:lnTo>
                    <a:pt x="13715" y="539495"/>
                  </a:lnTo>
                  <a:lnTo>
                    <a:pt x="2527227" y="539495"/>
                  </a:lnTo>
                  <a:lnTo>
                    <a:pt x="2527662" y="537971"/>
                  </a:lnTo>
                  <a:lnTo>
                    <a:pt x="2514600" y="537971"/>
                  </a:lnTo>
                  <a:lnTo>
                    <a:pt x="2515906" y="533399"/>
                  </a:lnTo>
                  <a:close/>
                </a:path>
                <a:path w="2680970" h="546100">
                  <a:moveTo>
                    <a:pt x="2667000" y="4571"/>
                  </a:moveTo>
                  <a:lnTo>
                    <a:pt x="2514600" y="537971"/>
                  </a:lnTo>
                  <a:lnTo>
                    <a:pt x="2520696" y="533399"/>
                  </a:lnTo>
                  <a:lnTo>
                    <a:pt x="2528969" y="533399"/>
                  </a:lnTo>
                  <a:lnTo>
                    <a:pt x="2677885" y="12191"/>
                  </a:lnTo>
                  <a:lnTo>
                    <a:pt x="2673096" y="12191"/>
                  </a:lnTo>
                  <a:lnTo>
                    <a:pt x="2667000" y="4571"/>
                  </a:lnTo>
                  <a:close/>
                </a:path>
                <a:path w="2680970" h="546100">
                  <a:moveTo>
                    <a:pt x="2528969" y="533399"/>
                  </a:moveTo>
                  <a:lnTo>
                    <a:pt x="2520696" y="533399"/>
                  </a:lnTo>
                  <a:lnTo>
                    <a:pt x="2514600" y="537971"/>
                  </a:lnTo>
                  <a:lnTo>
                    <a:pt x="2527662" y="537971"/>
                  </a:lnTo>
                  <a:lnTo>
                    <a:pt x="2528969" y="533399"/>
                  </a:lnTo>
                  <a:close/>
                </a:path>
                <a:path w="2680970" h="546100">
                  <a:moveTo>
                    <a:pt x="10668" y="0"/>
                  </a:moveTo>
                  <a:lnTo>
                    <a:pt x="3048" y="0"/>
                  </a:lnTo>
                  <a:lnTo>
                    <a:pt x="0" y="1523"/>
                  </a:lnTo>
                  <a:lnTo>
                    <a:pt x="0" y="9143"/>
                  </a:lnTo>
                  <a:lnTo>
                    <a:pt x="3048" y="12191"/>
                  </a:lnTo>
                  <a:lnTo>
                    <a:pt x="13715" y="12191"/>
                  </a:lnTo>
                  <a:lnTo>
                    <a:pt x="13715" y="1523"/>
                  </a:lnTo>
                  <a:lnTo>
                    <a:pt x="10668" y="0"/>
                  </a:lnTo>
                  <a:close/>
                </a:path>
                <a:path w="2680970" h="546100">
                  <a:moveTo>
                    <a:pt x="2677668" y="0"/>
                  </a:moveTo>
                  <a:lnTo>
                    <a:pt x="10668" y="0"/>
                  </a:lnTo>
                  <a:lnTo>
                    <a:pt x="13715" y="1523"/>
                  </a:lnTo>
                  <a:lnTo>
                    <a:pt x="13715" y="12191"/>
                  </a:lnTo>
                  <a:lnTo>
                    <a:pt x="2664822" y="12191"/>
                  </a:lnTo>
                  <a:lnTo>
                    <a:pt x="2667000" y="4571"/>
                  </a:lnTo>
                  <a:lnTo>
                    <a:pt x="2680716" y="4571"/>
                  </a:lnTo>
                  <a:lnTo>
                    <a:pt x="2680716" y="3047"/>
                  </a:lnTo>
                  <a:lnTo>
                    <a:pt x="2677668" y="0"/>
                  </a:lnTo>
                  <a:close/>
                </a:path>
                <a:path w="2680970" h="546100">
                  <a:moveTo>
                    <a:pt x="2680716" y="4571"/>
                  </a:moveTo>
                  <a:lnTo>
                    <a:pt x="2667000" y="4571"/>
                  </a:lnTo>
                  <a:lnTo>
                    <a:pt x="2673096" y="12191"/>
                  </a:lnTo>
                  <a:lnTo>
                    <a:pt x="2677885" y="12191"/>
                  </a:lnTo>
                  <a:lnTo>
                    <a:pt x="2679192" y="7619"/>
                  </a:lnTo>
                  <a:lnTo>
                    <a:pt x="2680716" y="6095"/>
                  </a:lnTo>
                  <a:lnTo>
                    <a:pt x="2680716" y="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81399" y="5151119"/>
              <a:ext cx="1981200" cy="533400"/>
            </a:xfrm>
            <a:custGeom>
              <a:avLst/>
              <a:gdLst/>
              <a:ahLst/>
              <a:cxnLst/>
              <a:rect l="l" t="t" r="r" b="b"/>
              <a:pathLst>
                <a:path w="1981200" h="533400">
                  <a:moveTo>
                    <a:pt x="1905000" y="0"/>
                  </a:moveTo>
                  <a:lnTo>
                    <a:pt x="152400" y="0"/>
                  </a:lnTo>
                  <a:lnTo>
                    <a:pt x="0" y="533399"/>
                  </a:lnTo>
                  <a:lnTo>
                    <a:pt x="1981200" y="533399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F0A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75303" y="5143499"/>
              <a:ext cx="1995170" cy="547370"/>
            </a:xfrm>
            <a:custGeom>
              <a:avLst/>
              <a:gdLst/>
              <a:ahLst/>
              <a:cxnLst/>
              <a:rect l="l" t="t" r="r" b="b"/>
              <a:pathLst>
                <a:path w="1995170" h="547370">
                  <a:moveTo>
                    <a:pt x="152400" y="6095"/>
                  </a:moveTo>
                  <a:lnTo>
                    <a:pt x="0" y="539495"/>
                  </a:lnTo>
                  <a:lnTo>
                    <a:pt x="0" y="542543"/>
                  </a:lnTo>
                  <a:lnTo>
                    <a:pt x="4572" y="547115"/>
                  </a:lnTo>
                  <a:lnTo>
                    <a:pt x="1990344" y="547115"/>
                  </a:lnTo>
                  <a:lnTo>
                    <a:pt x="1993392" y="544067"/>
                  </a:lnTo>
                  <a:lnTo>
                    <a:pt x="1993392" y="542543"/>
                  </a:lnTo>
                  <a:lnTo>
                    <a:pt x="12192" y="542543"/>
                  </a:lnTo>
                  <a:lnTo>
                    <a:pt x="6096" y="534924"/>
                  </a:lnTo>
                  <a:lnTo>
                    <a:pt x="14369" y="534924"/>
                  </a:lnTo>
                  <a:lnTo>
                    <a:pt x="163285" y="13715"/>
                  </a:lnTo>
                  <a:lnTo>
                    <a:pt x="155448" y="13715"/>
                  </a:lnTo>
                  <a:lnTo>
                    <a:pt x="152400" y="10667"/>
                  </a:lnTo>
                  <a:lnTo>
                    <a:pt x="152400" y="6095"/>
                  </a:lnTo>
                  <a:close/>
                </a:path>
                <a:path w="1995170" h="547370">
                  <a:moveTo>
                    <a:pt x="14369" y="534924"/>
                  </a:moveTo>
                  <a:lnTo>
                    <a:pt x="6096" y="534924"/>
                  </a:lnTo>
                  <a:lnTo>
                    <a:pt x="12192" y="542543"/>
                  </a:lnTo>
                  <a:lnTo>
                    <a:pt x="14369" y="534924"/>
                  </a:lnTo>
                  <a:close/>
                </a:path>
                <a:path w="1995170" h="547370">
                  <a:moveTo>
                    <a:pt x="1980329" y="534924"/>
                  </a:moveTo>
                  <a:lnTo>
                    <a:pt x="14369" y="534924"/>
                  </a:lnTo>
                  <a:lnTo>
                    <a:pt x="12192" y="542543"/>
                  </a:lnTo>
                  <a:lnTo>
                    <a:pt x="1993392" y="542543"/>
                  </a:lnTo>
                  <a:lnTo>
                    <a:pt x="1994916" y="541019"/>
                  </a:lnTo>
                  <a:lnTo>
                    <a:pt x="1981200" y="541019"/>
                  </a:lnTo>
                  <a:lnTo>
                    <a:pt x="1980329" y="534924"/>
                  </a:lnTo>
                  <a:close/>
                </a:path>
                <a:path w="1995170" h="547370">
                  <a:moveTo>
                    <a:pt x="1905000" y="7619"/>
                  </a:moveTo>
                  <a:lnTo>
                    <a:pt x="1981200" y="541019"/>
                  </a:lnTo>
                  <a:lnTo>
                    <a:pt x="1987296" y="534924"/>
                  </a:lnTo>
                  <a:lnTo>
                    <a:pt x="1994262" y="534924"/>
                  </a:lnTo>
                  <a:lnTo>
                    <a:pt x="1919804" y="13715"/>
                  </a:lnTo>
                  <a:lnTo>
                    <a:pt x="1911096" y="13715"/>
                  </a:lnTo>
                  <a:lnTo>
                    <a:pt x="1905000" y="7619"/>
                  </a:lnTo>
                  <a:close/>
                </a:path>
                <a:path w="1995170" h="547370">
                  <a:moveTo>
                    <a:pt x="1994262" y="534924"/>
                  </a:moveTo>
                  <a:lnTo>
                    <a:pt x="1987296" y="534924"/>
                  </a:lnTo>
                  <a:lnTo>
                    <a:pt x="1981200" y="541019"/>
                  </a:lnTo>
                  <a:lnTo>
                    <a:pt x="1994916" y="541019"/>
                  </a:lnTo>
                  <a:lnTo>
                    <a:pt x="1994916" y="539495"/>
                  </a:lnTo>
                  <a:lnTo>
                    <a:pt x="1994262" y="534924"/>
                  </a:lnTo>
                  <a:close/>
                </a:path>
                <a:path w="1995170" h="547370">
                  <a:moveTo>
                    <a:pt x="164592" y="1523"/>
                  </a:moveTo>
                  <a:lnTo>
                    <a:pt x="155448" y="1523"/>
                  </a:lnTo>
                  <a:lnTo>
                    <a:pt x="153619" y="2438"/>
                  </a:lnTo>
                  <a:lnTo>
                    <a:pt x="152400" y="6095"/>
                  </a:lnTo>
                  <a:lnTo>
                    <a:pt x="152400" y="10667"/>
                  </a:lnTo>
                  <a:lnTo>
                    <a:pt x="155448" y="13715"/>
                  </a:lnTo>
                  <a:lnTo>
                    <a:pt x="163285" y="13715"/>
                  </a:lnTo>
                  <a:lnTo>
                    <a:pt x="164592" y="9143"/>
                  </a:lnTo>
                  <a:lnTo>
                    <a:pt x="166116" y="6095"/>
                  </a:lnTo>
                  <a:lnTo>
                    <a:pt x="164592" y="1523"/>
                  </a:lnTo>
                  <a:close/>
                </a:path>
                <a:path w="1995170" h="547370">
                  <a:moveTo>
                    <a:pt x="1915668" y="1523"/>
                  </a:moveTo>
                  <a:lnTo>
                    <a:pt x="164592" y="1523"/>
                  </a:lnTo>
                  <a:lnTo>
                    <a:pt x="166116" y="6095"/>
                  </a:lnTo>
                  <a:lnTo>
                    <a:pt x="164592" y="9143"/>
                  </a:lnTo>
                  <a:lnTo>
                    <a:pt x="163285" y="13715"/>
                  </a:lnTo>
                  <a:lnTo>
                    <a:pt x="1905870" y="13715"/>
                  </a:lnTo>
                  <a:lnTo>
                    <a:pt x="1905000" y="7619"/>
                  </a:lnTo>
                  <a:lnTo>
                    <a:pt x="1918933" y="7619"/>
                  </a:lnTo>
                  <a:lnTo>
                    <a:pt x="1918716" y="6095"/>
                  </a:lnTo>
                  <a:lnTo>
                    <a:pt x="1917192" y="3047"/>
                  </a:lnTo>
                  <a:lnTo>
                    <a:pt x="1915668" y="1523"/>
                  </a:lnTo>
                  <a:close/>
                </a:path>
                <a:path w="1995170" h="547370">
                  <a:moveTo>
                    <a:pt x="1918933" y="7619"/>
                  </a:moveTo>
                  <a:lnTo>
                    <a:pt x="1905000" y="7619"/>
                  </a:lnTo>
                  <a:lnTo>
                    <a:pt x="1911096" y="13715"/>
                  </a:lnTo>
                  <a:lnTo>
                    <a:pt x="1919804" y="13715"/>
                  </a:lnTo>
                  <a:lnTo>
                    <a:pt x="1918933" y="7619"/>
                  </a:lnTo>
                  <a:close/>
                </a:path>
                <a:path w="1995170" h="547370">
                  <a:moveTo>
                    <a:pt x="153619" y="2438"/>
                  </a:moveTo>
                  <a:lnTo>
                    <a:pt x="152400" y="3047"/>
                  </a:lnTo>
                  <a:lnTo>
                    <a:pt x="152400" y="6095"/>
                  </a:lnTo>
                  <a:lnTo>
                    <a:pt x="153619" y="2438"/>
                  </a:lnTo>
                  <a:close/>
                </a:path>
                <a:path w="1995170" h="547370">
                  <a:moveTo>
                    <a:pt x="156972" y="0"/>
                  </a:moveTo>
                  <a:lnTo>
                    <a:pt x="153924" y="1523"/>
                  </a:lnTo>
                  <a:lnTo>
                    <a:pt x="153619" y="2438"/>
                  </a:lnTo>
                  <a:lnTo>
                    <a:pt x="155448" y="1523"/>
                  </a:lnTo>
                  <a:lnTo>
                    <a:pt x="161544" y="1523"/>
                  </a:lnTo>
                  <a:lnTo>
                    <a:pt x="1569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6799" y="5151119"/>
              <a:ext cx="3352800" cy="533400"/>
            </a:xfrm>
            <a:custGeom>
              <a:avLst/>
              <a:gdLst/>
              <a:ahLst/>
              <a:cxnLst/>
              <a:rect l="l" t="t" r="r" b="b"/>
              <a:pathLst>
                <a:path w="3352800" h="533400">
                  <a:moveTo>
                    <a:pt x="2667000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3352800" y="533399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2DFF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60703" y="5145023"/>
              <a:ext cx="3366770" cy="546100"/>
            </a:xfrm>
            <a:custGeom>
              <a:avLst/>
              <a:gdLst/>
              <a:ahLst/>
              <a:cxnLst/>
              <a:rect l="l" t="t" r="r" b="b"/>
              <a:pathLst>
                <a:path w="3366770" h="546100">
                  <a:moveTo>
                    <a:pt x="0" y="9143"/>
                  </a:moveTo>
                  <a:lnTo>
                    <a:pt x="0" y="542543"/>
                  </a:lnTo>
                  <a:lnTo>
                    <a:pt x="3048" y="545591"/>
                  </a:lnTo>
                  <a:lnTo>
                    <a:pt x="3361944" y="545591"/>
                  </a:lnTo>
                  <a:lnTo>
                    <a:pt x="3364992" y="544067"/>
                  </a:lnTo>
                  <a:lnTo>
                    <a:pt x="3355848" y="544067"/>
                  </a:lnTo>
                  <a:lnTo>
                    <a:pt x="3349969" y="539495"/>
                  </a:lnTo>
                  <a:lnTo>
                    <a:pt x="13715" y="539495"/>
                  </a:lnTo>
                  <a:lnTo>
                    <a:pt x="6096" y="533400"/>
                  </a:lnTo>
                  <a:lnTo>
                    <a:pt x="13715" y="533400"/>
                  </a:lnTo>
                  <a:lnTo>
                    <a:pt x="13715" y="12191"/>
                  </a:lnTo>
                  <a:lnTo>
                    <a:pt x="3048" y="12191"/>
                  </a:lnTo>
                  <a:lnTo>
                    <a:pt x="0" y="9143"/>
                  </a:lnTo>
                  <a:close/>
                </a:path>
                <a:path w="3366770" h="546100">
                  <a:moveTo>
                    <a:pt x="2670048" y="10667"/>
                  </a:moveTo>
                  <a:lnTo>
                    <a:pt x="3355848" y="544067"/>
                  </a:lnTo>
                  <a:lnTo>
                    <a:pt x="3358896" y="533400"/>
                  </a:lnTo>
                  <a:lnTo>
                    <a:pt x="3363468" y="533400"/>
                  </a:lnTo>
                  <a:lnTo>
                    <a:pt x="2693343" y="12191"/>
                  </a:lnTo>
                  <a:lnTo>
                    <a:pt x="2673096" y="12191"/>
                  </a:lnTo>
                  <a:lnTo>
                    <a:pt x="2670048" y="10667"/>
                  </a:lnTo>
                  <a:close/>
                </a:path>
                <a:path w="3366770" h="546100">
                  <a:moveTo>
                    <a:pt x="3363468" y="533400"/>
                  </a:moveTo>
                  <a:lnTo>
                    <a:pt x="3358896" y="533400"/>
                  </a:lnTo>
                  <a:lnTo>
                    <a:pt x="3355848" y="544067"/>
                  </a:lnTo>
                  <a:lnTo>
                    <a:pt x="3364992" y="544067"/>
                  </a:lnTo>
                  <a:lnTo>
                    <a:pt x="3364992" y="541019"/>
                  </a:lnTo>
                  <a:lnTo>
                    <a:pt x="3366516" y="537971"/>
                  </a:lnTo>
                  <a:lnTo>
                    <a:pt x="3364992" y="534923"/>
                  </a:lnTo>
                  <a:lnTo>
                    <a:pt x="3363468" y="533400"/>
                  </a:lnTo>
                  <a:close/>
                </a:path>
                <a:path w="3366770" h="546100">
                  <a:moveTo>
                    <a:pt x="13715" y="533400"/>
                  </a:moveTo>
                  <a:lnTo>
                    <a:pt x="6096" y="533400"/>
                  </a:lnTo>
                  <a:lnTo>
                    <a:pt x="13715" y="539495"/>
                  </a:lnTo>
                  <a:lnTo>
                    <a:pt x="13715" y="533400"/>
                  </a:lnTo>
                  <a:close/>
                </a:path>
                <a:path w="3366770" h="546100">
                  <a:moveTo>
                    <a:pt x="3342132" y="533400"/>
                  </a:moveTo>
                  <a:lnTo>
                    <a:pt x="13715" y="533400"/>
                  </a:lnTo>
                  <a:lnTo>
                    <a:pt x="13715" y="539495"/>
                  </a:lnTo>
                  <a:lnTo>
                    <a:pt x="3349969" y="539495"/>
                  </a:lnTo>
                  <a:lnTo>
                    <a:pt x="3342132" y="533400"/>
                  </a:lnTo>
                  <a:close/>
                </a:path>
                <a:path w="3366770" h="546100">
                  <a:moveTo>
                    <a:pt x="10668" y="0"/>
                  </a:moveTo>
                  <a:lnTo>
                    <a:pt x="3048" y="0"/>
                  </a:lnTo>
                  <a:lnTo>
                    <a:pt x="0" y="1523"/>
                  </a:lnTo>
                  <a:lnTo>
                    <a:pt x="0" y="9143"/>
                  </a:lnTo>
                  <a:lnTo>
                    <a:pt x="3048" y="12191"/>
                  </a:lnTo>
                  <a:lnTo>
                    <a:pt x="13715" y="12191"/>
                  </a:lnTo>
                  <a:lnTo>
                    <a:pt x="13715" y="1523"/>
                  </a:lnTo>
                  <a:lnTo>
                    <a:pt x="10668" y="0"/>
                  </a:lnTo>
                  <a:close/>
                </a:path>
                <a:path w="3366770" h="546100">
                  <a:moveTo>
                    <a:pt x="2677668" y="0"/>
                  </a:moveTo>
                  <a:lnTo>
                    <a:pt x="10668" y="0"/>
                  </a:lnTo>
                  <a:lnTo>
                    <a:pt x="13715" y="1523"/>
                  </a:lnTo>
                  <a:lnTo>
                    <a:pt x="13715" y="12191"/>
                  </a:lnTo>
                  <a:lnTo>
                    <a:pt x="2672007" y="12191"/>
                  </a:lnTo>
                  <a:lnTo>
                    <a:pt x="2670048" y="10667"/>
                  </a:lnTo>
                  <a:lnTo>
                    <a:pt x="2691384" y="10667"/>
                  </a:lnTo>
                  <a:lnTo>
                    <a:pt x="2677668" y="0"/>
                  </a:lnTo>
                  <a:close/>
                </a:path>
                <a:path w="3366770" h="546100">
                  <a:moveTo>
                    <a:pt x="2691384" y="10667"/>
                  </a:moveTo>
                  <a:lnTo>
                    <a:pt x="2670048" y="10667"/>
                  </a:lnTo>
                  <a:lnTo>
                    <a:pt x="2673096" y="12191"/>
                  </a:lnTo>
                  <a:lnTo>
                    <a:pt x="2693343" y="12191"/>
                  </a:lnTo>
                  <a:lnTo>
                    <a:pt x="2691384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33799" y="5151119"/>
              <a:ext cx="1828800" cy="533400"/>
            </a:xfrm>
            <a:custGeom>
              <a:avLst/>
              <a:gdLst/>
              <a:ahLst/>
              <a:cxnLst/>
              <a:rect l="l" t="t" r="r" b="b"/>
              <a:pathLst>
                <a:path w="1828800" h="533400">
                  <a:moveTo>
                    <a:pt x="1752600" y="0"/>
                  </a:moveTo>
                  <a:lnTo>
                    <a:pt x="0" y="0"/>
                  </a:lnTo>
                  <a:lnTo>
                    <a:pt x="685800" y="533399"/>
                  </a:lnTo>
                  <a:lnTo>
                    <a:pt x="1828800" y="533399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FF0A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27703" y="5143499"/>
              <a:ext cx="1842770" cy="547370"/>
            </a:xfrm>
            <a:custGeom>
              <a:avLst/>
              <a:gdLst/>
              <a:ahLst/>
              <a:cxnLst/>
              <a:rect l="l" t="t" r="r" b="b"/>
              <a:pathLst>
                <a:path w="1842770" h="547370">
                  <a:moveTo>
                    <a:pt x="7620" y="0"/>
                  </a:moveTo>
                  <a:lnTo>
                    <a:pt x="4572" y="0"/>
                  </a:lnTo>
                  <a:lnTo>
                    <a:pt x="1524" y="3047"/>
                  </a:lnTo>
                  <a:lnTo>
                    <a:pt x="0" y="6095"/>
                  </a:lnTo>
                  <a:lnTo>
                    <a:pt x="0" y="10667"/>
                  </a:lnTo>
                  <a:lnTo>
                    <a:pt x="3048" y="12191"/>
                  </a:lnTo>
                  <a:lnTo>
                    <a:pt x="688848" y="545591"/>
                  </a:lnTo>
                  <a:lnTo>
                    <a:pt x="690372" y="547115"/>
                  </a:lnTo>
                  <a:lnTo>
                    <a:pt x="1837944" y="547115"/>
                  </a:lnTo>
                  <a:lnTo>
                    <a:pt x="1840992" y="544067"/>
                  </a:lnTo>
                  <a:lnTo>
                    <a:pt x="1840992" y="542543"/>
                  </a:lnTo>
                  <a:lnTo>
                    <a:pt x="1842516" y="541019"/>
                  </a:lnTo>
                  <a:lnTo>
                    <a:pt x="1828800" y="541019"/>
                  </a:lnTo>
                  <a:lnTo>
                    <a:pt x="1827929" y="534923"/>
                  </a:lnTo>
                  <a:lnTo>
                    <a:pt x="696468" y="534923"/>
                  </a:lnTo>
                  <a:lnTo>
                    <a:pt x="10668" y="1523"/>
                  </a:lnTo>
                  <a:lnTo>
                    <a:pt x="7620" y="0"/>
                  </a:lnTo>
                  <a:close/>
                </a:path>
                <a:path w="1842770" h="547370">
                  <a:moveTo>
                    <a:pt x="1752600" y="7619"/>
                  </a:moveTo>
                  <a:lnTo>
                    <a:pt x="1828800" y="541019"/>
                  </a:lnTo>
                  <a:lnTo>
                    <a:pt x="1834896" y="534923"/>
                  </a:lnTo>
                  <a:lnTo>
                    <a:pt x="1841862" y="534923"/>
                  </a:lnTo>
                  <a:lnTo>
                    <a:pt x="1767404" y="13715"/>
                  </a:lnTo>
                  <a:lnTo>
                    <a:pt x="1758696" y="13715"/>
                  </a:lnTo>
                  <a:lnTo>
                    <a:pt x="1752600" y="7619"/>
                  </a:lnTo>
                  <a:close/>
                </a:path>
                <a:path w="1842770" h="547370">
                  <a:moveTo>
                    <a:pt x="1841862" y="534923"/>
                  </a:moveTo>
                  <a:lnTo>
                    <a:pt x="1834896" y="534923"/>
                  </a:lnTo>
                  <a:lnTo>
                    <a:pt x="1828800" y="541019"/>
                  </a:lnTo>
                  <a:lnTo>
                    <a:pt x="1842516" y="541019"/>
                  </a:lnTo>
                  <a:lnTo>
                    <a:pt x="1842516" y="539495"/>
                  </a:lnTo>
                  <a:lnTo>
                    <a:pt x="1841862" y="534923"/>
                  </a:lnTo>
                  <a:close/>
                </a:path>
                <a:path w="1842770" h="547370">
                  <a:moveTo>
                    <a:pt x="0" y="10667"/>
                  </a:moveTo>
                  <a:lnTo>
                    <a:pt x="3048" y="13715"/>
                  </a:lnTo>
                  <a:lnTo>
                    <a:pt x="5007" y="13715"/>
                  </a:lnTo>
                  <a:lnTo>
                    <a:pt x="3048" y="12191"/>
                  </a:lnTo>
                  <a:lnTo>
                    <a:pt x="0" y="10667"/>
                  </a:lnTo>
                  <a:close/>
                </a:path>
                <a:path w="1842770" h="547370">
                  <a:moveTo>
                    <a:pt x="1763268" y="1523"/>
                  </a:moveTo>
                  <a:lnTo>
                    <a:pt x="10668" y="1523"/>
                  </a:lnTo>
                  <a:lnTo>
                    <a:pt x="26343" y="13715"/>
                  </a:lnTo>
                  <a:lnTo>
                    <a:pt x="1753470" y="13715"/>
                  </a:lnTo>
                  <a:lnTo>
                    <a:pt x="1752600" y="7619"/>
                  </a:lnTo>
                  <a:lnTo>
                    <a:pt x="1766533" y="7619"/>
                  </a:lnTo>
                  <a:lnTo>
                    <a:pt x="1766316" y="6095"/>
                  </a:lnTo>
                  <a:lnTo>
                    <a:pt x="1764792" y="3047"/>
                  </a:lnTo>
                  <a:lnTo>
                    <a:pt x="1763268" y="1523"/>
                  </a:lnTo>
                  <a:close/>
                </a:path>
                <a:path w="1842770" h="547370">
                  <a:moveTo>
                    <a:pt x="1766533" y="7619"/>
                  </a:moveTo>
                  <a:lnTo>
                    <a:pt x="1752600" y="7619"/>
                  </a:lnTo>
                  <a:lnTo>
                    <a:pt x="1758696" y="13715"/>
                  </a:lnTo>
                  <a:lnTo>
                    <a:pt x="1767404" y="13715"/>
                  </a:lnTo>
                  <a:lnTo>
                    <a:pt x="1766533" y="7619"/>
                  </a:lnTo>
                  <a:close/>
                </a:path>
                <a:path w="1842770" h="547370">
                  <a:moveTo>
                    <a:pt x="3048" y="1523"/>
                  </a:moveTo>
                  <a:lnTo>
                    <a:pt x="0" y="3047"/>
                  </a:lnTo>
                  <a:lnTo>
                    <a:pt x="0" y="6095"/>
                  </a:lnTo>
                  <a:lnTo>
                    <a:pt x="1524" y="3047"/>
                  </a:lnTo>
                  <a:lnTo>
                    <a:pt x="3048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6799" y="5151119"/>
              <a:ext cx="4191000" cy="533400"/>
            </a:xfrm>
            <a:custGeom>
              <a:avLst/>
              <a:gdLst/>
              <a:ahLst/>
              <a:cxnLst/>
              <a:rect l="l" t="t" r="r" b="b"/>
              <a:pathLst>
                <a:path w="4191000" h="533400">
                  <a:moveTo>
                    <a:pt x="4191000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2514600" y="533399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2DFF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60703" y="5145023"/>
              <a:ext cx="4204970" cy="546100"/>
            </a:xfrm>
            <a:custGeom>
              <a:avLst/>
              <a:gdLst/>
              <a:ahLst/>
              <a:cxnLst/>
              <a:rect l="l" t="t" r="r" b="b"/>
              <a:pathLst>
                <a:path w="4204970" h="546100">
                  <a:moveTo>
                    <a:pt x="0" y="9143"/>
                  </a:moveTo>
                  <a:lnTo>
                    <a:pt x="0" y="542543"/>
                  </a:lnTo>
                  <a:lnTo>
                    <a:pt x="3048" y="545591"/>
                  </a:lnTo>
                  <a:lnTo>
                    <a:pt x="2523744" y="545591"/>
                  </a:lnTo>
                  <a:lnTo>
                    <a:pt x="2542902" y="539495"/>
                  </a:lnTo>
                  <a:lnTo>
                    <a:pt x="13715" y="539495"/>
                  </a:lnTo>
                  <a:lnTo>
                    <a:pt x="6096" y="533400"/>
                  </a:lnTo>
                  <a:lnTo>
                    <a:pt x="13715" y="533400"/>
                  </a:lnTo>
                  <a:lnTo>
                    <a:pt x="13715" y="12191"/>
                  </a:lnTo>
                  <a:lnTo>
                    <a:pt x="3048" y="12191"/>
                  </a:lnTo>
                  <a:lnTo>
                    <a:pt x="0" y="9143"/>
                  </a:lnTo>
                  <a:close/>
                </a:path>
                <a:path w="4204970" h="546100">
                  <a:moveTo>
                    <a:pt x="13715" y="533400"/>
                  </a:moveTo>
                  <a:lnTo>
                    <a:pt x="6096" y="533400"/>
                  </a:lnTo>
                  <a:lnTo>
                    <a:pt x="13715" y="539495"/>
                  </a:lnTo>
                  <a:lnTo>
                    <a:pt x="13715" y="533400"/>
                  </a:lnTo>
                  <a:close/>
                </a:path>
                <a:path w="4204970" h="546100">
                  <a:moveTo>
                    <a:pt x="4195572" y="0"/>
                  </a:moveTo>
                  <a:lnTo>
                    <a:pt x="2519171" y="533400"/>
                  </a:lnTo>
                  <a:lnTo>
                    <a:pt x="13715" y="533400"/>
                  </a:lnTo>
                  <a:lnTo>
                    <a:pt x="13715" y="539495"/>
                  </a:lnTo>
                  <a:lnTo>
                    <a:pt x="2542902" y="539495"/>
                  </a:lnTo>
                  <a:lnTo>
                    <a:pt x="4200144" y="12191"/>
                  </a:lnTo>
                  <a:lnTo>
                    <a:pt x="4197096" y="12191"/>
                  </a:lnTo>
                  <a:lnTo>
                    <a:pt x="4195572" y="0"/>
                  </a:lnTo>
                  <a:close/>
                </a:path>
                <a:path w="4204970" h="546100">
                  <a:moveTo>
                    <a:pt x="10668" y="0"/>
                  </a:moveTo>
                  <a:lnTo>
                    <a:pt x="3048" y="0"/>
                  </a:lnTo>
                  <a:lnTo>
                    <a:pt x="0" y="1523"/>
                  </a:lnTo>
                  <a:lnTo>
                    <a:pt x="0" y="9143"/>
                  </a:lnTo>
                  <a:lnTo>
                    <a:pt x="3048" y="12191"/>
                  </a:lnTo>
                  <a:lnTo>
                    <a:pt x="13715" y="12191"/>
                  </a:lnTo>
                  <a:lnTo>
                    <a:pt x="13715" y="1523"/>
                  </a:lnTo>
                  <a:lnTo>
                    <a:pt x="10668" y="0"/>
                  </a:lnTo>
                  <a:close/>
                </a:path>
                <a:path w="4204970" h="546100">
                  <a:moveTo>
                    <a:pt x="4195572" y="0"/>
                  </a:moveTo>
                  <a:lnTo>
                    <a:pt x="10668" y="0"/>
                  </a:lnTo>
                  <a:lnTo>
                    <a:pt x="13715" y="1523"/>
                  </a:lnTo>
                  <a:lnTo>
                    <a:pt x="13715" y="12191"/>
                  </a:lnTo>
                  <a:lnTo>
                    <a:pt x="4157254" y="12191"/>
                  </a:lnTo>
                  <a:lnTo>
                    <a:pt x="4195572" y="0"/>
                  </a:lnTo>
                  <a:close/>
                </a:path>
                <a:path w="4204970" h="546100">
                  <a:moveTo>
                    <a:pt x="4201668" y="0"/>
                  </a:moveTo>
                  <a:lnTo>
                    <a:pt x="4195572" y="0"/>
                  </a:lnTo>
                  <a:lnTo>
                    <a:pt x="4197096" y="12191"/>
                  </a:lnTo>
                  <a:lnTo>
                    <a:pt x="4200144" y="12191"/>
                  </a:lnTo>
                  <a:lnTo>
                    <a:pt x="4203192" y="10667"/>
                  </a:lnTo>
                  <a:lnTo>
                    <a:pt x="4204716" y="7619"/>
                  </a:lnTo>
                  <a:lnTo>
                    <a:pt x="4204716" y="4571"/>
                  </a:lnTo>
                  <a:lnTo>
                    <a:pt x="4203192" y="1523"/>
                  </a:lnTo>
                  <a:lnTo>
                    <a:pt x="42016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81399" y="5151119"/>
              <a:ext cx="1981200" cy="533400"/>
            </a:xfrm>
            <a:custGeom>
              <a:avLst/>
              <a:gdLst/>
              <a:ahLst/>
              <a:cxnLst/>
              <a:rect l="l" t="t" r="r" b="b"/>
              <a:pathLst>
                <a:path w="1981200" h="533400">
                  <a:moveTo>
                    <a:pt x="1905000" y="0"/>
                  </a:moveTo>
                  <a:lnTo>
                    <a:pt x="1676400" y="0"/>
                  </a:lnTo>
                  <a:lnTo>
                    <a:pt x="0" y="533399"/>
                  </a:lnTo>
                  <a:lnTo>
                    <a:pt x="1981200" y="533399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FF0A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75303" y="5145023"/>
              <a:ext cx="1995170" cy="546100"/>
            </a:xfrm>
            <a:custGeom>
              <a:avLst/>
              <a:gdLst/>
              <a:ahLst/>
              <a:cxnLst/>
              <a:rect l="l" t="t" r="r" b="b"/>
              <a:pathLst>
                <a:path w="1995170" h="546100">
                  <a:moveTo>
                    <a:pt x="1524" y="544067"/>
                  </a:moveTo>
                  <a:lnTo>
                    <a:pt x="3048" y="545591"/>
                  </a:lnTo>
                  <a:lnTo>
                    <a:pt x="6096" y="545591"/>
                  </a:lnTo>
                  <a:lnTo>
                    <a:pt x="1524" y="544067"/>
                  </a:lnTo>
                  <a:close/>
                </a:path>
                <a:path w="1995170" h="546100">
                  <a:moveTo>
                    <a:pt x="1915668" y="0"/>
                  </a:moveTo>
                  <a:lnTo>
                    <a:pt x="1680972" y="0"/>
                  </a:lnTo>
                  <a:lnTo>
                    <a:pt x="4572" y="533399"/>
                  </a:lnTo>
                  <a:lnTo>
                    <a:pt x="3048" y="533399"/>
                  </a:lnTo>
                  <a:lnTo>
                    <a:pt x="1219" y="534314"/>
                  </a:lnTo>
                  <a:lnTo>
                    <a:pt x="0" y="537971"/>
                  </a:lnTo>
                  <a:lnTo>
                    <a:pt x="0" y="541019"/>
                  </a:lnTo>
                  <a:lnTo>
                    <a:pt x="1524" y="544067"/>
                  </a:lnTo>
                  <a:lnTo>
                    <a:pt x="6096" y="545591"/>
                  </a:lnTo>
                  <a:lnTo>
                    <a:pt x="9144" y="545591"/>
                  </a:lnTo>
                  <a:lnTo>
                    <a:pt x="1685544" y="12191"/>
                  </a:lnTo>
                  <a:lnTo>
                    <a:pt x="1905870" y="12191"/>
                  </a:lnTo>
                  <a:lnTo>
                    <a:pt x="1905000" y="6095"/>
                  </a:lnTo>
                  <a:lnTo>
                    <a:pt x="1918933" y="6095"/>
                  </a:lnTo>
                  <a:lnTo>
                    <a:pt x="1918716" y="4571"/>
                  </a:lnTo>
                  <a:lnTo>
                    <a:pt x="1917192" y="1523"/>
                  </a:lnTo>
                  <a:lnTo>
                    <a:pt x="1915668" y="0"/>
                  </a:lnTo>
                  <a:close/>
                </a:path>
                <a:path w="1995170" h="546100">
                  <a:moveTo>
                    <a:pt x="1980329" y="533399"/>
                  </a:moveTo>
                  <a:lnTo>
                    <a:pt x="47461" y="533399"/>
                  </a:lnTo>
                  <a:lnTo>
                    <a:pt x="9144" y="545591"/>
                  </a:lnTo>
                  <a:lnTo>
                    <a:pt x="1990344" y="545591"/>
                  </a:lnTo>
                  <a:lnTo>
                    <a:pt x="1993392" y="542543"/>
                  </a:lnTo>
                  <a:lnTo>
                    <a:pt x="1993392" y="541019"/>
                  </a:lnTo>
                  <a:lnTo>
                    <a:pt x="1994916" y="539495"/>
                  </a:lnTo>
                  <a:lnTo>
                    <a:pt x="1981200" y="539495"/>
                  </a:lnTo>
                  <a:lnTo>
                    <a:pt x="1980329" y="533399"/>
                  </a:lnTo>
                  <a:close/>
                </a:path>
                <a:path w="1995170" h="546100">
                  <a:moveTo>
                    <a:pt x="0" y="541019"/>
                  </a:moveTo>
                  <a:lnTo>
                    <a:pt x="0" y="542543"/>
                  </a:lnTo>
                  <a:lnTo>
                    <a:pt x="1524" y="544067"/>
                  </a:lnTo>
                  <a:lnTo>
                    <a:pt x="0" y="541019"/>
                  </a:lnTo>
                  <a:close/>
                </a:path>
                <a:path w="1995170" h="546100">
                  <a:moveTo>
                    <a:pt x="1905000" y="6095"/>
                  </a:moveTo>
                  <a:lnTo>
                    <a:pt x="1981200" y="539495"/>
                  </a:lnTo>
                  <a:lnTo>
                    <a:pt x="1987296" y="533399"/>
                  </a:lnTo>
                  <a:lnTo>
                    <a:pt x="1994262" y="533400"/>
                  </a:lnTo>
                  <a:lnTo>
                    <a:pt x="1919804" y="12191"/>
                  </a:lnTo>
                  <a:lnTo>
                    <a:pt x="1911096" y="12191"/>
                  </a:lnTo>
                  <a:lnTo>
                    <a:pt x="1905000" y="6095"/>
                  </a:lnTo>
                  <a:close/>
                </a:path>
                <a:path w="1995170" h="546100">
                  <a:moveTo>
                    <a:pt x="1994262" y="533400"/>
                  </a:moveTo>
                  <a:lnTo>
                    <a:pt x="1987296" y="533399"/>
                  </a:lnTo>
                  <a:lnTo>
                    <a:pt x="1981200" y="539495"/>
                  </a:lnTo>
                  <a:lnTo>
                    <a:pt x="1994916" y="539495"/>
                  </a:lnTo>
                  <a:lnTo>
                    <a:pt x="1994916" y="537971"/>
                  </a:lnTo>
                  <a:lnTo>
                    <a:pt x="1994262" y="533400"/>
                  </a:lnTo>
                  <a:close/>
                </a:path>
                <a:path w="1995170" h="546100">
                  <a:moveTo>
                    <a:pt x="1219" y="534314"/>
                  </a:moveTo>
                  <a:lnTo>
                    <a:pt x="0" y="534923"/>
                  </a:lnTo>
                  <a:lnTo>
                    <a:pt x="0" y="537971"/>
                  </a:lnTo>
                  <a:lnTo>
                    <a:pt x="1219" y="534314"/>
                  </a:lnTo>
                  <a:close/>
                </a:path>
                <a:path w="1995170" h="546100">
                  <a:moveTo>
                    <a:pt x="3048" y="533399"/>
                  </a:moveTo>
                  <a:lnTo>
                    <a:pt x="1524" y="533399"/>
                  </a:lnTo>
                  <a:lnTo>
                    <a:pt x="1219" y="534314"/>
                  </a:lnTo>
                  <a:lnTo>
                    <a:pt x="3048" y="533399"/>
                  </a:lnTo>
                  <a:close/>
                </a:path>
                <a:path w="1995170" h="546100">
                  <a:moveTo>
                    <a:pt x="1918933" y="6095"/>
                  </a:moveTo>
                  <a:lnTo>
                    <a:pt x="1905000" y="6095"/>
                  </a:lnTo>
                  <a:lnTo>
                    <a:pt x="1911096" y="12191"/>
                  </a:lnTo>
                  <a:lnTo>
                    <a:pt x="1919804" y="12191"/>
                  </a:lnTo>
                  <a:lnTo>
                    <a:pt x="1918933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02722" y="5281574"/>
            <a:ext cx="663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P(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20" dirty="0">
                <a:latin typeface="Times New Roman"/>
                <a:cs typeface="Times New Roman"/>
              </a:rPr>
              <a:t>P(</a:t>
            </a:r>
            <a:r>
              <a:rPr sz="2000" spc="-520" dirty="0">
                <a:latin typeface="Symbol"/>
                <a:cs typeface="Symbol"/>
              </a:rPr>
              <a:t></a:t>
            </a:r>
            <a:r>
              <a:rPr sz="2000" spc="-520" dirty="0">
                <a:latin typeface="Times New Roman"/>
                <a:cs typeface="Times New Roman"/>
              </a:rPr>
              <a:t>P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29759" y="5434010"/>
            <a:ext cx="98107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87094" algn="l"/>
              </a:tabLst>
            </a:pPr>
            <a:r>
              <a:rPr sz="1250" dirty="0">
                <a:latin typeface="Times New Roman"/>
                <a:cs typeface="Times New Roman"/>
              </a:rPr>
              <a:t>2:2</a:t>
            </a:r>
            <a:r>
              <a:rPr sz="1250" spc="290" dirty="0">
                <a:latin typeface="Times New Roman"/>
                <a:cs typeface="Times New Roman"/>
              </a:rPr>
              <a:t> </a:t>
            </a:r>
            <a:r>
              <a:rPr sz="1250" spc="-165" dirty="0">
                <a:latin typeface="Times New Roman"/>
                <a:cs typeface="Times New Roman"/>
              </a:rPr>
              <a:t>2:k1</a:t>
            </a:r>
            <a:r>
              <a:rPr sz="1250" spc="-120" dirty="0">
                <a:latin typeface="Times New Roman"/>
                <a:cs typeface="Times New Roman"/>
              </a:rPr>
              <a:t> </a:t>
            </a:r>
            <a:r>
              <a:rPr sz="1250" spc="114" dirty="0">
                <a:latin typeface="Times New Roman"/>
                <a:cs typeface="Times New Roman"/>
              </a:rPr>
              <a:t>1:</a:t>
            </a:r>
            <a:r>
              <a:rPr sz="1250" spc="-430" dirty="0">
                <a:latin typeface="Times New Roman"/>
                <a:cs typeface="Times New Roman"/>
              </a:rPr>
              <a:t>2</a:t>
            </a:r>
            <a:r>
              <a:rPr sz="1250" spc="114" dirty="0">
                <a:latin typeface="Times New Roman"/>
                <a:cs typeface="Times New Roman"/>
              </a:rPr>
              <a:t>k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50" dirty="0">
                <a:latin typeface="Times New Roman"/>
                <a:cs typeface="Times New Roman"/>
              </a:rPr>
              <a:t>k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53281" y="5281574"/>
            <a:ext cx="6299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4195" algn="l"/>
              </a:tabLst>
            </a:pPr>
            <a:r>
              <a:rPr sz="2000" spc="-285" dirty="0">
                <a:latin typeface="Times New Roman"/>
                <a:cs typeface="Times New Roman"/>
              </a:rPr>
              <a:t>()</a:t>
            </a:r>
            <a:r>
              <a:rPr sz="2000" spc="-285" dirty="0">
                <a:latin typeface="Symbol"/>
                <a:cs typeface="Symbol"/>
              </a:rPr>
              <a:t>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610" dirty="0">
                <a:latin typeface="Symbol"/>
                <a:cs typeface="Symbol"/>
              </a:rPr>
              <a:t></a:t>
            </a:r>
            <a:r>
              <a:rPr sz="2000" spc="-610" dirty="0">
                <a:latin typeface="Times New Roman"/>
                <a:cs typeface="Times New Roman"/>
              </a:rPr>
              <a:t>)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35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60703" y="5143499"/>
            <a:ext cx="4509770" cy="547370"/>
            <a:chOff x="1060703" y="5143499"/>
            <a:chExt cx="4509770" cy="547370"/>
          </a:xfrm>
        </p:grpSpPr>
        <p:sp>
          <p:nvSpPr>
            <p:cNvPr id="26" name="object 26"/>
            <p:cNvSpPr/>
            <p:nvPr/>
          </p:nvSpPr>
          <p:spPr>
            <a:xfrm>
              <a:off x="1066799" y="5151119"/>
              <a:ext cx="4191000" cy="533400"/>
            </a:xfrm>
            <a:custGeom>
              <a:avLst/>
              <a:gdLst/>
              <a:ahLst/>
              <a:cxnLst/>
              <a:rect l="l" t="t" r="r" b="b"/>
              <a:pathLst>
                <a:path w="4191000" h="533400">
                  <a:moveTo>
                    <a:pt x="4191000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3352800" y="533399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2DFF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60703" y="5145023"/>
              <a:ext cx="4204970" cy="546100"/>
            </a:xfrm>
            <a:custGeom>
              <a:avLst/>
              <a:gdLst/>
              <a:ahLst/>
              <a:cxnLst/>
              <a:rect l="l" t="t" r="r" b="b"/>
              <a:pathLst>
                <a:path w="4204970" h="546100">
                  <a:moveTo>
                    <a:pt x="0" y="9143"/>
                  </a:moveTo>
                  <a:lnTo>
                    <a:pt x="0" y="542543"/>
                  </a:lnTo>
                  <a:lnTo>
                    <a:pt x="3048" y="545591"/>
                  </a:lnTo>
                  <a:lnTo>
                    <a:pt x="3361944" y="545591"/>
                  </a:lnTo>
                  <a:lnTo>
                    <a:pt x="3363468" y="544067"/>
                  </a:lnTo>
                  <a:lnTo>
                    <a:pt x="3370652" y="539495"/>
                  </a:lnTo>
                  <a:lnTo>
                    <a:pt x="13715" y="539495"/>
                  </a:lnTo>
                  <a:lnTo>
                    <a:pt x="6096" y="533399"/>
                  </a:lnTo>
                  <a:lnTo>
                    <a:pt x="13715" y="533399"/>
                  </a:lnTo>
                  <a:lnTo>
                    <a:pt x="13715" y="12191"/>
                  </a:lnTo>
                  <a:lnTo>
                    <a:pt x="3048" y="12191"/>
                  </a:lnTo>
                  <a:lnTo>
                    <a:pt x="0" y="9143"/>
                  </a:lnTo>
                  <a:close/>
                </a:path>
                <a:path w="4204970" h="546100">
                  <a:moveTo>
                    <a:pt x="13715" y="533399"/>
                  </a:moveTo>
                  <a:lnTo>
                    <a:pt x="6096" y="533399"/>
                  </a:lnTo>
                  <a:lnTo>
                    <a:pt x="13715" y="539495"/>
                  </a:lnTo>
                  <a:lnTo>
                    <a:pt x="13715" y="533399"/>
                  </a:lnTo>
                  <a:close/>
                </a:path>
                <a:path w="4204970" h="546100">
                  <a:moveTo>
                    <a:pt x="4194048" y="0"/>
                  </a:moveTo>
                  <a:lnTo>
                    <a:pt x="3355848" y="533399"/>
                  </a:lnTo>
                  <a:lnTo>
                    <a:pt x="13715" y="533399"/>
                  </a:lnTo>
                  <a:lnTo>
                    <a:pt x="13715" y="539495"/>
                  </a:lnTo>
                  <a:lnTo>
                    <a:pt x="3370652" y="539495"/>
                  </a:lnTo>
                  <a:lnTo>
                    <a:pt x="4199273" y="12191"/>
                  </a:lnTo>
                  <a:lnTo>
                    <a:pt x="4197096" y="12191"/>
                  </a:lnTo>
                  <a:lnTo>
                    <a:pt x="4194048" y="0"/>
                  </a:lnTo>
                  <a:close/>
                </a:path>
                <a:path w="4204970" h="546100">
                  <a:moveTo>
                    <a:pt x="10668" y="0"/>
                  </a:moveTo>
                  <a:lnTo>
                    <a:pt x="3048" y="0"/>
                  </a:lnTo>
                  <a:lnTo>
                    <a:pt x="0" y="1523"/>
                  </a:lnTo>
                  <a:lnTo>
                    <a:pt x="0" y="9143"/>
                  </a:lnTo>
                  <a:lnTo>
                    <a:pt x="3048" y="12191"/>
                  </a:lnTo>
                  <a:lnTo>
                    <a:pt x="13715" y="12191"/>
                  </a:lnTo>
                  <a:lnTo>
                    <a:pt x="13715" y="1523"/>
                  </a:lnTo>
                  <a:lnTo>
                    <a:pt x="10668" y="0"/>
                  </a:lnTo>
                  <a:close/>
                </a:path>
                <a:path w="4204970" h="546100">
                  <a:moveTo>
                    <a:pt x="4194048" y="0"/>
                  </a:moveTo>
                  <a:lnTo>
                    <a:pt x="10668" y="0"/>
                  </a:lnTo>
                  <a:lnTo>
                    <a:pt x="13715" y="1523"/>
                  </a:lnTo>
                  <a:lnTo>
                    <a:pt x="13715" y="12191"/>
                  </a:lnTo>
                  <a:lnTo>
                    <a:pt x="4174889" y="12191"/>
                  </a:lnTo>
                  <a:lnTo>
                    <a:pt x="4194048" y="0"/>
                  </a:lnTo>
                  <a:close/>
                </a:path>
                <a:path w="4204970" h="546100">
                  <a:moveTo>
                    <a:pt x="4200144" y="0"/>
                  </a:moveTo>
                  <a:lnTo>
                    <a:pt x="4194048" y="0"/>
                  </a:lnTo>
                  <a:lnTo>
                    <a:pt x="4197096" y="12191"/>
                  </a:lnTo>
                  <a:lnTo>
                    <a:pt x="4199273" y="12191"/>
                  </a:lnTo>
                  <a:lnTo>
                    <a:pt x="4201668" y="10667"/>
                  </a:lnTo>
                  <a:lnTo>
                    <a:pt x="4203192" y="9143"/>
                  </a:lnTo>
                  <a:lnTo>
                    <a:pt x="4204716" y="6095"/>
                  </a:lnTo>
                  <a:lnTo>
                    <a:pt x="4203192" y="4571"/>
                  </a:lnTo>
                  <a:lnTo>
                    <a:pt x="4203192" y="1523"/>
                  </a:lnTo>
                  <a:lnTo>
                    <a:pt x="4200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19600" y="5151119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066800" y="0"/>
                  </a:moveTo>
                  <a:lnTo>
                    <a:pt x="838200" y="0"/>
                  </a:lnTo>
                  <a:lnTo>
                    <a:pt x="0" y="533399"/>
                  </a:lnTo>
                  <a:lnTo>
                    <a:pt x="1143000" y="533399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0A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13503" y="5143499"/>
              <a:ext cx="1156970" cy="547370"/>
            </a:xfrm>
            <a:custGeom>
              <a:avLst/>
              <a:gdLst/>
              <a:ahLst/>
              <a:cxnLst/>
              <a:rect l="l" t="t" r="r" b="b"/>
              <a:pathLst>
                <a:path w="1156970" h="547370">
                  <a:moveTo>
                    <a:pt x="838200" y="3463"/>
                  </a:moveTo>
                  <a:lnTo>
                    <a:pt x="3048" y="534923"/>
                  </a:lnTo>
                  <a:lnTo>
                    <a:pt x="1524" y="536447"/>
                  </a:lnTo>
                  <a:lnTo>
                    <a:pt x="0" y="539495"/>
                  </a:lnTo>
                  <a:lnTo>
                    <a:pt x="0" y="542543"/>
                  </a:lnTo>
                  <a:lnTo>
                    <a:pt x="1524" y="545591"/>
                  </a:lnTo>
                  <a:lnTo>
                    <a:pt x="4572" y="547115"/>
                  </a:lnTo>
                  <a:lnTo>
                    <a:pt x="1152144" y="547115"/>
                  </a:lnTo>
                  <a:lnTo>
                    <a:pt x="1153668" y="545591"/>
                  </a:lnTo>
                  <a:lnTo>
                    <a:pt x="10668" y="545591"/>
                  </a:lnTo>
                  <a:lnTo>
                    <a:pt x="6096" y="534923"/>
                  </a:lnTo>
                  <a:lnTo>
                    <a:pt x="27432" y="534923"/>
                  </a:lnTo>
                  <a:lnTo>
                    <a:pt x="846473" y="13715"/>
                  </a:lnTo>
                  <a:lnTo>
                    <a:pt x="841248" y="13715"/>
                  </a:lnTo>
                  <a:lnTo>
                    <a:pt x="838200" y="10667"/>
                  </a:lnTo>
                  <a:lnTo>
                    <a:pt x="838200" y="3463"/>
                  </a:lnTo>
                  <a:close/>
                </a:path>
                <a:path w="1156970" h="547370">
                  <a:moveTo>
                    <a:pt x="27432" y="534923"/>
                  </a:moveTo>
                  <a:lnTo>
                    <a:pt x="6096" y="534923"/>
                  </a:lnTo>
                  <a:lnTo>
                    <a:pt x="10668" y="545591"/>
                  </a:lnTo>
                  <a:lnTo>
                    <a:pt x="27432" y="534923"/>
                  </a:lnTo>
                  <a:close/>
                </a:path>
                <a:path w="1156970" h="547370">
                  <a:moveTo>
                    <a:pt x="1142129" y="534923"/>
                  </a:moveTo>
                  <a:lnTo>
                    <a:pt x="27432" y="534923"/>
                  </a:lnTo>
                  <a:lnTo>
                    <a:pt x="10668" y="545591"/>
                  </a:lnTo>
                  <a:lnTo>
                    <a:pt x="1153668" y="545591"/>
                  </a:lnTo>
                  <a:lnTo>
                    <a:pt x="1155192" y="544067"/>
                  </a:lnTo>
                  <a:lnTo>
                    <a:pt x="1155192" y="542543"/>
                  </a:lnTo>
                  <a:lnTo>
                    <a:pt x="1156716" y="541019"/>
                  </a:lnTo>
                  <a:lnTo>
                    <a:pt x="1143000" y="541019"/>
                  </a:lnTo>
                  <a:lnTo>
                    <a:pt x="1142129" y="534923"/>
                  </a:lnTo>
                  <a:close/>
                </a:path>
                <a:path w="1156970" h="547370">
                  <a:moveTo>
                    <a:pt x="1066800" y="7619"/>
                  </a:moveTo>
                  <a:lnTo>
                    <a:pt x="1143000" y="541019"/>
                  </a:lnTo>
                  <a:lnTo>
                    <a:pt x="1149096" y="534923"/>
                  </a:lnTo>
                  <a:lnTo>
                    <a:pt x="1156062" y="534923"/>
                  </a:lnTo>
                  <a:lnTo>
                    <a:pt x="1081604" y="13715"/>
                  </a:lnTo>
                  <a:lnTo>
                    <a:pt x="1072896" y="13715"/>
                  </a:lnTo>
                  <a:lnTo>
                    <a:pt x="1066800" y="7619"/>
                  </a:lnTo>
                  <a:close/>
                </a:path>
                <a:path w="1156970" h="547370">
                  <a:moveTo>
                    <a:pt x="1156062" y="534923"/>
                  </a:moveTo>
                  <a:lnTo>
                    <a:pt x="1149096" y="534923"/>
                  </a:lnTo>
                  <a:lnTo>
                    <a:pt x="1143000" y="541019"/>
                  </a:lnTo>
                  <a:lnTo>
                    <a:pt x="1156716" y="541019"/>
                  </a:lnTo>
                  <a:lnTo>
                    <a:pt x="1156716" y="539495"/>
                  </a:lnTo>
                  <a:lnTo>
                    <a:pt x="1156062" y="534923"/>
                  </a:lnTo>
                  <a:close/>
                </a:path>
                <a:path w="1156970" h="547370">
                  <a:moveTo>
                    <a:pt x="848868" y="0"/>
                  </a:moveTo>
                  <a:lnTo>
                    <a:pt x="844296" y="0"/>
                  </a:lnTo>
                  <a:lnTo>
                    <a:pt x="841248" y="1523"/>
                  </a:lnTo>
                  <a:lnTo>
                    <a:pt x="838200" y="3463"/>
                  </a:lnTo>
                  <a:lnTo>
                    <a:pt x="838200" y="10667"/>
                  </a:lnTo>
                  <a:lnTo>
                    <a:pt x="841248" y="13715"/>
                  </a:lnTo>
                  <a:lnTo>
                    <a:pt x="846473" y="13715"/>
                  </a:lnTo>
                  <a:lnTo>
                    <a:pt x="848868" y="12191"/>
                  </a:lnTo>
                  <a:lnTo>
                    <a:pt x="851916" y="10667"/>
                  </a:lnTo>
                  <a:lnTo>
                    <a:pt x="851916" y="6095"/>
                  </a:lnTo>
                  <a:lnTo>
                    <a:pt x="848868" y="0"/>
                  </a:lnTo>
                  <a:close/>
                </a:path>
                <a:path w="1156970" h="547370">
                  <a:moveTo>
                    <a:pt x="1077468" y="1523"/>
                  </a:moveTo>
                  <a:lnTo>
                    <a:pt x="849630" y="1523"/>
                  </a:lnTo>
                  <a:lnTo>
                    <a:pt x="851916" y="6095"/>
                  </a:lnTo>
                  <a:lnTo>
                    <a:pt x="851916" y="10667"/>
                  </a:lnTo>
                  <a:lnTo>
                    <a:pt x="848868" y="12191"/>
                  </a:lnTo>
                  <a:lnTo>
                    <a:pt x="846473" y="13715"/>
                  </a:lnTo>
                  <a:lnTo>
                    <a:pt x="1067670" y="13715"/>
                  </a:lnTo>
                  <a:lnTo>
                    <a:pt x="1066800" y="7619"/>
                  </a:lnTo>
                  <a:lnTo>
                    <a:pt x="1080733" y="7619"/>
                  </a:lnTo>
                  <a:lnTo>
                    <a:pt x="1080516" y="6095"/>
                  </a:lnTo>
                  <a:lnTo>
                    <a:pt x="1078992" y="3047"/>
                  </a:lnTo>
                  <a:lnTo>
                    <a:pt x="1077468" y="1523"/>
                  </a:lnTo>
                  <a:close/>
                </a:path>
                <a:path w="1156970" h="547370">
                  <a:moveTo>
                    <a:pt x="1080733" y="7619"/>
                  </a:moveTo>
                  <a:lnTo>
                    <a:pt x="1066800" y="7619"/>
                  </a:lnTo>
                  <a:lnTo>
                    <a:pt x="1072896" y="13715"/>
                  </a:lnTo>
                  <a:lnTo>
                    <a:pt x="1081604" y="13715"/>
                  </a:lnTo>
                  <a:lnTo>
                    <a:pt x="1080733" y="7619"/>
                  </a:lnTo>
                  <a:close/>
                </a:path>
                <a:path w="1156970" h="547370">
                  <a:moveTo>
                    <a:pt x="841248" y="1523"/>
                  </a:moveTo>
                  <a:lnTo>
                    <a:pt x="838200" y="3047"/>
                  </a:lnTo>
                  <a:lnTo>
                    <a:pt x="838200" y="3463"/>
                  </a:lnTo>
                  <a:lnTo>
                    <a:pt x="841248" y="1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66799" y="5151119"/>
              <a:ext cx="4495800" cy="533400"/>
            </a:xfrm>
            <a:custGeom>
              <a:avLst/>
              <a:gdLst/>
              <a:ahLst/>
              <a:cxnLst/>
              <a:rect l="l" t="t" r="r" b="b"/>
              <a:pathLst>
                <a:path w="4495800" h="533400">
                  <a:moveTo>
                    <a:pt x="4191000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4495800" y="533399"/>
                  </a:lnTo>
                  <a:lnTo>
                    <a:pt x="4191000" y="0"/>
                  </a:lnTo>
                  <a:close/>
                </a:path>
              </a:pathLst>
            </a:custGeom>
            <a:solidFill>
              <a:srgbClr val="2DFF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060703" y="5145023"/>
              <a:ext cx="4509770" cy="546100"/>
            </a:xfrm>
            <a:custGeom>
              <a:avLst/>
              <a:gdLst/>
              <a:ahLst/>
              <a:cxnLst/>
              <a:rect l="l" t="t" r="r" b="b"/>
              <a:pathLst>
                <a:path w="4509770" h="546100">
                  <a:moveTo>
                    <a:pt x="0" y="9143"/>
                  </a:moveTo>
                  <a:lnTo>
                    <a:pt x="0" y="542543"/>
                  </a:lnTo>
                  <a:lnTo>
                    <a:pt x="3048" y="545591"/>
                  </a:lnTo>
                  <a:lnTo>
                    <a:pt x="4504944" y="545591"/>
                  </a:lnTo>
                  <a:lnTo>
                    <a:pt x="4507992" y="542543"/>
                  </a:lnTo>
                  <a:lnTo>
                    <a:pt x="4497324" y="542543"/>
                  </a:lnTo>
                  <a:lnTo>
                    <a:pt x="4495582" y="539495"/>
                  </a:lnTo>
                  <a:lnTo>
                    <a:pt x="13715" y="539495"/>
                  </a:lnTo>
                  <a:lnTo>
                    <a:pt x="6096" y="533399"/>
                  </a:lnTo>
                  <a:lnTo>
                    <a:pt x="13715" y="533399"/>
                  </a:lnTo>
                  <a:lnTo>
                    <a:pt x="13715" y="12191"/>
                  </a:lnTo>
                  <a:lnTo>
                    <a:pt x="3048" y="12191"/>
                  </a:lnTo>
                  <a:lnTo>
                    <a:pt x="0" y="9143"/>
                  </a:lnTo>
                  <a:close/>
                </a:path>
                <a:path w="4509770" h="546100">
                  <a:moveTo>
                    <a:pt x="4192524" y="9143"/>
                  </a:moveTo>
                  <a:lnTo>
                    <a:pt x="4497324" y="542543"/>
                  </a:lnTo>
                  <a:lnTo>
                    <a:pt x="4501896" y="533399"/>
                  </a:lnTo>
                  <a:lnTo>
                    <a:pt x="4506250" y="533399"/>
                  </a:lnTo>
                  <a:lnTo>
                    <a:pt x="4208417" y="12191"/>
                  </a:lnTo>
                  <a:lnTo>
                    <a:pt x="4197096" y="12191"/>
                  </a:lnTo>
                  <a:lnTo>
                    <a:pt x="4192524" y="9143"/>
                  </a:lnTo>
                  <a:close/>
                </a:path>
                <a:path w="4509770" h="546100">
                  <a:moveTo>
                    <a:pt x="4506250" y="533399"/>
                  </a:moveTo>
                  <a:lnTo>
                    <a:pt x="4501896" y="533399"/>
                  </a:lnTo>
                  <a:lnTo>
                    <a:pt x="4497324" y="542543"/>
                  </a:lnTo>
                  <a:lnTo>
                    <a:pt x="4507992" y="542543"/>
                  </a:lnTo>
                  <a:lnTo>
                    <a:pt x="4509516" y="539495"/>
                  </a:lnTo>
                  <a:lnTo>
                    <a:pt x="4509516" y="537971"/>
                  </a:lnTo>
                  <a:lnTo>
                    <a:pt x="4507992" y="536447"/>
                  </a:lnTo>
                  <a:lnTo>
                    <a:pt x="4506250" y="533399"/>
                  </a:lnTo>
                  <a:close/>
                </a:path>
                <a:path w="4509770" h="546100">
                  <a:moveTo>
                    <a:pt x="13715" y="533399"/>
                  </a:moveTo>
                  <a:lnTo>
                    <a:pt x="6096" y="533399"/>
                  </a:lnTo>
                  <a:lnTo>
                    <a:pt x="13715" y="539495"/>
                  </a:lnTo>
                  <a:lnTo>
                    <a:pt x="13715" y="533399"/>
                  </a:lnTo>
                  <a:close/>
                </a:path>
                <a:path w="4509770" h="546100">
                  <a:moveTo>
                    <a:pt x="4492098" y="533399"/>
                  </a:moveTo>
                  <a:lnTo>
                    <a:pt x="13715" y="533399"/>
                  </a:lnTo>
                  <a:lnTo>
                    <a:pt x="13715" y="539495"/>
                  </a:lnTo>
                  <a:lnTo>
                    <a:pt x="4495582" y="539495"/>
                  </a:lnTo>
                  <a:lnTo>
                    <a:pt x="4492098" y="533399"/>
                  </a:lnTo>
                  <a:close/>
                </a:path>
                <a:path w="4509770" h="546100">
                  <a:moveTo>
                    <a:pt x="10668" y="0"/>
                  </a:moveTo>
                  <a:lnTo>
                    <a:pt x="3048" y="0"/>
                  </a:lnTo>
                  <a:lnTo>
                    <a:pt x="0" y="1523"/>
                  </a:lnTo>
                  <a:lnTo>
                    <a:pt x="0" y="9143"/>
                  </a:lnTo>
                  <a:lnTo>
                    <a:pt x="3048" y="12191"/>
                  </a:lnTo>
                  <a:lnTo>
                    <a:pt x="13715" y="12191"/>
                  </a:lnTo>
                  <a:lnTo>
                    <a:pt x="13715" y="1523"/>
                  </a:lnTo>
                  <a:lnTo>
                    <a:pt x="10668" y="0"/>
                  </a:lnTo>
                  <a:close/>
                </a:path>
                <a:path w="4509770" h="546100">
                  <a:moveTo>
                    <a:pt x="4201668" y="0"/>
                  </a:moveTo>
                  <a:lnTo>
                    <a:pt x="10668" y="0"/>
                  </a:lnTo>
                  <a:lnTo>
                    <a:pt x="13715" y="1523"/>
                  </a:lnTo>
                  <a:lnTo>
                    <a:pt x="13715" y="12191"/>
                  </a:lnTo>
                  <a:lnTo>
                    <a:pt x="4194265" y="12191"/>
                  </a:lnTo>
                  <a:lnTo>
                    <a:pt x="4192524" y="9143"/>
                  </a:lnTo>
                  <a:lnTo>
                    <a:pt x="4206675" y="9143"/>
                  </a:lnTo>
                  <a:lnTo>
                    <a:pt x="4203192" y="3047"/>
                  </a:lnTo>
                  <a:lnTo>
                    <a:pt x="4201668" y="0"/>
                  </a:lnTo>
                  <a:close/>
                </a:path>
                <a:path w="4509770" h="546100">
                  <a:moveTo>
                    <a:pt x="4206675" y="9143"/>
                  </a:moveTo>
                  <a:lnTo>
                    <a:pt x="4192524" y="9143"/>
                  </a:lnTo>
                  <a:lnTo>
                    <a:pt x="4197096" y="12191"/>
                  </a:lnTo>
                  <a:lnTo>
                    <a:pt x="4208417" y="12191"/>
                  </a:lnTo>
                  <a:lnTo>
                    <a:pt x="4206675" y="91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777039" y="5281675"/>
            <a:ext cx="472440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77825" algn="l"/>
              </a:tabLst>
            </a:pPr>
            <a:r>
              <a:rPr sz="1250" spc="-25" dirty="0">
                <a:latin typeface="Times New Roman"/>
                <a:cs typeface="Times New Roman"/>
              </a:rPr>
              <a:t>1:0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spc="-50" dirty="0">
                <a:latin typeface="Times New Roman"/>
                <a:cs typeface="Times New Roman"/>
              </a:rPr>
              <a:t>k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49823" y="5129377"/>
            <a:ext cx="7842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134" algn="l"/>
              </a:tabLst>
            </a:pPr>
            <a:r>
              <a:rPr sz="2000" spc="-25" dirty="0">
                <a:latin typeface="Times New Roman"/>
                <a:cs typeface="Times New Roman"/>
              </a:rPr>
              <a:t>P(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Symbol"/>
                <a:cs typeface="Symbol"/>
              </a:rPr>
              <a:t>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60703" y="5143499"/>
            <a:ext cx="4509770" cy="547370"/>
            <a:chOff x="1060703" y="5143499"/>
            <a:chExt cx="4509770" cy="547370"/>
          </a:xfrm>
        </p:grpSpPr>
        <p:sp>
          <p:nvSpPr>
            <p:cNvPr id="35" name="object 35"/>
            <p:cNvSpPr/>
            <p:nvPr/>
          </p:nvSpPr>
          <p:spPr>
            <a:xfrm>
              <a:off x="5257800" y="5151119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228600" y="0"/>
                  </a:moveTo>
                  <a:lnTo>
                    <a:pt x="0" y="0"/>
                  </a:lnTo>
                  <a:lnTo>
                    <a:pt x="304800" y="5333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A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251703" y="5143499"/>
              <a:ext cx="318770" cy="547370"/>
            </a:xfrm>
            <a:custGeom>
              <a:avLst/>
              <a:gdLst/>
              <a:ahLst/>
              <a:cxnLst/>
              <a:rect l="l" t="t" r="r" b="b"/>
              <a:pathLst>
                <a:path w="318770" h="547370">
                  <a:moveTo>
                    <a:pt x="6096" y="0"/>
                  </a:moveTo>
                  <a:lnTo>
                    <a:pt x="0" y="3047"/>
                  </a:lnTo>
                  <a:lnTo>
                    <a:pt x="0" y="7619"/>
                  </a:lnTo>
                  <a:lnTo>
                    <a:pt x="1524" y="10667"/>
                  </a:lnTo>
                  <a:lnTo>
                    <a:pt x="306324" y="544067"/>
                  </a:lnTo>
                  <a:lnTo>
                    <a:pt x="307848" y="545591"/>
                  </a:lnTo>
                  <a:lnTo>
                    <a:pt x="310896" y="547115"/>
                  </a:lnTo>
                  <a:lnTo>
                    <a:pt x="313944" y="547115"/>
                  </a:lnTo>
                  <a:lnTo>
                    <a:pt x="316992" y="545591"/>
                  </a:lnTo>
                  <a:lnTo>
                    <a:pt x="318516" y="542543"/>
                  </a:lnTo>
                  <a:lnTo>
                    <a:pt x="318516" y="541019"/>
                  </a:lnTo>
                  <a:lnTo>
                    <a:pt x="304800" y="541019"/>
                  </a:lnTo>
                  <a:lnTo>
                    <a:pt x="300155" y="508507"/>
                  </a:lnTo>
                  <a:lnTo>
                    <a:pt x="12192" y="4571"/>
                  </a:lnTo>
                  <a:lnTo>
                    <a:pt x="10668" y="1523"/>
                  </a:lnTo>
                  <a:lnTo>
                    <a:pt x="6096" y="0"/>
                  </a:lnTo>
                  <a:close/>
                </a:path>
                <a:path w="318770" h="547370">
                  <a:moveTo>
                    <a:pt x="300155" y="508507"/>
                  </a:moveTo>
                  <a:lnTo>
                    <a:pt x="304800" y="541019"/>
                  </a:lnTo>
                  <a:lnTo>
                    <a:pt x="316992" y="537971"/>
                  </a:lnTo>
                  <a:lnTo>
                    <a:pt x="300155" y="508507"/>
                  </a:lnTo>
                  <a:close/>
                </a:path>
                <a:path w="318770" h="547370">
                  <a:moveTo>
                    <a:pt x="228600" y="7619"/>
                  </a:moveTo>
                  <a:lnTo>
                    <a:pt x="300155" y="508507"/>
                  </a:lnTo>
                  <a:lnTo>
                    <a:pt x="316992" y="537971"/>
                  </a:lnTo>
                  <a:lnTo>
                    <a:pt x="304800" y="541019"/>
                  </a:lnTo>
                  <a:lnTo>
                    <a:pt x="318516" y="541019"/>
                  </a:lnTo>
                  <a:lnTo>
                    <a:pt x="318516" y="539495"/>
                  </a:lnTo>
                  <a:lnTo>
                    <a:pt x="243404" y="13715"/>
                  </a:lnTo>
                  <a:lnTo>
                    <a:pt x="234696" y="13715"/>
                  </a:lnTo>
                  <a:lnTo>
                    <a:pt x="228600" y="7619"/>
                  </a:lnTo>
                  <a:close/>
                </a:path>
                <a:path w="318770" h="547370">
                  <a:moveTo>
                    <a:pt x="0" y="7619"/>
                  </a:moveTo>
                  <a:lnTo>
                    <a:pt x="0" y="10667"/>
                  </a:lnTo>
                  <a:lnTo>
                    <a:pt x="3048" y="13715"/>
                  </a:lnTo>
                  <a:lnTo>
                    <a:pt x="3265" y="13715"/>
                  </a:lnTo>
                  <a:lnTo>
                    <a:pt x="1524" y="10667"/>
                  </a:lnTo>
                  <a:lnTo>
                    <a:pt x="0" y="7619"/>
                  </a:lnTo>
                  <a:close/>
                </a:path>
                <a:path w="318770" h="547370">
                  <a:moveTo>
                    <a:pt x="239268" y="1523"/>
                  </a:moveTo>
                  <a:lnTo>
                    <a:pt x="10668" y="1523"/>
                  </a:lnTo>
                  <a:lnTo>
                    <a:pt x="12192" y="4571"/>
                  </a:lnTo>
                  <a:lnTo>
                    <a:pt x="17417" y="13715"/>
                  </a:lnTo>
                  <a:lnTo>
                    <a:pt x="229470" y="13715"/>
                  </a:lnTo>
                  <a:lnTo>
                    <a:pt x="228600" y="7619"/>
                  </a:lnTo>
                  <a:lnTo>
                    <a:pt x="242533" y="7619"/>
                  </a:lnTo>
                  <a:lnTo>
                    <a:pt x="242316" y="6095"/>
                  </a:lnTo>
                  <a:lnTo>
                    <a:pt x="240792" y="3047"/>
                  </a:lnTo>
                  <a:lnTo>
                    <a:pt x="239268" y="1523"/>
                  </a:lnTo>
                  <a:close/>
                </a:path>
                <a:path w="318770" h="547370">
                  <a:moveTo>
                    <a:pt x="242533" y="7619"/>
                  </a:moveTo>
                  <a:lnTo>
                    <a:pt x="228600" y="7619"/>
                  </a:lnTo>
                  <a:lnTo>
                    <a:pt x="234696" y="13715"/>
                  </a:lnTo>
                  <a:lnTo>
                    <a:pt x="243404" y="13715"/>
                  </a:lnTo>
                  <a:lnTo>
                    <a:pt x="242533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66799" y="5151119"/>
              <a:ext cx="4419600" cy="533400"/>
            </a:xfrm>
            <a:custGeom>
              <a:avLst/>
              <a:gdLst/>
              <a:ahLst/>
              <a:cxnLst/>
              <a:rect l="l" t="t" r="r" b="b"/>
              <a:pathLst>
                <a:path w="4419600" h="533400">
                  <a:moveTo>
                    <a:pt x="4419600" y="0"/>
                  </a:moveTo>
                  <a:lnTo>
                    <a:pt x="0" y="0"/>
                  </a:lnTo>
                  <a:lnTo>
                    <a:pt x="0" y="533399"/>
                  </a:lnTo>
                  <a:lnTo>
                    <a:pt x="3352800" y="533399"/>
                  </a:lnTo>
                  <a:lnTo>
                    <a:pt x="4419600" y="0"/>
                  </a:lnTo>
                  <a:close/>
                </a:path>
              </a:pathLst>
            </a:custGeom>
            <a:solidFill>
              <a:srgbClr val="2DFF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60703" y="5145023"/>
              <a:ext cx="4433570" cy="546100"/>
            </a:xfrm>
            <a:custGeom>
              <a:avLst/>
              <a:gdLst/>
              <a:ahLst/>
              <a:cxnLst/>
              <a:rect l="l" t="t" r="r" b="b"/>
              <a:pathLst>
                <a:path w="4433570" h="546100">
                  <a:moveTo>
                    <a:pt x="0" y="9143"/>
                  </a:moveTo>
                  <a:lnTo>
                    <a:pt x="0" y="542543"/>
                  </a:lnTo>
                  <a:lnTo>
                    <a:pt x="3048" y="545591"/>
                  </a:lnTo>
                  <a:lnTo>
                    <a:pt x="3361944" y="545591"/>
                  </a:lnTo>
                  <a:lnTo>
                    <a:pt x="3361944" y="544067"/>
                  </a:lnTo>
                  <a:lnTo>
                    <a:pt x="3371088" y="539495"/>
                  </a:lnTo>
                  <a:lnTo>
                    <a:pt x="13715" y="539495"/>
                  </a:lnTo>
                  <a:lnTo>
                    <a:pt x="6096" y="533399"/>
                  </a:lnTo>
                  <a:lnTo>
                    <a:pt x="13715" y="533399"/>
                  </a:lnTo>
                  <a:lnTo>
                    <a:pt x="13715" y="12191"/>
                  </a:lnTo>
                  <a:lnTo>
                    <a:pt x="3048" y="12191"/>
                  </a:lnTo>
                  <a:lnTo>
                    <a:pt x="0" y="9143"/>
                  </a:lnTo>
                  <a:close/>
                </a:path>
                <a:path w="4433570" h="546100">
                  <a:moveTo>
                    <a:pt x="13715" y="533399"/>
                  </a:moveTo>
                  <a:lnTo>
                    <a:pt x="6096" y="533399"/>
                  </a:lnTo>
                  <a:lnTo>
                    <a:pt x="13715" y="539495"/>
                  </a:lnTo>
                  <a:lnTo>
                    <a:pt x="13715" y="533399"/>
                  </a:lnTo>
                  <a:close/>
                </a:path>
                <a:path w="4433570" h="546100">
                  <a:moveTo>
                    <a:pt x="4424172" y="0"/>
                  </a:moveTo>
                  <a:lnTo>
                    <a:pt x="3357372" y="533399"/>
                  </a:lnTo>
                  <a:lnTo>
                    <a:pt x="13715" y="533399"/>
                  </a:lnTo>
                  <a:lnTo>
                    <a:pt x="13715" y="539495"/>
                  </a:lnTo>
                  <a:lnTo>
                    <a:pt x="3371088" y="539495"/>
                  </a:lnTo>
                  <a:lnTo>
                    <a:pt x="4425696" y="12191"/>
                  </a:lnTo>
                  <a:lnTo>
                    <a:pt x="4424172" y="0"/>
                  </a:lnTo>
                  <a:close/>
                </a:path>
                <a:path w="4433570" h="546100">
                  <a:moveTo>
                    <a:pt x="10668" y="0"/>
                  </a:moveTo>
                  <a:lnTo>
                    <a:pt x="3048" y="0"/>
                  </a:lnTo>
                  <a:lnTo>
                    <a:pt x="0" y="1523"/>
                  </a:lnTo>
                  <a:lnTo>
                    <a:pt x="0" y="9143"/>
                  </a:lnTo>
                  <a:lnTo>
                    <a:pt x="3048" y="12191"/>
                  </a:lnTo>
                  <a:lnTo>
                    <a:pt x="13715" y="12191"/>
                  </a:lnTo>
                  <a:lnTo>
                    <a:pt x="13715" y="1523"/>
                  </a:lnTo>
                  <a:lnTo>
                    <a:pt x="10668" y="0"/>
                  </a:lnTo>
                  <a:close/>
                </a:path>
                <a:path w="4433570" h="546100">
                  <a:moveTo>
                    <a:pt x="4424172" y="0"/>
                  </a:moveTo>
                  <a:lnTo>
                    <a:pt x="10668" y="0"/>
                  </a:lnTo>
                  <a:lnTo>
                    <a:pt x="13715" y="1523"/>
                  </a:lnTo>
                  <a:lnTo>
                    <a:pt x="13715" y="12191"/>
                  </a:lnTo>
                  <a:lnTo>
                    <a:pt x="4399788" y="12191"/>
                  </a:lnTo>
                  <a:lnTo>
                    <a:pt x="4424172" y="0"/>
                  </a:lnTo>
                  <a:close/>
                </a:path>
                <a:path w="4433570" h="546100">
                  <a:moveTo>
                    <a:pt x="4428744" y="0"/>
                  </a:moveTo>
                  <a:lnTo>
                    <a:pt x="4424172" y="0"/>
                  </a:lnTo>
                  <a:lnTo>
                    <a:pt x="4425696" y="12191"/>
                  </a:lnTo>
                  <a:lnTo>
                    <a:pt x="4428744" y="10667"/>
                  </a:lnTo>
                  <a:lnTo>
                    <a:pt x="4431792" y="10667"/>
                  </a:lnTo>
                  <a:lnTo>
                    <a:pt x="4433316" y="7619"/>
                  </a:lnTo>
                  <a:lnTo>
                    <a:pt x="4433316" y="4571"/>
                  </a:lnTo>
                  <a:lnTo>
                    <a:pt x="4431792" y="1523"/>
                  </a:lnTo>
                  <a:lnTo>
                    <a:pt x="44287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663738" y="5280050"/>
            <a:ext cx="1874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585" dirty="0">
                <a:latin typeface="Times New Roman"/>
                <a:cs typeface="Times New Roman"/>
              </a:rPr>
              <a:t>r</a:t>
            </a:r>
            <a:r>
              <a:rPr sz="2000" spc="-530" dirty="0">
                <a:latin typeface="Times New Roman"/>
                <a:cs typeface="Times New Roman"/>
              </a:rPr>
              <a:t>P</a:t>
            </a:r>
            <a:r>
              <a:rPr sz="2000" spc="-365" dirty="0">
                <a:latin typeface="Times New Roman"/>
                <a:cs typeface="Times New Roman"/>
              </a:rPr>
              <a:t>e</a:t>
            </a:r>
            <a:r>
              <a:rPr sz="2000" spc="-305" dirty="0">
                <a:latin typeface="Times New Roman"/>
                <a:cs typeface="Times New Roman"/>
              </a:rPr>
              <a:t>r</a:t>
            </a:r>
            <a:r>
              <a:rPr sz="2000" spc="-360" dirty="0">
                <a:latin typeface="Times New Roman"/>
                <a:cs typeface="Times New Roman"/>
              </a:rPr>
              <a:t>f</a:t>
            </a:r>
            <a:r>
              <a:rPr sz="2000" spc="-535" dirty="0">
                <a:latin typeface="Times New Roman"/>
                <a:cs typeface="Times New Roman"/>
              </a:rPr>
              <a:t>e</a:t>
            </a:r>
            <a:r>
              <a:rPr sz="2000" spc="-135" dirty="0">
                <a:latin typeface="Times New Roman"/>
                <a:cs typeface="Times New Roman"/>
              </a:rPr>
              <a:t>(</a:t>
            </a:r>
            <a:r>
              <a:rPr sz="2000" spc="-530" dirty="0">
                <a:latin typeface="Times New Roman"/>
                <a:cs typeface="Times New Roman"/>
              </a:rPr>
              <a:t>f</a:t>
            </a:r>
            <a:r>
              <a:rPr sz="2000" spc="-380" dirty="0">
                <a:latin typeface="Times New Roman"/>
                <a:cs typeface="Times New Roman"/>
              </a:rPr>
              <a:t>i</a:t>
            </a:r>
            <a:r>
              <a:rPr sz="2000" spc="-770" dirty="0">
                <a:latin typeface="Times New Roman"/>
                <a:cs typeface="Times New Roman"/>
              </a:rPr>
              <a:t>P</a:t>
            </a:r>
            <a:r>
              <a:rPr sz="2000" spc="-645" dirty="0">
                <a:latin typeface="Times New Roman"/>
                <a:cs typeface="Times New Roman"/>
              </a:rPr>
              <a:t>(</a:t>
            </a:r>
            <a:r>
              <a:rPr sz="2000" spc="-20" dirty="0">
                <a:latin typeface="Times New Roman"/>
                <a:cs typeface="Times New Roman"/>
              </a:rPr>
              <a:t>-</a:t>
            </a:r>
            <a:r>
              <a:rPr sz="2000" spc="-540" dirty="0">
                <a:latin typeface="Times New Roman"/>
                <a:cs typeface="Times New Roman"/>
              </a:rPr>
              <a:t>i</a:t>
            </a:r>
            <a:r>
              <a:rPr sz="2000" spc="-919" dirty="0">
                <a:latin typeface="Times New Roman"/>
                <a:cs typeface="Times New Roman"/>
              </a:rPr>
              <a:t>2</a:t>
            </a:r>
            <a:r>
              <a:rPr sz="2000" spc="-215" dirty="0">
                <a:latin typeface="Times New Roman"/>
                <a:cs typeface="Times New Roman"/>
              </a:rPr>
              <a:t>r</a:t>
            </a:r>
            <a:r>
              <a:rPr sz="2000" spc="-455" dirty="0">
                <a:latin typeface="Times New Roman"/>
                <a:cs typeface="Times New Roman"/>
              </a:rPr>
              <a:t>-</a:t>
            </a:r>
            <a:r>
              <a:rPr sz="2000" spc="-880" dirty="0">
                <a:latin typeface="Times New Roman"/>
                <a:cs typeface="Times New Roman"/>
              </a:rPr>
              <a:t>eP</a:t>
            </a:r>
            <a:r>
              <a:rPr sz="2000" spc="-305" dirty="0">
                <a:latin typeface="Times New Roman"/>
                <a:cs typeface="Times New Roman"/>
              </a:rPr>
              <a:t>,</a:t>
            </a:r>
            <a:r>
              <a:rPr sz="2000" spc="-1005" dirty="0">
                <a:latin typeface="Times New Roman"/>
                <a:cs typeface="Times New Roman"/>
              </a:rPr>
              <a:t>2</a:t>
            </a:r>
            <a:r>
              <a:rPr sz="2000" spc="-835" dirty="0">
                <a:latin typeface="Times New Roman"/>
                <a:cs typeface="Times New Roman"/>
              </a:rPr>
              <a:t>1</a:t>
            </a:r>
            <a:r>
              <a:rPr sz="2000" spc="-980" dirty="0">
                <a:latin typeface="Times New Roman"/>
                <a:cs typeface="Times New Roman"/>
              </a:rPr>
              <a:t>P</a:t>
            </a:r>
            <a:r>
              <a:rPr sz="2000" spc="-415" dirty="0">
                <a:latin typeface="Times New Roman"/>
                <a:cs typeface="Times New Roman"/>
              </a:rPr>
              <a:t>j</a:t>
            </a:r>
            <a:r>
              <a:rPr sz="2000" spc="-434" dirty="0">
                <a:latin typeface="Times New Roman"/>
                <a:cs typeface="Times New Roman"/>
              </a:rPr>
              <a:t>f</a:t>
            </a:r>
            <a:r>
              <a:rPr sz="2000" spc="-500" dirty="0">
                <a:latin typeface="Times New Roman"/>
                <a:cs typeface="Times New Roman"/>
              </a:rPr>
              <a:t>r</a:t>
            </a:r>
            <a:r>
              <a:rPr sz="2000" spc="-515" dirty="0">
                <a:latin typeface="Times New Roman"/>
                <a:cs typeface="Times New Roman"/>
              </a:rPr>
              <a:t>-</a:t>
            </a:r>
            <a:r>
              <a:rPr sz="2000" spc="-595" dirty="0">
                <a:latin typeface="Times New Roman"/>
                <a:cs typeface="Times New Roman"/>
              </a:rPr>
              <a:t>,(rej2ie-</a:t>
            </a:r>
            <a:r>
              <a:rPr sz="2000" spc="-535" dirty="0">
                <a:latin typeface="Times New Roman"/>
                <a:cs typeface="Times New Roman"/>
              </a:rPr>
              <a:t>f-</a:t>
            </a:r>
            <a:r>
              <a:rPr sz="2000" spc="-470" dirty="0">
                <a:latin typeface="Times New Roman"/>
                <a:cs typeface="Times New Roman"/>
              </a:rPr>
              <a:t>)</a:t>
            </a:r>
            <a:r>
              <a:rPr sz="2000" spc="-1005" dirty="0">
                <a:latin typeface="Times New Roman"/>
                <a:cs typeface="Times New Roman"/>
              </a:rPr>
              <a:t>1</a:t>
            </a:r>
            <a:r>
              <a:rPr sz="2000" spc="-869" dirty="0">
                <a:latin typeface="Times New Roman"/>
                <a:cs typeface="Times New Roman"/>
              </a:rPr>
              <a:t>2</a:t>
            </a:r>
            <a:r>
              <a:rPr sz="2000" spc="-600" dirty="0">
                <a:latin typeface="Times New Roman"/>
                <a:cs typeface="Times New Roman"/>
              </a:rPr>
              <a:t>f</a:t>
            </a:r>
            <a:r>
              <a:rPr sz="2000" spc="-585" dirty="0">
                <a:latin typeface="Times New Roman"/>
                <a:cs typeface="Times New Roman"/>
              </a:rPr>
              <a:t>(</a:t>
            </a:r>
            <a:r>
              <a:rPr sz="2000" spc="-490" dirty="0">
                <a:latin typeface="Times New Roman"/>
                <a:cs typeface="Times New Roman"/>
              </a:rPr>
              <a:t>1</a:t>
            </a:r>
            <a:r>
              <a:rPr sz="2000" spc="-595" dirty="0">
                <a:latin typeface="Times New Roman"/>
                <a:cs typeface="Times New Roman"/>
              </a:rPr>
              <a:t>(</a:t>
            </a:r>
            <a:r>
              <a:rPr sz="2000" spc="-434" dirty="0">
                <a:latin typeface="Times New Roman"/>
                <a:cs typeface="Times New Roman"/>
              </a:rPr>
              <a:t>i</a:t>
            </a:r>
            <a:r>
              <a:rPr sz="2000" spc="-375" dirty="0">
                <a:latin typeface="Times New Roman"/>
                <a:cs typeface="Times New Roman"/>
              </a:rPr>
              <a:t>)</a:t>
            </a:r>
            <a:r>
              <a:rPr sz="2000" spc="-370" dirty="0">
                <a:latin typeface="Times New Roman"/>
                <a:cs typeface="Times New Roman"/>
              </a:rPr>
              <a:t>,</a:t>
            </a:r>
            <a:r>
              <a:rPr sz="2000" spc="-620" dirty="0">
                <a:latin typeface="Times New Roman"/>
                <a:cs typeface="Times New Roman"/>
              </a:rPr>
              <a:t>-</a:t>
            </a:r>
            <a:r>
              <a:rPr sz="2000" spc="-245" dirty="0">
                <a:latin typeface="Times New Roman"/>
                <a:cs typeface="Times New Roman"/>
              </a:rPr>
              <a:t>i</a:t>
            </a:r>
            <a:r>
              <a:rPr sz="2000" spc="-315" dirty="0">
                <a:latin typeface="Times New Roman"/>
                <a:cs typeface="Times New Roman"/>
              </a:rPr>
              <a:t>j</a:t>
            </a:r>
            <a:r>
              <a:rPr sz="2000" spc="-445" dirty="0">
                <a:latin typeface="Times New Roman"/>
                <a:cs typeface="Times New Roman"/>
              </a:rPr>
              <a:t>,</a:t>
            </a:r>
            <a:r>
              <a:rPr sz="2000" spc="-755" dirty="0">
                <a:latin typeface="Times New Roman"/>
                <a:cs typeface="Times New Roman"/>
              </a:rPr>
              <a:t>1</a:t>
            </a:r>
            <a:r>
              <a:rPr sz="2000" spc="-475" dirty="0">
                <a:latin typeface="Times New Roman"/>
                <a:cs typeface="Times New Roman"/>
              </a:rPr>
              <a:t>-</a:t>
            </a:r>
            <a:r>
              <a:rPr sz="2000" spc="-95" dirty="0">
                <a:latin typeface="Times New Roman"/>
                <a:cs typeface="Times New Roman"/>
              </a:rPr>
              <a:t>j</a:t>
            </a:r>
            <a:r>
              <a:rPr sz="2000" spc="-919" dirty="0">
                <a:latin typeface="Times New Roman"/>
                <a:cs typeface="Times New Roman"/>
              </a:rPr>
              <a:t>1</a:t>
            </a:r>
            <a:r>
              <a:rPr sz="2000" spc="-665" dirty="0">
                <a:latin typeface="Times New Roman"/>
                <a:cs typeface="Times New Roman"/>
              </a:rPr>
              <a:t>-</a:t>
            </a:r>
            <a:r>
              <a:rPr sz="2000" spc="65" dirty="0">
                <a:latin typeface="Times New Roman"/>
                <a:cs typeface="Times New Roman"/>
              </a:rPr>
              <a:t>,</a:t>
            </a:r>
            <a:r>
              <a:rPr sz="2000" spc="-345" dirty="0">
                <a:latin typeface="Times New Roman"/>
                <a:cs typeface="Times New Roman"/>
              </a:rPr>
              <a:t>j</a:t>
            </a:r>
            <a:r>
              <a:rPr sz="2000" spc="-540" dirty="0">
                <a:latin typeface="Times New Roman"/>
                <a:cs typeface="Times New Roman"/>
              </a:rPr>
              <a:t>1</a:t>
            </a:r>
            <a:r>
              <a:rPr sz="2000" b="1" dirty="0">
                <a:latin typeface="Times New Roman"/>
                <a:cs typeface="Times New Roman"/>
              </a:rPr>
              <a:t>)</a:t>
            </a:r>
            <a:r>
              <a:rPr sz="2000" spc="65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413503" y="5143499"/>
            <a:ext cx="1156970" cy="547370"/>
            <a:chOff x="4413503" y="5143499"/>
            <a:chExt cx="1156970" cy="547370"/>
          </a:xfrm>
        </p:grpSpPr>
        <p:sp>
          <p:nvSpPr>
            <p:cNvPr id="41" name="object 41"/>
            <p:cNvSpPr/>
            <p:nvPr/>
          </p:nvSpPr>
          <p:spPr>
            <a:xfrm>
              <a:off x="4419599" y="5151119"/>
              <a:ext cx="1143000" cy="533400"/>
            </a:xfrm>
            <a:custGeom>
              <a:avLst/>
              <a:gdLst/>
              <a:ahLst/>
              <a:cxnLst/>
              <a:rect l="l" t="t" r="r" b="b"/>
              <a:pathLst>
                <a:path w="1143000" h="533400">
                  <a:moveTo>
                    <a:pt x="1066800" y="0"/>
                  </a:moveTo>
                  <a:lnTo>
                    <a:pt x="0" y="533399"/>
                  </a:lnTo>
                  <a:lnTo>
                    <a:pt x="1143000" y="533399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FF0A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13503" y="5143499"/>
              <a:ext cx="1156970" cy="547370"/>
            </a:xfrm>
            <a:custGeom>
              <a:avLst/>
              <a:gdLst/>
              <a:ahLst/>
              <a:cxnLst/>
              <a:rect l="l" t="t" r="r" b="b"/>
              <a:pathLst>
                <a:path w="1156970" h="547370">
                  <a:moveTo>
                    <a:pt x="0" y="539495"/>
                  </a:moveTo>
                  <a:lnTo>
                    <a:pt x="0" y="544067"/>
                  </a:lnTo>
                  <a:lnTo>
                    <a:pt x="3048" y="547115"/>
                  </a:lnTo>
                  <a:lnTo>
                    <a:pt x="1524" y="544067"/>
                  </a:lnTo>
                  <a:lnTo>
                    <a:pt x="0" y="539495"/>
                  </a:lnTo>
                  <a:close/>
                </a:path>
                <a:path w="1156970" h="547370">
                  <a:moveTo>
                    <a:pt x="1074420" y="0"/>
                  </a:moveTo>
                  <a:lnTo>
                    <a:pt x="1072896" y="0"/>
                  </a:lnTo>
                  <a:lnTo>
                    <a:pt x="1071372" y="1523"/>
                  </a:lnTo>
                  <a:lnTo>
                    <a:pt x="1524" y="536447"/>
                  </a:lnTo>
                  <a:lnTo>
                    <a:pt x="0" y="539495"/>
                  </a:lnTo>
                  <a:lnTo>
                    <a:pt x="1524" y="544067"/>
                  </a:lnTo>
                  <a:lnTo>
                    <a:pt x="3048" y="547115"/>
                  </a:lnTo>
                  <a:lnTo>
                    <a:pt x="6096" y="547115"/>
                  </a:lnTo>
                  <a:lnTo>
                    <a:pt x="1068019" y="16154"/>
                  </a:lnTo>
                  <a:lnTo>
                    <a:pt x="1066800" y="7619"/>
                  </a:lnTo>
                  <a:lnTo>
                    <a:pt x="1080733" y="7619"/>
                  </a:lnTo>
                  <a:lnTo>
                    <a:pt x="1080516" y="6095"/>
                  </a:lnTo>
                  <a:lnTo>
                    <a:pt x="1078992" y="4571"/>
                  </a:lnTo>
                  <a:lnTo>
                    <a:pt x="1078992" y="3047"/>
                  </a:lnTo>
                  <a:lnTo>
                    <a:pt x="1075944" y="1523"/>
                  </a:lnTo>
                  <a:lnTo>
                    <a:pt x="1074420" y="0"/>
                  </a:lnTo>
                  <a:close/>
                </a:path>
                <a:path w="1156970" h="547370">
                  <a:moveTo>
                    <a:pt x="1142129" y="534924"/>
                  </a:moveTo>
                  <a:lnTo>
                    <a:pt x="30479" y="534924"/>
                  </a:lnTo>
                  <a:lnTo>
                    <a:pt x="6096" y="547115"/>
                  </a:lnTo>
                  <a:lnTo>
                    <a:pt x="1152144" y="547115"/>
                  </a:lnTo>
                  <a:lnTo>
                    <a:pt x="1155192" y="544067"/>
                  </a:lnTo>
                  <a:lnTo>
                    <a:pt x="1155192" y="542543"/>
                  </a:lnTo>
                  <a:lnTo>
                    <a:pt x="1156716" y="541019"/>
                  </a:lnTo>
                  <a:lnTo>
                    <a:pt x="1143000" y="541019"/>
                  </a:lnTo>
                  <a:lnTo>
                    <a:pt x="1142129" y="534924"/>
                  </a:lnTo>
                  <a:close/>
                </a:path>
                <a:path w="1156970" h="547370">
                  <a:moveTo>
                    <a:pt x="1080733" y="7619"/>
                  </a:moveTo>
                  <a:lnTo>
                    <a:pt x="1066800" y="7619"/>
                  </a:lnTo>
                  <a:lnTo>
                    <a:pt x="1075944" y="12191"/>
                  </a:lnTo>
                  <a:lnTo>
                    <a:pt x="1068019" y="16154"/>
                  </a:lnTo>
                  <a:lnTo>
                    <a:pt x="1143000" y="541019"/>
                  </a:lnTo>
                  <a:lnTo>
                    <a:pt x="1149096" y="534924"/>
                  </a:lnTo>
                  <a:lnTo>
                    <a:pt x="1156062" y="534924"/>
                  </a:lnTo>
                  <a:lnTo>
                    <a:pt x="1080733" y="7619"/>
                  </a:lnTo>
                  <a:close/>
                </a:path>
                <a:path w="1156970" h="547370">
                  <a:moveTo>
                    <a:pt x="1156062" y="534924"/>
                  </a:moveTo>
                  <a:lnTo>
                    <a:pt x="1149096" y="534924"/>
                  </a:lnTo>
                  <a:lnTo>
                    <a:pt x="1143000" y="541019"/>
                  </a:lnTo>
                  <a:lnTo>
                    <a:pt x="1156716" y="541019"/>
                  </a:lnTo>
                  <a:lnTo>
                    <a:pt x="1156716" y="539495"/>
                  </a:lnTo>
                  <a:lnTo>
                    <a:pt x="1156062" y="534924"/>
                  </a:lnTo>
                  <a:close/>
                </a:path>
                <a:path w="1156970" h="547370">
                  <a:moveTo>
                    <a:pt x="4572" y="534924"/>
                  </a:moveTo>
                  <a:lnTo>
                    <a:pt x="3048" y="534924"/>
                  </a:lnTo>
                  <a:lnTo>
                    <a:pt x="0" y="536447"/>
                  </a:lnTo>
                  <a:lnTo>
                    <a:pt x="0" y="539495"/>
                  </a:lnTo>
                  <a:lnTo>
                    <a:pt x="1524" y="536447"/>
                  </a:lnTo>
                  <a:lnTo>
                    <a:pt x="4572" y="534924"/>
                  </a:lnTo>
                  <a:close/>
                </a:path>
                <a:path w="1156970" h="547370">
                  <a:moveTo>
                    <a:pt x="1066800" y="7619"/>
                  </a:moveTo>
                  <a:lnTo>
                    <a:pt x="1068019" y="16154"/>
                  </a:lnTo>
                  <a:lnTo>
                    <a:pt x="1075944" y="12191"/>
                  </a:lnTo>
                  <a:lnTo>
                    <a:pt x="1066800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985956" y="5510260"/>
            <a:ext cx="472440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78460" algn="l"/>
              </a:tabLst>
            </a:pPr>
            <a:r>
              <a:rPr sz="1250" spc="-70" dirty="0">
                <a:latin typeface="Times New Roman"/>
                <a:cs typeface="Times New Roman"/>
              </a:rPr>
              <a:t>01::11</a:t>
            </a:r>
            <a:r>
              <a:rPr sz="1250" dirty="0">
                <a:latin typeface="Times New Roman"/>
                <a:cs typeface="Times New Roman"/>
              </a:rPr>
              <a:t>	</a:t>
            </a:r>
            <a:r>
              <a:rPr sz="1250" b="1" spc="-50" dirty="0">
                <a:latin typeface="Times New Roman"/>
                <a:cs typeface="Times New Roman"/>
              </a:rPr>
              <a:t>k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59071" y="5357924"/>
            <a:ext cx="783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134" algn="l"/>
              </a:tabLst>
            </a:pPr>
            <a:r>
              <a:rPr sz="2000" b="1" spc="-25" dirty="0">
                <a:latin typeface="Times New Roman"/>
                <a:cs typeface="Times New Roman"/>
              </a:rPr>
              <a:t>P(</a:t>
            </a:r>
            <a:r>
              <a:rPr sz="2000" b="1" dirty="0">
                <a:latin typeface="Times New Roman"/>
                <a:cs typeface="Times New Roman"/>
              </a:rPr>
              <a:t>	</a:t>
            </a:r>
            <a:r>
              <a:rPr sz="2000" b="1" dirty="0">
                <a:latin typeface="Symbol"/>
                <a:cs typeface="Symbol"/>
              </a:rPr>
              <a:t>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481828" y="5145023"/>
            <a:ext cx="2062480" cy="539750"/>
            <a:chOff x="5481828" y="5145023"/>
            <a:chExt cx="2062480" cy="539750"/>
          </a:xfrm>
        </p:grpSpPr>
        <p:sp>
          <p:nvSpPr>
            <p:cNvPr id="46" name="object 46"/>
            <p:cNvSpPr/>
            <p:nvPr/>
          </p:nvSpPr>
          <p:spPr>
            <a:xfrm>
              <a:off x="5486400" y="5151119"/>
              <a:ext cx="2057400" cy="533400"/>
            </a:xfrm>
            <a:custGeom>
              <a:avLst/>
              <a:gdLst/>
              <a:ahLst/>
              <a:cxnLst/>
              <a:rect l="l" t="t" r="r" b="b"/>
              <a:pathLst>
                <a:path w="2057400" h="533400">
                  <a:moveTo>
                    <a:pt x="914400" y="0"/>
                  </a:moveTo>
                  <a:lnTo>
                    <a:pt x="0" y="0"/>
                  </a:lnTo>
                  <a:lnTo>
                    <a:pt x="76200" y="533399"/>
                  </a:lnTo>
                  <a:lnTo>
                    <a:pt x="2057400" y="533399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81828" y="5145023"/>
              <a:ext cx="1605280" cy="539750"/>
            </a:xfrm>
            <a:custGeom>
              <a:avLst/>
              <a:gdLst/>
              <a:ahLst/>
              <a:cxnLst/>
              <a:rect l="l" t="t" r="r" b="b"/>
              <a:pathLst>
                <a:path w="1605279" h="539750">
                  <a:moveTo>
                    <a:pt x="1604772" y="0"/>
                  </a:moveTo>
                  <a:lnTo>
                    <a:pt x="7620" y="0"/>
                  </a:lnTo>
                  <a:lnTo>
                    <a:pt x="7620" y="6781"/>
                  </a:lnTo>
                  <a:lnTo>
                    <a:pt x="0" y="7620"/>
                  </a:lnTo>
                  <a:lnTo>
                    <a:pt x="74676" y="539496"/>
                  </a:lnTo>
                  <a:lnTo>
                    <a:pt x="88392" y="537972"/>
                  </a:lnTo>
                  <a:lnTo>
                    <a:pt x="14566" y="12192"/>
                  </a:lnTo>
                  <a:lnTo>
                    <a:pt x="1604772" y="12192"/>
                  </a:lnTo>
                  <a:lnTo>
                    <a:pt x="16047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248" y="410781"/>
            <a:ext cx="51860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Xác</a:t>
            </a:r>
            <a:r>
              <a:rPr spc="-40" dirty="0"/>
              <a:t> </a:t>
            </a:r>
            <a:r>
              <a:rPr dirty="0"/>
              <a:t>suất</a:t>
            </a:r>
            <a:r>
              <a:rPr spc="-25" dirty="0"/>
              <a:t> </a:t>
            </a:r>
            <a:r>
              <a:rPr dirty="0"/>
              <a:t>của</a:t>
            </a:r>
            <a:r>
              <a:rPr spc="-20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spc="-20" dirty="0"/>
              <a:t>Bead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087" y="1848014"/>
            <a:ext cx="8525510" cy="3971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28600">
              <a:lnSpc>
                <a:spcPts val="3085"/>
              </a:lnSpc>
              <a:spcBef>
                <a:spcPts val="105"/>
              </a:spcBef>
              <a:buChar char="•"/>
              <a:tabLst>
                <a:tab pos="266700" algn="l"/>
              </a:tabLst>
            </a:pPr>
            <a:r>
              <a:rPr sz="2600" dirty="0">
                <a:latin typeface="Arial"/>
                <a:cs typeface="Arial"/>
              </a:rPr>
              <a:t>Định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nghĩa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P(</a:t>
            </a:r>
            <a:r>
              <a:rPr sz="2550" spc="-15" baseline="-21241" dirty="0">
                <a:latin typeface="Arial"/>
                <a:cs typeface="Arial"/>
              </a:rPr>
              <a:t>p:q</a:t>
            </a:r>
            <a:r>
              <a:rPr sz="2600" spc="-10" dirty="0">
                <a:latin typeface="Symbol"/>
                <a:cs typeface="Symbol"/>
              </a:rPr>
              <a:t></a:t>
            </a:r>
            <a:r>
              <a:rPr sz="2550" spc="-15" baseline="-21241" dirty="0">
                <a:latin typeface="Arial"/>
                <a:cs typeface="Arial"/>
              </a:rPr>
              <a:t>k</a:t>
            </a:r>
            <a:r>
              <a:rPr sz="2600" spc="-10" dirty="0">
                <a:latin typeface="Arial"/>
                <a:cs typeface="Arial"/>
              </a:rPr>
              <a:t>):</a:t>
            </a:r>
            <a:endParaRPr sz="2600">
              <a:latin typeface="Arial"/>
              <a:cs typeface="Arial"/>
            </a:endParaRPr>
          </a:p>
          <a:p>
            <a:pPr marL="729615" marR="30480" lvl="1" indent="-347980">
              <a:lnSpc>
                <a:spcPts val="2300"/>
              </a:lnSpc>
              <a:spcBef>
                <a:spcPts val="520"/>
              </a:spcBef>
              <a:buChar char="•"/>
              <a:tabLst>
                <a:tab pos="729615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sz="2400" u="none" spc="-60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đề</a:t>
            </a:r>
            <a:r>
              <a:rPr sz="2400" u="none" spc="-45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cập</a:t>
            </a:r>
            <a:r>
              <a:rPr sz="2400" u="none" spc="-40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đến</a:t>
            </a:r>
            <a:r>
              <a:rPr sz="2400" u="none" spc="-35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“bead”</a:t>
            </a:r>
            <a:r>
              <a:rPr sz="2400" u="none" spc="-40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kế</a:t>
            </a:r>
            <a:r>
              <a:rPr sz="2400" u="none" spc="-35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tiếp,</a:t>
            </a:r>
            <a:r>
              <a:rPr sz="2400" u="none" spc="-50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với</a:t>
            </a:r>
            <a:r>
              <a:rPr sz="2400" u="none" spc="-40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các</a:t>
            </a:r>
            <a:r>
              <a:rPr sz="2400" u="none" spc="-50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đoạn</a:t>
            </a:r>
            <a:r>
              <a:rPr sz="2400" u="none" spc="-30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của</a:t>
            </a:r>
            <a:r>
              <a:rPr sz="2400" u="none" spc="-30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câu</a:t>
            </a:r>
            <a:r>
              <a:rPr sz="2400" u="none" spc="-40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p</a:t>
            </a:r>
            <a:r>
              <a:rPr sz="2400" u="none" spc="-55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và</a:t>
            </a:r>
            <a:r>
              <a:rPr sz="2400" u="none" spc="-40" dirty="0">
                <a:latin typeface="Arial"/>
                <a:cs typeface="Arial"/>
              </a:rPr>
              <a:t> </a:t>
            </a:r>
            <a:r>
              <a:rPr sz="2400" u="none" spc="-25" dirty="0">
                <a:latin typeface="Arial"/>
                <a:cs typeface="Arial"/>
              </a:rPr>
              <a:t>q, </a:t>
            </a:r>
            <a:r>
              <a:rPr sz="2400" u="none" dirty="0">
                <a:latin typeface="Arial"/>
                <a:cs typeface="Arial"/>
              </a:rPr>
              <a:t>độ</a:t>
            </a:r>
            <a:r>
              <a:rPr sz="2400" u="none" spc="-50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dài</a:t>
            </a:r>
            <a:r>
              <a:rPr sz="2400" u="none" spc="-30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l</a:t>
            </a:r>
            <a:r>
              <a:rPr sz="2400" u="none" baseline="-20833" dirty="0">
                <a:latin typeface="Arial"/>
                <a:cs typeface="Arial"/>
              </a:rPr>
              <a:t>k,e</a:t>
            </a:r>
            <a:r>
              <a:rPr sz="2400" u="none" spc="292" baseline="-20833" dirty="0">
                <a:latin typeface="Arial"/>
                <a:cs typeface="Arial"/>
              </a:rPr>
              <a:t> </a:t>
            </a:r>
            <a:r>
              <a:rPr sz="2400" u="none" dirty="0">
                <a:latin typeface="Arial"/>
                <a:cs typeface="Arial"/>
              </a:rPr>
              <a:t>và</a:t>
            </a:r>
            <a:r>
              <a:rPr sz="2400" u="none" spc="-35" dirty="0">
                <a:latin typeface="Arial"/>
                <a:cs typeface="Arial"/>
              </a:rPr>
              <a:t> </a:t>
            </a:r>
            <a:r>
              <a:rPr sz="2400" u="none" spc="-20" dirty="0">
                <a:latin typeface="Arial"/>
                <a:cs typeface="Arial"/>
              </a:rPr>
              <a:t>l</a:t>
            </a:r>
            <a:r>
              <a:rPr sz="2400" u="none" spc="-30" baseline="-20833" dirty="0">
                <a:latin typeface="Arial"/>
                <a:cs typeface="Arial"/>
              </a:rPr>
              <a:t>k,f</a:t>
            </a:r>
            <a:r>
              <a:rPr sz="2400" u="none" spc="-2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66700" indent="-228600">
              <a:lnSpc>
                <a:spcPct val="100000"/>
              </a:lnSpc>
              <a:spcBef>
                <a:spcPts val="640"/>
              </a:spcBef>
              <a:buChar char="•"/>
              <a:tabLst>
                <a:tab pos="266700" algn="l"/>
              </a:tabLst>
            </a:pPr>
            <a:r>
              <a:rPr sz="2600" dirty="0">
                <a:latin typeface="Arial"/>
                <a:cs typeface="Arial"/>
              </a:rPr>
              <a:t>Sử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dụng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phân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bố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chuẩn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cho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các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độ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dài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khác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nhau:</a:t>
            </a:r>
            <a:endParaRPr sz="26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440"/>
              </a:spcBef>
            </a:pPr>
            <a:r>
              <a:rPr sz="2400" dirty="0">
                <a:latin typeface="Arial"/>
                <a:cs typeface="Arial"/>
              </a:rPr>
              <a:t>P(</a:t>
            </a:r>
            <a:r>
              <a:rPr sz="2400" baseline="-20833" dirty="0">
                <a:latin typeface="Arial"/>
                <a:cs typeface="Arial"/>
              </a:rPr>
              <a:t>p:q</a:t>
            </a:r>
            <a:r>
              <a:rPr sz="2400" dirty="0">
                <a:latin typeface="Symbol"/>
                <a:cs typeface="Symbol"/>
              </a:rPr>
              <a:t></a:t>
            </a:r>
            <a:r>
              <a:rPr sz="2400" baseline="-20833" dirty="0">
                <a:latin typeface="Arial"/>
                <a:cs typeface="Arial"/>
              </a:rPr>
              <a:t>k</a:t>
            </a:r>
            <a:r>
              <a:rPr sz="2400" dirty="0">
                <a:latin typeface="Arial"/>
                <a:cs typeface="Arial"/>
              </a:rPr>
              <a:t>)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P(</a:t>
            </a:r>
            <a:r>
              <a:rPr sz="2400" dirty="0">
                <a:latin typeface="Symbol"/>
                <a:cs typeface="Symbol"/>
              </a:rPr>
              <a:t>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baseline="-20833" dirty="0">
                <a:latin typeface="Arial"/>
                <a:cs typeface="Arial"/>
              </a:rPr>
              <a:t>k,e</a:t>
            </a:r>
            <a:r>
              <a:rPr sz="2400" dirty="0">
                <a:latin typeface="Arial"/>
                <a:cs typeface="Arial"/>
              </a:rPr>
              <a:t>,l</a:t>
            </a:r>
            <a:r>
              <a:rPr sz="2400" baseline="-20833" dirty="0">
                <a:latin typeface="Arial"/>
                <a:cs typeface="Arial"/>
              </a:rPr>
              <a:t>k,f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dirty="0">
                <a:latin typeface="Symbol"/>
                <a:cs typeface="Symbol"/>
              </a:rPr>
              <a:t>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dirty="0">
                <a:latin typeface="Symbol"/>
                <a:cs typeface="Symbol"/>
              </a:rPr>
              <a:t></a:t>
            </a:r>
            <a:r>
              <a:rPr sz="2400" baseline="24305" dirty="0">
                <a:latin typeface="Arial"/>
                <a:cs typeface="Arial"/>
              </a:rPr>
              <a:t>2</a:t>
            </a:r>
            <a:r>
              <a:rPr sz="2400" dirty="0">
                <a:latin typeface="Symbol"/>
                <a:cs typeface="Symbol"/>
              </a:rPr>
              <a:t></a:t>
            </a:r>
            <a:r>
              <a:rPr sz="2400" dirty="0">
                <a:latin typeface="Arial"/>
                <a:cs typeface="Arial"/>
              </a:rPr>
              <a:t>,p:q)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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Arial"/>
                <a:cs typeface="Arial"/>
              </a:rPr>
              <a:t>P(</a:t>
            </a:r>
            <a:r>
              <a:rPr sz="2400" spc="-10" dirty="0">
                <a:latin typeface="Symbol"/>
                <a:cs typeface="Symbol"/>
              </a:rPr>
              <a:t>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15" baseline="-20833" dirty="0">
                <a:latin typeface="Arial"/>
                <a:cs typeface="Arial"/>
              </a:rPr>
              <a:t>k,e</a:t>
            </a:r>
            <a:r>
              <a:rPr sz="2400" spc="-10" dirty="0">
                <a:latin typeface="Arial"/>
                <a:cs typeface="Arial"/>
              </a:rPr>
              <a:t>,l</a:t>
            </a:r>
            <a:r>
              <a:rPr sz="2400" spc="-15" baseline="-20833" dirty="0">
                <a:latin typeface="Arial"/>
                <a:cs typeface="Arial"/>
              </a:rPr>
              <a:t>k,f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10" dirty="0">
                <a:latin typeface="Symbol"/>
                <a:cs typeface="Symbol"/>
              </a:rPr>
              <a:t>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10" dirty="0">
                <a:latin typeface="Symbol"/>
                <a:cs typeface="Symbol"/>
              </a:rPr>
              <a:t></a:t>
            </a:r>
            <a:r>
              <a:rPr sz="2400" spc="-15" baseline="24305" dirty="0">
                <a:latin typeface="Arial"/>
                <a:cs typeface="Arial"/>
              </a:rPr>
              <a:t>2</a:t>
            </a:r>
            <a:r>
              <a:rPr sz="2400" spc="-10" dirty="0">
                <a:latin typeface="Symbol"/>
                <a:cs typeface="Symbol"/>
              </a:rPr>
              <a:t></a:t>
            </a:r>
            <a:r>
              <a:rPr sz="2400" spc="-10" dirty="0">
                <a:latin typeface="Arial"/>
                <a:cs typeface="Arial"/>
              </a:rPr>
              <a:t>)P(p:q)</a:t>
            </a:r>
            <a:endParaRPr sz="24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420"/>
              </a:spcBef>
            </a:pPr>
            <a:r>
              <a:rPr sz="2400" dirty="0">
                <a:latin typeface="Symbol"/>
                <a:cs typeface="Symbol"/>
              </a:rPr>
              <a:t>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baseline="-20833" dirty="0">
                <a:latin typeface="Arial"/>
                <a:cs typeface="Arial"/>
              </a:rPr>
              <a:t>k,e</a:t>
            </a:r>
            <a:r>
              <a:rPr sz="2400" dirty="0">
                <a:latin typeface="Arial"/>
                <a:cs typeface="Arial"/>
              </a:rPr>
              <a:t>,l</a:t>
            </a:r>
            <a:r>
              <a:rPr sz="2400" baseline="-20833" dirty="0">
                <a:latin typeface="Arial"/>
                <a:cs typeface="Arial"/>
              </a:rPr>
              <a:t>k,f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dirty="0">
                <a:latin typeface="Symbol"/>
                <a:cs typeface="Symbol"/>
              </a:rPr>
              <a:t>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dirty="0">
                <a:latin typeface="Symbol"/>
                <a:cs typeface="Symbol"/>
              </a:rPr>
              <a:t></a:t>
            </a:r>
            <a:r>
              <a:rPr sz="2400" baseline="24305" dirty="0">
                <a:latin typeface="Arial"/>
                <a:cs typeface="Arial"/>
              </a:rPr>
              <a:t>2</a:t>
            </a:r>
            <a:r>
              <a:rPr sz="2400" dirty="0">
                <a:latin typeface="Symbol"/>
                <a:cs typeface="Symbol"/>
              </a:rPr>
              <a:t>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(l</a:t>
            </a:r>
            <a:r>
              <a:rPr sz="2400" baseline="-20833" dirty="0">
                <a:latin typeface="Arial"/>
                <a:cs typeface="Arial"/>
              </a:rPr>
              <a:t>k,f</a:t>
            </a:r>
            <a:r>
              <a:rPr sz="2400" spc="-30" baseline="-2083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Symbol"/>
                <a:cs typeface="Symbol"/>
              </a:rPr>
              <a:t>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15" baseline="-20833" dirty="0">
                <a:latin typeface="Arial"/>
                <a:cs typeface="Arial"/>
              </a:rPr>
              <a:t>k,e</a:t>
            </a:r>
            <a:r>
              <a:rPr sz="2400" spc="-10" dirty="0">
                <a:latin typeface="Arial"/>
                <a:cs typeface="Arial"/>
              </a:rPr>
              <a:t>)/</a:t>
            </a:r>
            <a:r>
              <a:rPr sz="2400" spc="-10" dirty="0">
                <a:latin typeface="Symbol"/>
                <a:cs typeface="Symbol"/>
              </a:rPr>
              <a:t>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spc="-15" baseline="-20833" dirty="0">
                <a:latin typeface="Arial"/>
                <a:cs typeface="Arial"/>
              </a:rPr>
              <a:t>k,e</a:t>
            </a:r>
            <a:r>
              <a:rPr sz="2400" spc="-10" dirty="0">
                <a:latin typeface="Symbol"/>
                <a:cs typeface="Symbol"/>
              </a:rPr>
              <a:t></a:t>
            </a:r>
            <a:r>
              <a:rPr sz="2400" spc="-15" baseline="24305" dirty="0">
                <a:latin typeface="Arial"/>
                <a:cs typeface="Arial"/>
              </a:rPr>
              <a:t>2</a:t>
            </a:r>
            <a:endParaRPr sz="2400" baseline="24305">
              <a:latin typeface="Arial"/>
              <a:cs typeface="Arial"/>
            </a:endParaRPr>
          </a:p>
          <a:p>
            <a:pPr marL="266065" marR="231140" indent="-228600">
              <a:lnSpc>
                <a:spcPct val="80000"/>
              </a:lnSpc>
              <a:spcBef>
                <a:spcPts val="1240"/>
              </a:spcBef>
              <a:buChar char="•"/>
              <a:tabLst>
                <a:tab pos="266065" algn="l"/>
              </a:tabLst>
            </a:pPr>
            <a:r>
              <a:rPr sz="2600" dirty="0">
                <a:latin typeface="Arial"/>
                <a:cs typeface="Arial"/>
              </a:rPr>
              <a:t>Đánh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giá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P(p:q)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từ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tập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dữ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liệu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nhỏ,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hoặc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đoán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và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đánh </a:t>
            </a:r>
            <a:r>
              <a:rPr sz="2600" dirty="0">
                <a:latin typeface="Arial"/>
                <a:cs typeface="Arial"/>
              </a:rPr>
              <a:t>gía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lại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sau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khi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gióng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hàng</a:t>
            </a:r>
            <a:endParaRPr sz="2600">
              <a:latin typeface="Arial"/>
              <a:cs typeface="Arial"/>
            </a:endParaRPr>
          </a:p>
          <a:p>
            <a:pPr marL="266065" marR="771525" indent="-228600">
              <a:lnSpc>
                <a:spcPts val="2510"/>
              </a:lnSpc>
              <a:spcBef>
                <a:spcPts val="1215"/>
              </a:spcBef>
              <a:buChar char="•"/>
              <a:tabLst>
                <a:tab pos="266065" algn="l"/>
              </a:tabLst>
            </a:pPr>
            <a:r>
              <a:rPr sz="2600" dirty="0">
                <a:latin typeface="Arial"/>
                <a:cs typeface="Arial"/>
              </a:rPr>
              <a:t>Từ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có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thể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được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dùng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như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dấu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hiệu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tốt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hơn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để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định </a:t>
            </a:r>
            <a:r>
              <a:rPr sz="2600" dirty="0">
                <a:latin typeface="Arial"/>
                <a:cs typeface="Arial"/>
              </a:rPr>
              <a:t>nghĩa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P(</a:t>
            </a:r>
            <a:r>
              <a:rPr sz="2550" spc="-15" baseline="-21241" dirty="0">
                <a:latin typeface="Arial"/>
                <a:cs typeface="Arial"/>
              </a:rPr>
              <a:t>p:q</a:t>
            </a:r>
            <a:r>
              <a:rPr sz="2600" spc="-10" dirty="0">
                <a:latin typeface="Symbol"/>
                <a:cs typeface="Symbol"/>
              </a:rPr>
              <a:t></a:t>
            </a:r>
            <a:r>
              <a:rPr sz="2550" spc="-15" baseline="-21241" dirty="0">
                <a:latin typeface="Arial"/>
                <a:cs typeface="Arial"/>
              </a:rPr>
              <a:t>k</a:t>
            </a:r>
            <a:r>
              <a:rPr sz="2600" spc="-10" dirty="0">
                <a:latin typeface="Arial"/>
                <a:cs typeface="Arial"/>
              </a:rPr>
              <a:t>).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5964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5"/>
              </a:spcBef>
            </a:pPr>
            <a:r>
              <a:rPr dirty="0"/>
              <a:t>Các</a:t>
            </a:r>
            <a:r>
              <a:rPr spc="-25" dirty="0"/>
              <a:t> </a:t>
            </a:r>
            <a:r>
              <a:rPr dirty="0"/>
              <a:t>vấn</a:t>
            </a:r>
            <a:r>
              <a:rPr spc="-5" dirty="0"/>
              <a:t> </a:t>
            </a:r>
            <a:r>
              <a:rPr spc="-25" dirty="0"/>
              <a:t>đề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5905" rIns="0" bIns="0" rtlCol="0">
            <a:spAutoFit/>
          </a:bodyPr>
          <a:lstStyle/>
          <a:p>
            <a:pPr marL="582930" marR="489584" indent="-571500">
              <a:lnSpc>
                <a:spcPts val="2810"/>
              </a:lnSpc>
              <a:spcBef>
                <a:spcPts val="455"/>
              </a:spcBef>
              <a:buAutoNum type="arabicPeriod"/>
              <a:tabLst>
                <a:tab pos="583565" algn="l"/>
              </a:tabLst>
            </a:pPr>
            <a:r>
              <a:rPr sz="2600" dirty="0">
                <a:solidFill>
                  <a:srgbClr val="0D33F1"/>
                </a:solidFill>
              </a:rPr>
              <a:t>Xử</a:t>
            </a:r>
            <a:r>
              <a:rPr sz="2600" spc="-20" dirty="0">
                <a:solidFill>
                  <a:srgbClr val="0D33F1"/>
                </a:solidFill>
              </a:rPr>
              <a:t> </a:t>
            </a:r>
            <a:r>
              <a:rPr sz="2600" dirty="0">
                <a:solidFill>
                  <a:srgbClr val="0D33F1"/>
                </a:solidFill>
              </a:rPr>
              <a:t>lý</a:t>
            </a:r>
            <a:r>
              <a:rPr sz="2600" spc="-20" dirty="0">
                <a:solidFill>
                  <a:srgbClr val="0D33F1"/>
                </a:solidFill>
              </a:rPr>
              <a:t> </a:t>
            </a:r>
            <a:r>
              <a:rPr sz="2600" dirty="0">
                <a:solidFill>
                  <a:srgbClr val="0D33F1"/>
                </a:solidFill>
              </a:rPr>
              <a:t>sự</a:t>
            </a:r>
            <a:r>
              <a:rPr sz="2600" spc="-35" dirty="0">
                <a:solidFill>
                  <a:srgbClr val="0D33F1"/>
                </a:solidFill>
              </a:rPr>
              <a:t> </a:t>
            </a:r>
            <a:r>
              <a:rPr sz="2600" dirty="0">
                <a:solidFill>
                  <a:srgbClr val="0D33F1"/>
                </a:solidFill>
              </a:rPr>
              <a:t>giống</a:t>
            </a:r>
            <a:r>
              <a:rPr sz="2600" spc="-20" dirty="0">
                <a:solidFill>
                  <a:srgbClr val="0D33F1"/>
                </a:solidFill>
              </a:rPr>
              <a:t> </a:t>
            </a:r>
            <a:r>
              <a:rPr sz="2600" dirty="0">
                <a:solidFill>
                  <a:srgbClr val="0D33F1"/>
                </a:solidFill>
              </a:rPr>
              <a:t>và</a:t>
            </a:r>
            <a:r>
              <a:rPr sz="2600" spc="-30" dirty="0">
                <a:solidFill>
                  <a:srgbClr val="0D33F1"/>
                </a:solidFill>
              </a:rPr>
              <a:t> </a:t>
            </a:r>
            <a:r>
              <a:rPr sz="2600" dirty="0">
                <a:solidFill>
                  <a:srgbClr val="0D33F1"/>
                </a:solidFill>
              </a:rPr>
              <a:t>khác</a:t>
            </a:r>
            <a:r>
              <a:rPr sz="2600" spc="-30" dirty="0">
                <a:solidFill>
                  <a:srgbClr val="0D33F1"/>
                </a:solidFill>
              </a:rPr>
              <a:t> </a:t>
            </a:r>
            <a:r>
              <a:rPr sz="2600" dirty="0">
                <a:solidFill>
                  <a:srgbClr val="0D33F1"/>
                </a:solidFill>
              </a:rPr>
              <a:t>nhau</a:t>
            </a:r>
            <a:r>
              <a:rPr sz="2600" spc="-20" dirty="0">
                <a:solidFill>
                  <a:srgbClr val="0D33F1"/>
                </a:solidFill>
              </a:rPr>
              <a:t> </a:t>
            </a:r>
            <a:r>
              <a:rPr sz="2600" dirty="0">
                <a:solidFill>
                  <a:srgbClr val="0D33F1"/>
                </a:solidFill>
              </a:rPr>
              <a:t>giữa</a:t>
            </a:r>
            <a:r>
              <a:rPr sz="2600" spc="-20" dirty="0">
                <a:solidFill>
                  <a:srgbClr val="0D33F1"/>
                </a:solidFill>
              </a:rPr>
              <a:t> </a:t>
            </a:r>
            <a:r>
              <a:rPr sz="2600" dirty="0">
                <a:solidFill>
                  <a:srgbClr val="0D33F1"/>
                </a:solidFill>
              </a:rPr>
              <a:t>các</a:t>
            </a:r>
            <a:r>
              <a:rPr sz="2600" spc="-30" dirty="0">
                <a:solidFill>
                  <a:srgbClr val="0D33F1"/>
                </a:solidFill>
              </a:rPr>
              <a:t> </a:t>
            </a:r>
            <a:r>
              <a:rPr sz="2600" spc="-20" dirty="0">
                <a:solidFill>
                  <a:srgbClr val="0D33F1"/>
                </a:solidFill>
              </a:rPr>
              <a:t>ngôn </a:t>
            </a:r>
            <a:r>
              <a:rPr sz="2600" spc="-25" dirty="0">
                <a:solidFill>
                  <a:srgbClr val="0D33F1"/>
                </a:solidFill>
              </a:rPr>
              <a:t>ngữ</a:t>
            </a:r>
            <a:endParaRPr sz="2600"/>
          </a:p>
          <a:p>
            <a:pPr marL="582930" lvl="1" indent="-570865">
              <a:lnSpc>
                <a:spcPct val="100000"/>
              </a:lnSpc>
              <a:spcBef>
                <a:spcPts val="890"/>
              </a:spcBef>
              <a:buChar char="•"/>
              <a:tabLst>
                <a:tab pos="583565" algn="l"/>
              </a:tabLst>
            </a:pPr>
            <a:r>
              <a:rPr sz="2600" dirty="0">
                <a:latin typeface="Arial"/>
                <a:cs typeface="Arial"/>
              </a:rPr>
              <a:t>Hình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vị: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#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số âm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tiết/từ:</a:t>
            </a:r>
            <a:endParaRPr sz="2600">
              <a:latin typeface="Arial"/>
              <a:cs typeface="Arial"/>
            </a:endParaRPr>
          </a:p>
          <a:p>
            <a:pPr marL="851535" marR="330200" lvl="2" indent="-495934">
              <a:lnSpc>
                <a:spcPts val="2380"/>
              </a:lnSpc>
              <a:spcBef>
                <a:spcPts val="1090"/>
              </a:spcBef>
              <a:buFont typeface="Arial"/>
              <a:buChar char="•"/>
              <a:tabLst>
                <a:tab pos="852169" algn="l"/>
              </a:tabLst>
            </a:pPr>
            <a:r>
              <a:rPr sz="2200" i="1" dirty="0">
                <a:latin typeface="Arial"/>
                <a:cs typeface="Arial"/>
              </a:rPr>
              <a:t>Ngôn</a:t>
            </a:r>
            <a:r>
              <a:rPr sz="2200" i="1" spc="-4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ngữ</a:t>
            </a:r>
            <a:r>
              <a:rPr sz="2200" i="1" spc="-5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đơn</a:t>
            </a:r>
            <a:r>
              <a:rPr sz="2200" i="1" spc="-5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âm</a:t>
            </a:r>
            <a:r>
              <a:rPr sz="2200" i="1" spc="-4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tiết</a:t>
            </a:r>
            <a:r>
              <a:rPr sz="2200" i="1" spc="-5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(</a:t>
            </a:r>
            <a:r>
              <a:rPr sz="2200" i="1" spc="-3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tiếng</a:t>
            </a:r>
            <a:r>
              <a:rPr sz="2200" i="1" spc="-4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Việt,</a:t>
            </a:r>
            <a:r>
              <a:rPr sz="2200" i="1" spc="-55" dirty="0">
                <a:latin typeface="Arial"/>
                <a:cs typeface="Arial"/>
              </a:rPr>
              <a:t> </a:t>
            </a:r>
            <a:r>
              <a:rPr sz="2200" i="1" spc="-20" dirty="0">
                <a:latin typeface="Arial"/>
                <a:cs typeface="Arial"/>
              </a:rPr>
              <a:t>Trung</a:t>
            </a:r>
            <a:r>
              <a:rPr sz="2200" i="1" spc="-2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Quốc)</a:t>
            </a:r>
            <a:r>
              <a:rPr sz="2200" i="1" spc="-3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–</a:t>
            </a:r>
            <a:r>
              <a:rPr sz="2200" i="1" spc="-50" dirty="0">
                <a:latin typeface="Arial"/>
                <a:cs typeface="Arial"/>
              </a:rPr>
              <a:t> 1 </a:t>
            </a:r>
            <a:r>
              <a:rPr sz="2200" i="1" spc="-10" dirty="0">
                <a:latin typeface="Arial"/>
                <a:cs typeface="Arial"/>
              </a:rPr>
              <a:t>tiếng/từ</a:t>
            </a:r>
            <a:endParaRPr sz="2200">
              <a:latin typeface="Arial"/>
              <a:cs typeface="Arial"/>
            </a:endParaRPr>
          </a:p>
          <a:p>
            <a:pPr marL="851535" lvl="2" indent="-4953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852169" algn="l"/>
              </a:tabLst>
            </a:pPr>
            <a:r>
              <a:rPr sz="2200" i="1" dirty="0">
                <a:latin typeface="Arial"/>
                <a:cs typeface="Arial"/>
              </a:rPr>
              <a:t>Ngôn</a:t>
            </a:r>
            <a:r>
              <a:rPr sz="2200" i="1" spc="-4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ngữ</a:t>
            </a:r>
            <a:r>
              <a:rPr sz="2200" i="1" spc="-4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đa</a:t>
            </a:r>
            <a:r>
              <a:rPr sz="2200" i="1" spc="-3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âm</a:t>
            </a:r>
            <a:r>
              <a:rPr sz="2200" i="1" spc="-3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tiết</a:t>
            </a:r>
            <a:r>
              <a:rPr sz="2200" i="1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(Siberian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Yupik),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từ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cả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câu</a:t>
            </a:r>
            <a:endParaRPr sz="2200">
              <a:latin typeface="Arial"/>
              <a:cs typeface="Arial"/>
            </a:endParaRPr>
          </a:p>
          <a:p>
            <a:pPr marL="582930" lvl="1" indent="-570865">
              <a:lnSpc>
                <a:spcPct val="100000"/>
              </a:lnSpc>
              <a:spcBef>
                <a:spcPts val="935"/>
              </a:spcBef>
              <a:buChar char="•"/>
              <a:tabLst>
                <a:tab pos="583565" algn="l"/>
              </a:tabLst>
            </a:pPr>
            <a:r>
              <a:rPr sz="2600" dirty="0">
                <a:latin typeface="Arial"/>
                <a:cs typeface="Arial"/>
              </a:rPr>
              <a:t>Mức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độ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phân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chia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âm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tiết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105"/>
              </a:spcBef>
            </a:pPr>
            <a:r>
              <a:rPr dirty="0"/>
              <a:t>Gióng</a:t>
            </a:r>
            <a:r>
              <a:rPr spc="-65" dirty="0"/>
              <a:t> </a:t>
            </a:r>
            <a:r>
              <a:rPr dirty="0"/>
              <a:t>hàng</a:t>
            </a:r>
            <a:r>
              <a:rPr spc="-40" dirty="0"/>
              <a:t> </a:t>
            </a:r>
            <a:r>
              <a:rPr dirty="0"/>
              <a:t>từ</a:t>
            </a:r>
            <a:r>
              <a:rPr spc="-45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dirty="0"/>
              <a:t>Mức</a:t>
            </a:r>
            <a:r>
              <a:rPr spc="-70" dirty="0"/>
              <a:t> </a:t>
            </a:r>
            <a:r>
              <a:rPr spc="-25" dirty="0"/>
              <a:t>dễ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200" y="2089403"/>
            <a:ext cx="7162800" cy="3852672"/>
            <a:chOff x="838200" y="2089403"/>
            <a:chExt cx="7162800" cy="3852672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2089403"/>
              <a:ext cx="7162800" cy="13380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3427475"/>
              <a:ext cx="7162800" cy="25146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2099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05"/>
              </a:spcBef>
            </a:pPr>
            <a:r>
              <a:rPr dirty="0"/>
              <a:t>Gióng</a:t>
            </a:r>
            <a:r>
              <a:rPr spc="-85" dirty="0"/>
              <a:t> </a:t>
            </a:r>
            <a:r>
              <a:rPr dirty="0"/>
              <a:t>hàng</a:t>
            </a:r>
            <a:r>
              <a:rPr spc="-55" dirty="0"/>
              <a:t> </a:t>
            </a:r>
            <a:r>
              <a:rPr dirty="0"/>
              <a:t>từ</a:t>
            </a:r>
            <a:r>
              <a:rPr spc="-6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Khó</a:t>
            </a:r>
            <a:r>
              <a:rPr spc="-70" dirty="0"/>
              <a:t> </a:t>
            </a:r>
            <a:r>
              <a:rPr spc="-25" dirty="0"/>
              <a:t>hơn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2400" y="1674875"/>
            <a:ext cx="8915400" cy="4704588"/>
            <a:chOff x="152400" y="1674875"/>
            <a:chExt cx="8915400" cy="470458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1674875"/>
              <a:ext cx="8915400" cy="1752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3427475"/>
              <a:ext cx="8915400" cy="295198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4032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05"/>
              </a:spcBef>
            </a:pPr>
            <a:r>
              <a:rPr dirty="0"/>
              <a:t>Gióng</a:t>
            </a:r>
            <a:r>
              <a:rPr spc="-85" dirty="0"/>
              <a:t> </a:t>
            </a:r>
            <a:r>
              <a:rPr dirty="0"/>
              <a:t>hàng</a:t>
            </a:r>
            <a:r>
              <a:rPr spc="-55" dirty="0"/>
              <a:t> </a:t>
            </a:r>
            <a:r>
              <a:rPr dirty="0"/>
              <a:t>từ</a:t>
            </a:r>
            <a:r>
              <a:rPr spc="-6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Khó</a:t>
            </a:r>
            <a:r>
              <a:rPr spc="-70" dirty="0"/>
              <a:t> </a:t>
            </a:r>
            <a:r>
              <a:rPr spc="-25" dirty="0"/>
              <a:t>hơn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3400" y="1831340"/>
            <a:ext cx="7772400" cy="4250436"/>
            <a:chOff x="533400" y="1827275"/>
            <a:chExt cx="7772400" cy="4250436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1827275"/>
              <a:ext cx="7772400" cy="1600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3427475"/>
              <a:ext cx="7772400" cy="265023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134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05"/>
              </a:spcBef>
            </a:pPr>
            <a:r>
              <a:rPr dirty="0"/>
              <a:t>Gióng</a:t>
            </a:r>
            <a:r>
              <a:rPr spc="-80" dirty="0"/>
              <a:t> </a:t>
            </a:r>
            <a:r>
              <a:rPr dirty="0"/>
              <a:t>hàng</a:t>
            </a:r>
            <a:r>
              <a:rPr spc="-50" dirty="0"/>
              <a:t> </a:t>
            </a:r>
            <a:r>
              <a:rPr dirty="0"/>
              <a:t>từ</a:t>
            </a:r>
            <a:r>
              <a:rPr spc="-60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spc="-25" dirty="0"/>
              <a:t>Khó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200" y="1751075"/>
            <a:ext cx="8077200" cy="4552188"/>
            <a:chOff x="457200" y="1751075"/>
            <a:chExt cx="8077200" cy="455218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751075"/>
              <a:ext cx="8077200" cy="1676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3427475"/>
              <a:ext cx="8077200" cy="287578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454" y="135038"/>
            <a:ext cx="59632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Gióng</a:t>
            </a:r>
            <a:r>
              <a:rPr spc="-70" dirty="0"/>
              <a:t> </a:t>
            </a:r>
            <a:r>
              <a:rPr dirty="0"/>
              <a:t>hàng</a:t>
            </a:r>
            <a:r>
              <a:rPr spc="-40" dirty="0"/>
              <a:t> </a:t>
            </a:r>
            <a:r>
              <a:rPr dirty="0"/>
              <a:t>từ</a:t>
            </a:r>
            <a:r>
              <a:rPr spc="-45" dirty="0"/>
              <a:t> </a:t>
            </a:r>
            <a:r>
              <a:rPr dirty="0"/>
              <a:t>-</a:t>
            </a:r>
            <a:r>
              <a:rPr spc="-55" dirty="0"/>
              <a:t> </a:t>
            </a:r>
            <a:r>
              <a:rPr dirty="0"/>
              <a:t>Mã</a:t>
            </a:r>
            <a:r>
              <a:rPr spc="-60" dirty="0"/>
              <a:t> </a:t>
            </a:r>
            <a:r>
              <a:rPr spc="-25" dirty="0"/>
              <a:t>hóa</a:t>
            </a:r>
          </a:p>
        </p:txBody>
      </p:sp>
      <p:sp>
        <p:nvSpPr>
          <p:cNvPr id="4" name="object 4"/>
          <p:cNvSpPr/>
          <p:nvPr/>
        </p:nvSpPr>
        <p:spPr>
          <a:xfrm>
            <a:off x="1639417" y="2279903"/>
            <a:ext cx="5455285" cy="1148080"/>
          </a:xfrm>
          <a:custGeom>
            <a:avLst/>
            <a:gdLst/>
            <a:ahLst/>
            <a:cxnLst/>
            <a:rect l="l" t="t" r="r" b="b"/>
            <a:pathLst>
              <a:path w="5455284" h="1148079">
                <a:moveTo>
                  <a:pt x="651154" y="85344"/>
                </a:moveTo>
                <a:lnTo>
                  <a:pt x="640486" y="77724"/>
                </a:lnTo>
                <a:lnTo>
                  <a:pt x="0" y="1147572"/>
                </a:lnTo>
                <a:lnTo>
                  <a:pt x="15227" y="1147572"/>
                </a:lnTo>
                <a:lnTo>
                  <a:pt x="651154" y="85344"/>
                </a:lnTo>
                <a:close/>
              </a:path>
              <a:path w="5455284" h="1148079">
                <a:moveTo>
                  <a:pt x="1871878" y="85344"/>
                </a:moveTo>
                <a:lnTo>
                  <a:pt x="1861210" y="77724"/>
                </a:lnTo>
                <a:lnTo>
                  <a:pt x="1075601" y="1147572"/>
                </a:lnTo>
                <a:lnTo>
                  <a:pt x="1091869" y="1147572"/>
                </a:lnTo>
                <a:lnTo>
                  <a:pt x="1871878" y="85344"/>
                </a:lnTo>
                <a:close/>
              </a:path>
              <a:path w="5455284" h="1148079">
                <a:moveTo>
                  <a:pt x="3167278" y="9144"/>
                </a:moveTo>
                <a:lnTo>
                  <a:pt x="3156610" y="1524"/>
                </a:lnTo>
                <a:lnTo>
                  <a:pt x="2512580" y="1147572"/>
                </a:lnTo>
                <a:lnTo>
                  <a:pt x="2526728" y="1147572"/>
                </a:lnTo>
                <a:lnTo>
                  <a:pt x="3167278" y="9144"/>
                </a:lnTo>
                <a:close/>
              </a:path>
              <a:path w="5455284" h="1148079">
                <a:moveTo>
                  <a:pt x="3624478" y="83820"/>
                </a:moveTo>
                <a:lnTo>
                  <a:pt x="3613810" y="79248"/>
                </a:lnTo>
                <a:lnTo>
                  <a:pt x="3043936" y="1147572"/>
                </a:lnTo>
                <a:lnTo>
                  <a:pt x="3057804" y="1147572"/>
                </a:lnTo>
                <a:lnTo>
                  <a:pt x="3624478" y="83820"/>
                </a:lnTo>
                <a:close/>
              </a:path>
              <a:path w="5455284" h="1148079">
                <a:moveTo>
                  <a:pt x="5454802" y="1146048"/>
                </a:moveTo>
                <a:lnTo>
                  <a:pt x="5303926" y="4572"/>
                </a:lnTo>
                <a:lnTo>
                  <a:pt x="5295747" y="5486"/>
                </a:lnTo>
                <a:lnTo>
                  <a:pt x="5295544" y="5334"/>
                </a:lnTo>
                <a:lnTo>
                  <a:pt x="5291734" y="0"/>
                </a:lnTo>
                <a:lnTo>
                  <a:pt x="3767734" y="1143000"/>
                </a:lnTo>
                <a:lnTo>
                  <a:pt x="3770998" y="1147572"/>
                </a:lnTo>
                <a:lnTo>
                  <a:pt x="3783469" y="1147572"/>
                </a:lnTo>
                <a:lnTo>
                  <a:pt x="5240426" y="54864"/>
                </a:lnTo>
                <a:lnTo>
                  <a:pt x="4223410" y="1144524"/>
                </a:lnTo>
                <a:lnTo>
                  <a:pt x="4227677" y="1147572"/>
                </a:lnTo>
                <a:lnTo>
                  <a:pt x="4238345" y="1147572"/>
                </a:lnTo>
                <a:lnTo>
                  <a:pt x="5291874" y="18783"/>
                </a:lnTo>
                <a:lnTo>
                  <a:pt x="5441086" y="1147572"/>
                </a:lnTo>
                <a:lnTo>
                  <a:pt x="5454802" y="1146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6061" y="1267103"/>
            <a:ext cx="7143750" cy="44577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82905">
              <a:lnSpc>
                <a:spcPct val="100000"/>
              </a:lnSpc>
              <a:spcBef>
                <a:spcPts val="420"/>
              </a:spcBef>
              <a:tabLst>
                <a:tab pos="1072515" algn="l"/>
                <a:tab pos="1664335" algn="l"/>
                <a:tab pos="2552700" algn="l"/>
                <a:tab pos="3439160" algn="l"/>
                <a:tab pos="4130675" algn="l"/>
                <a:tab pos="5412105" algn="l"/>
              </a:tabLst>
            </a:pPr>
            <a:r>
              <a:rPr sz="2800" spc="-50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0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0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0" dirty="0">
                <a:latin typeface="Arial"/>
                <a:cs typeface="Arial"/>
              </a:rPr>
              <a:t>3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60" dirty="0">
                <a:latin typeface="Arial"/>
                <a:cs typeface="Arial"/>
              </a:rPr>
              <a:t>4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0" dirty="0">
                <a:latin typeface="Arial"/>
                <a:cs typeface="Arial"/>
              </a:rPr>
              <a:t>5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0" dirty="0">
                <a:latin typeface="Arial"/>
                <a:cs typeface="Arial"/>
              </a:rPr>
              <a:t>6</a:t>
            </a:r>
            <a:endParaRPr sz="2800">
              <a:latin typeface="Arial"/>
              <a:cs typeface="Arial"/>
            </a:endParaRPr>
          </a:p>
          <a:p>
            <a:pPr marL="316230" indent="-227329">
              <a:lnSpc>
                <a:spcPct val="100000"/>
              </a:lnSpc>
              <a:spcBef>
                <a:spcPts val="325"/>
              </a:spcBef>
              <a:buChar char="•"/>
              <a:tabLst>
                <a:tab pos="316230" algn="l"/>
              </a:tabLst>
            </a:pPr>
            <a:r>
              <a:rPr sz="2800" dirty="0">
                <a:latin typeface="Arial"/>
                <a:cs typeface="Arial"/>
              </a:rPr>
              <a:t>e</a:t>
            </a:r>
            <a:r>
              <a:rPr sz="2775" baseline="-21021" dirty="0">
                <a:latin typeface="Arial"/>
                <a:cs typeface="Arial"/>
              </a:rPr>
              <a:t>0</a:t>
            </a:r>
            <a:r>
              <a:rPr sz="2775" spc="67" baseline="-2102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program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been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implemented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65"/>
              </a:spcBef>
              <a:buFont typeface="Arial"/>
              <a:buChar char="•"/>
            </a:pPr>
            <a:endParaRPr sz="2800">
              <a:latin typeface="Arial"/>
              <a:cs typeface="Arial"/>
            </a:endParaRPr>
          </a:p>
          <a:p>
            <a:pPr marL="316230" indent="-227329">
              <a:lnSpc>
                <a:spcPct val="100000"/>
              </a:lnSpc>
              <a:buChar char="•"/>
              <a:tabLst>
                <a:tab pos="316230" algn="l"/>
              </a:tabLst>
            </a:pPr>
            <a:r>
              <a:rPr sz="2800" dirty="0">
                <a:latin typeface="Arial"/>
                <a:cs typeface="Arial"/>
              </a:rPr>
              <a:t>f</a:t>
            </a:r>
            <a:r>
              <a:rPr sz="2775" baseline="-21021" dirty="0">
                <a:latin typeface="Arial"/>
                <a:cs typeface="Arial"/>
              </a:rPr>
              <a:t>0</a:t>
            </a:r>
            <a:r>
              <a:rPr sz="2775" spc="300" baseline="-21021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programme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été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mis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  <a:p>
            <a:pPr marL="285115">
              <a:lnSpc>
                <a:spcPct val="100000"/>
              </a:lnSpc>
              <a:spcBef>
                <a:spcPts val="335"/>
              </a:spcBef>
              <a:tabLst>
                <a:tab pos="777240" algn="l"/>
                <a:tab pos="1762760" algn="l"/>
                <a:tab pos="2846705" algn="l"/>
                <a:tab pos="3242945" algn="l"/>
                <a:tab pos="3834129" algn="l"/>
                <a:tab pos="4328160" algn="l"/>
                <a:tab pos="5314315" algn="l"/>
              </a:tabLst>
            </a:pPr>
            <a:r>
              <a:rPr sz="2800" spc="-50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0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0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0" dirty="0">
                <a:latin typeface="Arial"/>
                <a:cs typeface="Arial"/>
              </a:rPr>
              <a:t>3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0" dirty="0">
                <a:latin typeface="Arial"/>
                <a:cs typeface="Arial"/>
              </a:rPr>
              <a:t>4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60" dirty="0">
                <a:latin typeface="Arial"/>
                <a:cs typeface="Arial"/>
              </a:rPr>
              <a:t>5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0" dirty="0">
                <a:latin typeface="Arial"/>
                <a:cs typeface="Arial"/>
              </a:rPr>
              <a:t>6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0" dirty="0">
                <a:latin typeface="Arial"/>
                <a:cs typeface="Arial"/>
              </a:rPr>
              <a:t>7</a:t>
            </a:r>
            <a:endParaRPr sz="2800">
              <a:latin typeface="Arial"/>
              <a:cs typeface="Arial"/>
            </a:endParaRPr>
          </a:p>
          <a:p>
            <a:pPr marL="316230" indent="-227329">
              <a:lnSpc>
                <a:spcPct val="100000"/>
              </a:lnSpc>
              <a:spcBef>
                <a:spcPts val="325"/>
              </a:spcBef>
              <a:buChar char="•"/>
              <a:tabLst>
                <a:tab pos="316230" algn="l"/>
              </a:tabLst>
            </a:pPr>
            <a:r>
              <a:rPr sz="2800" dirty="0">
                <a:latin typeface="Arial"/>
                <a:cs typeface="Arial"/>
              </a:rPr>
              <a:t>Gán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thông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tuyến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tính:</a:t>
            </a:r>
            <a:endParaRPr sz="2800">
              <a:latin typeface="Arial"/>
              <a:cs typeface="Arial"/>
            </a:endParaRPr>
          </a:p>
          <a:p>
            <a:pPr marL="1076325" marR="279400" lvl="1" indent="-294640">
              <a:lnSpc>
                <a:spcPts val="2020"/>
              </a:lnSpc>
              <a:spcBef>
                <a:spcPts val="500"/>
              </a:spcBef>
              <a:buChar char="•"/>
              <a:tabLst>
                <a:tab pos="1076325" algn="l"/>
              </a:tabLst>
            </a:pPr>
            <a:r>
              <a:rPr sz="2100" dirty="0">
                <a:latin typeface="Arial"/>
                <a:cs typeface="Arial"/>
              </a:rPr>
              <a:t>f</a:t>
            </a:r>
            <a:r>
              <a:rPr sz="2100" baseline="-19841" dirty="0">
                <a:latin typeface="Arial"/>
                <a:cs typeface="Arial"/>
              </a:rPr>
              <a:t>0</a:t>
            </a:r>
            <a:r>
              <a:rPr sz="2100" dirty="0">
                <a:latin typeface="Arial"/>
                <a:cs typeface="Arial"/>
              </a:rPr>
              <a:t>(1)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Le(2)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programme(3)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a(4)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été(5)</a:t>
            </a:r>
            <a:r>
              <a:rPr sz="2100" spc="-3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mis(6)</a:t>
            </a:r>
            <a:r>
              <a:rPr sz="2100" spc="-4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en(6) application(6)</a:t>
            </a:r>
            <a:endParaRPr sz="2100">
              <a:latin typeface="Arial"/>
              <a:cs typeface="Arial"/>
            </a:endParaRPr>
          </a:p>
          <a:p>
            <a:pPr marL="1076325" marR="975360" lvl="1" indent="-294640">
              <a:lnSpc>
                <a:spcPct val="80000"/>
              </a:lnSpc>
              <a:spcBef>
                <a:spcPts val="515"/>
              </a:spcBef>
              <a:buChar char="•"/>
              <a:tabLst>
                <a:tab pos="1076325" algn="l"/>
              </a:tabLst>
            </a:pPr>
            <a:r>
              <a:rPr sz="2100" dirty="0">
                <a:latin typeface="Arial"/>
                <a:cs typeface="Arial"/>
              </a:rPr>
              <a:t>e</a:t>
            </a:r>
            <a:r>
              <a:rPr sz="2100" baseline="-19841" dirty="0">
                <a:latin typeface="Arial"/>
                <a:cs typeface="Arial"/>
              </a:rPr>
              <a:t>0</a:t>
            </a:r>
            <a:r>
              <a:rPr sz="2100" spc="67" baseline="-19841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And(0)</a:t>
            </a:r>
            <a:r>
              <a:rPr sz="2100" spc="-2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the(1)</a:t>
            </a:r>
            <a:r>
              <a:rPr sz="2100" spc="-2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program(2)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has(3)</a:t>
            </a:r>
            <a:r>
              <a:rPr sz="2100" spc="-30" dirty="0">
                <a:latin typeface="Arial"/>
                <a:cs typeface="Arial"/>
              </a:rPr>
              <a:t> </a:t>
            </a:r>
            <a:r>
              <a:rPr sz="2100" spc="-10" dirty="0">
                <a:latin typeface="Arial"/>
                <a:cs typeface="Arial"/>
              </a:rPr>
              <a:t>been(4) implemented(5,6,7)</a:t>
            </a:r>
            <a:endParaRPr sz="2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62427" y="3427475"/>
            <a:ext cx="69215" cy="79375"/>
          </a:xfrm>
          <a:custGeom>
            <a:avLst/>
            <a:gdLst/>
            <a:ahLst/>
            <a:cxnLst/>
            <a:rect l="l" t="t" r="r" b="b"/>
            <a:pathLst>
              <a:path w="69214" h="79375">
                <a:moveTo>
                  <a:pt x="68860" y="0"/>
                </a:moveTo>
                <a:lnTo>
                  <a:pt x="52597" y="0"/>
                </a:lnTo>
                <a:lnTo>
                  <a:pt x="0" y="71627"/>
                </a:lnTo>
                <a:lnTo>
                  <a:pt x="10668" y="79248"/>
                </a:lnTo>
                <a:lnTo>
                  <a:pt x="68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45152" y="3427475"/>
            <a:ext cx="52069" cy="78105"/>
          </a:xfrm>
          <a:custGeom>
            <a:avLst/>
            <a:gdLst/>
            <a:ahLst/>
            <a:cxnLst/>
            <a:rect l="l" t="t" r="r" b="b"/>
            <a:pathLst>
              <a:path w="52070" h="78104">
                <a:moveTo>
                  <a:pt x="52072" y="0"/>
                </a:moveTo>
                <a:lnTo>
                  <a:pt x="38207" y="0"/>
                </a:lnTo>
                <a:lnTo>
                  <a:pt x="0" y="71627"/>
                </a:lnTo>
                <a:lnTo>
                  <a:pt x="10668" y="77724"/>
                </a:lnTo>
                <a:lnTo>
                  <a:pt x="520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95628" y="3427475"/>
            <a:ext cx="4282440" cy="81280"/>
          </a:xfrm>
          <a:custGeom>
            <a:avLst/>
            <a:gdLst/>
            <a:ahLst/>
            <a:cxnLst/>
            <a:rect l="l" t="t" r="r" b="b"/>
            <a:pathLst>
              <a:path w="4282440" h="81279">
                <a:moveTo>
                  <a:pt x="59016" y="0"/>
                </a:moveTo>
                <a:lnTo>
                  <a:pt x="43789" y="0"/>
                </a:lnTo>
                <a:lnTo>
                  <a:pt x="0" y="73152"/>
                </a:lnTo>
                <a:lnTo>
                  <a:pt x="10668" y="80772"/>
                </a:lnTo>
                <a:lnTo>
                  <a:pt x="59016" y="0"/>
                </a:lnTo>
                <a:close/>
              </a:path>
              <a:path w="4282440" h="81279">
                <a:moveTo>
                  <a:pt x="2570518" y="0"/>
                </a:moveTo>
                <a:lnTo>
                  <a:pt x="2556370" y="0"/>
                </a:lnTo>
                <a:lnTo>
                  <a:pt x="2516124" y="71628"/>
                </a:lnTo>
                <a:lnTo>
                  <a:pt x="2526792" y="77724"/>
                </a:lnTo>
                <a:lnTo>
                  <a:pt x="2570518" y="0"/>
                </a:lnTo>
                <a:close/>
              </a:path>
              <a:path w="4282440" h="81279">
                <a:moveTo>
                  <a:pt x="4282135" y="0"/>
                </a:moveTo>
                <a:lnTo>
                  <a:pt x="4271467" y="0"/>
                </a:lnTo>
                <a:lnTo>
                  <a:pt x="4277868" y="4572"/>
                </a:lnTo>
                <a:lnTo>
                  <a:pt x="42821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9424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Học</a:t>
            </a:r>
            <a:r>
              <a:rPr sz="4000" spc="-85" dirty="0"/>
              <a:t> </a:t>
            </a:r>
            <a:r>
              <a:rPr sz="4000" dirty="0"/>
              <a:t>việc</a:t>
            </a:r>
            <a:r>
              <a:rPr sz="4000" spc="-75" dirty="0"/>
              <a:t> </a:t>
            </a:r>
            <a:r>
              <a:rPr sz="4000" dirty="0"/>
              <a:t>gióng</a:t>
            </a:r>
            <a:r>
              <a:rPr sz="4000" spc="-70" dirty="0"/>
              <a:t> </a:t>
            </a:r>
            <a:r>
              <a:rPr sz="4000" dirty="0"/>
              <a:t>hàng</a:t>
            </a:r>
            <a:r>
              <a:rPr sz="4000" spc="-60" dirty="0"/>
              <a:t> </a:t>
            </a:r>
            <a:r>
              <a:rPr sz="4000" dirty="0"/>
              <a:t>từ</a:t>
            </a:r>
            <a:r>
              <a:rPr sz="4000" spc="-80" dirty="0"/>
              <a:t> </a:t>
            </a:r>
            <a:r>
              <a:rPr sz="4000" dirty="0"/>
              <a:t>sử</a:t>
            </a:r>
            <a:r>
              <a:rPr sz="4000" spc="-85" dirty="0"/>
              <a:t> </a:t>
            </a:r>
            <a:r>
              <a:rPr sz="4000" dirty="0"/>
              <a:t>dụng</a:t>
            </a:r>
            <a:r>
              <a:rPr sz="4000" spc="-60" dirty="0"/>
              <a:t> </a:t>
            </a:r>
            <a:r>
              <a:rPr sz="4000" spc="-25" dirty="0"/>
              <a:t>EM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143000" y="1903475"/>
            <a:ext cx="6858000" cy="4255008"/>
            <a:chOff x="1143000" y="1903475"/>
            <a:chExt cx="6858000" cy="425500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1903475"/>
              <a:ext cx="6629400" cy="1524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3427475"/>
              <a:ext cx="6629400" cy="1783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" y="4341875"/>
              <a:ext cx="6858000" cy="18166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43400" y="373227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86512" y="0"/>
                  </a:moveTo>
                  <a:lnTo>
                    <a:pt x="96012" y="0"/>
                  </a:lnTo>
                  <a:lnTo>
                    <a:pt x="96012" y="286512"/>
                  </a:lnTo>
                  <a:lnTo>
                    <a:pt x="0" y="286512"/>
                  </a:lnTo>
                  <a:lnTo>
                    <a:pt x="190500" y="381000"/>
                  </a:lnTo>
                  <a:lnTo>
                    <a:pt x="381000" y="286512"/>
                  </a:lnTo>
                  <a:lnTo>
                    <a:pt x="286512" y="286512"/>
                  </a:lnTo>
                  <a:lnTo>
                    <a:pt x="28651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4152" y="3713987"/>
              <a:ext cx="541020" cy="421005"/>
            </a:xfrm>
            <a:custGeom>
              <a:avLst/>
              <a:gdLst/>
              <a:ahLst/>
              <a:cxnLst/>
              <a:rect l="l" t="t" r="r" b="b"/>
              <a:pathLst>
                <a:path w="541020" h="421004">
                  <a:moveTo>
                    <a:pt x="155448" y="284988"/>
                  </a:moveTo>
                  <a:lnTo>
                    <a:pt x="0" y="284988"/>
                  </a:lnTo>
                  <a:lnTo>
                    <a:pt x="269748" y="420623"/>
                  </a:lnTo>
                  <a:lnTo>
                    <a:pt x="345948" y="382523"/>
                  </a:lnTo>
                  <a:lnTo>
                    <a:pt x="262127" y="382523"/>
                  </a:lnTo>
                  <a:lnTo>
                    <a:pt x="270510" y="378366"/>
                  </a:lnTo>
                  <a:lnTo>
                    <a:pt x="159061" y="323088"/>
                  </a:lnTo>
                  <a:lnTo>
                    <a:pt x="79248" y="323088"/>
                  </a:lnTo>
                  <a:lnTo>
                    <a:pt x="88392" y="288035"/>
                  </a:lnTo>
                  <a:lnTo>
                    <a:pt x="155448" y="288035"/>
                  </a:lnTo>
                  <a:lnTo>
                    <a:pt x="155448" y="284988"/>
                  </a:lnTo>
                  <a:close/>
                </a:path>
                <a:path w="541020" h="421004">
                  <a:moveTo>
                    <a:pt x="270510" y="378366"/>
                  </a:moveTo>
                  <a:lnTo>
                    <a:pt x="262127" y="382523"/>
                  </a:lnTo>
                  <a:lnTo>
                    <a:pt x="278892" y="382523"/>
                  </a:lnTo>
                  <a:lnTo>
                    <a:pt x="270510" y="378366"/>
                  </a:lnTo>
                  <a:close/>
                </a:path>
                <a:path w="541020" h="421004">
                  <a:moveTo>
                    <a:pt x="452627" y="288035"/>
                  </a:moveTo>
                  <a:lnTo>
                    <a:pt x="270510" y="378366"/>
                  </a:lnTo>
                  <a:lnTo>
                    <a:pt x="278892" y="382523"/>
                  </a:lnTo>
                  <a:lnTo>
                    <a:pt x="345948" y="382523"/>
                  </a:lnTo>
                  <a:lnTo>
                    <a:pt x="464820" y="323088"/>
                  </a:lnTo>
                  <a:lnTo>
                    <a:pt x="460248" y="323088"/>
                  </a:lnTo>
                  <a:lnTo>
                    <a:pt x="452627" y="288035"/>
                  </a:lnTo>
                  <a:close/>
                </a:path>
                <a:path w="541020" h="421004">
                  <a:moveTo>
                    <a:pt x="88392" y="288035"/>
                  </a:moveTo>
                  <a:lnTo>
                    <a:pt x="79248" y="323088"/>
                  </a:lnTo>
                  <a:lnTo>
                    <a:pt x="159061" y="323088"/>
                  </a:lnTo>
                  <a:lnTo>
                    <a:pt x="88392" y="288035"/>
                  </a:lnTo>
                  <a:close/>
                </a:path>
                <a:path w="541020" h="421004">
                  <a:moveTo>
                    <a:pt x="155448" y="288035"/>
                  </a:moveTo>
                  <a:lnTo>
                    <a:pt x="88392" y="288035"/>
                  </a:lnTo>
                  <a:lnTo>
                    <a:pt x="159061" y="323088"/>
                  </a:lnTo>
                  <a:lnTo>
                    <a:pt x="193548" y="323088"/>
                  </a:lnTo>
                  <a:lnTo>
                    <a:pt x="193548" y="304800"/>
                  </a:lnTo>
                  <a:lnTo>
                    <a:pt x="155448" y="304800"/>
                  </a:lnTo>
                  <a:lnTo>
                    <a:pt x="155448" y="288035"/>
                  </a:lnTo>
                  <a:close/>
                </a:path>
                <a:path w="541020" h="421004">
                  <a:moveTo>
                    <a:pt x="345948" y="18287"/>
                  </a:moveTo>
                  <a:lnTo>
                    <a:pt x="345948" y="323088"/>
                  </a:lnTo>
                  <a:lnTo>
                    <a:pt x="381958" y="323088"/>
                  </a:lnTo>
                  <a:lnTo>
                    <a:pt x="418829" y="304800"/>
                  </a:lnTo>
                  <a:lnTo>
                    <a:pt x="384048" y="304800"/>
                  </a:lnTo>
                  <a:lnTo>
                    <a:pt x="365760" y="284988"/>
                  </a:lnTo>
                  <a:lnTo>
                    <a:pt x="384048" y="284988"/>
                  </a:lnTo>
                  <a:lnTo>
                    <a:pt x="384048" y="38100"/>
                  </a:lnTo>
                  <a:lnTo>
                    <a:pt x="365760" y="38100"/>
                  </a:lnTo>
                  <a:lnTo>
                    <a:pt x="345948" y="18287"/>
                  </a:lnTo>
                  <a:close/>
                </a:path>
                <a:path w="541020" h="421004">
                  <a:moveTo>
                    <a:pt x="534924" y="288035"/>
                  </a:moveTo>
                  <a:lnTo>
                    <a:pt x="452627" y="288035"/>
                  </a:lnTo>
                  <a:lnTo>
                    <a:pt x="460248" y="323088"/>
                  </a:lnTo>
                  <a:lnTo>
                    <a:pt x="464820" y="323088"/>
                  </a:lnTo>
                  <a:lnTo>
                    <a:pt x="534924" y="288035"/>
                  </a:lnTo>
                  <a:close/>
                </a:path>
                <a:path w="541020" h="421004">
                  <a:moveTo>
                    <a:pt x="384048" y="0"/>
                  </a:moveTo>
                  <a:lnTo>
                    <a:pt x="155448" y="0"/>
                  </a:lnTo>
                  <a:lnTo>
                    <a:pt x="155448" y="304800"/>
                  </a:lnTo>
                  <a:lnTo>
                    <a:pt x="175260" y="284988"/>
                  </a:lnTo>
                  <a:lnTo>
                    <a:pt x="193548" y="284988"/>
                  </a:lnTo>
                  <a:lnTo>
                    <a:pt x="193548" y="38100"/>
                  </a:lnTo>
                  <a:lnTo>
                    <a:pt x="175260" y="38100"/>
                  </a:lnTo>
                  <a:lnTo>
                    <a:pt x="193548" y="18287"/>
                  </a:lnTo>
                  <a:lnTo>
                    <a:pt x="384048" y="18287"/>
                  </a:lnTo>
                  <a:lnTo>
                    <a:pt x="384048" y="0"/>
                  </a:lnTo>
                  <a:close/>
                </a:path>
                <a:path w="541020" h="421004">
                  <a:moveTo>
                    <a:pt x="193548" y="284988"/>
                  </a:moveTo>
                  <a:lnTo>
                    <a:pt x="175260" y="284988"/>
                  </a:lnTo>
                  <a:lnTo>
                    <a:pt x="155448" y="304800"/>
                  </a:lnTo>
                  <a:lnTo>
                    <a:pt x="193548" y="304800"/>
                  </a:lnTo>
                  <a:lnTo>
                    <a:pt x="193548" y="284988"/>
                  </a:lnTo>
                  <a:close/>
                </a:path>
                <a:path w="541020" h="421004">
                  <a:moveTo>
                    <a:pt x="384048" y="284988"/>
                  </a:moveTo>
                  <a:lnTo>
                    <a:pt x="365760" y="284988"/>
                  </a:lnTo>
                  <a:lnTo>
                    <a:pt x="384048" y="304800"/>
                  </a:lnTo>
                  <a:lnTo>
                    <a:pt x="384048" y="284988"/>
                  </a:lnTo>
                  <a:close/>
                </a:path>
                <a:path w="541020" h="421004">
                  <a:moveTo>
                    <a:pt x="541020" y="284988"/>
                  </a:moveTo>
                  <a:lnTo>
                    <a:pt x="384048" y="284988"/>
                  </a:lnTo>
                  <a:lnTo>
                    <a:pt x="384048" y="304800"/>
                  </a:lnTo>
                  <a:lnTo>
                    <a:pt x="418829" y="304800"/>
                  </a:lnTo>
                  <a:lnTo>
                    <a:pt x="452627" y="288035"/>
                  </a:lnTo>
                  <a:lnTo>
                    <a:pt x="534924" y="288035"/>
                  </a:lnTo>
                  <a:lnTo>
                    <a:pt x="541020" y="284988"/>
                  </a:lnTo>
                  <a:close/>
                </a:path>
                <a:path w="541020" h="421004">
                  <a:moveTo>
                    <a:pt x="193548" y="18287"/>
                  </a:moveTo>
                  <a:lnTo>
                    <a:pt x="175260" y="38100"/>
                  </a:lnTo>
                  <a:lnTo>
                    <a:pt x="193548" y="38100"/>
                  </a:lnTo>
                  <a:lnTo>
                    <a:pt x="193548" y="18287"/>
                  </a:lnTo>
                  <a:close/>
                </a:path>
                <a:path w="541020" h="421004">
                  <a:moveTo>
                    <a:pt x="345948" y="18287"/>
                  </a:moveTo>
                  <a:lnTo>
                    <a:pt x="193548" y="18287"/>
                  </a:lnTo>
                  <a:lnTo>
                    <a:pt x="193548" y="38100"/>
                  </a:lnTo>
                  <a:lnTo>
                    <a:pt x="345948" y="38100"/>
                  </a:lnTo>
                  <a:lnTo>
                    <a:pt x="345948" y="18287"/>
                  </a:lnTo>
                  <a:close/>
                </a:path>
                <a:path w="541020" h="421004">
                  <a:moveTo>
                    <a:pt x="384048" y="18287"/>
                  </a:moveTo>
                  <a:lnTo>
                    <a:pt x="345948" y="18287"/>
                  </a:lnTo>
                  <a:lnTo>
                    <a:pt x="365760" y="38100"/>
                  </a:lnTo>
                  <a:lnTo>
                    <a:pt x="384048" y="38100"/>
                  </a:lnTo>
                  <a:lnTo>
                    <a:pt x="384048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967" rIns="0" bIns="0" rtlCol="0">
            <a:spAutoFit/>
          </a:bodyPr>
          <a:lstStyle/>
          <a:p>
            <a:pPr marL="105410" marR="5080">
              <a:lnSpc>
                <a:spcPts val="4320"/>
              </a:lnSpc>
              <a:spcBef>
                <a:spcPts val="640"/>
              </a:spcBef>
            </a:pPr>
            <a:r>
              <a:rPr sz="4000" b="1" dirty="0">
                <a:latin typeface="Arial"/>
                <a:cs typeface="Arial"/>
              </a:rPr>
              <a:t>Học</a:t>
            </a:r>
            <a:r>
              <a:rPr sz="4000" b="1" spc="-4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việc</a:t>
            </a:r>
            <a:r>
              <a:rPr sz="4000" b="1" spc="-3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gióng</a:t>
            </a:r>
            <a:r>
              <a:rPr sz="4000" b="1" spc="-6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hàng</a:t>
            </a:r>
            <a:r>
              <a:rPr sz="4000" b="1" spc="-3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từ</a:t>
            </a:r>
            <a:r>
              <a:rPr sz="4000" b="1" spc="-2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sử</a:t>
            </a:r>
            <a:r>
              <a:rPr sz="4000" b="1" spc="-30" dirty="0">
                <a:latin typeface="Arial"/>
                <a:cs typeface="Arial"/>
              </a:rPr>
              <a:t> </a:t>
            </a:r>
            <a:r>
              <a:rPr sz="4000" b="1" spc="-20" dirty="0">
                <a:latin typeface="Arial"/>
                <a:cs typeface="Arial"/>
              </a:rPr>
              <a:t>dụng </a:t>
            </a:r>
            <a:r>
              <a:rPr sz="4000" b="1" spc="-25" dirty="0">
                <a:latin typeface="Arial"/>
                <a:cs typeface="Arial"/>
              </a:rPr>
              <a:t>EM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14400" y="1827275"/>
            <a:ext cx="7315200" cy="4485132"/>
            <a:chOff x="914400" y="1827275"/>
            <a:chExt cx="7315200" cy="4485132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0600" y="1827275"/>
              <a:ext cx="7086600" cy="1600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3427475"/>
              <a:ext cx="7086600" cy="1584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" y="4434839"/>
              <a:ext cx="7315200" cy="18775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43400" y="380847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86512" y="0"/>
                  </a:moveTo>
                  <a:lnTo>
                    <a:pt x="96012" y="0"/>
                  </a:lnTo>
                  <a:lnTo>
                    <a:pt x="96012" y="286512"/>
                  </a:lnTo>
                  <a:lnTo>
                    <a:pt x="0" y="286512"/>
                  </a:lnTo>
                  <a:lnTo>
                    <a:pt x="190500" y="381000"/>
                  </a:lnTo>
                  <a:lnTo>
                    <a:pt x="381000" y="286512"/>
                  </a:lnTo>
                  <a:lnTo>
                    <a:pt x="286512" y="286512"/>
                  </a:lnTo>
                  <a:lnTo>
                    <a:pt x="28651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4152" y="3790187"/>
              <a:ext cx="541020" cy="421005"/>
            </a:xfrm>
            <a:custGeom>
              <a:avLst/>
              <a:gdLst/>
              <a:ahLst/>
              <a:cxnLst/>
              <a:rect l="l" t="t" r="r" b="b"/>
              <a:pathLst>
                <a:path w="541020" h="421004">
                  <a:moveTo>
                    <a:pt x="155448" y="284988"/>
                  </a:moveTo>
                  <a:lnTo>
                    <a:pt x="0" y="284988"/>
                  </a:lnTo>
                  <a:lnTo>
                    <a:pt x="269748" y="420623"/>
                  </a:lnTo>
                  <a:lnTo>
                    <a:pt x="345948" y="382523"/>
                  </a:lnTo>
                  <a:lnTo>
                    <a:pt x="262127" y="382523"/>
                  </a:lnTo>
                  <a:lnTo>
                    <a:pt x="270510" y="378366"/>
                  </a:lnTo>
                  <a:lnTo>
                    <a:pt x="159061" y="323088"/>
                  </a:lnTo>
                  <a:lnTo>
                    <a:pt x="79248" y="323088"/>
                  </a:lnTo>
                  <a:lnTo>
                    <a:pt x="88392" y="288035"/>
                  </a:lnTo>
                  <a:lnTo>
                    <a:pt x="155448" y="288035"/>
                  </a:lnTo>
                  <a:lnTo>
                    <a:pt x="155448" y="284988"/>
                  </a:lnTo>
                  <a:close/>
                </a:path>
                <a:path w="541020" h="421004">
                  <a:moveTo>
                    <a:pt x="270510" y="378366"/>
                  </a:moveTo>
                  <a:lnTo>
                    <a:pt x="262127" y="382523"/>
                  </a:lnTo>
                  <a:lnTo>
                    <a:pt x="278892" y="382523"/>
                  </a:lnTo>
                  <a:lnTo>
                    <a:pt x="270510" y="378366"/>
                  </a:lnTo>
                  <a:close/>
                </a:path>
                <a:path w="541020" h="421004">
                  <a:moveTo>
                    <a:pt x="452627" y="288035"/>
                  </a:moveTo>
                  <a:lnTo>
                    <a:pt x="270510" y="378366"/>
                  </a:lnTo>
                  <a:lnTo>
                    <a:pt x="278892" y="382523"/>
                  </a:lnTo>
                  <a:lnTo>
                    <a:pt x="345948" y="382523"/>
                  </a:lnTo>
                  <a:lnTo>
                    <a:pt x="464820" y="323088"/>
                  </a:lnTo>
                  <a:lnTo>
                    <a:pt x="460248" y="323088"/>
                  </a:lnTo>
                  <a:lnTo>
                    <a:pt x="452627" y="288035"/>
                  </a:lnTo>
                  <a:close/>
                </a:path>
                <a:path w="541020" h="421004">
                  <a:moveTo>
                    <a:pt x="88392" y="288035"/>
                  </a:moveTo>
                  <a:lnTo>
                    <a:pt x="79248" y="323088"/>
                  </a:lnTo>
                  <a:lnTo>
                    <a:pt x="159061" y="323088"/>
                  </a:lnTo>
                  <a:lnTo>
                    <a:pt x="88392" y="288035"/>
                  </a:lnTo>
                  <a:close/>
                </a:path>
                <a:path w="541020" h="421004">
                  <a:moveTo>
                    <a:pt x="155448" y="288035"/>
                  </a:moveTo>
                  <a:lnTo>
                    <a:pt x="88392" y="288035"/>
                  </a:lnTo>
                  <a:lnTo>
                    <a:pt x="159061" y="323088"/>
                  </a:lnTo>
                  <a:lnTo>
                    <a:pt x="193548" y="323088"/>
                  </a:lnTo>
                  <a:lnTo>
                    <a:pt x="193548" y="304800"/>
                  </a:lnTo>
                  <a:lnTo>
                    <a:pt x="155448" y="304800"/>
                  </a:lnTo>
                  <a:lnTo>
                    <a:pt x="155448" y="288035"/>
                  </a:lnTo>
                  <a:close/>
                </a:path>
                <a:path w="541020" h="421004">
                  <a:moveTo>
                    <a:pt x="345948" y="18287"/>
                  </a:moveTo>
                  <a:lnTo>
                    <a:pt x="345948" y="323088"/>
                  </a:lnTo>
                  <a:lnTo>
                    <a:pt x="381958" y="323088"/>
                  </a:lnTo>
                  <a:lnTo>
                    <a:pt x="418829" y="304800"/>
                  </a:lnTo>
                  <a:lnTo>
                    <a:pt x="384048" y="304800"/>
                  </a:lnTo>
                  <a:lnTo>
                    <a:pt x="365760" y="284988"/>
                  </a:lnTo>
                  <a:lnTo>
                    <a:pt x="384048" y="284988"/>
                  </a:lnTo>
                  <a:lnTo>
                    <a:pt x="384048" y="38100"/>
                  </a:lnTo>
                  <a:lnTo>
                    <a:pt x="365760" y="38100"/>
                  </a:lnTo>
                  <a:lnTo>
                    <a:pt x="345948" y="18287"/>
                  </a:lnTo>
                  <a:close/>
                </a:path>
                <a:path w="541020" h="421004">
                  <a:moveTo>
                    <a:pt x="534924" y="288035"/>
                  </a:moveTo>
                  <a:lnTo>
                    <a:pt x="452627" y="288035"/>
                  </a:lnTo>
                  <a:lnTo>
                    <a:pt x="460248" y="323088"/>
                  </a:lnTo>
                  <a:lnTo>
                    <a:pt x="464820" y="323088"/>
                  </a:lnTo>
                  <a:lnTo>
                    <a:pt x="534924" y="288035"/>
                  </a:lnTo>
                  <a:close/>
                </a:path>
                <a:path w="541020" h="421004">
                  <a:moveTo>
                    <a:pt x="384048" y="0"/>
                  </a:moveTo>
                  <a:lnTo>
                    <a:pt x="155448" y="0"/>
                  </a:lnTo>
                  <a:lnTo>
                    <a:pt x="155448" y="304800"/>
                  </a:lnTo>
                  <a:lnTo>
                    <a:pt x="175260" y="284988"/>
                  </a:lnTo>
                  <a:lnTo>
                    <a:pt x="193548" y="284988"/>
                  </a:lnTo>
                  <a:lnTo>
                    <a:pt x="193548" y="38100"/>
                  </a:lnTo>
                  <a:lnTo>
                    <a:pt x="175260" y="38100"/>
                  </a:lnTo>
                  <a:lnTo>
                    <a:pt x="193548" y="18287"/>
                  </a:lnTo>
                  <a:lnTo>
                    <a:pt x="384048" y="18287"/>
                  </a:lnTo>
                  <a:lnTo>
                    <a:pt x="384048" y="0"/>
                  </a:lnTo>
                  <a:close/>
                </a:path>
                <a:path w="541020" h="421004">
                  <a:moveTo>
                    <a:pt x="193548" y="284988"/>
                  </a:moveTo>
                  <a:lnTo>
                    <a:pt x="175260" y="284988"/>
                  </a:lnTo>
                  <a:lnTo>
                    <a:pt x="155448" y="304800"/>
                  </a:lnTo>
                  <a:lnTo>
                    <a:pt x="193548" y="304800"/>
                  </a:lnTo>
                  <a:lnTo>
                    <a:pt x="193548" y="284988"/>
                  </a:lnTo>
                  <a:close/>
                </a:path>
                <a:path w="541020" h="421004">
                  <a:moveTo>
                    <a:pt x="384048" y="284988"/>
                  </a:moveTo>
                  <a:lnTo>
                    <a:pt x="365760" y="284988"/>
                  </a:lnTo>
                  <a:lnTo>
                    <a:pt x="384048" y="304800"/>
                  </a:lnTo>
                  <a:lnTo>
                    <a:pt x="384048" y="284988"/>
                  </a:lnTo>
                  <a:close/>
                </a:path>
                <a:path w="541020" h="421004">
                  <a:moveTo>
                    <a:pt x="541020" y="284988"/>
                  </a:moveTo>
                  <a:lnTo>
                    <a:pt x="384048" y="284988"/>
                  </a:lnTo>
                  <a:lnTo>
                    <a:pt x="384048" y="304800"/>
                  </a:lnTo>
                  <a:lnTo>
                    <a:pt x="418829" y="304800"/>
                  </a:lnTo>
                  <a:lnTo>
                    <a:pt x="452627" y="288035"/>
                  </a:lnTo>
                  <a:lnTo>
                    <a:pt x="534924" y="288035"/>
                  </a:lnTo>
                  <a:lnTo>
                    <a:pt x="541020" y="284988"/>
                  </a:lnTo>
                  <a:close/>
                </a:path>
                <a:path w="541020" h="421004">
                  <a:moveTo>
                    <a:pt x="193548" y="18287"/>
                  </a:moveTo>
                  <a:lnTo>
                    <a:pt x="175260" y="38100"/>
                  </a:lnTo>
                  <a:lnTo>
                    <a:pt x="193548" y="38100"/>
                  </a:lnTo>
                  <a:lnTo>
                    <a:pt x="193548" y="18287"/>
                  </a:lnTo>
                  <a:close/>
                </a:path>
                <a:path w="541020" h="421004">
                  <a:moveTo>
                    <a:pt x="345948" y="18287"/>
                  </a:moveTo>
                  <a:lnTo>
                    <a:pt x="193548" y="18287"/>
                  </a:lnTo>
                  <a:lnTo>
                    <a:pt x="193548" y="38100"/>
                  </a:lnTo>
                  <a:lnTo>
                    <a:pt x="345948" y="38100"/>
                  </a:lnTo>
                  <a:lnTo>
                    <a:pt x="345948" y="18287"/>
                  </a:lnTo>
                  <a:close/>
                </a:path>
                <a:path w="541020" h="421004">
                  <a:moveTo>
                    <a:pt x="384048" y="18287"/>
                  </a:moveTo>
                  <a:lnTo>
                    <a:pt x="345948" y="18287"/>
                  </a:lnTo>
                  <a:lnTo>
                    <a:pt x="365760" y="38100"/>
                  </a:lnTo>
                  <a:lnTo>
                    <a:pt x="384048" y="38100"/>
                  </a:lnTo>
                  <a:lnTo>
                    <a:pt x="384048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6029" rIns="0" bIns="0" rtlCol="0">
            <a:spAutoFit/>
          </a:bodyPr>
          <a:lstStyle/>
          <a:p>
            <a:pPr marL="105410" marR="5080">
              <a:lnSpc>
                <a:spcPts val="4320"/>
              </a:lnSpc>
              <a:spcBef>
                <a:spcPts val="640"/>
              </a:spcBef>
            </a:pPr>
            <a:r>
              <a:rPr sz="4000" b="1" dirty="0">
                <a:latin typeface="Arial"/>
                <a:cs typeface="Arial"/>
              </a:rPr>
              <a:t>Học</a:t>
            </a:r>
            <a:r>
              <a:rPr sz="4000" b="1" spc="-4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việc</a:t>
            </a:r>
            <a:r>
              <a:rPr sz="4000" b="1" spc="-3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gióng</a:t>
            </a:r>
            <a:r>
              <a:rPr sz="4000" b="1" spc="-60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hàng</a:t>
            </a:r>
            <a:r>
              <a:rPr sz="4000" b="1" spc="-3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từ</a:t>
            </a:r>
            <a:r>
              <a:rPr sz="4000" b="1" spc="-25" dirty="0">
                <a:latin typeface="Arial"/>
                <a:cs typeface="Arial"/>
              </a:rPr>
              <a:t> </a:t>
            </a:r>
            <a:r>
              <a:rPr sz="4000" b="1" dirty="0">
                <a:latin typeface="Arial"/>
                <a:cs typeface="Arial"/>
              </a:rPr>
              <a:t>sử</a:t>
            </a:r>
            <a:r>
              <a:rPr sz="4000" b="1" spc="-30" dirty="0">
                <a:latin typeface="Arial"/>
                <a:cs typeface="Arial"/>
              </a:rPr>
              <a:t> </a:t>
            </a:r>
            <a:r>
              <a:rPr sz="4000" b="1" spc="-20" dirty="0">
                <a:latin typeface="Arial"/>
                <a:cs typeface="Arial"/>
              </a:rPr>
              <a:t>dụng </a:t>
            </a:r>
            <a:r>
              <a:rPr sz="4000" b="1" spc="-25" dirty="0">
                <a:latin typeface="Arial"/>
                <a:cs typeface="Arial"/>
              </a:rPr>
              <a:t>EM</a:t>
            </a:r>
            <a:endParaRPr sz="4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85800" y="2589275"/>
            <a:ext cx="7391400" cy="1898903"/>
            <a:chOff x="685800" y="2589275"/>
            <a:chExt cx="7391400" cy="1898903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2589275"/>
              <a:ext cx="7391400" cy="838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3427475"/>
              <a:ext cx="7391400" cy="106070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339" y="189902"/>
            <a:ext cx="6856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Các</a:t>
            </a:r>
            <a:r>
              <a:rPr sz="3600" spc="-30" dirty="0"/>
              <a:t> </a:t>
            </a:r>
            <a:r>
              <a:rPr sz="3600" dirty="0"/>
              <a:t>thành</a:t>
            </a:r>
            <a:r>
              <a:rPr sz="3600" spc="-25" dirty="0"/>
              <a:t> </a:t>
            </a:r>
            <a:r>
              <a:rPr sz="3600" dirty="0"/>
              <a:t>phần</a:t>
            </a:r>
            <a:r>
              <a:rPr sz="3600" spc="-25" dirty="0"/>
              <a:t> </a:t>
            </a:r>
            <a:r>
              <a:rPr sz="3600" dirty="0"/>
              <a:t>của</a:t>
            </a:r>
            <a:r>
              <a:rPr sz="3600" spc="-10" dirty="0"/>
              <a:t> </a:t>
            </a:r>
            <a:r>
              <a:rPr sz="3600" dirty="0"/>
              <a:t>mô</a:t>
            </a:r>
            <a:r>
              <a:rPr sz="3600" spc="-10" dirty="0"/>
              <a:t> </a:t>
            </a:r>
            <a:r>
              <a:rPr sz="3600" dirty="0"/>
              <a:t>hình</a:t>
            </a:r>
            <a:r>
              <a:rPr sz="3600" spc="-25" dirty="0"/>
              <a:t> </a:t>
            </a:r>
            <a:r>
              <a:rPr sz="3600" spc="-20" dirty="0"/>
              <a:t>dịch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1140" y="1173348"/>
            <a:ext cx="5430520" cy="15201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6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Giả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thiết</a:t>
            </a:r>
            <a:endParaRPr sz="2400">
              <a:latin typeface="Arial"/>
              <a:cs typeface="Arial"/>
            </a:endParaRPr>
          </a:p>
          <a:p>
            <a:pPr marL="704215" lvl="1" indent="-347345">
              <a:lnSpc>
                <a:spcPct val="100000"/>
              </a:lnSpc>
              <a:spcBef>
                <a:spcPts val="235"/>
              </a:spcBef>
              <a:buChar char="•"/>
              <a:tabLst>
                <a:tab pos="704215" algn="l"/>
              </a:tabLst>
            </a:pPr>
            <a:r>
              <a:rPr sz="2200" dirty="0">
                <a:latin typeface="Arial"/>
                <a:cs typeface="Arial"/>
              </a:rPr>
              <a:t>Việc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dịch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dữ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liệu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độc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lập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với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nhau</a:t>
            </a:r>
            <a:endParaRPr sz="2200">
              <a:latin typeface="Arial"/>
              <a:cs typeface="Arial"/>
            </a:endParaRPr>
          </a:p>
          <a:p>
            <a:pPr marL="704215" lvl="1" indent="-347345">
              <a:lnSpc>
                <a:spcPct val="100000"/>
              </a:lnSpc>
              <a:spcBef>
                <a:spcPts val="240"/>
              </a:spcBef>
              <a:buChar char="•"/>
              <a:tabLst>
                <a:tab pos="704215" algn="l"/>
              </a:tabLst>
            </a:pPr>
            <a:r>
              <a:rPr sz="2200" dirty="0">
                <a:latin typeface="Arial"/>
                <a:cs typeface="Arial"/>
              </a:rPr>
              <a:t>1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từ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tiếng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Anh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–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từ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tiếng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Pháp</a:t>
            </a:r>
            <a:endParaRPr sz="2200">
              <a:latin typeface="Arial"/>
              <a:cs typeface="Arial"/>
            </a:endParaRPr>
          </a:p>
          <a:p>
            <a:pPr marL="704215" lvl="1" indent="-347345">
              <a:lnSpc>
                <a:spcPct val="100000"/>
              </a:lnSpc>
              <a:spcBef>
                <a:spcPts val="229"/>
              </a:spcBef>
              <a:buChar char="•"/>
              <a:tabLst>
                <a:tab pos="704215" algn="l"/>
              </a:tabLst>
            </a:pPr>
            <a:r>
              <a:rPr sz="2200" dirty="0">
                <a:latin typeface="Arial"/>
                <a:cs typeface="Arial"/>
              </a:rPr>
              <a:t>1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từ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tiếng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Pháp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-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(0-</a:t>
            </a:r>
            <a:r>
              <a:rPr sz="2200" dirty="0">
                <a:latin typeface="Arial"/>
                <a:cs typeface="Arial"/>
              </a:rPr>
              <a:t>1)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từ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tiếng</a:t>
            </a:r>
            <a:r>
              <a:rPr sz="2200" spc="-13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Anh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6095" y="3409370"/>
            <a:ext cx="284480" cy="0"/>
          </a:xfrm>
          <a:custGeom>
            <a:avLst/>
            <a:gdLst/>
            <a:ahLst/>
            <a:cxnLst/>
            <a:rect l="l" t="t" r="r" b="b"/>
            <a:pathLst>
              <a:path w="284479">
                <a:moveTo>
                  <a:pt x="0" y="0"/>
                </a:moveTo>
                <a:lnTo>
                  <a:pt x="284225" y="0"/>
                </a:lnTo>
              </a:path>
            </a:pathLst>
          </a:custGeom>
          <a:ln w="179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24657" y="2894164"/>
            <a:ext cx="207010" cy="462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50" spc="-50" dirty="0"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3518" y="2904083"/>
            <a:ext cx="17716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i="1" spc="-50" dirty="0">
                <a:latin typeface="Times New Roman"/>
                <a:cs typeface="Times New Roman"/>
              </a:rPr>
              <a:t>m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4249" y="2907245"/>
            <a:ext cx="108966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17905" algn="l"/>
              </a:tabLst>
            </a:pPr>
            <a:r>
              <a:rPr sz="1650" i="1" spc="-50" dirty="0">
                <a:latin typeface="Times New Roman"/>
                <a:cs typeface="Times New Roman"/>
              </a:rPr>
              <a:t>l</a:t>
            </a:r>
            <a:r>
              <a:rPr sz="1650" i="1" dirty="0">
                <a:latin typeface="Times New Roman"/>
                <a:cs typeface="Times New Roman"/>
              </a:rPr>
              <a:t>	</a:t>
            </a:r>
            <a:r>
              <a:rPr sz="1650" i="1" spc="-50" dirty="0">
                <a:latin typeface="Times New Roman"/>
                <a:cs typeface="Times New Roman"/>
              </a:rPr>
              <a:t>l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02168" y="3124047"/>
            <a:ext cx="1405890" cy="462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87705" algn="l"/>
              </a:tabLst>
            </a:pPr>
            <a:r>
              <a:rPr sz="2850" i="1" dirty="0">
                <a:latin typeface="Times New Roman"/>
                <a:cs typeface="Times New Roman"/>
              </a:rPr>
              <a:t>P</a:t>
            </a:r>
            <a:r>
              <a:rPr sz="2850" dirty="0">
                <a:latin typeface="Times New Roman"/>
                <a:cs typeface="Times New Roman"/>
              </a:rPr>
              <a:t>(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i="1" spc="-50" dirty="0">
                <a:latin typeface="Times New Roman"/>
                <a:cs typeface="Times New Roman"/>
              </a:rPr>
              <a:t>f</a:t>
            </a:r>
            <a:r>
              <a:rPr sz="2850" i="1" dirty="0">
                <a:latin typeface="Times New Roman"/>
                <a:cs typeface="Times New Roman"/>
              </a:rPr>
              <a:t>	</a:t>
            </a:r>
            <a:r>
              <a:rPr sz="2850" spc="-10" dirty="0">
                <a:latin typeface="Times New Roman"/>
                <a:cs typeface="Times New Roman"/>
              </a:rPr>
              <a:t>|</a:t>
            </a:r>
            <a:r>
              <a:rPr sz="2850" spc="-19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e</a:t>
            </a:r>
            <a:r>
              <a:rPr sz="2850" dirty="0">
                <a:latin typeface="Times New Roman"/>
                <a:cs typeface="Times New Roman"/>
              </a:rPr>
              <a:t>)</a:t>
            </a:r>
            <a:r>
              <a:rPr sz="2850" spc="-40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Symbol"/>
                <a:cs typeface="Symbol"/>
              </a:rPr>
              <a:t>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339" y="3972623"/>
            <a:ext cx="8084820" cy="2458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830" indent="-227329">
              <a:lnSpc>
                <a:spcPts val="2810"/>
              </a:lnSpc>
              <a:spcBef>
                <a:spcPts val="100"/>
              </a:spcBef>
              <a:buFont typeface="Arial"/>
              <a:buChar char="•"/>
              <a:tabLst>
                <a:tab pos="290830" algn="l"/>
                <a:tab pos="588645" algn="l"/>
              </a:tabLst>
            </a:pPr>
            <a:r>
              <a:rPr sz="2400" i="1" spc="-25" dirty="0">
                <a:latin typeface="Arial"/>
                <a:cs typeface="Arial"/>
              </a:rPr>
              <a:t>f</a:t>
            </a:r>
            <a:r>
              <a:rPr sz="2400" i="1" spc="-37" baseline="-20833" dirty="0">
                <a:latin typeface="Arial"/>
                <a:cs typeface="Arial"/>
              </a:rPr>
              <a:t>j</a:t>
            </a:r>
            <a:r>
              <a:rPr sz="2400" i="1" baseline="-20833" dirty="0">
                <a:latin typeface="Arial"/>
                <a:cs typeface="Arial"/>
              </a:rPr>
              <a:t>	</a:t>
            </a:r>
            <a:r>
              <a:rPr sz="2400" i="1" dirty="0">
                <a:latin typeface="Arial"/>
                <a:cs typeface="Arial"/>
              </a:rPr>
              <a:t>-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j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i="1" spc="-25" dirty="0">
                <a:latin typeface="Arial"/>
                <a:cs typeface="Arial"/>
              </a:rPr>
              <a:t>f;</a:t>
            </a:r>
            <a:endParaRPr sz="2400">
              <a:latin typeface="Arial"/>
              <a:cs typeface="Arial"/>
            </a:endParaRPr>
          </a:p>
          <a:p>
            <a:pPr marL="290830" indent="-227329">
              <a:lnSpc>
                <a:spcPts val="2735"/>
              </a:lnSpc>
              <a:buFont typeface="Arial"/>
              <a:buChar char="•"/>
              <a:tabLst>
                <a:tab pos="290830" algn="l"/>
              </a:tabLst>
            </a:pPr>
            <a:r>
              <a:rPr sz="2400" i="1" dirty="0">
                <a:latin typeface="Arial"/>
                <a:cs typeface="Arial"/>
              </a:rPr>
              <a:t>a</a:t>
            </a:r>
            <a:r>
              <a:rPr sz="2400" i="1" baseline="-20833" dirty="0">
                <a:latin typeface="Arial"/>
                <a:cs typeface="Arial"/>
              </a:rPr>
              <a:t>j</a:t>
            </a:r>
            <a:r>
              <a:rPr sz="2400" i="1" spc="607" baseline="-2083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vị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trí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được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gióng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hàng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i="1" spc="-25" dirty="0">
                <a:latin typeface="Arial"/>
                <a:cs typeface="Arial"/>
              </a:rPr>
              <a:t>f</a:t>
            </a:r>
            <a:r>
              <a:rPr sz="2400" i="1" spc="-37" baseline="-20833" dirty="0">
                <a:latin typeface="Arial"/>
                <a:cs typeface="Arial"/>
              </a:rPr>
              <a:t>j</a:t>
            </a:r>
            <a:endParaRPr sz="2400" baseline="-20833">
              <a:latin typeface="Arial"/>
              <a:cs typeface="Arial"/>
            </a:endParaRPr>
          </a:p>
          <a:p>
            <a:pPr marL="290830" indent="-227329">
              <a:lnSpc>
                <a:spcPts val="2735"/>
              </a:lnSpc>
              <a:buFont typeface="Arial"/>
              <a:buChar char="•"/>
              <a:tabLst>
                <a:tab pos="290830" algn="l"/>
                <a:tab pos="972819" algn="l"/>
              </a:tabLst>
            </a:pPr>
            <a:r>
              <a:rPr sz="2400" i="1" dirty="0">
                <a:latin typeface="Arial"/>
                <a:cs typeface="Arial"/>
              </a:rPr>
              <a:t>e</a:t>
            </a:r>
            <a:r>
              <a:rPr sz="2400" i="1" baseline="-20833" dirty="0">
                <a:latin typeface="Arial"/>
                <a:cs typeface="Arial"/>
              </a:rPr>
              <a:t>aj</a:t>
            </a:r>
            <a:r>
              <a:rPr sz="2400" i="1" spc="277" baseline="-20833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-</a:t>
            </a:r>
            <a:r>
              <a:rPr sz="2400" dirty="0">
                <a:latin typeface="Arial"/>
                <a:cs typeface="Arial"/>
              </a:rPr>
              <a:t>	từ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e</a:t>
            </a:r>
            <a:r>
              <a:rPr sz="2400" i="1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được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gióng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hàng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i="1" spc="-25" dirty="0">
                <a:latin typeface="Arial"/>
                <a:cs typeface="Arial"/>
              </a:rPr>
              <a:t>f</a:t>
            </a:r>
            <a:r>
              <a:rPr sz="2400" i="1" spc="-37" baseline="-20833" dirty="0">
                <a:latin typeface="Arial"/>
                <a:cs typeface="Arial"/>
              </a:rPr>
              <a:t>j</a:t>
            </a:r>
            <a:endParaRPr sz="2400" baseline="-20833">
              <a:latin typeface="Arial"/>
              <a:cs typeface="Arial"/>
            </a:endParaRPr>
          </a:p>
          <a:p>
            <a:pPr marL="290830" indent="-227329">
              <a:lnSpc>
                <a:spcPts val="2735"/>
              </a:lnSpc>
              <a:buFont typeface="Arial"/>
              <a:buChar char="•"/>
              <a:tabLst>
                <a:tab pos="290830" algn="l"/>
                <a:tab pos="645160" algn="l"/>
              </a:tabLst>
            </a:pPr>
            <a:r>
              <a:rPr sz="2400" i="1" spc="-50" dirty="0">
                <a:latin typeface="Arial"/>
                <a:cs typeface="Arial"/>
              </a:rPr>
              <a:t>Z</a:t>
            </a:r>
            <a:r>
              <a:rPr sz="2400" i="1" dirty="0">
                <a:latin typeface="Arial"/>
                <a:cs typeface="Arial"/>
              </a:rPr>
              <a:t>	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hằng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số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chuẩn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hóa</a:t>
            </a:r>
            <a:endParaRPr sz="2400">
              <a:latin typeface="Arial"/>
              <a:cs typeface="Arial"/>
            </a:endParaRPr>
          </a:p>
          <a:p>
            <a:pPr marL="290830" marR="43180" indent="-227329">
              <a:lnSpc>
                <a:spcPts val="2590"/>
              </a:lnSpc>
              <a:spcBef>
                <a:spcPts val="254"/>
              </a:spcBef>
              <a:buFont typeface="Arial"/>
              <a:buChar char="•"/>
              <a:tabLst>
                <a:tab pos="292100" algn="l"/>
              </a:tabLst>
            </a:pPr>
            <a:r>
              <a:rPr sz="2400" i="1" dirty="0">
                <a:latin typeface="Arial"/>
                <a:cs typeface="Arial"/>
              </a:rPr>
              <a:t>a</a:t>
            </a:r>
            <a:r>
              <a:rPr sz="2400" i="1" baseline="-20833" dirty="0">
                <a:latin typeface="Arial"/>
                <a:cs typeface="Arial"/>
              </a:rPr>
              <a:t>j</a:t>
            </a:r>
            <a:r>
              <a:rPr sz="2400" i="1" spc="240" baseline="-20833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=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j</a:t>
            </a:r>
            <a:r>
              <a:rPr sz="2400" i="1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tiếng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Pháp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được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gióng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hàng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một 	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rỗng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(không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dịch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sang)</a:t>
            </a:r>
            <a:endParaRPr sz="2400">
              <a:latin typeface="Arial"/>
              <a:cs typeface="Arial"/>
            </a:endParaRPr>
          </a:p>
          <a:p>
            <a:pPr marL="290830" indent="-227329">
              <a:lnSpc>
                <a:spcPts val="2700"/>
              </a:lnSpc>
              <a:buChar char="•"/>
              <a:tabLst>
                <a:tab pos="290830" algn="l"/>
              </a:tabLst>
            </a:pPr>
            <a:r>
              <a:rPr sz="2400" dirty="0">
                <a:latin typeface="Arial"/>
                <a:cs typeface="Arial"/>
              </a:rPr>
              <a:t>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độ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dài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3897007" y="2942183"/>
            <a:ext cx="300736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046480" algn="l"/>
              </a:tabLst>
            </a:pPr>
            <a:r>
              <a:rPr sz="2850" spc="110" dirty="0">
                <a:latin typeface="Webdings"/>
                <a:cs typeface="Webdings"/>
              </a:rPr>
              <a:t></a:t>
            </a:r>
            <a:r>
              <a:rPr sz="6450" spc="165" baseline="-8397" dirty="0">
                <a:latin typeface="Symbol"/>
                <a:cs typeface="Symbol"/>
              </a:rPr>
              <a:t></a:t>
            </a:r>
            <a:r>
              <a:rPr sz="6450" baseline="-8397" dirty="0">
                <a:latin typeface="Times New Roman"/>
                <a:cs typeface="Times New Roman"/>
              </a:rPr>
              <a:t>	</a:t>
            </a:r>
            <a:r>
              <a:rPr sz="6450" spc="-67" baseline="-9043" dirty="0">
                <a:latin typeface="Symbol"/>
                <a:cs typeface="Symbol"/>
              </a:rPr>
              <a:t></a:t>
            </a:r>
            <a:r>
              <a:rPr sz="6450" spc="-877" baseline="-9043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P</a:t>
            </a:r>
            <a:r>
              <a:rPr sz="2850" dirty="0">
                <a:latin typeface="Times New Roman"/>
                <a:cs typeface="Times New Roman"/>
              </a:rPr>
              <a:t>(</a:t>
            </a:r>
            <a:r>
              <a:rPr sz="2850" spc="-5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f</a:t>
            </a:r>
            <a:r>
              <a:rPr sz="2850" i="1" spc="-245" dirty="0">
                <a:latin typeface="Times New Roman"/>
                <a:cs typeface="Times New Roman"/>
              </a:rPr>
              <a:t> </a:t>
            </a:r>
            <a:r>
              <a:rPr sz="2475" i="1" baseline="-23569" dirty="0">
                <a:latin typeface="Times New Roman"/>
                <a:cs typeface="Times New Roman"/>
              </a:rPr>
              <a:t>j</a:t>
            </a:r>
            <a:r>
              <a:rPr sz="2475" i="1" spc="727" baseline="-23569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Times New Roman"/>
                <a:cs typeface="Times New Roman"/>
              </a:rPr>
              <a:t>|</a:t>
            </a:r>
            <a:r>
              <a:rPr sz="2850" spc="-17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e</a:t>
            </a:r>
            <a:r>
              <a:rPr sz="2475" i="1" baseline="-23569" dirty="0">
                <a:latin typeface="Times New Roman"/>
                <a:cs typeface="Times New Roman"/>
              </a:rPr>
              <a:t>a</a:t>
            </a:r>
            <a:r>
              <a:rPr sz="1800" i="1" baseline="-53240" dirty="0">
                <a:latin typeface="Times New Roman"/>
                <a:cs typeface="Times New Roman"/>
              </a:rPr>
              <a:t>j</a:t>
            </a:r>
            <a:r>
              <a:rPr sz="1800" i="1" spc="494" baseline="-53240" dirty="0">
                <a:latin typeface="Times New Roman"/>
                <a:cs typeface="Times New Roman"/>
              </a:rPr>
              <a:t> </a:t>
            </a:r>
            <a:r>
              <a:rPr sz="2850" spc="-50" dirty="0">
                <a:latin typeface="Times New Roman"/>
                <a:cs typeface="Times New Roman"/>
              </a:rPr>
              <a:t>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91675" y="3026384"/>
            <a:ext cx="464820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4930"/>
              </a:lnSpc>
              <a:spcBef>
                <a:spcPts val="95"/>
              </a:spcBef>
            </a:pPr>
            <a:r>
              <a:rPr sz="4300" spc="-50" dirty="0">
                <a:latin typeface="Symbol"/>
                <a:cs typeface="Symbol"/>
              </a:rPr>
              <a:t></a:t>
            </a:r>
            <a:endParaRPr sz="4300">
              <a:latin typeface="Symbol"/>
              <a:cs typeface="Symbol"/>
            </a:endParaRPr>
          </a:p>
          <a:p>
            <a:pPr marL="144780">
              <a:lnSpc>
                <a:spcPts val="1750"/>
              </a:lnSpc>
            </a:pPr>
            <a:r>
              <a:rPr sz="1650" i="1" spc="-25" dirty="0">
                <a:latin typeface="Times New Roman"/>
                <a:cs typeface="Times New Roman"/>
              </a:rPr>
              <a:t>a</a:t>
            </a:r>
            <a:r>
              <a:rPr sz="1800" spc="-37" baseline="-18518" dirty="0">
                <a:latin typeface="Times New Roman"/>
                <a:cs typeface="Times New Roman"/>
              </a:rPr>
              <a:t>1</a:t>
            </a:r>
            <a:endParaRPr sz="1800" baseline="-18518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01797" y="3407752"/>
            <a:ext cx="227329" cy="4622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50" i="1" spc="-50" dirty="0">
                <a:latin typeface="Times New Roman"/>
                <a:cs typeface="Times New Roman"/>
              </a:rPr>
              <a:t>Z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91543" y="3673804"/>
            <a:ext cx="45593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475" i="1" spc="-30" baseline="13468" dirty="0">
                <a:latin typeface="Times New Roman"/>
                <a:cs typeface="Times New Roman"/>
              </a:rPr>
              <a:t>a</a:t>
            </a:r>
            <a:r>
              <a:rPr sz="1200" i="1" spc="-20" dirty="0">
                <a:latin typeface="Times New Roman"/>
                <a:cs typeface="Times New Roman"/>
              </a:rPr>
              <a:t>m</a:t>
            </a:r>
            <a:r>
              <a:rPr sz="1200" spc="-20" dirty="0">
                <a:latin typeface="Symbol"/>
                <a:cs typeface="Symbol"/>
              </a:rPr>
              <a:t></a:t>
            </a:r>
            <a:r>
              <a:rPr sz="1200" spc="-2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43843" y="3626637"/>
            <a:ext cx="31369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i="1" spc="-10" dirty="0">
                <a:latin typeface="Times New Roman"/>
                <a:cs typeface="Times New Roman"/>
              </a:rPr>
              <a:t>j</a:t>
            </a:r>
            <a:r>
              <a:rPr sz="1650" i="1" spc="-254" dirty="0">
                <a:latin typeface="Times New Roman"/>
                <a:cs typeface="Times New Roman"/>
              </a:rPr>
              <a:t> </a:t>
            </a:r>
            <a:r>
              <a:rPr sz="1650" spc="-25" dirty="0">
                <a:latin typeface="Symbol"/>
                <a:cs typeface="Symbol"/>
              </a:rPr>
              <a:t></a:t>
            </a:r>
            <a:r>
              <a:rPr sz="1650" spc="-25" dirty="0">
                <a:latin typeface="Times New Roman"/>
                <a:cs typeface="Times New Roman"/>
              </a:rPr>
              <a:t>1</a:t>
            </a:r>
            <a:endParaRPr sz="1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248" y="410781"/>
            <a:ext cx="1330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Ví</a:t>
            </a:r>
            <a:r>
              <a:rPr spc="-55" dirty="0"/>
              <a:t> </a:t>
            </a:r>
            <a:r>
              <a:rPr spc="-25" dirty="0"/>
              <a:t>dụ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2140" y="2041487"/>
            <a:ext cx="8121650" cy="20523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"/>
              <a:buChar char="•"/>
              <a:tabLst>
                <a:tab pos="241300" algn="l"/>
              </a:tabLst>
            </a:pPr>
            <a:r>
              <a:rPr sz="3000" i="1" dirty="0">
                <a:latin typeface="Arial"/>
                <a:cs typeface="Arial"/>
              </a:rPr>
              <a:t>P(</a:t>
            </a:r>
            <a:r>
              <a:rPr sz="3000" i="1" dirty="0">
                <a:solidFill>
                  <a:srgbClr val="0D33F1"/>
                </a:solidFill>
                <a:latin typeface="Arial"/>
                <a:cs typeface="Arial"/>
              </a:rPr>
              <a:t>Jean</a:t>
            </a:r>
            <a:r>
              <a:rPr sz="3000" i="1" spc="-50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0D33F1"/>
                </a:solidFill>
                <a:latin typeface="Arial"/>
                <a:cs typeface="Arial"/>
              </a:rPr>
              <a:t>aime</a:t>
            </a:r>
            <a:r>
              <a:rPr sz="3000" i="1" spc="-1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0D33F1"/>
                </a:solidFill>
                <a:latin typeface="Arial"/>
                <a:cs typeface="Arial"/>
              </a:rPr>
              <a:t>Marie</a:t>
            </a:r>
            <a:r>
              <a:rPr sz="3000" i="1" dirty="0">
                <a:latin typeface="Arial"/>
                <a:cs typeface="Arial"/>
              </a:rPr>
              <a:t>|</a:t>
            </a:r>
            <a:r>
              <a:rPr sz="3000" i="1" spc="-30" dirty="0"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FC0128"/>
                </a:solidFill>
                <a:latin typeface="Arial"/>
                <a:cs typeface="Arial"/>
              </a:rPr>
              <a:t>John</a:t>
            </a:r>
            <a:r>
              <a:rPr sz="3000" i="1" spc="-15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FC0128"/>
                </a:solidFill>
                <a:latin typeface="Arial"/>
                <a:cs typeface="Arial"/>
              </a:rPr>
              <a:t>loves</a:t>
            </a:r>
            <a:r>
              <a:rPr sz="3000" i="1" spc="-25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3000" i="1" spc="-10" dirty="0">
                <a:solidFill>
                  <a:srgbClr val="FC0128"/>
                </a:solidFill>
                <a:latin typeface="Arial"/>
                <a:cs typeface="Arial"/>
              </a:rPr>
              <a:t>Mary</a:t>
            </a:r>
            <a:r>
              <a:rPr sz="3000" i="1" spc="-10" dirty="0">
                <a:latin typeface="Arial"/>
                <a:cs typeface="Arial"/>
              </a:rPr>
              <a:t>)</a:t>
            </a:r>
            <a:endParaRPr sz="3000">
              <a:latin typeface="Arial"/>
              <a:cs typeface="Arial"/>
            </a:endParaRPr>
          </a:p>
          <a:p>
            <a:pPr marL="241300" marR="5080" indent="-228600">
              <a:lnSpc>
                <a:spcPts val="3240"/>
              </a:lnSpc>
              <a:spcBef>
                <a:spcPts val="1045"/>
              </a:spcBef>
              <a:buChar char="•"/>
              <a:tabLst>
                <a:tab pos="241300" algn="l"/>
              </a:tabLst>
            </a:pPr>
            <a:r>
              <a:rPr sz="3000" dirty="0">
                <a:latin typeface="Arial"/>
                <a:cs typeface="Arial"/>
              </a:rPr>
              <a:t>Gióng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hàng</a:t>
            </a:r>
            <a:r>
              <a:rPr sz="3000" i="1" dirty="0">
                <a:latin typeface="Arial"/>
                <a:cs typeface="Arial"/>
              </a:rPr>
              <a:t>(Jean,</a:t>
            </a:r>
            <a:r>
              <a:rPr sz="3000" i="1" spc="-4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John),</a:t>
            </a:r>
            <a:r>
              <a:rPr sz="3000" i="1" spc="-2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(aime,</a:t>
            </a:r>
            <a:r>
              <a:rPr sz="3000" i="1" spc="-2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loves),</a:t>
            </a:r>
            <a:r>
              <a:rPr sz="3000" i="1" spc="-25" dirty="0">
                <a:latin typeface="Arial"/>
                <a:cs typeface="Arial"/>
              </a:rPr>
              <a:t> </a:t>
            </a:r>
            <a:r>
              <a:rPr sz="3000" i="1" spc="-10" dirty="0">
                <a:latin typeface="Arial"/>
                <a:cs typeface="Arial"/>
              </a:rPr>
              <a:t>(Marie, </a:t>
            </a:r>
            <a:r>
              <a:rPr sz="3000" i="1" dirty="0">
                <a:latin typeface="Arial"/>
                <a:cs typeface="Arial"/>
              </a:rPr>
              <a:t>Mary),</a:t>
            </a:r>
            <a:r>
              <a:rPr sz="3000" i="1" spc="-25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ta</a:t>
            </a:r>
            <a:r>
              <a:rPr sz="3000" i="1" spc="-1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có 3</a:t>
            </a:r>
            <a:r>
              <a:rPr sz="3000" i="1" spc="-2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xác</a:t>
            </a:r>
            <a:r>
              <a:rPr sz="3000" i="1" spc="-10" dirty="0">
                <a:latin typeface="Arial"/>
                <a:cs typeface="Arial"/>
              </a:rPr>
              <a:t> </a:t>
            </a:r>
            <a:r>
              <a:rPr sz="3000" i="1" spc="-20" dirty="0">
                <a:latin typeface="Arial"/>
                <a:cs typeface="Arial"/>
              </a:rPr>
              <a:t>suất</a:t>
            </a:r>
            <a:endParaRPr sz="30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00"/>
              </a:spcBef>
            </a:pPr>
            <a:r>
              <a:rPr sz="3000" i="1" dirty="0">
                <a:latin typeface="Arial"/>
                <a:cs typeface="Arial"/>
              </a:rPr>
              <a:t>P(Jean|John)</a:t>
            </a:r>
            <a:r>
              <a:rPr sz="3000" i="1" spc="-7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x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i="1" dirty="0">
                <a:latin typeface="Arial"/>
                <a:cs typeface="Arial"/>
              </a:rPr>
              <a:t>P(aime|loves)</a:t>
            </a:r>
            <a:r>
              <a:rPr sz="3000" i="1" spc="-5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x</a:t>
            </a:r>
            <a:r>
              <a:rPr sz="3000" i="1" spc="-10" dirty="0">
                <a:latin typeface="Arial"/>
                <a:cs typeface="Arial"/>
              </a:rPr>
              <a:t>P(Marie|Mary)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75" y="406196"/>
            <a:ext cx="2280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Times New Roman"/>
                <a:cs typeface="Times New Roman"/>
              </a:rPr>
              <a:t>Các</a:t>
            </a:r>
            <a:r>
              <a:rPr sz="4000" spc="-4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vấn</a:t>
            </a:r>
            <a:r>
              <a:rPr sz="4000" spc="-30" dirty="0">
                <a:latin typeface="Times New Roman"/>
                <a:cs typeface="Times New Roman"/>
              </a:rPr>
              <a:t> </a:t>
            </a:r>
            <a:r>
              <a:rPr sz="4000" spc="-25" dirty="0">
                <a:latin typeface="Times New Roman"/>
                <a:cs typeface="Times New Roman"/>
              </a:rPr>
              <a:t>đề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880" y="1092518"/>
            <a:ext cx="4881880" cy="24530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370"/>
              </a:spcBef>
              <a:buAutoNum type="arabicPeriod" startAt="2"/>
              <a:tabLst>
                <a:tab pos="584200" algn="l"/>
              </a:tabLst>
            </a:pPr>
            <a:r>
              <a:rPr sz="2400" dirty="0">
                <a:solidFill>
                  <a:srgbClr val="0D33F1"/>
                </a:solidFill>
                <a:latin typeface="Times New Roman"/>
                <a:cs typeface="Times New Roman"/>
              </a:rPr>
              <a:t>Cú</a:t>
            </a:r>
            <a:r>
              <a:rPr sz="2400" spc="-30" dirty="0">
                <a:solidFill>
                  <a:srgbClr val="0D33F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33F1"/>
                </a:solidFill>
                <a:latin typeface="Times New Roman"/>
                <a:cs typeface="Times New Roman"/>
              </a:rPr>
              <a:t>pháp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trật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tự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từ trong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câu</a:t>
            </a:r>
            <a:endParaRPr sz="2400">
              <a:latin typeface="Times New Roman"/>
              <a:cs typeface="Times New Roman"/>
            </a:endParaRPr>
          </a:p>
          <a:p>
            <a:pPr marL="852169" lvl="1" indent="-4953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852169" algn="l"/>
              </a:tabLst>
            </a:pPr>
            <a:r>
              <a:rPr sz="2200" i="1" spc="-100" dirty="0">
                <a:latin typeface="Times New Roman"/>
                <a:cs typeface="Times New Roman"/>
              </a:rPr>
              <a:t>To</a:t>
            </a:r>
            <a:r>
              <a:rPr sz="2200" i="1" spc="-40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Times New Roman"/>
                <a:cs typeface="Times New Roman"/>
              </a:rPr>
              <a:t>Yukio;</a:t>
            </a:r>
            <a:r>
              <a:rPr sz="2200" i="1" spc="-110" dirty="0">
                <a:latin typeface="Times New Roman"/>
                <a:cs typeface="Times New Roman"/>
              </a:rPr>
              <a:t> </a:t>
            </a:r>
            <a:r>
              <a:rPr sz="2200" i="1" spc="-30" dirty="0">
                <a:latin typeface="Times New Roman"/>
                <a:cs typeface="Times New Roman"/>
              </a:rPr>
              <a:t>Yukio</a:t>
            </a:r>
            <a:r>
              <a:rPr sz="2200" i="1" spc="-90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Times New Roman"/>
                <a:cs typeface="Times New Roman"/>
              </a:rPr>
              <a:t>ne</a:t>
            </a:r>
            <a:endParaRPr sz="2200">
              <a:latin typeface="Times New Roman"/>
              <a:cs typeface="Times New Roman"/>
            </a:endParaRPr>
          </a:p>
          <a:p>
            <a:pPr marL="583565" indent="-570865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583565" algn="l"/>
              </a:tabLst>
            </a:pPr>
            <a:r>
              <a:rPr sz="2200" spc="-30" dirty="0">
                <a:latin typeface="Times New Roman"/>
                <a:cs typeface="Times New Roman"/>
              </a:rPr>
              <a:t>Tiếng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Anh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–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tiếng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Việt:</a:t>
            </a:r>
            <a:endParaRPr sz="2200">
              <a:latin typeface="Times New Roman"/>
              <a:cs typeface="Times New Roman"/>
            </a:endParaRPr>
          </a:p>
          <a:p>
            <a:pPr marL="852169" lvl="1" indent="-4953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852169" algn="l"/>
              </a:tabLst>
            </a:pPr>
            <a:r>
              <a:rPr sz="2200" i="1" dirty="0">
                <a:latin typeface="Times New Roman"/>
                <a:cs typeface="Times New Roman"/>
              </a:rPr>
              <a:t>The</a:t>
            </a:r>
            <a:r>
              <a:rPr sz="2200" i="1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(affix1)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CC0000"/>
                </a:solidFill>
                <a:latin typeface="Times New Roman"/>
                <a:cs typeface="Times New Roman"/>
              </a:rPr>
              <a:t>red</a:t>
            </a:r>
            <a:r>
              <a:rPr sz="2200" i="1" spc="-6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(affix2)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006600"/>
                </a:solidFill>
                <a:latin typeface="Times New Roman"/>
                <a:cs typeface="Times New Roman"/>
              </a:rPr>
              <a:t>flag</a:t>
            </a:r>
            <a:r>
              <a:rPr sz="2200" i="1" spc="-7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(head)</a:t>
            </a:r>
            <a:endParaRPr sz="2200">
              <a:latin typeface="Times New Roman"/>
              <a:cs typeface="Times New Roman"/>
            </a:endParaRPr>
          </a:p>
          <a:p>
            <a:pPr marL="852169" lvl="1" indent="-495300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852169" algn="l"/>
              </a:tabLst>
            </a:pPr>
            <a:r>
              <a:rPr sz="2200" i="1" dirty="0">
                <a:solidFill>
                  <a:srgbClr val="006600"/>
                </a:solidFill>
                <a:latin typeface="Times New Roman"/>
                <a:cs typeface="Times New Roman"/>
              </a:rPr>
              <a:t>L</a:t>
            </a:r>
            <a:r>
              <a:rPr sz="2400" i="1" dirty="0">
                <a:solidFill>
                  <a:srgbClr val="006600"/>
                </a:solidFill>
                <a:latin typeface="Times New Roman"/>
                <a:cs typeface="Times New Roman"/>
              </a:rPr>
              <a:t>á</a:t>
            </a:r>
            <a:r>
              <a:rPr sz="2400" i="1" spc="-4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6600"/>
                </a:solidFill>
                <a:latin typeface="Times New Roman"/>
                <a:cs typeface="Times New Roman"/>
              </a:rPr>
              <a:t>cờ</a:t>
            </a:r>
            <a:r>
              <a:rPr sz="2400" i="1" spc="-4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(head)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CC0000"/>
                </a:solidFill>
                <a:latin typeface="Times New Roman"/>
                <a:cs typeface="Times New Roman"/>
              </a:rPr>
              <a:t>đỏ</a:t>
            </a:r>
            <a:r>
              <a:rPr sz="2400" i="1" spc="-3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(affix2)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ấy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(affix1)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584200" algn="l"/>
              </a:tabLst>
            </a:pPr>
            <a:r>
              <a:rPr sz="2400" spc="-25" dirty="0">
                <a:solidFill>
                  <a:srgbClr val="0D33F1"/>
                </a:solidFill>
                <a:latin typeface="Times New Roman"/>
                <a:cs typeface="Times New Roman"/>
              </a:rPr>
              <a:t>3.</a:t>
            </a:r>
            <a:r>
              <a:rPr sz="2400" dirty="0">
                <a:solidFill>
                  <a:srgbClr val="0D33F1"/>
                </a:solidFill>
                <a:latin typeface="Times New Roman"/>
                <a:cs typeface="Times New Roman"/>
              </a:rPr>
              <a:t>	Các</a:t>
            </a:r>
            <a:r>
              <a:rPr sz="2400" spc="-25" dirty="0">
                <a:solidFill>
                  <a:srgbClr val="0D33F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33F1"/>
                </a:solidFill>
                <a:latin typeface="Times New Roman"/>
                <a:cs typeface="Times New Roman"/>
              </a:rPr>
              <a:t>nét riêng</a:t>
            </a:r>
            <a:r>
              <a:rPr sz="2400" spc="-5" dirty="0">
                <a:solidFill>
                  <a:srgbClr val="0D33F1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0D33F1"/>
                </a:solidFill>
                <a:latin typeface="Times New Roman"/>
                <a:cs typeface="Times New Roman"/>
              </a:rPr>
              <a:t>biệt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72083" y="3675887"/>
          <a:ext cx="8001000" cy="2101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2600"/>
                <a:gridCol w="1981200"/>
                <a:gridCol w="1981200"/>
                <a:gridCol w="2286000"/>
              </a:tblGrid>
              <a:tr h="70040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English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33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brother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Vietnamese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25" dirty="0">
                          <a:latin typeface="Tahoma"/>
                          <a:cs typeface="Tahoma"/>
                        </a:rPr>
                        <a:t>anh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5" dirty="0">
                          <a:latin typeface="Tahoma"/>
                          <a:cs typeface="Tahoma"/>
                        </a:rPr>
                        <a:t>em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English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33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wall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German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dirty="0">
                          <a:latin typeface="Tahoma"/>
                          <a:cs typeface="Tahoma"/>
                        </a:rPr>
                        <a:t>wand</a:t>
                      </a:r>
                      <a:r>
                        <a:rPr sz="20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latin typeface="Tahoma"/>
                          <a:cs typeface="Tahoma"/>
                        </a:rPr>
                        <a:t>(inside)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mauer(outside)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040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German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33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berg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English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2000" spc="-20" dirty="0">
                          <a:latin typeface="Tahoma"/>
                          <a:cs typeface="Tahoma"/>
                        </a:rPr>
                        <a:t>hill</a:t>
                      </a:r>
                      <a:endParaRPr sz="2000">
                        <a:latin typeface="Tahoma"/>
                        <a:cs typeface="Tahoma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Tahoma"/>
                          <a:cs typeface="Tahoma"/>
                        </a:rPr>
                        <a:t>mountain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33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003" y="427558"/>
            <a:ext cx="180911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Giải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mã</a:t>
            </a:r>
          </a:p>
        </p:txBody>
      </p:sp>
      <p:sp>
        <p:nvSpPr>
          <p:cNvPr id="3" name="object 3"/>
          <p:cNvSpPr/>
          <p:nvPr/>
        </p:nvSpPr>
        <p:spPr>
          <a:xfrm>
            <a:off x="3343183" y="969550"/>
            <a:ext cx="151765" cy="0"/>
          </a:xfrm>
          <a:custGeom>
            <a:avLst/>
            <a:gdLst/>
            <a:ahLst/>
            <a:cxnLst/>
            <a:rect l="l" t="t" r="r" b="b"/>
            <a:pathLst>
              <a:path w="151764">
                <a:moveTo>
                  <a:pt x="0" y="0"/>
                </a:moveTo>
                <a:lnTo>
                  <a:pt x="151256" y="0"/>
                </a:lnTo>
              </a:path>
            </a:pathLst>
          </a:custGeom>
          <a:ln w="14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37784" y="1841845"/>
            <a:ext cx="1726564" cy="0"/>
          </a:xfrm>
          <a:custGeom>
            <a:avLst/>
            <a:gdLst/>
            <a:ahLst/>
            <a:cxnLst/>
            <a:rect l="l" t="t" r="r" b="b"/>
            <a:pathLst>
              <a:path w="1726565">
                <a:moveTo>
                  <a:pt x="0" y="0"/>
                </a:moveTo>
                <a:lnTo>
                  <a:pt x="1726219" y="0"/>
                </a:lnTo>
              </a:path>
            </a:pathLst>
          </a:custGeom>
          <a:ln w="144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45911" y="1839188"/>
            <a:ext cx="728980" cy="440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i="1" dirty="0">
                <a:latin typeface="Times New Roman"/>
                <a:cs typeface="Times New Roman"/>
              </a:rPr>
              <a:t>P</a:t>
            </a:r>
            <a:r>
              <a:rPr sz="2700" dirty="0">
                <a:latin typeface="Times New Roman"/>
                <a:cs typeface="Times New Roman"/>
              </a:rPr>
              <a:t>(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f</a:t>
            </a:r>
            <a:r>
              <a:rPr sz="2700" i="1" spc="15" dirty="0">
                <a:latin typeface="Times New Roman"/>
                <a:cs typeface="Times New Roman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9819" y="1351457"/>
            <a:ext cx="1701164" cy="440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286510" algn="l"/>
              </a:tabLst>
            </a:pPr>
            <a:r>
              <a:rPr sz="2700" i="1" spc="60" dirty="0">
                <a:latin typeface="Times New Roman"/>
                <a:cs typeface="Times New Roman"/>
              </a:rPr>
              <a:t>P</a:t>
            </a:r>
            <a:r>
              <a:rPr sz="2700" spc="60" dirty="0">
                <a:latin typeface="Times New Roman"/>
                <a:cs typeface="Times New Roman"/>
              </a:rPr>
              <a:t>(</a:t>
            </a:r>
            <a:r>
              <a:rPr sz="2700" i="1" spc="60" dirty="0">
                <a:latin typeface="Times New Roman"/>
                <a:cs typeface="Times New Roman"/>
              </a:rPr>
              <a:t>e</a:t>
            </a:r>
            <a:r>
              <a:rPr sz="2700" spc="60" dirty="0">
                <a:latin typeface="Times New Roman"/>
                <a:cs typeface="Times New Roman"/>
              </a:rPr>
              <a:t>)</a:t>
            </a:r>
            <a:r>
              <a:rPr sz="2700" i="1" spc="60" dirty="0">
                <a:latin typeface="Times New Roman"/>
                <a:cs typeface="Times New Roman"/>
              </a:rPr>
              <a:t>P</a:t>
            </a:r>
            <a:r>
              <a:rPr sz="2700" spc="60" dirty="0">
                <a:latin typeface="Times New Roman"/>
                <a:cs typeface="Times New Roman"/>
              </a:rPr>
              <a:t>(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i="1" spc="-50" dirty="0">
                <a:latin typeface="Times New Roman"/>
                <a:cs typeface="Times New Roman"/>
              </a:rPr>
              <a:t>f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Times New Roman"/>
                <a:cs typeface="Times New Roman"/>
              </a:rPr>
              <a:t>|</a:t>
            </a:r>
            <a:r>
              <a:rPr sz="2700" spc="-195" dirty="0">
                <a:latin typeface="Times New Roman"/>
                <a:cs typeface="Times New Roman"/>
              </a:rPr>
              <a:t> </a:t>
            </a:r>
            <a:r>
              <a:rPr sz="2700" i="1" spc="-25" dirty="0">
                <a:latin typeface="Times New Roman"/>
                <a:cs typeface="Times New Roman"/>
              </a:rPr>
              <a:t>e</a:t>
            </a:r>
            <a:r>
              <a:rPr sz="2700" spc="-25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6357" y="1800351"/>
            <a:ext cx="114935" cy="267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i="1" spc="-50" dirty="0">
                <a:latin typeface="Times New Roman"/>
                <a:cs typeface="Times New Roman"/>
              </a:rPr>
              <a:t>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74910" y="1569567"/>
            <a:ext cx="1372235" cy="440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latin typeface="Symbol"/>
                <a:cs typeface="Symbol"/>
              </a:rPr>
              <a:t>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arg</a:t>
            </a:r>
            <a:r>
              <a:rPr sz="2700" spc="-29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Times New Roman"/>
                <a:cs typeface="Times New Roman"/>
              </a:rPr>
              <a:t>max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5934" y="825690"/>
            <a:ext cx="2937510" cy="440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2605405" algn="l"/>
              </a:tabLst>
            </a:pPr>
            <a:r>
              <a:rPr sz="2700" i="1" dirty="0">
                <a:latin typeface="Times New Roman"/>
                <a:cs typeface="Times New Roman"/>
              </a:rPr>
              <a:t>e</a:t>
            </a:r>
            <a:r>
              <a:rPr sz="2700" i="1" spc="2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Symbol"/>
                <a:cs typeface="Symbol"/>
              </a:rPr>
              <a:t>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arg</a:t>
            </a:r>
            <a:r>
              <a:rPr sz="2700" spc="-254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max</a:t>
            </a:r>
            <a:r>
              <a:rPr sz="2325" i="1" baseline="-25089" dirty="0">
                <a:latin typeface="Times New Roman"/>
                <a:cs typeface="Times New Roman"/>
              </a:rPr>
              <a:t>e</a:t>
            </a:r>
            <a:r>
              <a:rPr sz="2325" i="1" spc="644" baseline="-25089" dirty="0">
                <a:latin typeface="Times New Roman"/>
                <a:cs typeface="Times New Roman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P</a:t>
            </a:r>
            <a:r>
              <a:rPr sz="2700" dirty="0">
                <a:latin typeface="Times New Roman"/>
                <a:cs typeface="Times New Roman"/>
              </a:rPr>
              <a:t>(</a:t>
            </a:r>
            <a:r>
              <a:rPr sz="2700" i="1" dirty="0">
                <a:latin typeface="Times New Roman"/>
                <a:cs typeface="Times New Roman"/>
              </a:rPr>
              <a:t>e</a:t>
            </a:r>
            <a:r>
              <a:rPr sz="2700" i="1" spc="-185" dirty="0">
                <a:latin typeface="Times New Roman"/>
                <a:cs typeface="Times New Roman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|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i="1" dirty="0">
                <a:latin typeface="Times New Roman"/>
                <a:cs typeface="Times New Roman"/>
              </a:rPr>
              <a:t>f</a:t>
            </a:r>
            <a:r>
              <a:rPr sz="2700" i="1" spc="-40" dirty="0">
                <a:latin typeface="Times New Roman"/>
                <a:cs typeface="Times New Roman"/>
              </a:rPr>
              <a:t> </a:t>
            </a:r>
            <a:r>
              <a:rPr sz="2700" spc="-50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0480" y="2352852"/>
            <a:ext cx="7990205" cy="33515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076575">
              <a:lnSpc>
                <a:spcPct val="100000"/>
              </a:lnSpc>
              <a:spcBef>
                <a:spcPts val="120"/>
              </a:spcBef>
              <a:tabLst>
                <a:tab pos="5906770" algn="l"/>
              </a:tabLst>
            </a:pPr>
            <a:r>
              <a:rPr sz="2700" dirty="0">
                <a:latin typeface="Symbol"/>
                <a:cs typeface="Symbol"/>
              </a:rPr>
              <a:t>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arg</a:t>
            </a:r>
            <a:r>
              <a:rPr sz="2700" spc="-2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max</a:t>
            </a:r>
            <a:r>
              <a:rPr sz="2325" i="1" baseline="-25089" dirty="0">
                <a:latin typeface="Times New Roman"/>
                <a:cs typeface="Times New Roman"/>
              </a:rPr>
              <a:t>e</a:t>
            </a:r>
            <a:r>
              <a:rPr sz="2325" i="1" spc="637" baseline="-25089" dirty="0">
                <a:latin typeface="Times New Roman"/>
                <a:cs typeface="Times New Roman"/>
              </a:rPr>
              <a:t> </a:t>
            </a:r>
            <a:r>
              <a:rPr sz="2700" i="1" spc="60" dirty="0">
                <a:latin typeface="Times New Roman"/>
                <a:cs typeface="Times New Roman"/>
              </a:rPr>
              <a:t>P</a:t>
            </a:r>
            <a:r>
              <a:rPr sz="2700" spc="60" dirty="0">
                <a:latin typeface="Times New Roman"/>
                <a:cs typeface="Times New Roman"/>
              </a:rPr>
              <a:t>(</a:t>
            </a:r>
            <a:r>
              <a:rPr sz="2700" i="1" spc="60" dirty="0">
                <a:latin typeface="Times New Roman"/>
                <a:cs typeface="Times New Roman"/>
              </a:rPr>
              <a:t>e</a:t>
            </a:r>
            <a:r>
              <a:rPr sz="2700" spc="60" dirty="0">
                <a:latin typeface="Times New Roman"/>
                <a:cs typeface="Times New Roman"/>
              </a:rPr>
              <a:t>)</a:t>
            </a:r>
            <a:r>
              <a:rPr sz="2700" i="1" spc="60" dirty="0">
                <a:latin typeface="Times New Roman"/>
                <a:cs typeface="Times New Roman"/>
              </a:rPr>
              <a:t>P</a:t>
            </a:r>
            <a:r>
              <a:rPr sz="2700" spc="60" dirty="0">
                <a:latin typeface="Times New Roman"/>
                <a:cs typeface="Times New Roman"/>
              </a:rPr>
              <a:t>(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i="1" spc="-50" dirty="0">
                <a:latin typeface="Times New Roman"/>
                <a:cs typeface="Times New Roman"/>
              </a:rPr>
              <a:t>f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dirty="0">
                <a:latin typeface="Times New Roman"/>
                <a:cs typeface="Times New Roman"/>
              </a:rPr>
              <a:t>|</a:t>
            </a:r>
            <a:r>
              <a:rPr sz="2700" spc="-195" dirty="0">
                <a:latin typeface="Times New Roman"/>
                <a:cs typeface="Times New Roman"/>
              </a:rPr>
              <a:t> </a:t>
            </a:r>
            <a:r>
              <a:rPr sz="2700" i="1" spc="-25" dirty="0">
                <a:latin typeface="Times New Roman"/>
                <a:cs typeface="Times New Roman"/>
              </a:rPr>
              <a:t>e</a:t>
            </a:r>
            <a:r>
              <a:rPr sz="2700" spc="-25" dirty="0">
                <a:latin typeface="Times New Roman"/>
                <a:cs typeface="Times New Roman"/>
              </a:rPr>
              <a:t>)</a:t>
            </a:r>
            <a:endParaRPr sz="2700">
              <a:latin typeface="Times New Roman"/>
              <a:cs typeface="Times New Roman"/>
            </a:endParaRPr>
          </a:p>
          <a:p>
            <a:pPr marL="38100" marR="3489325">
              <a:lnSpc>
                <a:spcPct val="124600"/>
              </a:lnSpc>
              <a:spcBef>
                <a:spcPts val="1860"/>
              </a:spcBef>
            </a:pPr>
            <a:r>
              <a:rPr sz="2400" dirty="0">
                <a:latin typeface="Times New Roman"/>
                <a:cs typeface="Times New Roman"/>
              </a:rPr>
              <a:t>Vấn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đề: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không gian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tìm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kiếm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vô </a:t>
            </a:r>
            <a:r>
              <a:rPr sz="2400" spc="-25" dirty="0">
                <a:latin typeface="Times New Roman"/>
                <a:cs typeface="Times New Roman"/>
              </a:rPr>
              <a:t>hạn </a:t>
            </a:r>
            <a:r>
              <a:rPr sz="2400" spc="-20" dirty="0">
                <a:latin typeface="Times New Roman"/>
                <a:cs typeface="Times New Roman"/>
              </a:rPr>
              <a:t>Mẹo:</a:t>
            </a:r>
            <a:endParaRPr sz="2400">
              <a:latin typeface="Times New Roman"/>
              <a:cs typeface="Times New Roman"/>
            </a:endParaRPr>
          </a:p>
          <a:p>
            <a:pPr marL="266700" marR="138430" indent="-229235">
              <a:lnSpc>
                <a:spcPts val="2380"/>
              </a:lnSpc>
              <a:spcBef>
                <a:spcPts val="1050"/>
              </a:spcBef>
              <a:buFont typeface="Arial"/>
              <a:buChar char="•"/>
              <a:tabLst>
                <a:tab pos="266700" algn="l"/>
              </a:tabLst>
            </a:pPr>
            <a:r>
              <a:rPr sz="2200" dirty="0">
                <a:latin typeface="Times New Roman"/>
                <a:cs typeface="Times New Roman"/>
              </a:rPr>
              <a:t>tìm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kiếm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dùng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ngăn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xếp: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xây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dựng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dần,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lưu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trong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stack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các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phần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đã </a:t>
            </a:r>
            <a:r>
              <a:rPr sz="2200" spc="-20" dirty="0">
                <a:latin typeface="Times New Roman"/>
                <a:cs typeface="Times New Roman"/>
              </a:rPr>
              <a:t>dịch</a:t>
            </a:r>
            <a:endParaRPr sz="2200">
              <a:latin typeface="Times New Roman"/>
              <a:cs typeface="Times New Roman"/>
            </a:endParaRPr>
          </a:p>
          <a:p>
            <a:pPr marL="266700" marR="30480" indent="-229235">
              <a:lnSpc>
                <a:spcPts val="2380"/>
              </a:lnSpc>
              <a:spcBef>
                <a:spcPts val="985"/>
              </a:spcBef>
              <a:buFont typeface="Arial"/>
              <a:buChar char="•"/>
              <a:tabLst>
                <a:tab pos="266700" algn="l"/>
              </a:tabLst>
            </a:pPr>
            <a:r>
              <a:rPr sz="2200" dirty="0">
                <a:latin typeface="Times New Roman"/>
                <a:cs typeface="Times New Roman"/>
              </a:rPr>
              <a:t>sử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dụng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một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số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độ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đo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về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độ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phù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hợp,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vd.,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chamber/house,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(nhưng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có </a:t>
            </a:r>
            <a:r>
              <a:rPr sz="2200" dirty="0">
                <a:latin typeface="Times New Roman"/>
                <a:cs typeface="Times New Roman"/>
              </a:rPr>
              <a:t>thể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đi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sai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đường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nếu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từ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thường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xuất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hiện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với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từ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khác,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như </a:t>
            </a:r>
            <a:r>
              <a:rPr sz="2200" i="1" dirty="0">
                <a:latin typeface="Times New Roman"/>
                <a:cs typeface="Times New Roman"/>
              </a:rPr>
              <a:t>commune/house,</a:t>
            </a:r>
            <a:r>
              <a:rPr sz="2200" i="1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vì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có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Chambre</a:t>
            </a:r>
            <a:r>
              <a:rPr sz="2200" i="1" spc="-5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de</a:t>
            </a:r>
            <a:r>
              <a:rPr sz="2200" i="1" spc="-4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Communes</a:t>
            </a:r>
            <a:r>
              <a:rPr sz="2200" i="1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(hạ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nghị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viện)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914" y="985748"/>
            <a:ext cx="54074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dirty="0">
                <a:solidFill>
                  <a:srgbClr val="44546A"/>
                </a:solidFill>
                <a:latin typeface="Carlito"/>
                <a:cs typeface="Carlito"/>
              </a:rPr>
              <a:t>Học</a:t>
            </a:r>
            <a:r>
              <a:rPr i="1" spc="-120" dirty="0">
                <a:solidFill>
                  <a:srgbClr val="44546A"/>
                </a:solidFill>
                <a:latin typeface="Carlito"/>
                <a:cs typeface="Carlito"/>
              </a:rPr>
              <a:t> </a:t>
            </a:r>
            <a:r>
              <a:rPr i="1" dirty="0">
                <a:solidFill>
                  <a:srgbClr val="44546A"/>
                </a:solidFill>
                <a:latin typeface="Carlito"/>
                <a:cs typeface="Carlito"/>
              </a:rPr>
              <a:t>mô</a:t>
            </a:r>
            <a:r>
              <a:rPr i="1" spc="-100" dirty="0">
                <a:solidFill>
                  <a:srgbClr val="44546A"/>
                </a:solidFill>
                <a:latin typeface="Carlito"/>
                <a:cs typeface="Carlito"/>
              </a:rPr>
              <a:t> </a:t>
            </a:r>
            <a:r>
              <a:rPr i="1" dirty="0">
                <a:solidFill>
                  <a:srgbClr val="44546A"/>
                </a:solidFill>
                <a:latin typeface="Carlito"/>
                <a:cs typeface="Carlito"/>
              </a:rPr>
              <a:t>hình</a:t>
            </a:r>
            <a:r>
              <a:rPr i="1" spc="-114" dirty="0">
                <a:solidFill>
                  <a:srgbClr val="44546A"/>
                </a:solidFill>
                <a:latin typeface="Carlito"/>
                <a:cs typeface="Carlito"/>
              </a:rPr>
              <a:t> </a:t>
            </a:r>
            <a:r>
              <a:rPr i="1" spc="-20" dirty="0">
                <a:solidFill>
                  <a:srgbClr val="44546A"/>
                </a:solidFill>
                <a:latin typeface="Carlito"/>
                <a:cs typeface="Carlito"/>
              </a:rPr>
              <a:t>dịch</a:t>
            </a:r>
          </a:p>
        </p:txBody>
      </p:sp>
      <p:sp>
        <p:nvSpPr>
          <p:cNvPr id="3" name="object 3"/>
          <p:cNvSpPr/>
          <p:nvPr/>
        </p:nvSpPr>
        <p:spPr>
          <a:xfrm>
            <a:off x="950975" y="2123693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39">
                <a:moveTo>
                  <a:pt x="73152" y="0"/>
                </a:moveTo>
                <a:lnTo>
                  <a:pt x="96012" y="0"/>
                </a:lnTo>
              </a:path>
              <a:path w="205740" h="205739">
                <a:moveTo>
                  <a:pt x="109728" y="0"/>
                </a:moveTo>
                <a:lnTo>
                  <a:pt x="128015" y="0"/>
                </a:lnTo>
              </a:path>
              <a:path w="205740" h="205739">
                <a:moveTo>
                  <a:pt x="73152" y="4572"/>
                </a:moveTo>
                <a:lnTo>
                  <a:pt x="96012" y="4572"/>
                </a:lnTo>
              </a:path>
              <a:path w="205740" h="205739">
                <a:moveTo>
                  <a:pt x="109728" y="4572"/>
                </a:moveTo>
                <a:lnTo>
                  <a:pt x="128015" y="4572"/>
                </a:lnTo>
              </a:path>
              <a:path w="205740" h="205739">
                <a:moveTo>
                  <a:pt x="73152" y="9144"/>
                </a:moveTo>
                <a:lnTo>
                  <a:pt x="96012" y="9144"/>
                </a:lnTo>
              </a:path>
              <a:path w="205740" h="205739">
                <a:moveTo>
                  <a:pt x="109728" y="9144"/>
                </a:moveTo>
                <a:lnTo>
                  <a:pt x="128015" y="9144"/>
                </a:lnTo>
              </a:path>
              <a:path w="205740" h="205739">
                <a:moveTo>
                  <a:pt x="45720" y="13715"/>
                </a:moveTo>
                <a:lnTo>
                  <a:pt x="96012" y="13715"/>
                </a:lnTo>
              </a:path>
              <a:path w="205740" h="205739">
                <a:moveTo>
                  <a:pt x="109728" y="13715"/>
                </a:moveTo>
                <a:lnTo>
                  <a:pt x="155447" y="13715"/>
                </a:lnTo>
              </a:path>
              <a:path w="205740" h="205739">
                <a:moveTo>
                  <a:pt x="45720" y="18287"/>
                </a:moveTo>
                <a:lnTo>
                  <a:pt x="96012" y="18287"/>
                </a:lnTo>
              </a:path>
              <a:path w="205740" h="205739">
                <a:moveTo>
                  <a:pt x="109728" y="18287"/>
                </a:moveTo>
                <a:lnTo>
                  <a:pt x="155447" y="18287"/>
                </a:lnTo>
              </a:path>
              <a:path w="205740" h="205739">
                <a:moveTo>
                  <a:pt x="45720" y="22860"/>
                </a:moveTo>
                <a:lnTo>
                  <a:pt x="96012" y="22860"/>
                </a:lnTo>
              </a:path>
              <a:path w="205740" h="205739">
                <a:moveTo>
                  <a:pt x="109728" y="22860"/>
                </a:moveTo>
                <a:lnTo>
                  <a:pt x="155447" y="22860"/>
                </a:lnTo>
              </a:path>
              <a:path w="205740" h="205739">
                <a:moveTo>
                  <a:pt x="32004" y="27432"/>
                </a:moveTo>
                <a:lnTo>
                  <a:pt x="96012" y="27432"/>
                </a:lnTo>
              </a:path>
              <a:path w="205740" h="205739">
                <a:moveTo>
                  <a:pt x="109728" y="27432"/>
                </a:moveTo>
                <a:lnTo>
                  <a:pt x="169163" y="27432"/>
                </a:lnTo>
              </a:path>
              <a:path w="205740" h="205739">
                <a:moveTo>
                  <a:pt x="32004" y="32003"/>
                </a:moveTo>
                <a:lnTo>
                  <a:pt x="96012" y="32003"/>
                </a:lnTo>
              </a:path>
              <a:path w="205740" h="205739">
                <a:moveTo>
                  <a:pt x="109728" y="32003"/>
                </a:moveTo>
                <a:lnTo>
                  <a:pt x="169163" y="32003"/>
                </a:lnTo>
              </a:path>
              <a:path w="205740" h="205739">
                <a:moveTo>
                  <a:pt x="22860" y="36575"/>
                </a:moveTo>
                <a:lnTo>
                  <a:pt x="96012" y="36575"/>
                </a:lnTo>
              </a:path>
              <a:path w="205740" h="205739">
                <a:moveTo>
                  <a:pt x="109728" y="36575"/>
                </a:moveTo>
                <a:lnTo>
                  <a:pt x="178308" y="36575"/>
                </a:lnTo>
              </a:path>
              <a:path w="205740" h="205739">
                <a:moveTo>
                  <a:pt x="22860" y="41148"/>
                </a:moveTo>
                <a:lnTo>
                  <a:pt x="96012" y="41148"/>
                </a:lnTo>
              </a:path>
              <a:path w="205740" h="205739">
                <a:moveTo>
                  <a:pt x="109728" y="41148"/>
                </a:moveTo>
                <a:lnTo>
                  <a:pt x="178308" y="41148"/>
                </a:lnTo>
              </a:path>
              <a:path w="205740" h="205739">
                <a:moveTo>
                  <a:pt x="22860" y="45720"/>
                </a:moveTo>
                <a:lnTo>
                  <a:pt x="96012" y="45720"/>
                </a:lnTo>
              </a:path>
              <a:path w="205740" h="205739">
                <a:moveTo>
                  <a:pt x="109728" y="45720"/>
                </a:moveTo>
                <a:lnTo>
                  <a:pt x="178308" y="45720"/>
                </a:lnTo>
              </a:path>
              <a:path w="205740" h="205739">
                <a:moveTo>
                  <a:pt x="9143" y="50291"/>
                </a:moveTo>
                <a:lnTo>
                  <a:pt x="96012" y="50291"/>
                </a:lnTo>
              </a:path>
              <a:path w="205740" h="205739">
                <a:moveTo>
                  <a:pt x="109728" y="50291"/>
                </a:moveTo>
                <a:lnTo>
                  <a:pt x="192024" y="50291"/>
                </a:lnTo>
              </a:path>
              <a:path w="205740" h="205739">
                <a:moveTo>
                  <a:pt x="9143" y="54863"/>
                </a:moveTo>
                <a:lnTo>
                  <a:pt x="96012" y="54863"/>
                </a:lnTo>
              </a:path>
              <a:path w="205740" h="205739">
                <a:moveTo>
                  <a:pt x="109728" y="54863"/>
                </a:moveTo>
                <a:lnTo>
                  <a:pt x="192024" y="54863"/>
                </a:lnTo>
              </a:path>
              <a:path w="205740" h="205739">
                <a:moveTo>
                  <a:pt x="9143" y="59436"/>
                </a:moveTo>
                <a:lnTo>
                  <a:pt x="96012" y="59436"/>
                </a:lnTo>
              </a:path>
              <a:path w="205740" h="205739">
                <a:moveTo>
                  <a:pt x="109728" y="59436"/>
                </a:moveTo>
                <a:lnTo>
                  <a:pt x="192024" y="59436"/>
                </a:lnTo>
              </a:path>
              <a:path w="205740" h="205739">
                <a:moveTo>
                  <a:pt x="9143" y="64008"/>
                </a:moveTo>
                <a:lnTo>
                  <a:pt x="96012" y="64008"/>
                </a:lnTo>
              </a:path>
              <a:path w="205740" h="205739">
                <a:moveTo>
                  <a:pt x="109728" y="64008"/>
                </a:moveTo>
                <a:lnTo>
                  <a:pt x="192024" y="64008"/>
                </a:lnTo>
              </a:path>
              <a:path w="205740" h="205739">
                <a:moveTo>
                  <a:pt x="9143" y="68580"/>
                </a:moveTo>
                <a:lnTo>
                  <a:pt x="96012" y="68580"/>
                </a:lnTo>
              </a:path>
              <a:path w="205740" h="205739">
                <a:moveTo>
                  <a:pt x="109728" y="68580"/>
                </a:moveTo>
                <a:lnTo>
                  <a:pt x="192024" y="68580"/>
                </a:lnTo>
              </a:path>
              <a:path w="205740" h="205739">
                <a:moveTo>
                  <a:pt x="0" y="73151"/>
                </a:moveTo>
                <a:lnTo>
                  <a:pt x="73152" y="73151"/>
                </a:lnTo>
              </a:path>
              <a:path w="205740" h="205739">
                <a:moveTo>
                  <a:pt x="128015" y="73151"/>
                </a:moveTo>
                <a:lnTo>
                  <a:pt x="205740" y="73151"/>
                </a:lnTo>
              </a:path>
              <a:path w="205740" h="205739">
                <a:moveTo>
                  <a:pt x="0" y="77724"/>
                </a:moveTo>
                <a:lnTo>
                  <a:pt x="73152" y="77724"/>
                </a:lnTo>
              </a:path>
              <a:path w="205740" h="205739">
                <a:moveTo>
                  <a:pt x="128015" y="77724"/>
                </a:moveTo>
                <a:lnTo>
                  <a:pt x="205740" y="77724"/>
                </a:lnTo>
              </a:path>
              <a:path w="205740" h="205739">
                <a:moveTo>
                  <a:pt x="0" y="82296"/>
                </a:moveTo>
                <a:lnTo>
                  <a:pt x="73152" y="82296"/>
                </a:lnTo>
              </a:path>
              <a:path w="205740" h="205739">
                <a:moveTo>
                  <a:pt x="82296" y="82296"/>
                </a:moveTo>
                <a:lnTo>
                  <a:pt x="118872" y="82296"/>
                </a:lnTo>
              </a:path>
              <a:path w="205740" h="205739">
                <a:moveTo>
                  <a:pt x="128015" y="82296"/>
                </a:moveTo>
                <a:lnTo>
                  <a:pt x="205740" y="82296"/>
                </a:lnTo>
              </a:path>
              <a:path w="205740" h="205739">
                <a:moveTo>
                  <a:pt x="0" y="86868"/>
                </a:moveTo>
                <a:lnTo>
                  <a:pt x="73152" y="86868"/>
                </a:lnTo>
              </a:path>
              <a:path w="205740" h="205739">
                <a:moveTo>
                  <a:pt x="82296" y="86868"/>
                </a:moveTo>
                <a:lnTo>
                  <a:pt x="118872" y="86868"/>
                </a:lnTo>
              </a:path>
              <a:path w="205740" h="205739">
                <a:moveTo>
                  <a:pt x="128015" y="86868"/>
                </a:moveTo>
                <a:lnTo>
                  <a:pt x="205740" y="86868"/>
                </a:lnTo>
              </a:path>
              <a:path w="205740" h="205739">
                <a:moveTo>
                  <a:pt x="0" y="91439"/>
                </a:moveTo>
                <a:lnTo>
                  <a:pt x="73152" y="91439"/>
                </a:lnTo>
              </a:path>
              <a:path w="205740" h="205739">
                <a:moveTo>
                  <a:pt x="82296" y="91439"/>
                </a:moveTo>
                <a:lnTo>
                  <a:pt x="118872" y="91439"/>
                </a:lnTo>
              </a:path>
              <a:path w="205740" h="205739">
                <a:moveTo>
                  <a:pt x="128015" y="91439"/>
                </a:moveTo>
                <a:lnTo>
                  <a:pt x="205740" y="91439"/>
                </a:lnTo>
              </a:path>
              <a:path w="205740" h="205739">
                <a:moveTo>
                  <a:pt x="82296" y="96012"/>
                </a:moveTo>
                <a:lnTo>
                  <a:pt x="118872" y="96012"/>
                </a:lnTo>
              </a:path>
              <a:path w="205740" h="205739">
                <a:moveTo>
                  <a:pt x="82296" y="100584"/>
                </a:moveTo>
                <a:lnTo>
                  <a:pt x="118872" y="100584"/>
                </a:lnTo>
              </a:path>
              <a:path w="205740" h="205739">
                <a:moveTo>
                  <a:pt x="82296" y="105156"/>
                </a:moveTo>
                <a:lnTo>
                  <a:pt x="118872" y="105156"/>
                </a:lnTo>
              </a:path>
              <a:path w="205740" h="205739">
                <a:moveTo>
                  <a:pt x="0" y="109727"/>
                </a:moveTo>
                <a:lnTo>
                  <a:pt x="73152" y="109727"/>
                </a:lnTo>
              </a:path>
              <a:path w="205740" h="205739">
                <a:moveTo>
                  <a:pt x="82296" y="109727"/>
                </a:moveTo>
                <a:lnTo>
                  <a:pt x="118872" y="109727"/>
                </a:lnTo>
              </a:path>
              <a:path w="205740" h="205739">
                <a:moveTo>
                  <a:pt x="128015" y="109727"/>
                </a:moveTo>
                <a:lnTo>
                  <a:pt x="205740" y="109727"/>
                </a:lnTo>
              </a:path>
              <a:path w="205740" h="205739">
                <a:moveTo>
                  <a:pt x="0" y="114300"/>
                </a:moveTo>
                <a:lnTo>
                  <a:pt x="73152" y="114300"/>
                </a:lnTo>
              </a:path>
              <a:path w="205740" h="205739">
                <a:moveTo>
                  <a:pt x="82296" y="114300"/>
                </a:moveTo>
                <a:lnTo>
                  <a:pt x="118872" y="114300"/>
                </a:lnTo>
              </a:path>
              <a:path w="205740" h="205739">
                <a:moveTo>
                  <a:pt x="128015" y="114300"/>
                </a:moveTo>
                <a:lnTo>
                  <a:pt x="205740" y="114300"/>
                </a:lnTo>
              </a:path>
              <a:path w="205740" h="205739">
                <a:moveTo>
                  <a:pt x="0" y="118872"/>
                </a:moveTo>
                <a:lnTo>
                  <a:pt x="73152" y="118872"/>
                </a:lnTo>
              </a:path>
              <a:path w="205740" h="205739">
                <a:moveTo>
                  <a:pt x="82296" y="118872"/>
                </a:moveTo>
                <a:lnTo>
                  <a:pt x="118872" y="118872"/>
                </a:lnTo>
              </a:path>
              <a:path w="205740" h="205739">
                <a:moveTo>
                  <a:pt x="128015" y="118872"/>
                </a:moveTo>
                <a:lnTo>
                  <a:pt x="205740" y="118872"/>
                </a:lnTo>
              </a:path>
              <a:path w="205740" h="205739">
                <a:moveTo>
                  <a:pt x="0" y="123444"/>
                </a:moveTo>
                <a:lnTo>
                  <a:pt x="73152" y="123444"/>
                </a:lnTo>
              </a:path>
              <a:path w="205740" h="205739">
                <a:moveTo>
                  <a:pt x="128015" y="123444"/>
                </a:moveTo>
                <a:lnTo>
                  <a:pt x="205740" y="123444"/>
                </a:lnTo>
              </a:path>
              <a:path w="205740" h="205739">
                <a:moveTo>
                  <a:pt x="0" y="128015"/>
                </a:moveTo>
                <a:lnTo>
                  <a:pt x="73152" y="128015"/>
                </a:lnTo>
              </a:path>
              <a:path w="205740" h="205739">
                <a:moveTo>
                  <a:pt x="128015" y="128015"/>
                </a:moveTo>
                <a:lnTo>
                  <a:pt x="205740" y="128015"/>
                </a:lnTo>
              </a:path>
              <a:path w="205740" h="205739">
                <a:moveTo>
                  <a:pt x="9143" y="132587"/>
                </a:moveTo>
                <a:lnTo>
                  <a:pt x="96012" y="132587"/>
                </a:lnTo>
              </a:path>
              <a:path w="205740" h="205739">
                <a:moveTo>
                  <a:pt x="109728" y="132587"/>
                </a:moveTo>
                <a:lnTo>
                  <a:pt x="192024" y="132587"/>
                </a:lnTo>
              </a:path>
              <a:path w="205740" h="205739">
                <a:moveTo>
                  <a:pt x="9143" y="137160"/>
                </a:moveTo>
                <a:lnTo>
                  <a:pt x="96012" y="137160"/>
                </a:lnTo>
              </a:path>
              <a:path w="205740" h="205739">
                <a:moveTo>
                  <a:pt x="109728" y="137160"/>
                </a:moveTo>
                <a:lnTo>
                  <a:pt x="192024" y="137160"/>
                </a:lnTo>
              </a:path>
              <a:path w="205740" h="205739">
                <a:moveTo>
                  <a:pt x="9143" y="141732"/>
                </a:moveTo>
                <a:lnTo>
                  <a:pt x="96012" y="141732"/>
                </a:lnTo>
              </a:path>
              <a:path w="205740" h="205739">
                <a:moveTo>
                  <a:pt x="109728" y="141732"/>
                </a:moveTo>
                <a:lnTo>
                  <a:pt x="192024" y="141732"/>
                </a:lnTo>
              </a:path>
              <a:path w="205740" h="205739">
                <a:moveTo>
                  <a:pt x="9143" y="146303"/>
                </a:moveTo>
                <a:lnTo>
                  <a:pt x="96012" y="146303"/>
                </a:lnTo>
              </a:path>
              <a:path w="205740" h="205739">
                <a:moveTo>
                  <a:pt x="109728" y="146303"/>
                </a:moveTo>
                <a:lnTo>
                  <a:pt x="192024" y="146303"/>
                </a:lnTo>
              </a:path>
              <a:path w="205740" h="205739">
                <a:moveTo>
                  <a:pt x="9143" y="150875"/>
                </a:moveTo>
                <a:lnTo>
                  <a:pt x="96012" y="150875"/>
                </a:lnTo>
              </a:path>
              <a:path w="205740" h="205739">
                <a:moveTo>
                  <a:pt x="109728" y="150875"/>
                </a:moveTo>
                <a:lnTo>
                  <a:pt x="192024" y="150875"/>
                </a:lnTo>
              </a:path>
              <a:path w="205740" h="205739">
                <a:moveTo>
                  <a:pt x="9143" y="155448"/>
                </a:moveTo>
                <a:lnTo>
                  <a:pt x="96012" y="155448"/>
                </a:lnTo>
              </a:path>
              <a:path w="205740" h="205739">
                <a:moveTo>
                  <a:pt x="109728" y="155448"/>
                </a:moveTo>
                <a:lnTo>
                  <a:pt x="192024" y="155448"/>
                </a:lnTo>
              </a:path>
              <a:path w="205740" h="205739">
                <a:moveTo>
                  <a:pt x="22860" y="160020"/>
                </a:moveTo>
                <a:lnTo>
                  <a:pt x="96012" y="160020"/>
                </a:lnTo>
              </a:path>
              <a:path w="205740" h="205739">
                <a:moveTo>
                  <a:pt x="109728" y="160020"/>
                </a:moveTo>
                <a:lnTo>
                  <a:pt x="178308" y="160020"/>
                </a:lnTo>
              </a:path>
              <a:path w="205740" h="205739">
                <a:moveTo>
                  <a:pt x="22860" y="164591"/>
                </a:moveTo>
                <a:lnTo>
                  <a:pt x="96012" y="164591"/>
                </a:lnTo>
              </a:path>
              <a:path w="205740" h="205739">
                <a:moveTo>
                  <a:pt x="109728" y="164591"/>
                </a:moveTo>
                <a:lnTo>
                  <a:pt x="178308" y="164591"/>
                </a:lnTo>
              </a:path>
              <a:path w="205740" h="205739">
                <a:moveTo>
                  <a:pt x="22860" y="169163"/>
                </a:moveTo>
                <a:lnTo>
                  <a:pt x="96012" y="169163"/>
                </a:lnTo>
              </a:path>
              <a:path w="205740" h="205739">
                <a:moveTo>
                  <a:pt x="109728" y="169163"/>
                </a:moveTo>
                <a:lnTo>
                  <a:pt x="178308" y="169163"/>
                </a:lnTo>
              </a:path>
              <a:path w="205740" h="205739">
                <a:moveTo>
                  <a:pt x="32004" y="173736"/>
                </a:moveTo>
                <a:lnTo>
                  <a:pt x="96012" y="173736"/>
                </a:lnTo>
              </a:path>
              <a:path w="205740" h="205739">
                <a:moveTo>
                  <a:pt x="109728" y="173736"/>
                </a:moveTo>
                <a:lnTo>
                  <a:pt x="169163" y="173736"/>
                </a:lnTo>
              </a:path>
              <a:path w="205740" h="205739">
                <a:moveTo>
                  <a:pt x="32004" y="178308"/>
                </a:moveTo>
                <a:lnTo>
                  <a:pt x="96012" y="178308"/>
                </a:lnTo>
              </a:path>
              <a:path w="205740" h="205739">
                <a:moveTo>
                  <a:pt x="109728" y="178308"/>
                </a:moveTo>
                <a:lnTo>
                  <a:pt x="169163" y="178308"/>
                </a:lnTo>
              </a:path>
              <a:path w="205740" h="205739">
                <a:moveTo>
                  <a:pt x="45720" y="182880"/>
                </a:moveTo>
                <a:lnTo>
                  <a:pt x="96012" y="182880"/>
                </a:lnTo>
              </a:path>
              <a:path w="205740" h="205739">
                <a:moveTo>
                  <a:pt x="109728" y="182880"/>
                </a:moveTo>
                <a:lnTo>
                  <a:pt x="155447" y="182880"/>
                </a:lnTo>
              </a:path>
              <a:path w="205740" h="205739">
                <a:moveTo>
                  <a:pt x="45720" y="187451"/>
                </a:moveTo>
                <a:lnTo>
                  <a:pt x="96012" y="187451"/>
                </a:lnTo>
              </a:path>
              <a:path w="205740" h="205739">
                <a:moveTo>
                  <a:pt x="109728" y="187451"/>
                </a:moveTo>
                <a:lnTo>
                  <a:pt x="155447" y="187451"/>
                </a:lnTo>
              </a:path>
              <a:path w="205740" h="205739">
                <a:moveTo>
                  <a:pt x="45720" y="192024"/>
                </a:moveTo>
                <a:lnTo>
                  <a:pt x="96012" y="192024"/>
                </a:lnTo>
              </a:path>
              <a:path w="205740" h="205739">
                <a:moveTo>
                  <a:pt x="109728" y="192024"/>
                </a:moveTo>
                <a:lnTo>
                  <a:pt x="155447" y="192024"/>
                </a:lnTo>
              </a:path>
              <a:path w="205740" h="205739">
                <a:moveTo>
                  <a:pt x="73152" y="196596"/>
                </a:moveTo>
                <a:lnTo>
                  <a:pt x="96012" y="196596"/>
                </a:lnTo>
              </a:path>
              <a:path w="205740" h="205739">
                <a:moveTo>
                  <a:pt x="109728" y="196596"/>
                </a:moveTo>
                <a:lnTo>
                  <a:pt x="128015" y="196596"/>
                </a:lnTo>
              </a:path>
              <a:path w="205740" h="205739">
                <a:moveTo>
                  <a:pt x="73152" y="201168"/>
                </a:moveTo>
                <a:lnTo>
                  <a:pt x="96012" y="201168"/>
                </a:lnTo>
              </a:path>
              <a:path w="205740" h="205739">
                <a:moveTo>
                  <a:pt x="109728" y="201168"/>
                </a:moveTo>
                <a:lnTo>
                  <a:pt x="128015" y="201168"/>
                </a:lnTo>
              </a:path>
              <a:path w="205740" h="205739">
                <a:moveTo>
                  <a:pt x="73152" y="205739"/>
                </a:moveTo>
                <a:lnTo>
                  <a:pt x="96012" y="205739"/>
                </a:lnTo>
              </a:path>
              <a:path w="205740" h="205739">
                <a:moveTo>
                  <a:pt x="109728" y="205739"/>
                </a:moveTo>
                <a:lnTo>
                  <a:pt x="128015" y="205739"/>
                </a:lnTo>
              </a:path>
            </a:pathLst>
          </a:custGeom>
          <a:ln w="4572">
            <a:solidFill>
              <a:srgbClr val="CD6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0975" y="3060953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39">
                <a:moveTo>
                  <a:pt x="73152" y="0"/>
                </a:moveTo>
                <a:lnTo>
                  <a:pt x="96012" y="0"/>
                </a:lnTo>
              </a:path>
              <a:path w="205740" h="205739">
                <a:moveTo>
                  <a:pt x="109728" y="0"/>
                </a:moveTo>
                <a:lnTo>
                  <a:pt x="128015" y="0"/>
                </a:lnTo>
              </a:path>
              <a:path w="205740" h="205739">
                <a:moveTo>
                  <a:pt x="73152" y="4572"/>
                </a:moveTo>
                <a:lnTo>
                  <a:pt x="96012" y="4572"/>
                </a:lnTo>
              </a:path>
              <a:path w="205740" h="205739">
                <a:moveTo>
                  <a:pt x="109728" y="4572"/>
                </a:moveTo>
                <a:lnTo>
                  <a:pt x="128015" y="4572"/>
                </a:lnTo>
              </a:path>
              <a:path w="205740" h="205739">
                <a:moveTo>
                  <a:pt x="73152" y="9143"/>
                </a:moveTo>
                <a:lnTo>
                  <a:pt x="96012" y="9143"/>
                </a:lnTo>
              </a:path>
              <a:path w="205740" h="205739">
                <a:moveTo>
                  <a:pt x="109728" y="9143"/>
                </a:moveTo>
                <a:lnTo>
                  <a:pt x="128015" y="9143"/>
                </a:lnTo>
              </a:path>
              <a:path w="205740" h="205739">
                <a:moveTo>
                  <a:pt x="45720" y="13715"/>
                </a:moveTo>
                <a:lnTo>
                  <a:pt x="96012" y="13715"/>
                </a:lnTo>
              </a:path>
              <a:path w="205740" h="205739">
                <a:moveTo>
                  <a:pt x="109728" y="13715"/>
                </a:moveTo>
                <a:lnTo>
                  <a:pt x="155447" y="13715"/>
                </a:lnTo>
              </a:path>
              <a:path w="205740" h="205739">
                <a:moveTo>
                  <a:pt x="45720" y="18287"/>
                </a:moveTo>
                <a:lnTo>
                  <a:pt x="96012" y="18287"/>
                </a:lnTo>
              </a:path>
              <a:path w="205740" h="205739">
                <a:moveTo>
                  <a:pt x="109728" y="18287"/>
                </a:moveTo>
                <a:lnTo>
                  <a:pt x="155447" y="18287"/>
                </a:lnTo>
              </a:path>
              <a:path w="205740" h="205739">
                <a:moveTo>
                  <a:pt x="32004" y="22860"/>
                </a:moveTo>
                <a:lnTo>
                  <a:pt x="96012" y="22860"/>
                </a:lnTo>
              </a:path>
              <a:path w="205740" h="205739">
                <a:moveTo>
                  <a:pt x="109728" y="22860"/>
                </a:moveTo>
                <a:lnTo>
                  <a:pt x="169163" y="22860"/>
                </a:lnTo>
              </a:path>
              <a:path w="205740" h="205739">
                <a:moveTo>
                  <a:pt x="32004" y="27431"/>
                </a:moveTo>
                <a:lnTo>
                  <a:pt x="96012" y="27431"/>
                </a:lnTo>
              </a:path>
              <a:path w="205740" h="205739">
                <a:moveTo>
                  <a:pt x="109728" y="27431"/>
                </a:moveTo>
                <a:lnTo>
                  <a:pt x="169163" y="27431"/>
                </a:lnTo>
              </a:path>
              <a:path w="205740" h="205739">
                <a:moveTo>
                  <a:pt x="32004" y="32003"/>
                </a:moveTo>
                <a:lnTo>
                  <a:pt x="96012" y="32003"/>
                </a:lnTo>
              </a:path>
              <a:path w="205740" h="205739">
                <a:moveTo>
                  <a:pt x="109728" y="32003"/>
                </a:moveTo>
                <a:lnTo>
                  <a:pt x="169163" y="32003"/>
                </a:lnTo>
              </a:path>
              <a:path w="205740" h="205739">
                <a:moveTo>
                  <a:pt x="22860" y="36575"/>
                </a:moveTo>
                <a:lnTo>
                  <a:pt x="96012" y="36575"/>
                </a:lnTo>
              </a:path>
              <a:path w="205740" h="205739">
                <a:moveTo>
                  <a:pt x="109728" y="36575"/>
                </a:moveTo>
                <a:lnTo>
                  <a:pt x="178308" y="36575"/>
                </a:lnTo>
              </a:path>
              <a:path w="205740" h="205739">
                <a:moveTo>
                  <a:pt x="22860" y="41148"/>
                </a:moveTo>
                <a:lnTo>
                  <a:pt x="96012" y="41148"/>
                </a:lnTo>
              </a:path>
              <a:path w="205740" h="205739">
                <a:moveTo>
                  <a:pt x="109728" y="41148"/>
                </a:moveTo>
                <a:lnTo>
                  <a:pt x="178308" y="41148"/>
                </a:lnTo>
              </a:path>
              <a:path w="205740" h="205739">
                <a:moveTo>
                  <a:pt x="22860" y="45720"/>
                </a:moveTo>
                <a:lnTo>
                  <a:pt x="96012" y="45720"/>
                </a:lnTo>
              </a:path>
              <a:path w="205740" h="205739">
                <a:moveTo>
                  <a:pt x="109728" y="45720"/>
                </a:moveTo>
                <a:lnTo>
                  <a:pt x="178308" y="45720"/>
                </a:lnTo>
              </a:path>
              <a:path w="205740" h="205739">
                <a:moveTo>
                  <a:pt x="9143" y="50291"/>
                </a:moveTo>
                <a:lnTo>
                  <a:pt x="96012" y="50291"/>
                </a:lnTo>
              </a:path>
              <a:path w="205740" h="205739">
                <a:moveTo>
                  <a:pt x="109728" y="50291"/>
                </a:moveTo>
                <a:lnTo>
                  <a:pt x="192024" y="50291"/>
                </a:lnTo>
              </a:path>
              <a:path w="205740" h="205739">
                <a:moveTo>
                  <a:pt x="9143" y="54863"/>
                </a:moveTo>
                <a:lnTo>
                  <a:pt x="96012" y="54863"/>
                </a:lnTo>
              </a:path>
              <a:path w="205740" h="205739">
                <a:moveTo>
                  <a:pt x="109728" y="54863"/>
                </a:moveTo>
                <a:lnTo>
                  <a:pt x="192024" y="54863"/>
                </a:lnTo>
              </a:path>
              <a:path w="205740" h="205739">
                <a:moveTo>
                  <a:pt x="9143" y="59436"/>
                </a:moveTo>
                <a:lnTo>
                  <a:pt x="96012" y="59436"/>
                </a:lnTo>
              </a:path>
              <a:path w="205740" h="205739">
                <a:moveTo>
                  <a:pt x="109728" y="59436"/>
                </a:moveTo>
                <a:lnTo>
                  <a:pt x="192024" y="59436"/>
                </a:lnTo>
              </a:path>
              <a:path w="205740" h="205739">
                <a:moveTo>
                  <a:pt x="9143" y="64008"/>
                </a:moveTo>
                <a:lnTo>
                  <a:pt x="96012" y="64008"/>
                </a:lnTo>
              </a:path>
              <a:path w="205740" h="205739">
                <a:moveTo>
                  <a:pt x="109728" y="64008"/>
                </a:moveTo>
                <a:lnTo>
                  <a:pt x="192024" y="64008"/>
                </a:lnTo>
              </a:path>
              <a:path w="205740" h="205739">
                <a:moveTo>
                  <a:pt x="9143" y="68579"/>
                </a:moveTo>
                <a:lnTo>
                  <a:pt x="96012" y="68579"/>
                </a:lnTo>
              </a:path>
              <a:path w="205740" h="205739">
                <a:moveTo>
                  <a:pt x="109728" y="68579"/>
                </a:moveTo>
                <a:lnTo>
                  <a:pt x="192024" y="68579"/>
                </a:lnTo>
              </a:path>
              <a:path w="205740" h="205739">
                <a:moveTo>
                  <a:pt x="0" y="73151"/>
                </a:moveTo>
                <a:lnTo>
                  <a:pt x="73152" y="73151"/>
                </a:lnTo>
              </a:path>
              <a:path w="205740" h="205739">
                <a:moveTo>
                  <a:pt x="128015" y="73151"/>
                </a:moveTo>
                <a:lnTo>
                  <a:pt x="205740" y="73151"/>
                </a:lnTo>
              </a:path>
              <a:path w="205740" h="205739">
                <a:moveTo>
                  <a:pt x="0" y="77724"/>
                </a:moveTo>
                <a:lnTo>
                  <a:pt x="73152" y="77724"/>
                </a:lnTo>
              </a:path>
              <a:path w="205740" h="205739">
                <a:moveTo>
                  <a:pt x="128015" y="77724"/>
                </a:moveTo>
                <a:lnTo>
                  <a:pt x="205740" y="77724"/>
                </a:lnTo>
              </a:path>
              <a:path w="205740" h="205739">
                <a:moveTo>
                  <a:pt x="0" y="82296"/>
                </a:moveTo>
                <a:lnTo>
                  <a:pt x="73152" y="82296"/>
                </a:lnTo>
              </a:path>
              <a:path w="205740" h="205739">
                <a:moveTo>
                  <a:pt x="128015" y="82296"/>
                </a:moveTo>
                <a:lnTo>
                  <a:pt x="205740" y="82296"/>
                </a:lnTo>
              </a:path>
              <a:path w="205740" h="205739">
                <a:moveTo>
                  <a:pt x="0" y="86867"/>
                </a:moveTo>
                <a:lnTo>
                  <a:pt x="73152" y="86867"/>
                </a:lnTo>
              </a:path>
              <a:path w="205740" h="205739">
                <a:moveTo>
                  <a:pt x="82296" y="86867"/>
                </a:moveTo>
                <a:lnTo>
                  <a:pt x="118872" y="86867"/>
                </a:lnTo>
              </a:path>
              <a:path w="205740" h="205739">
                <a:moveTo>
                  <a:pt x="128015" y="86867"/>
                </a:moveTo>
                <a:lnTo>
                  <a:pt x="205740" y="86867"/>
                </a:lnTo>
              </a:path>
              <a:path w="205740" h="205739">
                <a:moveTo>
                  <a:pt x="0" y="91439"/>
                </a:moveTo>
                <a:lnTo>
                  <a:pt x="73152" y="91439"/>
                </a:lnTo>
              </a:path>
              <a:path w="205740" h="205739">
                <a:moveTo>
                  <a:pt x="82296" y="91439"/>
                </a:moveTo>
                <a:lnTo>
                  <a:pt x="118872" y="91439"/>
                </a:lnTo>
              </a:path>
              <a:path w="205740" h="205739">
                <a:moveTo>
                  <a:pt x="128015" y="91439"/>
                </a:moveTo>
                <a:lnTo>
                  <a:pt x="205740" y="91439"/>
                </a:lnTo>
              </a:path>
              <a:path w="205740" h="205739">
                <a:moveTo>
                  <a:pt x="0" y="96012"/>
                </a:moveTo>
                <a:lnTo>
                  <a:pt x="73152" y="96012"/>
                </a:lnTo>
              </a:path>
              <a:path w="205740" h="205739">
                <a:moveTo>
                  <a:pt x="82296" y="96012"/>
                </a:moveTo>
                <a:lnTo>
                  <a:pt x="118872" y="96012"/>
                </a:lnTo>
              </a:path>
              <a:path w="205740" h="205739">
                <a:moveTo>
                  <a:pt x="128015" y="96012"/>
                </a:moveTo>
                <a:lnTo>
                  <a:pt x="205740" y="96012"/>
                </a:lnTo>
              </a:path>
              <a:path w="205740" h="205739">
                <a:moveTo>
                  <a:pt x="82296" y="100584"/>
                </a:moveTo>
                <a:lnTo>
                  <a:pt x="118872" y="100584"/>
                </a:lnTo>
              </a:path>
              <a:path w="205740" h="205739">
                <a:moveTo>
                  <a:pt x="82296" y="105155"/>
                </a:moveTo>
                <a:lnTo>
                  <a:pt x="118872" y="105155"/>
                </a:lnTo>
              </a:path>
              <a:path w="205740" h="205739">
                <a:moveTo>
                  <a:pt x="0" y="109727"/>
                </a:moveTo>
                <a:lnTo>
                  <a:pt x="73152" y="109727"/>
                </a:lnTo>
              </a:path>
              <a:path w="205740" h="205739">
                <a:moveTo>
                  <a:pt x="82296" y="109727"/>
                </a:moveTo>
                <a:lnTo>
                  <a:pt x="118872" y="109727"/>
                </a:lnTo>
              </a:path>
              <a:path w="205740" h="205739">
                <a:moveTo>
                  <a:pt x="128015" y="109727"/>
                </a:moveTo>
                <a:lnTo>
                  <a:pt x="205740" y="109727"/>
                </a:lnTo>
              </a:path>
              <a:path w="205740" h="205739">
                <a:moveTo>
                  <a:pt x="0" y="114300"/>
                </a:moveTo>
                <a:lnTo>
                  <a:pt x="73152" y="114300"/>
                </a:lnTo>
              </a:path>
              <a:path w="205740" h="205739">
                <a:moveTo>
                  <a:pt x="82296" y="114300"/>
                </a:moveTo>
                <a:lnTo>
                  <a:pt x="118872" y="114300"/>
                </a:lnTo>
              </a:path>
              <a:path w="205740" h="205739">
                <a:moveTo>
                  <a:pt x="128015" y="114300"/>
                </a:moveTo>
                <a:lnTo>
                  <a:pt x="205740" y="114300"/>
                </a:lnTo>
              </a:path>
              <a:path w="205740" h="205739">
                <a:moveTo>
                  <a:pt x="0" y="118872"/>
                </a:moveTo>
                <a:lnTo>
                  <a:pt x="73152" y="118872"/>
                </a:lnTo>
              </a:path>
              <a:path w="205740" h="205739">
                <a:moveTo>
                  <a:pt x="82296" y="118872"/>
                </a:moveTo>
                <a:lnTo>
                  <a:pt x="118872" y="118872"/>
                </a:lnTo>
              </a:path>
              <a:path w="205740" h="205739">
                <a:moveTo>
                  <a:pt x="128015" y="118872"/>
                </a:moveTo>
                <a:lnTo>
                  <a:pt x="205740" y="118872"/>
                </a:lnTo>
              </a:path>
              <a:path w="205740" h="205739">
                <a:moveTo>
                  <a:pt x="0" y="123443"/>
                </a:moveTo>
                <a:lnTo>
                  <a:pt x="73152" y="123443"/>
                </a:lnTo>
              </a:path>
              <a:path w="205740" h="205739">
                <a:moveTo>
                  <a:pt x="128015" y="123443"/>
                </a:moveTo>
                <a:lnTo>
                  <a:pt x="205740" y="123443"/>
                </a:lnTo>
              </a:path>
              <a:path w="205740" h="205739">
                <a:moveTo>
                  <a:pt x="0" y="128015"/>
                </a:moveTo>
                <a:lnTo>
                  <a:pt x="73152" y="128015"/>
                </a:lnTo>
              </a:path>
              <a:path w="205740" h="205739">
                <a:moveTo>
                  <a:pt x="128015" y="128015"/>
                </a:moveTo>
                <a:lnTo>
                  <a:pt x="205740" y="128015"/>
                </a:lnTo>
              </a:path>
              <a:path w="205740" h="205739">
                <a:moveTo>
                  <a:pt x="0" y="132587"/>
                </a:moveTo>
                <a:lnTo>
                  <a:pt x="73152" y="132587"/>
                </a:lnTo>
              </a:path>
              <a:path w="205740" h="205739">
                <a:moveTo>
                  <a:pt x="128015" y="132587"/>
                </a:moveTo>
                <a:lnTo>
                  <a:pt x="205740" y="132587"/>
                </a:lnTo>
              </a:path>
              <a:path w="205740" h="205739">
                <a:moveTo>
                  <a:pt x="9143" y="137160"/>
                </a:moveTo>
                <a:lnTo>
                  <a:pt x="96012" y="137160"/>
                </a:lnTo>
              </a:path>
              <a:path w="205740" h="205739">
                <a:moveTo>
                  <a:pt x="109728" y="137160"/>
                </a:moveTo>
                <a:lnTo>
                  <a:pt x="192024" y="137160"/>
                </a:lnTo>
              </a:path>
              <a:path w="205740" h="205739">
                <a:moveTo>
                  <a:pt x="9143" y="141731"/>
                </a:moveTo>
                <a:lnTo>
                  <a:pt x="96012" y="141731"/>
                </a:lnTo>
              </a:path>
              <a:path w="205740" h="205739">
                <a:moveTo>
                  <a:pt x="109728" y="141731"/>
                </a:moveTo>
                <a:lnTo>
                  <a:pt x="192024" y="141731"/>
                </a:lnTo>
              </a:path>
              <a:path w="205740" h="205739">
                <a:moveTo>
                  <a:pt x="9143" y="146303"/>
                </a:moveTo>
                <a:lnTo>
                  <a:pt x="96012" y="146303"/>
                </a:lnTo>
              </a:path>
              <a:path w="205740" h="205739">
                <a:moveTo>
                  <a:pt x="109728" y="146303"/>
                </a:moveTo>
                <a:lnTo>
                  <a:pt x="192024" y="146303"/>
                </a:lnTo>
              </a:path>
              <a:path w="205740" h="205739">
                <a:moveTo>
                  <a:pt x="9143" y="150875"/>
                </a:moveTo>
                <a:lnTo>
                  <a:pt x="96012" y="150875"/>
                </a:lnTo>
              </a:path>
              <a:path w="205740" h="205739">
                <a:moveTo>
                  <a:pt x="109728" y="150875"/>
                </a:moveTo>
                <a:lnTo>
                  <a:pt x="192024" y="150875"/>
                </a:lnTo>
              </a:path>
              <a:path w="205740" h="205739">
                <a:moveTo>
                  <a:pt x="9143" y="155448"/>
                </a:moveTo>
                <a:lnTo>
                  <a:pt x="96012" y="155448"/>
                </a:lnTo>
              </a:path>
              <a:path w="205740" h="205739">
                <a:moveTo>
                  <a:pt x="109728" y="155448"/>
                </a:moveTo>
                <a:lnTo>
                  <a:pt x="192024" y="155448"/>
                </a:lnTo>
              </a:path>
              <a:path w="205740" h="205739">
                <a:moveTo>
                  <a:pt x="22860" y="160020"/>
                </a:moveTo>
                <a:lnTo>
                  <a:pt x="96012" y="160020"/>
                </a:lnTo>
              </a:path>
              <a:path w="205740" h="205739">
                <a:moveTo>
                  <a:pt x="109728" y="160020"/>
                </a:moveTo>
                <a:lnTo>
                  <a:pt x="178308" y="160020"/>
                </a:lnTo>
              </a:path>
              <a:path w="205740" h="205739">
                <a:moveTo>
                  <a:pt x="22860" y="164591"/>
                </a:moveTo>
                <a:lnTo>
                  <a:pt x="96012" y="164591"/>
                </a:lnTo>
              </a:path>
              <a:path w="205740" h="205739">
                <a:moveTo>
                  <a:pt x="109728" y="164591"/>
                </a:moveTo>
                <a:lnTo>
                  <a:pt x="178308" y="164591"/>
                </a:lnTo>
              </a:path>
              <a:path w="205740" h="205739">
                <a:moveTo>
                  <a:pt x="22860" y="169163"/>
                </a:moveTo>
                <a:lnTo>
                  <a:pt x="96012" y="169163"/>
                </a:lnTo>
              </a:path>
              <a:path w="205740" h="205739">
                <a:moveTo>
                  <a:pt x="109728" y="169163"/>
                </a:moveTo>
                <a:lnTo>
                  <a:pt x="178308" y="169163"/>
                </a:lnTo>
              </a:path>
              <a:path w="205740" h="205739">
                <a:moveTo>
                  <a:pt x="32004" y="173736"/>
                </a:moveTo>
                <a:lnTo>
                  <a:pt x="96012" y="173736"/>
                </a:lnTo>
              </a:path>
              <a:path w="205740" h="205739">
                <a:moveTo>
                  <a:pt x="109728" y="173736"/>
                </a:moveTo>
                <a:lnTo>
                  <a:pt x="169163" y="173736"/>
                </a:lnTo>
              </a:path>
              <a:path w="205740" h="205739">
                <a:moveTo>
                  <a:pt x="32004" y="178308"/>
                </a:moveTo>
                <a:lnTo>
                  <a:pt x="96012" y="178308"/>
                </a:lnTo>
              </a:path>
              <a:path w="205740" h="205739">
                <a:moveTo>
                  <a:pt x="109728" y="178308"/>
                </a:moveTo>
                <a:lnTo>
                  <a:pt x="169163" y="178308"/>
                </a:lnTo>
              </a:path>
              <a:path w="205740" h="205739">
                <a:moveTo>
                  <a:pt x="32004" y="182879"/>
                </a:moveTo>
                <a:lnTo>
                  <a:pt x="96012" y="182879"/>
                </a:lnTo>
              </a:path>
              <a:path w="205740" h="205739">
                <a:moveTo>
                  <a:pt x="109728" y="182879"/>
                </a:moveTo>
                <a:lnTo>
                  <a:pt x="169163" y="182879"/>
                </a:lnTo>
              </a:path>
              <a:path w="205740" h="205739">
                <a:moveTo>
                  <a:pt x="45720" y="187451"/>
                </a:moveTo>
                <a:lnTo>
                  <a:pt x="96012" y="187451"/>
                </a:lnTo>
              </a:path>
              <a:path w="205740" h="205739">
                <a:moveTo>
                  <a:pt x="109728" y="187451"/>
                </a:moveTo>
                <a:lnTo>
                  <a:pt x="155447" y="187451"/>
                </a:lnTo>
              </a:path>
              <a:path w="205740" h="205739">
                <a:moveTo>
                  <a:pt x="45720" y="192024"/>
                </a:moveTo>
                <a:lnTo>
                  <a:pt x="96012" y="192024"/>
                </a:lnTo>
              </a:path>
              <a:path w="205740" h="205739">
                <a:moveTo>
                  <a:pt x="109728" y="192024"/>
                </a:moveTo>
                <a:lnTo>
                  <a:pt x="155447" y="192024"/>
                </a:lnTo>
              </a:path>
              <a:path w="205740" h="205739">
                <a:moveTo>
                  <a:pt x="45720" y="196596"/>
                </a:moveTo>
                <a:lnTo>
                  <a:pt x="96012" y="196596"/>
                </a:lnTo>
              </a:path>
              <a:path w="205740" h="205739">
                <a:moveTo>
                  <a:pt x="109728" y="196596"/>
                </a:moveTo>
                <a:lnTo>
                  <a:pt x="155447" y="196596"/>
                </a:lnTo>
              </a:path>
              <a:path w="205740" h="205739">
                <a:moveTo>
                  <a:pt x="73152" y="201167"/>
                </a:moveTo>
                <a:lnTo>
                  <a:pt x="96012" y="201167"/>
                </a:lnTo>
              </a:path>
              <a:path w="205740" h="205739">
                <a:moveTo>
                  <a:pt x="109728" y="201167"/>
                </a:moveTo>
                <a:lnTo>
                  <a:pt x="128015" y="201167"/>
                </a:lnTo>
              </a:path>
              <a:path w="205740" h="205739">
                <a:moveTo>
                  <a:pt x="73152" y="205739"/>
                </a:moveTo>
                <a:lnTo>
                  <a:pt x="96012" y="205739"/>
                </a:lnTo>
              </a:path>
              <a:path w="205740" h="205739">
                <a:moveTo>
                  <a:pt x="109728" y="205739"/>
                </a:moveTo>
                <a:lnTo>
                  <a:pt x="128015" y="205739"/>
                </a:lnTo>
              </a:path>
            </a:pathLst>
          </a:custGeom>
          <a:ln w="4572">
            <a:solidFill>
              <a:srgbClr val="CD6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950975" y="3573017"/>
            <a:ext cx="548895" cy="923544"/>
            <a:chOff x="950975" y="3573017"/>
            <a:chExt cx="548895" cy="923544"/>
          </a:xfrm>
        </p:grpSpPr>
        <p:sp>
          <p:nvSpPr>
            <p:cNvPr id="7" name="object 7"/>
            <p:cNvSpPr/>
            <p:nvPr/>
          </p:nvSpPr>
          <p:spPr>
            <a:xfrm>
              <a:off x="982980" y="3573017"/>
              <a:ext cx="137160" cy="27940"/>
            </a:xfrm>
            <a:custGeom>
              <a:avLst/>
              <a:gdLst/>
              <a:ahLst/>
              <a:cxnLst/>
              <a:rect l="l" t="t" r="r" b="b"/>
              <a:pathLst>
                <a:path w="137159" h="27939">
                  <a:moveTo>
                    <a:pt x="41147" y="0"/>
                  </a:moveTo>
                  <a:lnTo>
                    <a:pt x="64007" y="0"/>
                  </a:lnTo>
                </a:path>
                <a:path w="137159" h="27939">
                  <a:moveTo>
                    <a:pt x="77723" y="0"/>
                  </a:moveTo>
                  <a:lnTo>
                    <a:pt x="96011" y="0"/>
                  </a:lnTo>
                </a:path>
                <a:path w="137159" h="27939">
                  <a:moveTo>
                    <a:pt x="41147" y="4572"/>
                  </a:moveTo>
                  <a:lnTo>
                    <a:pt x="64007" y="4572"/>
                  </a:lnTo>
                </a:path>
                <a:path w="137159" h="27939">
                  <a:moveTo>
                    <a:pt x="77723" y="4572"/>
                  </a:moveTo>
                  <a:lnTo>
                    <a:pt x="96011" y="4572"/>
                  </a:lnTo>
                </a:path>
                <a:path w="137159" h="27939">
                  <a:moveTo>
                    <a:pt x="41147" y="9144"/>
                  </a:moveTo>
                  <a:lnTo>
                    <a:pt x="64007" y="9144"/>
                  </a:lnTo>
                </a:path>
                <a:path w="137159" h="27939">
                  <a:moveTo>
                    <a:pt x="77723" y="9144"/>
                  </a:moveTo>
                  <a:lnTo>
                    <a:pt x="96011" y="9144"/>
                  </a:lnTo>
                </a:path>
                <a:path w="137159" h="27939">
                  <a:moveTo>
                    <a:pt x="13715" y="13715"/>
                  </a:moveTo>
                  <a:lnTo>
                    <a:pt x="64007" y="13715"/>
                  </a:lnTo>
                </a:path>
                <a:path w="137159" h="27939">
                  <a:moveTo>
                    <a:pt x="77723" y="13715"/>
                  </a:moveTo>
                  <a:lnTo>
                    <a:pt x="123443" y="13715"/>
                  </a:lnTo>
                </a:path>
                <a:path w="137159" h="27939">
                  <a:moveTo>
                    <a:pt x="13715" y="18287"/>
                  </a:moveTo>
                  <a:lnTo>
                    <a:pt x="64007" y="18287"/>
                  </a:lnTo>
                </a:path>
                <a:path w="137159" h="27939">
                  <a:moveTo>
                    <a:pt x="77723" y="18287"/>
                  </a:moveTo>
                  <a:lnTo>
                    <a:pt x="123443" y="18287"/>
                  </a:lnTo>
                </a:path>
                <a:path w="137159" h="27939">
                  <a:moveTo>
                    <a:pt x="13715" y="22860"/>
                  </a:moveTo>
                  <a:lnTo>
                    <a:pt x="64007" y="22860"/>
                  </a:lnTo>
                </a:path>
                <a:path w="137159" h="27939">
                  <a:moveTo>
                    <a:pt x="77723" y="22860"/>
                  </a:moveTo>
                  <a:lnTo>
                    <a:pt x="123443" y="22860"/>
                  </a:lnTo>
                </a:path>
                <a:path w="137159" h="27939">
                  <a:moveTo>
                    <a:pt x="0" y="27432"/>
                  </a:moveTo>
                  <a:lnTo>
                    <a:pt x="64008" y="27432"/>
                  </a:lnTo>
                </a:path>
                <a:path w="137159" h="27939">
                  <a:moveTo>
                    <a:pt x="77723" y="27432"/>
                  </a:moveTo>
                  <a:lnTo>
                    <a:pt x="137159" y="27432"/>
                  </a:lnTo>
                </a:path>
              </a:pathLst>
            </a:custGeom>
            <a:ln w="4572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2980" y="3605021"/>
              <a:ext cx="137160" cy="0"/>
            </a:xfrm>
            <a:custGeom>
              <a:avLst/>
              <a:gdLst/>
              <a:ahLst/>
              <a:cxnLst/>
              <a:rect l="l" t="t" r="r" b="b"/>
              <a:pathLst>
                <a:path w="137159">
                  <a:moveTo>
                    <a:pt x="0" y="0"/>
                  </a:moveTo>
                  <a:lnTo>
                    <a:pt x="64008" y="0"/>
                  </a:lnTo>
                </a:path>
                <a:path w="137159">
                  <a:moveTo>
                    <a:pt x="77723" y="0"/>
                  </a:moveTo>
                  <a:lnTo>
                    <a:pt x="137159" y="0"/>
                  </a:lnTo>
                </a:path>
              </a:pathLst>
            </a:custGeom>
            <a:ln w="4571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50975" y="3609593"/>
              <a:ext cx="205740" cy="169545"/>
            </a:xfrm>
            <a:custGeom>
              <a:avLst/>
              <a:gdLst/>
              <a:ahLst/>
              <a:cxnLst/>
              <a:rect l="l" t="t" r="r" b="b"/>
              <a:pathLst>
                <a:path w="205740" h="169545">
                  <a:moveTo>
                    <a:pt x="32004" y="0"/>
                  </a:moveTo>
                  <a:lnTo>
                    <a:pt x="96012" y="0"/>
                  </a:lnTo>
                </a:path>
                <a:path w="205740" h="169545">
                  <a:moveTo>
                    <a:pt x="109728" y="0"/>
                  </a:moveTo>
                  <a:lnTo>
                    <a:pt x="169163" y="0"/>
                  </a:lnTo>
                </a:path>
                <a:path w="205740" h="169545">
                  <a:moveTo>
                    <a:pt x="22860" y="4572"/>
                  </a:moveTo>
                  <a:lnTo>
                    <a:pt x="96012" y="4572"/>
                  </a:lnTo>
                </a:path>
                <a:path w="205740" h="169545">
                  <a:moveTo>
                    <a:pt x="109728" y="4572"/>
                  </a:moveTo>
                  <a:lnTo>
                    <a:pt x="178308" y="4572"/>
                  </a:lnTo>
                </a:path>
                <a:path w="205740" h="169545">
                  <a:moveTo>
                    <a:pt x="22860" y="9143"/>
                  </a:moveTo>
                  <a:lnTo>
                    <a:pt x="96012" y="9143"/>
                  </a:lnTo>
                </a:path>
                <a:path w="205740" h="169545">
                  <a:moveTo>
                    <a:pt x="109728" y="9143"/>
                  </a:moveTo>
                  <a:lnTo>
                    <a:pt x="178308" y="9143"/>
                  </a:lnTo>
                </a:path>
                <a:path w="205740" h="169545">
                  <a:moveTo>
                    <a:pt x="9143" y="13716"/>
                  </a:moveTo>
                  <a:lnTo>
                    <a:pt x="96012" y="13716"/>
                  </a:lnTo>
                </a:path>
                <a:path w="205740" h="169545">
                  <a:moveTo>
                    <a:pt x="109728" y="13716"/>
                  </a:moveTo>
                  <a:lnTo>
                    <a:pt x="192024" y="13716"/>
                  </a:lnTo>
                </a:path>
                <a:path w="205740" h="169545">
                  <a:moveTo>
                    <a:pt x="9143" y="18287"/>
                  </a:moveTo>
                  <a:lnTo>
                    <a:pt x="96012" y="18287"/>
                  </a:lnTo>
                </a:path>
                <a:path w="205740" h="169545">
                  <a:moveTo>
                    <a:pt x="109728" y="18287"/>
                  </a:moveTo>
                  <a:lnTo>
                    <a:pt x="192024" y="18287"/>
                  </a:lnTo>
                </a:path>
                <a:path w="205740" h="169545">
                  <a:moveTo>
                    <a:pt x="9143" y="22860"/>
                  </a:moveTo>
                  <a:lnTo>
                    <a:pt x="96012" y="22860"/>
                  </a:lnTo>
                </a:path>
                <a:path w="205740" h="169545">
                  <a:moveTo>
                    <a:pt x="109728" y="22860"/>
                  </a:moveTo>
                  <a:lnTo>
                    <a:pt x="192024" y="22860"/>
                  </a:lnTo>
                </a:path>
                <a:path w="205740" h="169545">
                  <a:moveTo>
                    <a:pt x="9143" y="27431"/>
                  </a:moveTo>
                  <a:lnTo>
                    <a:pt x="96012" y="27431"/>
                  </a:lnTo>
                </a:path>
                <a:path w="205740" h="169545">
                  <a:moveTo>
                    <a:pt x="109728" y="27431"/>
                  </a:moveTo>
                  <a:lnTo>
                    <a:pt x="192024" y="27431"/>
                  </a:lnTo>
                </a:path>
                <a:path w="205740" h="169545">
                  <a:moveTo>
                    <a:pt x="9143" y="32004"/>
                  </a:moveTo>
                  <a:lnTo>
                    <a:pt x="96012" y="32004"/>
                  </a:lnTo>
                </a:path>
                <a:path w="205740" h="169545">
                  <a:moveTo>
                    <a:pt x="109728" y="32004"/>
                  </a:moveTo>
                  <a:lnTo>
                    <a:pt x="192024" y="32004"/>
                  </a:lnTo>
                </a:path>
                <a:path w="205740" h="169545">
                  <a:moveTo>
                    <a:pt x="9143" y="36575"/>
                  </a:moveTo>
                  <a:lnTo>
                    <a:pt x="96012" y="36575"/>
                  </a:lnTo>
                </a:path>
                <a:path w="205740" h="169545">
                  <a:moveTo>
                    <a:pt x="109728" y="36575"/>
                  </a:moveTo>
                  <a:lnTo>
                    <a:pt x="192024" y="36575"/>
                  </a:lnTo>
                </a:path>
                <a:path w="205740" h="169545">
                  <a:moveTo>
                    <a:pt x="0" y="41148"/>
                  </a:moveTo>
                  <a:lnTo>
                    <a:pt x="73152" y="41148"/>
                  </a:lnTo>
                </a:path>
                <a:path w="205740" h="169545">
                  <a:moveTo>
                    <a:pt x="128015" y="41148"/>
                  </a:moveTo>
                  <a:lnTo>
                    <a:pt x="205740" y="41148"/>
                  </a:lnTo>
                </a:path>
                <a:path w="205740" h="169545">
                  <a:moveTo>
                    <a:pt x="0" y="45719"/>
                  </a:moveTo>
                  <a:lnTo>
                    <a:pt x="73152" y="45719"/>
                  </a:lnTo>
                </a:path>
                <a:path w="205740" h="169545">
                  <a:moveTo>
                    <a:pt x="128015" y="45719"/>
                  </a:moveTo>
                  <a:lnTo>
                    <a:pt x="205740" y="45719"/>
                  </a:lnTo>
                </a:path>
                <a:path w="205740" h="169545">
                  <a:moveTo>
                    <a:pt x="0" y="50292"/>
                  </a:moveTo>
                  <a:lnTo>
                    <a:pt x="73152" y="50292"/>
                  </a:lnTo>
                </a:path>
                <a:path w="205740" h="169545">
                  <a:moveTo>
                    <a:pt x="128015" y="50292"/>
                  </a:moveTo>
                  <a:lnTo>
                    <a:pt x="205740" y="50292"/>
                  </a:lnTo>
                </a:path>
                <a:path w="205740" h="169545">
                  <a:moveTo>
                    <a:pt x="0" y="54863"/>
                  </a:moveTo>
                  <a:lnTo>
                    <a:pt x="73152" y="54863"/>
                  </a:lnTo>
                </a:path>
                <a:path w="205740" h="169545">
                  <a:moveTo>
                    <a:pt x="82296" y="54863"/>
                  </a:moveTo>
                  <a:lnTo>
                    <a:pt x="118872" y="54863"/>
                  </a:lnTo>
                </a:path>
                <a:path w="205740" h="169545">
                  <a:moveTo>
                    <a:pt x="128015" y="54863"/>
                  </a:moveTo>
                  <a:lnTo>
                    <a:pt x="205740" y="54863"/>
                  </a:lnTo>
                </a:path>
                <a:path w="205740" h="169545">
                  <a:moveTo>
                    <a:pt x="0" y="59436"/>
                  </a:moveTo>
                  <a:lnTo>
                    <a:pt x="73152" y="59436"/>
                  </a:lnTo>
                </a:path>
                <a:path w="205740" h="169545">
                  <a:moveTo>
                    <a:pt x="82296" y="59436"/>
                  </a:moveTo>
                  <a:lnTo>
                    <a:pt x="118872" y="59436"/>
                  </a:lnTo>
                </a:path>
                <a:path w="205740" h="169545">
                  <a:moveTo>
                    <a:pt x="128015" y="59436"/>
                  </a:moveTo>
                  <a:lnTo>
                    <a:pt x="205740" y="59436"/>
                  </a:lnTo>
                </a:path>
                <a:path w="205740" h="169545">
                  <a:moveTo>
                    <a:pt x="82296" y="64008"/>
                  </a:moveTo>
                  <a:lnTo>
                    <a:pt x="118872" y="64008"/>
                  </a:lnTo>
                </a:path>
                <a:path w="205740" h="169545">
                  <a:moveTo>
                    <a:pt x="82296" y="68580"/>
                  </a:moveTo>
                  <a:lnTo>
                    <a:pt x="118872" y="68580"/>
                  </a:lnTo>
                </a:path>
                <a:path w="205740" h="169545">
                  <a:moveTo>
                    <a:pt x="82296" y="73152"/>
                  </a:moveTo>
                  <a:lnTo>
                    <a:pt x="118872" y="73152"/>
                  </a:lnTo>
                </a:path>
                <a:path w="205740" h="169545">
                  <a:moveTo>
                    <a:pt x="0" y="77724"/>
                  </a:moveTo>
                  <a:lnTo>
                    <a:pt x="73152" y="77724"/>
                  </a:lnTo>
                </a:path>
                <a:path w="205740" h="169545">
                  <a:moveTo>
                    <a:pt x="82296" y="77724"/>
                  </a:moveTo>
                  <a:lnTo>
                    <a:pt x="118872" y="77724"/>
                  </a:lnTo>
                </a:path>
                <a:path w="205740" h="169545">
                  <a:moveTo>
                    <a:pt x="128015" y="77724"/>
                  </a:moveTo>
                  <a:lnTo>
                    <a:pt x="205740" y="77724"/>
                  </a:lnTo>
                </a:path>
                <a:path w="205740" h="169545">
                  <a:moveTo>
                    <a:pt x="0" y="82296"/>
                  </a:moveTo>
                  <a:lnTo>
                    <a:pt x="73152" y="82296"/>
                  </a:lnTo>
                </a:path>
                <a:path w="205740" h="169545">
                  <a:moveTo>
                    <a:pt x="82296" y="82296"/>
                  </a:moveTo>
                  <a:lnTo>
                    <a:pt x="118872" y="82296"/>
                  </a:lnTo>
                </a:path>
                <a:path w="205740" h="169545">
                  <a:moveTo>
                    <a:pt x="128015" y="82296"/>
                  </a:moveTo>
                  <a:lnTo>
                    <a:pt x="205740" y="82296"/>
                  </a:lnTo>
                </a:path>
                <a:path w="205740" h="169545">
                  <a:moveTo>
                    <a:pt x="0" y="86868"/>
                  </a:moveTo>
                  <a:lnTo>
                    <a:pt x="73152" y="86868"/>
                  </a:lnTo>
                </a:path>
                <a:path w="205740" h="169545">
                  <a:moveTo>
                    <a:pt x="82296" y="86868"/>
                  </a:moveTo>
                  <a:lnTo>
                    <a:pt x="118872" y="86868"/>
                  </a:lnTo>
                </a:path>
                <a:path w="205740" h="169545">
                  <a:moveTo>
                    <a:pt x="128015" y="86868"/>
                  </a:moveTo>
                  <a:lnTo>
                    <a:pt x="205740" y="86868"/>
                  </a:lnTo>
                </a:path>
                <a:path w="205740" h="169545">
                  <a:moveTo>
                    <a:pt x="0" y="91440"/>
                  </a:moveTo>
                  <a:lnTo>
                    <a:pt x="73152" y="91440"/>
                  </a:lnTo>
                </a:path>
                <a:path w="205740" h="169545">
                  <a:moveTo>
                    <a:pt x="128015" y="91440"/>
                  </a:moveTo>
                  <a:lnTo>
                    <a:pt x="205740" y="91440"/>
                  </a:lnTo>
                </a:path>
                <a:path w="205740" h="169545">
                  <a:moveTo>
                    <a:pt x="0" y="96012"/>
                  </a:moveTo>
                  <a:lnTo>
                    <a:pt x="73152" y="96012"/>
                  </a:lnTo>
                </a:path>
                <a:path w="205740" h="169545">
                  <a:moveTo>
                    <a:pt x="128015" y="96012"/>
                  </a:moveTo>
                  <a:lnTo>
                    <a:pt x="205740" y="96012"/>
                  </a:lnTo>
                </a:path>
                <a:path w="205740" h="169545">
                  <a:moveTo>
                    <a:pt x="9143" y="100584"/>
                  </a:moveTo>
                  <a:lnTo>
                    <a:pt x="96012" y="100584"/>
                  </a:lnTo>
                </a:path>
                <a:path w="205740" h="169545">
                  <a:moveTo>
                    <a:pt x="109728" y="100584"/>
                  </a:moveTo>
                  <a:lnTo>
                    <a:pt x="192024" y="100584"/>
                  </a:lnTo>
                </a:path>
                <a:path w="205740" h="169545">
                  <a:moveTo>
                    <a:pt x="9143" y="105156"/>
                  </a:moveTo>
                  <a:lnTo>
                    <a:pt x="96012" y="105156"/>
                  </a:lnTo>
                </a:path>
                <a:path w="205740" h="169545">
                  <a:moveTo>
                    <a:pt x="109728" y="105156"/>
                  </a:moveTo>
                  <a:lnTo>
                    <a:pt x="192024" y="105156"/>
                  </a:lnTo>
                </a:path>
                <a:path w="205740" h="169545">
                  <a:moveTo>
                    <a:pt x="9143" y="109728"/>
                  </a:moveTo>
                  <a:lnTo>
                    <a:pt x="96012" y="109728"/>
                  </a:lnTo>
                </a:path>
                <a:path w="205740" h="169545">
                  <a:moveTo>
                    <a:pt x="109728" y="109728"/>
                  </a:moveTo>
                  <a:lnTo>
                    <a:pt x="192024" y="109728"/>
                  </a:lnTo>
                </a:path>
                <a:path w="205740" h="169545">
                  <a:moveTo>
                    <a:pt x="9143" y="114300"/>
                  </a:moveTo>
                  <a:lnTo>
                    <a:pt x="96012" y="114300"/>
                  </a:lnTo>
                </a:path>
                <a:path w="205740" h="169545">
                  <a:moveTo>
                    <a:pt x="109728" y="114300"/>
                  </a:moveTo>
                  <a:lnTo>
                    <a:pt x="192024" y="114300"/>
                  </a:lnTo>
                </a:path>
                <a:path w="205740" h="169545">
                  <a:moveTo>
                    <a:pt x="9143" y="118872"/>
                  </a:moveTo>
                  <a:lnTo>
                    <a:pt x="96012" y="118872"/>
                  </a:lnTo>
                </a:path>
                <a:path w="205740" h="169545">
                  <a:moveTo>
                    <a:pt x="109728" y="118872"/>
                  </a:moveTo>
                  <a:lnTo>
                    <a:pt x="192024" y="118872"/>
                  </a:lnTo>
                </a:path>
                <a:path w="205740" h="169545">
                  <a:moveTo>
                    <a:pt x="22860" y="123443"/>
                  </a:moveTo>
                  <a:lnTo>
                    <a:pt x="96012" y="123443"/>
                  </a:lnTo>
                </a:path>
                <a:path w="205740" h="169545">
                  <a:moveTo>
                    <a:pt x="109728" y="123443"/>
                  </a:moveTo>
                  <a:lnTo>
                    <a:pt x="178308" y="123443"/>
                  </a:lnTo>
                </a:path>
                <a:path w="205740" h="169545">
                  <a:moveTo>
                    <a:pt x="22860" y="128016"/>
                  </a:moveTo>
                  <a:lnTo>
                    <a:pt x="96012" y="128016"/>
                  </a:lnTo>
                </a:path>
                <a:path w="205740" h="169545">
                  <a:moveTo>
                    <a:pt x="109728" y="128016"/>
                  </a:moveTo>
                  <a:lnTo>
                    <a:pt x="178308" y="128016"/>
                  </a:lnTo>
                </a:path>
                <a:path w="205740" h="169545">
                  <a:moveTo>
                    <a:pt x="22860" y="132587"/>
                  </a:moveTo>
                  <a:lnTo>
                    <a:pt x="96012" y="132587"/>
                  </a:lnTo>
                </a:path>
                <a:path w="205740" h="169545">
                  <a:moveTo>
                    <a:pt x="109728" y="132587"/>
                  </a:moveTo>
                  <a:lnTo>
                    <a:pt x="178308" y="132587"/>
                  </a:lnTo>
                </a:path>
                <a:path w="205740" h="169545">
                  <a:moveTo>
                    <a:pt x="32004" y="137160"/>
                  </a:moveTo>
                  <a:lnTo>
                    <a:pt x="96012" y="137160"/>
                  </a:lnTo>
                </a:path>
                <a:path w="205740" h="169545">
                  <a:moveTo>
                    <a:pt x="109728" y="137160"/>
                  </a:moveTo>
                  <a:lnTo>
                    <a:pt x="169163" y="137160"/>
                  </a:lnTo>
                </a:path>
                <a:path w="205740" h="169545">
                  <a:moveTo>
                    <a:pt x="32004" y="141731"/>
                  </a:moveTo>
                  <a:lnTo>
                    <a:pt x="96012" y="141731"/>
                  </a:lnTo>
                </a:path>
                <a:path w="205740" h="169545">
                  <a:moveTo>
                    <a:pt x="109728" y="141731"/>
                  </a:moveTo>
                  <a:lnTo>
                    <a:pt x="169163" y="141731"/>
                  </a:lnTo>
                </a:path>
                <a:path w="205740" h="169545">
                  <a:moveTo>
                    <a:pt x="32004" y="146304"/>
                  </a:moveTo>
                  <a:lnTo>
                    <a:pt x="96012" y="146304"/>
                  </a:lnTo>
                </a:path>
                <a:path w="205740" h="169545">
                  <a:moveTo>
                    <a:pt x="109728" y="146304"/>
                  </a:moveTo>
                  <a:lnTo>
                    <a:pt x="169163" y="146304"/>
                  </a:lnTo>
                </a:path>
                <a:path w="205740" h="169545">
                  <a:moveTo>
                    <a:pt x="45720" y="150875"/>
                  </a:moveTo>
                  <a:lnTo>
                    <a:pt x="96012" y="150875"/>
                  </a:lnTo>
                </a:path>
                <a:path w="205740" h="169545">
                  <a:moveTo>
                    <a:pt x="109728" y="150875"/>
                  </a:moveTo>
                  <a:lnTo>
                    <a:pt x="155447" y="150875"/>
                  </a:lnTo>
                </a:path>
                <a:path w="205740" h="169545">
                  <a:moveTo>
                    <a:pt x="45720" y="155448"/>
                  </a:moveTo>
                  <a:lnTo>
                    <a:pt x="96012" y="155448"/>
                  </a:lnTo>
                </a:path>
                <a:path w="205740" h="169545">
                  <a:moveTo>
                    <a:pt x="109728" y="155448"/>
                  </a:moveTo>
                  <a:lnTo>
                    <a:pt x="155447" y="155448"/>
                  </a:lnTo>
                </a:path>
                <a:path w="205740" h="169545">
                  <a:moveTo>
                    <a:pt x="73152" y="160019"/>
                  </a:moveTo>
                  <a:lnTo>
                    <a:pt x="96012" y="160019"/>
                  </a:lnTo>
                </a:path>
                <a:path w="205740" h="169545">
                  <a:moveTo>
                    <a:pt x="109728" y="160019"/>
                  </a:moveTo>
                  <a:lnTo>
                    <a:pt x="128015" y="160019"/>
                  </a:lnTo>
                </a:path>
                <a:path w="205740" h="169545">
                  <a:moveTo>
                    <a:pt x="73152" y="164592"/>
                  </a:moveTo>
                  <a:lnTo>
                    <a:pt x="96012" y="164592"/>
                  </a:lnTo>
                </a:path>
                <a:path w="205740" h="169545">
                  <a:moveTo>
                    <a:pt x="109728" y="164592"/>
                  </a:moveTo>
                  <a:lnTo>
                    <a:pt x="128015" y="164592"/>
                  </a:lnTo>
                </a:path>
                <a:path w="205740" h="169545">
                  <a:moveTo>
                    <a:pt x="73152" y="169163"/>
                  </a:moveTo>
                  <a:lnTo>
                    <a:pt x="96012" y="169163"/>
                  </a:lnTo>
                </a:path>
                <a:path w="205740" h="169545">
                  <a:moveTo>
                    <a:pt x="109728" y="169163"/>
                  </a:moveTo>
                  <a:lnTo>
                    <a:pt x="128015" y="169163"/>
                  </a:lnTo>
                </a:path>
              </a:pathLst>
            </a:custGeom>
            <a:ln w="4572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94460" y="4062221"/>
              <a:ext cx="105410" cy="434340"/>
            </a:xfrm>
            <a:custGeom>
              <a:avLst/>
              <a:gdLst/>
              <a:ahLst/>
              <a:cxnLst/>
              <a:rect l="l" t="t" r="r" b="b"/>
              <a:pathLst>
                <a:path w="105409" h="434339">
                  <a:moveTo>
                    <a:pt x="0" y="0"/>
                  </a:moveTo>
                  <a:lnTo>
                    <a:pt x="50291" y="0"/>
                  </a:lnTo>
                </a:path>
                <a:path w="105409" h="434339">
                  <a:moveTo>
                    <a:pt x="54864" y="0"/>
                  </a:moveTo>
                  <a:lnTo>
                    <a:pt x="105156" y="0"/>
                  </a:lnTo>
                </a:path>
                <a:path w="105409" h="434339">
                  <a:moveTo>
                    <a:pt x="0" y="4571"/>
                  </a:moveTo>
                  <a:lnTo>
                    <a:pt x="50291" y="4571"/>
                  </a:lnTo>
                </a:path>
                <a:path w="105409" h="434339">
                  <a:moveTo>
                    <a:pt x="54864" y="4571"/>
                  </a:moveTo>
                  <a:lnTo>
                    <a:pt x="105156" y="4571"/>
                  </a:lnTo>
                </a:path>
                <a:path w="105409" h="434339">
                  <a:moveTo>
                    <a:pt x="0" y="9143"/>
                  </a:moveTo>
                  <a:lnTo>
                    <a:pt x="50291" y="9143"/>
                  </a:lnTo>
                </a:path>
                <a:path w="105409" h="434339">
                  <a:moveTo>
                    <a:pt x="54864" y="9143"/>
                  </a:moveTo>
                  <a:lnTo>
                    <a:pt x="105156" y="9143"/>
                  </a:lnTo>
                </a:path>
                <a:path w="105409" h="434339">
                  <a:moveTo>
                    <a:pt x="0" y="13715"/>
                  </a:moveTo>
                  <a:lnTo>
                    <a:pt x="50291" y="13715"/>
                  </a:lnTo>
                </a:path>
                <a:path w="105409" h="434339">
                  <a:moveTo>
                    <a:pt x="54864" y="13715"/>
                  </a:moveTo>
                  <a:lnTo>
                    <a:pt x="105156" y="13715"/>
                  </a:lnTo>
                </a:path>
                <a:path w="105409" h="434339">
                  <a:moveTo>
                    <a:pt x="0" y="18287"/>
                  </a:moveTo>
                  <a:lnTo>
                    <a:pt x="50291" y="18287"/>
                  </a:lnTo>
                </a:path>
                <a:path w="105409" h="434339">
                  <a:moveTo>
                    <a:pt x="54864" y="18287"/>
                  </a:moveTo>
                  <a:lnTo>
                    <a:pt x="105156" y="18287"/>
                  </a:lnTo>
                </a:path>
                <a:path w="105409" h="434339">
                  <a:moveTo>
                    <a:pt x="0" y="22859"/>
                  </a:moveTo>
                  <a:lnTo>
                    <a:pt x="50291" y="22859"/>
                  </a:lnTo>
                </a:path>
                <a:path w="105409" h="434339">
                  <a:moveTo>
                    <a:pt x="54864" y="22859"/>
                  </a:moveTo>
                  <a:lnTo>
                    <a:pt x="105156" y="22859"/>
                  </a:lnTo>
                </a:path>
                <a:path w="105409" h="434339">
                  <a:moveTo>
                    <a:pt x="0" y="27431"/>
                  </a:moveTo>
                  <a:lnTo>
                    <a:pt x="27431" y="27431"/>
                  </a:lnTo>
                </a:path>
                <a:path w="105409" h="434339">
                  <a:moveTo>
                    <a:pt x="77724" y="27431"/>
                  </a:moveTo>
                  <a:lnTo>
                    <a:pt x="105156" y="27431"/>
                  </a:lnTo>
                </a:path>
                <a:path w="105409" h="434339">
                  <a:moveTo>
                    <a:pt x="0" y="32003"/>
                  </a:moveTo>
                  <a:lnTo>
                    <a:pt x="27431" y="32003"/>
                  </a:lnTo>
                </a:path>
                <a:path w="105409" h="434339">
                  <a:moveTo>
                    <a:pt x="77724" y="32003"/>
                  </a:moveTo>
                  <a:lnTo>
                    <a:pt x="105156" y="32003"/>
                  </a:lnTo>
                </a:path>
                <a:path w="105409" h="434339">
                  <a:moveTo>
                    <a:pt x="0" y="36575"/>
                  </a:moveTo>
                  <a:lnTo>
                    <a:pt x="27431" y="36575"/>
                  </a:lnTo>
                </a:path>
                <a:path w="105409" h="434339">
                  <a:moveTo>
                    <a:pt x="77724" y="36575"/>
                  </a:moveTo>
                  <a:lnTo>
                    <a:pt x="105156" y="36575"/>
                  </a:lnTo>
                </a:path>
                <a:path w="105409" h="434339">
                  <a:moveTo>
                    <a:pt x="0" y="41147"/>
                  </a:moveTo>
                  <a:lnTo>
                    <a:pt x="27431" y="41147"/>
                  </a:lnTo>
                </a:path>
                <a:path w="105409" h="434339">
                  <a:moveTo>
                    <a:pt x="36576" y="41147"/>
                  </a:moveTo>
                  <a:lnTo>
                    <a:pt x="64008" y="41147"/>
                  </a:lnTo>
                </a:path>
                <a:path w="105409" h="434339">
                  <a:moveTo>
                    <a:pt x="77724" y="41147"/>
                  </a:moveTo>
                  <a:lnTo>
                    <a:pt x="105156" y="41147"/>
                  </a:lnTo>
                </a:path>
                <a:path w="105409" h="434339">
                  <a:moveTo>
                    <a:pt x="0" y="45719"/>
                  </a:moveTo>
                  <a:lnTo>
                    <a:pt x="27431" y="45719"/>
                  </a:lnTo>
                </a:path>
                <a:path w="105409" h="434339">
                  <a:moveTo>
                    <a:pt x="36576" y="45719"/>
                  </a:moveTo>
                  <a:lnTo>
                    <a:pt x="64008" y="45719"/>
                  </a:lnTo>
                </a:path>
                <a:path w="105409" h="434339">
                  <a:moveTo>
                    <a:pt x="77724" y="45719"/>
                  </a:moveTo>
                  <a:lnTo>
                    <a:pt x="105156" y="45719"/>
                  </a:lnTo>
                </a:path>
                <a:path w="105409" h="434339">
                  <a:moveTo>
                    <a:pt x="36576" y="50291"/>
                  </a:moveTo>
                  <a:lnTo>
                    <a:pt x="64008" y="50291"/>
                  </a:lnTo>
                </a:path>
                <a:path w="105409" h="434339">
                  <a:moveTo>
                    <a:pt x="36576" y="54863"/>
                  </a:moveTo>
                  <a:lnTo>
                    <a:pt x="64008" y="54863"/>
                  </a:lnTo>
                </a:path>
                <a:path w="105409" h="434339">
                  <a:moveTo>
                    <a:pt x="0" y="59435"/>
                  </a:moveTo>
                  <a:lnTo>
                    <a:pt x="27431" y="59435"/>
                  </a:lnTo>
                </a:path>
                <a:path w="105409" h="434339">
                  <a:moveTo>
                    <a:pt x="36576" y="59435"/>
                  </a:moveTo>
                  <a:lnTo>
                    <a:pt x="64008" y="59435"/>
                  </a:lnTo>
                </a:path>
                <a:path w="105409" h="434339">
                  <a:moveTo>
                    <a:pt x="77724" y="59435"/>
                  </a:moveTo>
                  <a:lnTo>
                    <a:pt x="105156" y="59435"/>
                  </a:lnTo>
                </a:path>
                <a:path w="105409" h="434339">
                  <a:moveTo>
                    <a:pt x="0" y="64007"/>
                  </a:moveTo>
                  <a:lnTo>
                    <a:pt x="27431" y="64007"/>
                  </a:lnTo>
                </a:path>
                <a:path w="105409" h="434339">
                  <a:moveTo>
                    <a:pt x="36576" y="64007"/>
                  </a:moveTo>
                  <a:lnTo>
                    <a:pt x="64008" y="64007"/>
                  </a:lnTo>
                </a:path>
                <a:path w="105409" h="434339">
                  <a:moveTo>
                    <a:pt x="77724" y="64007"/>
                  </a:moveTo>
                  <a:lnTo>
                    <a:pt x="105156" y="64007"/>
                  </a:lnTo>
                </a:path>
                <a:path w="105409" h="434339">
                  <a:moveTo>
                    <a:pt x="0" y="68579"/>
                  </a:moveTo>
                  <a:lnTo>
                    <a:pt x="27431" y="68579"/>
                  </a:lnTo>
                </a:path>
                <a:path w="105409" h="434339">
                  <a:moveTo>
                    <a:pt x="77724" y="68579"/>
                  </a:moveTo>
                  <a:lnTo>
                    <a:pt x="105156" y="68579"/>
                  </a:lnTo>
                </a:path>
                <a:path w="105409" h="434339">
                  <a:moveTo>
                    <a:pt x="0" y="73151"/>
                  </a:moveTo>
                  <a:lnTo>
                    <a:pt x="27431" y="73151"/>
                  </a:lnTo>
                </a:path>
                <a:path w="105409" h="434339">
                  <a:moveTo>
                    <a:pt x="77724" y="73151"/>
                  </a:moveTo>
                  <a:lnTo>
                    <a:pt x="105156" y="73151"/>
                  </a:lnTo>
                </a:path>
                <a:path w="105409" h="434339">
                  <a:moveTo>
                    <a:pt x="0" y="77723"/>
                  </a:moveTo>
                  <a:lnTo>
                    <a:pt x="50291" y="77723"/>
                  </a:lnTo>
                </a:path>
                <a:path w="105409" h="434339">
                  <a:moveTo>
                    <a:pt x="54864" y="77723"/>
                  </a:moveTo>
                  <a:lnTo>
                    <a:pt x="105156" y="77723"/>
                  </a:lnTo>
                </a:path>
                <a:path w="105409" h="434339">
                  <a:moveTo>
                    <a:pt x="0" y="82295"/>
                  </a:moveTo>
                  <a:lnTo>
                    <a:pt x="50291" y="82295"/>
                  </a:lnTo>
                </a:path>
                <a:path w="105409" h="434339">
                  <a:moveTo>
                    <a:pt x="54864" y="82295"/>
                  </a:moveTo>
                  <a:lnTo>
                    <a:pt x="105156" y="82295"/>
                  </a:lnTo>
                </a:path>
                <a:path w="105409" h="434339">
                  <a:moveTo>
                    <a:pt x="0" y="86867"/>
                  </a:moveTo>
                  <a:lnTo>
                    <a:pt x="50291" y="86867"/>
                  </a:lnTo>
                </a:path>
                <a:path w="105409" h="434339">
                  <a:moveTo>
                    <a:pt x="54864" y="86867"/>
                  </a:moveTo>
                  <a:lnTo>
                    <a:pt x="105156" y="86867"/>
                  </a:lnTo>
                </a:path>
                <a:path w="105409" h="434339">
                  <a:moveTo>
                    <a:pt x="0" y="91439"/>
                  </a:moveTo>
                  <a:lnTo>
                    <a:pt x="50291" y="91439"/>
                  </a:lnTo>
                </a:path>
                <a:path w="105409" h="434339">
                  <a:moveTo>
                    <a:pt x="54864" y="91439"/>
                  </a:moveTo>
                  <a:lnTo>
                    <a:pt x="105156" y="91439"/>
                  </a:lnTo>
                </a:path>
                <a:path w="105409" h="434339">
                  <a:moveTo>
                    <a:pt x="0" y="96011"/>
                  </a:moveTo>
                  <a:lnTo>
                    <a:pt x="50291" y="96011"/>
                  </a:lnTo>
                </a:path>
                <a:path w="105409" h="434339">
                  <a:moveTo>
                    <a:pt x="54864" y="96011"/>
                  </a:moveTo>
                  <a:lnTo>
                    <a:pt x="105156" y="96011"/>
                  </a:lnTo>
                </a:path>
                <a:path w="105409" h="434339">
                  <a:moveTo>
                    <a:pt x="0" y="100583"/>
                  </a:moveTo>
                  <a:lnTo>
                    <a:pt x="50291" y="100583"/>
                  </a:lnTo>
                </a:path>
                <a:path w="105409" h="434339">
                  <a:moveTo>
                    <a:pt x="54864" y="100583"/>
                  </a:moveTo>
                  <a:lnTo>
                    <a:pt x="105156" y="100583"/>
                  </a:lnTo>
                </a:path>
                <a:path w="105409" h="434339">
                  <a:moveTo>
                    <a:pt x="0" y="105155"/>
                  </a:moveTo>
                  <a:lnTo>
                    <a:pt x="50291" y="105155"/>
                  </a:lnTo>
                </a:path>
                <a:path w="105409" h="434339">
                  <a:moveTo>
                    <a:pt x="54864" y="105155"/>
                  </a:moveTo>
                  <a:lnTo>
                    <a:pt x="105156" y="105155"/>
                  </a:lnTo>
                </a:path>
                <a:path w="105409" h="434339">
                  <a:moveTo>
                    <a:pt x="0" y="329183"/>
                  </a:moveTo>
                  <a:lnTo>
                    <a:pt x="50291" y="329183"/>
                  </a:lnTo>
                </a:path>
                <a:path w="105409" h="434339">
                  <a:moveTo>
                    <a:pt x="54864" y="329183"/>
                  </a:moveTo>
                  <a:lnTo>
                    <a:pt x="105156" y="329183"/>
                  </a:lnTo>
                </a:path>
                <a:path w="105409" h="434339">
                  <a:moveTo>
                    <a:pt x="0" y="333755"/>
                  </a:moveTo>
                  <a:lnTo>
                    <a:pt x="50291" y="333755"/>
                  </a:lnTo>
                </a:path>
                <a:path w="105409" h="434339">
                  <a:moveTo>
                    <a:pt x="54864" y="333755"/>
                  </a:moveTo>
                  <a:lnTo>
                    <a:pt x="105156" y="333755"/>
                  </a:lnTo>
                </a:path>
                <a:path w="105409" h="434339">
                  <a:moveTo>
                    <a:pt x="0" y="338327"/>
                  </a:moveTo>
                  <a:lnTo>
                    <a:pt x="50291" y="338327"/>
                  </a:lnTo>
                </a:path>
                <a:path w="105409" h="434339">
                  <a:moveTo>
                    <a:pt x="54864" y="338327"/>
                  </a:moveTo>
                  <a:lnTo>
                    <a:pt x="105156" y="338327"/>
                  </a:lnTo>
                </a:path>
                <a:path w="105409" h="434339">
                  <a:moveTo>
                    <a:pt x="0" y="342899"/>
                  </a:moveTo>
                  <a:lnTo>
                    <a:pt x="50291" y="342899"/>
                  </a:lnTo>
                </a:path>
                <a:path w="105409" h="434339">
                  <a:moveTo>
                    <a:pt x="54864" y="342899"/>
                  </a:moveTo>
                  <a:lnTo>
                    <a:pt x="105156" y="342899"/>
                  </a:lnTo>
                </a:path>
                <a:path w="105409" h="434339">
                  <a:moveTo>
                    <a:pt x="0" y="347471"/>
                  </a:moveTo>
                  <a:lnTo>
                    <a:pt x="50291" y="347471"/>
                  </a:lnTo>
                </a:path>
                <a:path w="105409" h="434339">
                  <a:moveTo>
                    <a:pt x="54864" y="347471"/>
                  </a:moveTo>
                  <a:lnTo>
                    <a:pt x="105156" y="347471"/>
                  </a:lnTo>
                </a:path>
                <a:path w="105409" h="434339">
                  <a:moveTo>
                    <a:pt x="0" y="352043"/>
                  </a:moveTo>
                  <a:lnTo>
                    <a:pt x="50291" y="352043"/>
                  </a:lnTo>
                </a:path>
                <a:path w="105409" h="434339">
                  <a:moveTo>
                    <a:pt x="54864" y="352043"/>
                  </a:moveTo>
                  <a:lnTo>
                    <a:pt x="105156" y="352043"/>
                  </a:lnTo>
                </a:path>
                <a:path w="105409" h="434339">
                  <a:moveTo>
                    <a:pt x="0" y="356615"/>
                  </a:moveTo>
                  <a:lnTo>
                    <a:pt x="27431" y="356615"/>
                  </a:lnTo>
                </a:path>
                <a:path w="105409" h="434339">
                  <a:moveTo>
                    <a:pt x="77724" y="356615"/>
                  </a:moveTo>
                  <a:lnTo>
                    <a:pt x="105156" y="356615"/>
                  </a:lnTo>
                </a:path>
                <a:path w="105409" h="434339">
                  <a:moveTo>
                    <a:pt x="0" y="361187"/>
                  </a:moveTo>
                  <a:lnTo>
                    <a:pt x="27431" y="361187"/>
                  </a:lnTo>
                </a:path>
                <a:path w="105409" h="434339">
                  <a:moveTo>
                    <a:pt x="77724" y="361187"/>
                  </a:moveTo>
                  <a:lnTo>
                    <a:pt x="105156" y="361187"/>
                  </a:lnTo>
                </a:path>
                <a:path w="105409" h="434339">
                  <a:moveTo>
                    <a:pt x="0" y="365759"/>
                  </a:moveTo>
                  <a:lnTo>
                    <a:pt x="27431" y="365759"/>
                  </a:lnTo>
                </a:path>
                <a:path w="105409" h="434339">
                  <a:moveTo>
                    <a:pt x="77724" y="365759"/>
                  </a:moveTo>
                  <a:lnTo>
                    <a:pt x="105156" y="365759"/>
                  </a:lnTo>
                </a:path>
                <a:path w="105409" h="434339">
                  <a:moveTo>
                    <a:pt x="0" y="370331"/>
                  </a:moveTo>
                  <a:lnTo>
                    <a:pt x="27431" y="370331"/>
                  </a:lnTo>
                </a:path>
                <a:path w="105409" h="434339">
                  <a:moveTo>
                    <a:pt x="36576" y="370331"/>
                  </a:moveTo>
                  <a:lnTo>
                    <a:pt x="64008" y="370331"/>
                  </a:lnTo>
                </a:path>
                <a:path w="105409" h="434339">
                  <a:moveTo>
                    <a:pt x="77724" y="370331"/>
                  </a:moveTo>
                  <a:lnTo>
                    <a:pt x="105156" y="370331"/>
                  </a:lnTo>
                </a:path>
                <a:path w="105409" h="434339">
                  <a:moveTo>
                    <a:pt x="0" y="374903"/>
                  </a:moveTo>
                  <a:lnTo>
                    <a:pt x="27431" y="374903"/>
                  </a:lnTo>
                </a:path>
                <a:path w="105409" h="434339">
                  <a:moveTo>
                    <a:pt x="36576" y="374903"/>
                  </a:moveTo>
                  <a:lnTo>
                    <a:pt x="64008" y="374903"/>
                  </a:lnTo>
                </a:path>
                <a:path w="105409" h="434339">
                  <a:moveTo>
                    <a:pt x="77724" y="374903"/>
                  </a:moveTo>
                  <a:lnTo>
                    <a:pt x="105156" y="374903"/>
                  </a:lnTo>
                </a:path>
                <a:path w="105409" h="434339">
                  <a:moveTo>
                    <a:pt x="36576" y="379475"/>
                  </a:moveTo>
                  <a:lnTo>
                    <a:pt x="64008" y="379475"/>
                  </a:lnTo>
                </a:path>
                <a:path w="105409" h="434339">
                  <a:moveTo>
                    <a:pt x="36576" y="384047"/>
                  </a:moveTo>
                  <a:lnTo>
                    <a:pt x="64008" y="384047"/>
                  </a:lnTo>
                </a:path>
                <a:path w="105409" h="434339">
                  <a:moveTo>
                    <a:pt x="0" y="388619"/>
                  </a:moveTo>
                  <a:lnTo>
                    <a:pt x="27431" y="388619"/>
                  </a:lnTo>
                </a:path>
                <a:path w="105409" h="434339">
                  <a:moveTo>
                    <a:pt x="36576" y="388619"/>
                  </a:moveTo>
                  <a:lnTo>
                    <a:pt x="64008" y="388619"/>
                  </a:lnTo>
                </a:path>
                <a:path w="105409" h="434339">
                  <a:moveTo>
                    <a:pt x="77724" y="388619"/>
                  </a:moveTo>
                  <a:lnTo>
                    <a:pt x="105156" y="388619"/>
                  </a:lnTo>
                </a:path>
                <a:path w="105409" h="434339">
                  <a:moveTo>
                    <a:pt x="0" y="393191"/>
                  </a:moveTo>
                  <a:lnTo>
                    <a:pt x="27431" y="393191"/>
                  </a:lnTo>
                </a:path>
                <a:path w="105409" h="434339">
                  <a:moveTo>
                    <a:pt x="36576" y="393191"/>
                  </a:moveTo>
                  <a:lnTo>
                    <a:pt x="64008" y="393191"/>
                  </a:lnTo>
                </a:path>
                <a:path w="105409" h="434339">
                  <a:moveTo>
                    <a:pt x="77724" y="393191"/>
                  </a:moveTo>
                  <a:lnTo>
                    <a:pt x="105156" y="393191"/>
                  </a:lnTo>
                </a:path>
                <a:path w="105409" h="434339">
                  <a:moveTo>
                    <a:pt x="0" y="397763"/>
                  </a:moveTo>
                  <a:lnTo>
                    <a:pt x="27431" y="397763"/>
                  </a:lnTo>
                </a:path>
                <a:path w="105409" h="434339">
                  <a:moveTo>
                    <a:pt x="77724" y="397763"/>
                  </a:moveTo>
                  <a:lnTo>
                    <a:pt x="105156" y="397763"/>
                  </a:lnTo>
                </a:path>
                <a:path w="105409" h="434339">
                  <a:moveTo>
                    <a:pt x="0" y="402335"/>
                  </a:moveTo>
                  <a:lnTo>
                    <a:pt x="27431" y="402335"/>
                  </a:lnTo>
                </a:path>
                <a:path w="105409" h="434339">
                  <a:moveTo>
                    <a:pt x="77724" y="402335"/>
                  </a:moveTo>
                  <a:lnTo>
                    <a:pt x="105156" y="402335"/>
                  </a:lnTo>
                </a:path>
                <a:path w="105409" h="434339">
                  <a:moveTo>
                    <a:pt x="0" y="406907"/>
                  </a:moveTo>
                  <a:lnTo>
                    <a:pt x="27431" y="406907"/>
                  </a:lnTo>
                </a:path>
                <a:path w="105409" h="434339">
                  <a:moveTo>
                    <a:pt x="77724" y="406907"/>
                  </a:moveTo>
                  <a:lnTo>
                    <a:pt x="105156" y="406907"/>
                  </a:lnTo>
                </a:path>
                <a:path w="105409" h="434339">
                  <a:moveTo>
                    <a:pt x="0" y="411479"/>
                  </a:moveTo>
                  <a:lnTo>
                    <a:pt x="50291" y="411479"/>
                  </a:lnTo>
                </a:path>
                <a:path w="105409" h="434339">
                  <a:moveTo>
                    <a:pt x="54864" y="411479"/>
                  </a:moveTo>
                  <a:lnTo>
                    <a:pt x="105156" y="411479"/>
                  </a:lnTo>
                </a:path>
                <a:path w="105409" h="434339">
                  <a:moveTo>
                    <a:pt x="0" y="416051"/>
                  </a:moveTo>
                  <a:lnTo>
                    <a:pt x="50291" y="416051"/>
                  </a:lnTo>
                </a:path>
                <a:path w="105409" h="434339">
                  <a:moveTo>
                    <a:pt x="54864" y="416051"/>
                  </a:moveTo>
                  <a:lnTo>
                    <a:pt x="105156" y="416051"/>
                  </a:lnTo>
                </a:path>
                <a:path w="105409" h="434339">
                  <a:moveTo>
                    <a:pt x="0" y="420623"/>
                  </a:moveTo>
                  <a:lnTo>
                    <a:pt x="50291" y="420623"/>
                  </a:lnTo>
                </a:path>
                <a:path w="105409" h="434339">
                  <a:moveTo>
                    <a:pt x="54864" y="420623"/>
                  </a:moveTo>
                  <a:lnTo>
                    <a:pt x="105156" y="420623"/>
                  </a:lnTo>
                </a:path>
                <a:path w="105409" h="434339">
                  <a:moveTo>
                    <a:pt x="0" y="425195"/>
                  </a:moveTo>
                  <a:lnTo>
                    <a:pt x="50291" y="425195"/>
                  </a:lnTo>
                </a:path>
                <a:path w="105409" h="434339">
                  <a:moveTo>
                    <a:pt x="54864" y="425195"/>
                  </a:moveTo>
                  <a:lnTo>
                    <a:pt x="105156" y="425195"/>
                  </a:lnTo>
                </a:path>
                <a:path w="105409" h="434339">
                  <a:moveTo>
                    <a:pt x="0" y="429767"/>
                  </a:moveTo>
                  <a:lnTo>
                    <a:pt x="50291" y="429767"/>
                  </a:lnTo>
                </a:path>
                <a:path w="105409" h="434339">
                  <a:moveTo>
                    <a:pt x="54864" y="429767"/>
                  </a:moveTo>
                  <a:lnTo>
                    <a:pt x="105156" y="429767"/>
                  </a:lnTo>
                </a:path>
                <a:path w="105409" h="434339">
                  <a:moveTo>
                    <a:pt x="0" y="434339"/>
                  </a:moveTo>
                  <a:lnTo>
                    <a:pt x="50291" y="434339"/>
                  </a:lnTo>
                </a:path>
                <a:path w="105409" h="434339">
                  <a:moveTo>
                    <a:pt x="54864" y="434339"/>
                  </a:moveTo>
                  <a:lnTo>
                    <a:pt x="105156" y="434339"/>
                  </a:lnTo>
                </a:path>
              </a:pathLst>
            </a:custGeom>
            <a:ln w="4572">
              <a:solidFill>
                <a:srgbClr val="6262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764540" y="1931987"/>
            <a:ext cx="7880044" cy="2627604"/>
          </a:xfrm>
          <a:prstGeom prst="rect">
            <a:avLst/>
          </a:prstGeom>
        </p:spPr>
        <p:txBody>
          <a:bodyPr vert="horz" wrap="square" lIns="0" tIns="69812" rIns="0" bIns="0" rtlCol="0">
            <a:spAutoFit/>
          </a:bodyPr>
          <a:lstStyle/>
          <a:p>
            <a:pPr marL="5080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rlito"/>
                <a:cs typeface="Carlito"/>
              </a:rPr>
              <a:t>Ta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muốn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đánh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giá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xác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suất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dịch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p(f|e)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từ</a:t>
            </a:r>
            <a:r>
              <a:rPr sz="2800" spc="-4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tập</a:t>
            </a:r>
            <a:r>
              <a:rPr sz="2800" spc="-25" dirty="0">
                <a:latin typeface="Carlito"/>
                <a:cs typeface="Carlito"/>
              </a:rPr>
              <a:t> dữ </a:t>
            </a:r>
            <a:r>
              <a:rPr sz="2800" dirty="0">
                <a:latin typeface="Carlito"/>
                <a:cs typeface="Carlito"/>
              </a:rPr>
              <a:t>liệu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song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ngữ</a:t>
            </a:r>
            <a:endParaRPr sz="2800">
              <a:latin typeface="Carlito"/>
              <a:cs typeface="Carlito"/>
            </a:endParaRPr>
          </a:p>
          <a:p>
            <a:pPr marL="508000" marR="758825">
              <a:lnSpc>
                <a:spcPts val="4040"/>
              </a:lnSpc>
              <a:spcBef>
                <a:spcPts val="240"/>
              </a:spcBef>
            </a:pPr>
            <a:r>
              <a:rPr sz="2800" dirty="0">
                <a:latin typeface="Carlito"/>
                <a:cs typeface="Carlito"/>
              </a:rPr>
              <a:t>...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nhưng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không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có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thông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tin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về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gióng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hàng </a:t>
            </a:r>
            <a:r>
              <a:rPr sz="2800" dirty="0">
                <a:latin typeface="Carlito"/>
                <a:cs typeface="Carlito"/>
              </a:rPr>
              <a:t>Bài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toán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con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gà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quả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trứng</a:t>
            </a:r>
            <a:endParaRPr sz="2800">
              <a:latin typeface="Carlito"/>
              <a:cs typeface="Carlito"/>
            </a:endParaRPr>
          </a:p>
          <a:p>
            <a:pPr marL="90868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rlito"/>
                <a:cs typeface="Carlito"/>
              </a:rPr>
              <a:t>nếu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ta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có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gióng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hàng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-</a:t>
            </a:r>
            <a:r>
              <a:rPr sz="1800" dirty="0">
                <a:latin typeface="Carlito"/>
                <a:cs typeface="Carlito"/>
              </a:rPr>
              <a:t>-&gt;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có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thể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đánh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giá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các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tham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số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của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mô</a:t>
            </a:r>
            <a:r>
              <a:rPr sz="1800" spc="-20" dirty="0">
                <a:latin typeface="Carlito"/>
                <a:cs typeface="Carlito"/>
              </a:rPr>
              <a:t> hình</a:t>
            </a:r>
            <a:endParaRPr sz="1800">
              <a:latin typeface="Carlito"/>
              <a:cs typeface="Carlito"/>
            </a:endParaRPr>
          </a:p>
          <a:p>
            <a:pPr marL="90868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rlito"/>
                <a:cs typeface="Carlito"/>
              </a:rPr>
              <a:t>nếu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ta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có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các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tham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số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của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mô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hình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-</a:t>
            </a:r>
            <a:r>
              <a:rPr sz="1800" dirty="0">
                <a:latin typeface="Carlito"/>
                <a:cs typeface="Carlito"/>
              </a:rPr>
              <a:t>-&gt;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có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thể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đánh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giá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gióng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hàng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80" y="1061821"/>
            <a:ext cx="5255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dirty="0">
                <a:solidFill>
                  <a:srgbClr val="44546A"/>
                </a:solidFill>
                <a:latin typeface="Carlito"/>
                <a:cs typeface="Carlito"/>
              </a:rPr>
              <a:t>Thuật</a:t>
            </a:r>
            <a:r>
              <a:rPr i="1" spc="-225" dirty="0">
                <a:solidFill>
                  <a:srgbClr val="44546A"/>
                </a:solidFill>
                <a:latin typeface="Carlito"/>
                <a:cs typeface="Carlito"/>
              </a:rPr>
              <a:t> </a:t>
            </a:r>
            <a:r>
              <a:rPr i="1" dirty="0">
                <a:solidFill>
                  <a:srgbClr val="44546A"/>
                </a:solidFill>
                <a:latin typeface="Carlito"/>
                <a:cs typeface="Carlito"/>
              </a:rPr>
              <a:t>toán</a:t>
            </a:r>
            <a:r>
              <a:rPr i="1" spc="-200" dirty="0">
                <a:solidFill>
                  <a:srgbClr val="44546A"/>
                </a:solidFill>
                <a:latin typeface="Carlito"/>
                <a:cs typeface="Carlito"/>
              </a:rPr>
              <a:t> </a:t>
            </a:r>
            <a:r>
              <a:rPr i="1" spc="-25" dirty="0">
                <a:solidFill>
                  <a:srgbClr val="44546A"/>
                </a:solidFill>
                <a:latin typeface="Carlito"/>
                <a:cs typeface="Carlito"/>
              </a:rPr>
              <a:t>EM</a:t>
            </a:r>
          </a:p>
        </p:txBody>
      </p:sp>
      <p:sp>
        <p:nvSpPr>
          <p:cNvPr id="3" name="object 3"/>
          <p:cNvSpPr/>
          <p:nvPr/>
        </p:nvSpPr>
        <p:spPr>
          <a:xfrm>
            <a:off x="950975" y="2045969"/>
            <a:ext cx="205740" cy="205740"/>
          </a:xfrm>
          <a:custGeom>
            <a:avLst/>
            <a:gdLst/>
            <a:ahLst/>
            <a:cxnLst/>
            <a:rect l="l" t="t" r="r" b="b"/>
            <a:pathLst>
              <a:path w="205740" h="205739">
                <a:moveTo>
                  <a:pt x="73152" y="0"/>
                </a:moveTo>
                <a:lnTo>
                  <a:pt x="96012" y="0"/>
                </a:lnTo>
              </a:path>
              <a:path w="205740" h="205739">
                <a:moveTo>
                  <a:pt x="109728" y="0"/>
                </a:moveTo>
                <a:lnTo>
                  <a:pt x="128015" y="0"/>
                </a:lnTo>
              </a:path>
              <a:path w="205740" h="205739">
                <a:moveTo>
                  <a:pt x="73152" y="4572"/>
                </a:moveTo>
                <a:lnTo>
                  <a:pt x="96012" y="4572"/>
                </a:lnTo>
              </a:path>
              <a:path w="205740" h="205739">
                <a:moveTo>
                  <a:pt x="109728" y="4572"/>
                </a:moveTo>
                <a:lnTo>
                  <a:pt x="128015" y="4572"/>
                </a:lnTo>
              </a:path>
              <a:path w="205740" h="205739">
                <a:moveTo>
                  <a:pt x="73152" y="9144"/>
                </a:moveTo>
                <a:lnTo>
                  <a:pt x="96012" y="9144"/>
                </a:lnTo>
              </a:path>
              <a:path w="205740" h="205739">
                <a:moveTo>
                  <a:pt x="109728" y="9144"/>
                </a:moveTo>
                <a:lnTo>
                  <a:pt x="128015" y="9144"/>
                </a:lnTo>
              </a:path>
              <a:path w="205740" h="205739">
                <a:moveTo>
                  <a:pt x="45720" y="13715"/>
                </a:moveTo>
                <a:lnTo>
                  <a:pt x="96012" y="13715"/>
                </a:lnTo>
              </a:path>
              <a:path w="205740" h="205739">
                <a:moveTo>
                  <a:pt x="109728" y="13715"/>
                </a:moveTo>
                <a:lnTo>
                  <a:pt x="155447" y="13715"/>
                </a:lnTo>
              </a:path>
              <a:path w="205740" h="205739">
                <a:moveTo>
                  <a:pt x="45720" y="18287"/>
                </a:moveTo>
                <a:lnTo>
                  <a:pt x="96012" y="18287"/>
                </a:lnTo>
              </a:path>
              <a:path w="205740" h="205739">
                <a:moveTo>
                  <a:pt x="109728" y="18287"/>
                </a:moveTo>
                <a:lnTo>
                  <a:pt x="155447" y="18287"/>
                </a:lnTo>
              </a:path>
              <a:path w="205740" h="205739">
                <a:moveTo>
                  <a:pt x="32004" y="22860"/>
                </a:moveTo>
                <a:lnTo>
                  <a:pt x="96012" y="22860"/>
                </a:lnTo>
              </a:path>
              <a:path w="205740" h="205739">
                <a:moveTo>
                  <a:pt x="109728" y="22860"/>
                </a:moveTo>
                <a:lnTo>
                  <a:pt x="169163" y="22860"/>
                </a:lnTo>
              </a:path>
              <a:path w="205740" h="205739">
                <a:moveTo>
                  <a:pt x="32004" y="27432"/>
                </a:moveTo>
                <a:lnTo>
                  <a:pt x="96012" y="27432"/>
                </a:lnTo>
              </a:path>
              <a:path w="205740" h="205739">
                <a:moveTo>
                  <a:pt x="109728" y="27432"/>
                </a:moveTo>
                <a:lnTo>
                  <a:pt x="169163" y="27432"/>
                </a:lnTo>
              </a:path>
              <a:path w="205740" h="205739">
                <a:moveTo>
                  <a:pt x="32004" y="32004"/>
                </a:moveTo>
                <a:lnTo>
                  <a:pt x="96012" y="32004"/>
                </a:lnTo>
              </a:path>
              <a:path w="205740" h="205739">
                <a:moveTo>
                  <a:pt x="109728" y="32004"/>
                </a:moveTo>
                <a:lnTo>
                  <a:pt x="169163" y="32004"/>
                </a:lnTo>
              </a:path>
              <a:path w="205740" h="205739">
                <a:moveTo>
                  <a:pt x="22860" y="36575"/>
                </a:moveTo>
                <a:lnTo>
                  <a:pt x="96012" y="36575"/>
                </a:lnTo>
              </a:path>
              <a:path w="205740" h="205739">
                <a:moveTo>
                  <a:pt x="109728" y="36575"/>
                </a:moveTo>
                <a:lnTo>
                  <a:pt x="178308" y="36575"/>
                </a:lnTo>
              </a:path>
              <a:path w="205740" h="205739">
                <a:moveTo>
                  <a:pt x="22860" y="41148"/>
                </a:moveTo>
                <a:lnTo>
                  <a:pt x="96012" y="41148"/>
                </a:lnTo>
              </a:path>
              <a:path w="205740" h="205739">
                <a:moveTo>
                  <a:pt x="109728" y="41148"/>
                </a:moveTo>
                <a:lnTo>
                  <a:pt x="178308" y="41148"/>
                </a:lnTo>
              </a:path>
              <a:path w="205740" h="205739">
                <a:moveTo>
                  <a:pt x="22860" y="45720"/>
                </a:moveTo>
                <a:lnTo>
                  <a:pt x="96012" y="45720"/>
                </a:lnTo>
              </a:path>
              <a:path w="205740" h="205739">
                <a:moveTo>
                  <a:pt x="109728" y="45720"/>
                </a:moveTo>
                <a:lnTo>
                  <a:pt x="178308" y="45720"/>
                </a:lnTo>
              </a:path>
              <a:path w="205740" h="205739">
                <a:moveTo>
                  <a:pt x="9143" y="50292"/>
                </a:moveTo>
                <a:lnTo>
                  <a:pt x="96012" y="50292"/>
                </a:lnTo>
              </a:path>
              <a:path w="205740" h="205739">
                <a:moveTo>
                  <a:pt x="109728" y="50292"/>
                </a:moveTo>
                <a:lnTo>
                  <a:pt x="192024" y="50292"/>
                </a:lnTo>
              </a:path>
              <a:path w="205740" h="205739">
                <a:moveTo>
                  <a:pt x="9143" y="54863"/>
                </a:moveTo>
                <a:lnTo>
                  <a:pt x="96012" y="54863"/>
                </a:lnTo>
              </a:path>
              <a:path w="205740" h="205739">
                <a:moveTo>
                  <a:pt x="109728" y="54863"/>
                </a:moveTo>
                <a:lnTo>
                  <a:pt x="192024" y="54863"/>
                </a:lnTo>
              </a:path>
              <a:path w="205740" h="205739">
                <a:moveTo>
                  <a:pt x="9143" y="59436"/>
                </a:moveTo>
                <a:lnTo>
                  <a:pt x="96012" y="59436"/>
                </a:lnTo>
              </a:path>
              <a:path w="205740" h="205739">
                <a:moveTo>
                  <a:pt x="109728" y="59436"/>
                </a:moveTo>
                <a:lnTo>
                  <a:pt x="192024" y="59436"/>
                </a:lnTo>
              </a:path>
              <a:path w="205740" h="205739">
                <a:moveTo>
                  <a:pt x="9143" y="64008"/>
                </a:moveTo>
                <a:lnTo>
                  <a:pt x="96012" y="64008"/>
                </a:lnTo>
              </a:path>
              <a:path w="205740" h="205739">
                <a:moveTo>
                  <a:pt x="109728" y="64008"/>
                </a:moveTo>
                <a:lnTo>
                  <a:pt x="192024" y="64008"/>
                </a:lnTo>
              </a:path>
              <a:path w="205740" h="205739">
                <a:moveTo>
                  <a:pt x="9143" y="68580"/>
                </a:moveTo>
                <a:lnTo>
                  <a:pt x="96012" y="68580"/>
                </a:lnTo>
              </a:path>
              <a:path w="205740" h="205739">
                <a:moveTo>
                  <a:pt x="109728" y="68580"/>
                </a:moveTo>
                <a:lnTo>
                  <a:pt x="192024" y="68580"/>
                </a:lnTo>
              </a:path>
              <a:path w="205740" h="205739">
                <a:moveTo>
                  <a:pt x="0" y="73151"/>
                </a:moveTo>
                <a:lnTo>
                  <a:pt x="73152" y="73151"/>
                </a:lnTo>
              </a:path>
              <a:path w="205740" h="205739">
                <a:moveTo>
                  <a:pt x="128015" y="73151"/>
                </a:moveTo>
                <a:lnTo>
                  <a:pt x="205740" y="73151"/>
                </a:lnTo>
              </a:path>
              <a:path w="205740" h="205739">
                <a:moveTo>
                  <a:pt x="0" y="77724"/>
                </a:moveTo>
                <a:lnTo>
                  <a:pt x="73152" y="77724"/>
                </a:lnTo>
              </a:path>
              <a:path w="205740" h="205739">
                <a:moveTo>
                  <a:pt x="128015" y="77724"/>
                </a:moveTo>
                <a:lnTo>
                  <a:pt x="205740" y="77724"/>
                </a:lnTo>
              </a:path>
              <a:path w="205740" h="205739">
                <a:moveTo>
                  <a:pt x="0" y="82296"/>
                </a:moveTo>
                <a:lnTo>
                  <a:pt x="73152" y="82296"/>
                </a:lnTo>
              </a:path>
              <a:path w="205740" h="205739">
                <a:moveTo>
                  <a:pt x="128015" y="82296"/>
                </a:moveTo>
                <a:lnTo>
                  <a:pt x="205740" y="82296"/>
                </a:lnTo>
              </a:path>
              <a:path w="205740" h="205739">
                <a:moveTo>
                  <a:pt x="0" y="86868"/>
                </a:moveTo>
                <a:lnTo>
                  <a:pt x="73152" y="86868"/>
                </a:lnTo>
              </a:path>
              <a:path w="205740" h="205739">
                <a:moveTo>
                  <a:pt x="82296" y="86868"/>
                </a:moveTo>
                <a:lnTo>
                  <a:pt x="118872" y="86868"/>
                </a:lnTo>
              </a:path>
              <a:path w="205740" h="205739">
                <a:moveTo>
                  <a:pt x="128015" y="86868"/>
                </a:moveTo>
                <a:lnTo>
                  <a:pt x="205740" y="86868"/>
                </a:lnTo>
              </a:path>
              <a:path w="205740" h="205739">
                <a:moveTo>
                  <a:pt x="0" y="91439"/>
                </a:moveTo>
                <a:lnTo>
                  <a:pt x="73152" y="91439"/>
                </a:lnTo>
              </a:path>
              <a:path w="205740" h="205739">
                <a:moveTo>
                  <a:pt x="82296" y="91439"/>
                </a:moveTo>
                <a:lnTo>
                  <a:pt x="118872" y="91439"/>
                </a:lnTo>
              </a:path>
              <a:path w="205740" h="205739">
                <a:moveTo>
                  <a:pt x="128015" y="91439"/>
                </a:moveTo>
                <a:lnTo>
                  <a:pt x="205740" y="91439"/>
                </a:lnTo>
              </a:path>
              <a:path w="205740" h="205739">
                <a:moveTo>
                  <a:pt x="0" y="96012"/>
                </a:moveTo>
                <a:lnTo>
                  <a:pt x="73152" y="96012"/>
                </a:lnTo>
              </a:path>
              <a:path w="205740" h="205739">
                <a:moveTo>
                  <a:pt x="82296" y="96012"/>
                </a:moveTo>
                <a:lnTo>
                  <a:pt x="118872" y="96012"/>
                </a:lnTo>
              </a:path>
              <a:path w="205740" h="205739">
                <a:moveTo>
                  <a:pt x="128015" y="96012"/>
                </a:moveTo>
                <a:lnTo>
                  <a:pt x="205740" y="96012"/>
                </a:lnTo>
              </a:path>
              <a:path w="205740" h="205739">
                <a:moveTo>
                  <a:pt x="82296" y="100584"/>
                </a:moveTo>
                <a:lnTo>
                  <a:pt x="118872" y="100584"/>
                </a:lnTo>
              </a:path>
              <a:path w="205740" h="205739">
                <a:moveTo>
                  <a:pt x="82296" y="105156"/>
                </a:moveTo>
                <a:lnTo>
                  <a:pt x="118872" y="105156"/>
                </a:lnTo>
              </a:path>
              <a:path w="205740" h="205739">
                <a:moveTo>
                  <a:pt x="0" y="109727"/>
                </a:moveTo>
                <a:lnTo>
                  <a:pt x="73152" y="109727"/>
                </a:lnTo>
              </a:path>
              <a:path w="205740" h="205739">
                <a:moveTo>
                  <a:pt x="82296" y="109727"/>
                </a:moveTo>
                <a:lnTo>
                  <a:pt x="118872" y="109727"/>
                </a:lnTo>
              </a:path>
              <a:path w="205740" h="205739">
                <a:moveTo>
                  <a:pt x="128015" y="109727"/>
                </a:moveTo>
                <a:lnTo>
                  <a:pt x="205740" y="109727"/>
                </a:lnTo>
              </a:path>
              <a:path w="205740" h="205739">
                <a:moveTo>
                  <a:pt x="0" y="114300"/>
                </a:moveTo>
                <a:lnTo>
                  <a:pt x="73152" y="114300"/>
                </a:lnTo>
              </a:path>
              <a:path w="205740" h="205739">
                <a:moveTo>
                  <a:pt x="82296" y="114300"/>
                </a:moveTo>
                <a:lnTo>
                  <a:pt x="118872" y="114300"/>
                </a:lnTo>
              </a:path>
              <a:path w="205740" h="205739">
                <a:moveTo>
                  <a:pt x="128015" y="114300"/>
                </a:moveTo>
                <a:lnTo>
                  <a:pt x="205740" y="114300"/>
                </a:lnTo>
              </a:path>
              <a:path w="205740" h="205739">
                <a:moveTo>
                  <a:pt x="0" y="118872"/>
                </a:moveTo>
                <a:lnTo>
                  <a:pt x="73152" y="118872"/>
                </a:lnTo>
              </a:path>
              <a:path w="205740" h="205739">
                <a:moveTo>
                  <a:pt x="82296" y="118872"/>
                </a:moveTo>
                <a:lnTo>
                  <a:pt x="118872" y="118872"/>
                </a:lnTo>
              </a:path>
              <a:path w="205740" h="205739">
                <a:moveTo>
                  <a:pt x="128015" y="118872"/>
                </a:moveTo>
                <a:lnTo>
                  <a:pt x="205740" y="118872"/>
                </a:lnTo>
              </a:path>
              <a:path w="205740" h="205739">
                <a:moveTo>
                  <a:pt x="0" y="123444"/>
                </a:moveTo>
                <a:lnTo>
                  <a:pt x="73152" y="123444"/>
                </a:lnTo>
              </a:path>
              <a:path w="205740" h="205739">
                <a:moveTo>
                  <a:pt x="128015" y="123444"/>
                </a:moveTo>
                <a:lnTo>
                  <a:pt x="205740" y="123444"/>
                </a:lnTo>
              </a:path>
              <a:path w="205740" h="205739">
                <a:moveTo>
                  <a:pt x="0" y="128015"/>
                </a:moveTo>
                <a:lnTo>
                  <a:pt x="73152" y="128015"/>
                </a:lnTo>
              </a:path>
              <a:path w="205740" h="205739">
                <a:moveTo>
                  <a:pt x="128015" y="128015"/>
                </a:moveTo>
                <a:lnTo>
                  <a:pt x="205740" y="128015"/>
                </a:lnTo>
              </a:path>
              <a:path w="205740" h="205739">
                <a:moveTo>
                  <a:pt x="0" y="132587"/>
                </a:moveTo>
                <a:lnTo>
                  <a:pt x="73152" y="132587"/>
                </a:lnTo>
              </a:path>
              <a:path w="205740" h="205739">
                <a:moveTo>
                  <a:pt x="128015" y="132587"/>
                </a:moveTo>
                <a:lnTo>
                  <a:pt x="205740" y="132587"/>
                </a:lnTo>
              </a:path>
              <a:path w="205740" h="205739">
                <a:moveTo>
                  <a:pt x="9143" y="137160"/>
                </a:moveTo>
                <a:lnTo>
                  <a:pt x="96012" y="137160"/>
                </a:lnTo>
              </a:path>
              <a:path w="205740" h="205739">
                <a:moveTo>
                  <a:pt x="109728" y="137160"/>
                </a:moveTo>
                <a:lnTo>
                  <a:pt x="192024" y="137160"/>
                </a:lnTo>
              </a:path>
              <a:path w="205740" h="205739">
                <a:moveTo>
                  <a:pt x="9143" y="141732"/>
                </a:moveTo>
                <a:lnTo>
                  <a:pt x="96012" y="141732"/>
                </a:lnTo>
              </a:path>
              <a:path w="205740" h="205739">
                <a:moveTo>
                  <a:pt x="109728" y="141732"/>
                </a:moveTo>
                <a:lnTo>
                  <a:pt x="192024" y="141732"/>
                </a:lnTo>
              </a:path>
              <a:path w="205740" h="205739">
                <a:moveTo>
                  <a:pt x="9143" y="146304"/>
                </a:moveTo>
                <a:lnTo>
                  <a:pt x="96012" y="146304"/>
                </a:lnTo>
              </a:path>
              <a:path w="205740" h="205739">
                <a:moveTo>
                  <a:pt x="109728" y="146304"/>
                </a:moveTo>
                <a:lnTo>
                  <a:pt x="192024" y="146304"/>
                </a:lnTo>
              </a:path>
              <a:path w="205740" h="205739">
                <a:moveTo>
                  <a:pt x="9143" y="150875"/>
                </a:moveTo>
                <a:lnTo>
                  <a:pt x="96012" y="150875"/>
                </a:lnTo>
              </a:path>
              <a:path w="205740" h="205739">
                <a:moveTo>
                  <a:pt x="109728" y="150875"/>
                </a:moveTo>
                <a:lnTo>
                  <a:pt x="192024" y="150875"/>
                </a:lnTo>
              </a:path>
              <a:path w="205740" h="205739">
                <a:moveTo>
                  <a:pt x="9143" y="155448"/>
                </a:moveTo>
                <a:lnTo>
                  <a:pt x="96012" y="155448"/>
                </a:lnTo>
              </a:path>
              <a:path w="205740" h="205739">
                <a:moveTo>
                  <a:pt x="109728" y="155448"/>
                </a:moveTo>
                <a:lnTo>
                  <a:pt x="192024" y="155448"/>
                </a:lnTo>
              </a:path>
              <a:path w="205740" h="205739">
                <a:moveTo>
                  <a:pt x="22860" y="160020"/>
                </a:moveTo>
                <a:lnTo>
                  <a:pt x="96012" y="160020"/>
                </a:lnTo>
              </a:path>
              <a:path w="205740" h="205739">
                <a:moveTo>
                  <a:pt x="109728" y="160020"/>
                </a:moveTo>
                <a:lnTo>
                  <a:pt x="178308" y="160020"/>
                </a:lnTo>
              </a:path>
              <a:path w="205740" h="205739">
                <a:moveTo>
                  <a:pt x="22860" y="164592"/>
                </a:moveTo>
                <a:lnTo>
                  <a:pt x="96012" y="164592"/>
                </a:lnTo>
              </a:path>
              <a:path w="205740" h="205739">
                <a:moveTo>
                  <a:pt x="109728" y="164592"/>
                </a:moveTo>
                <a:lnTo>
                  <a:pt x="178308" y="164592"/>
                </a:lnTo>
              </a:path>
              <a:path w="205740" h="205739">
                <a:moveTo>
                  <a:pt x="22860" y="169163"/>
                </a:moveTo>
                <a:lnTo>
                  <a:pt x="96012" y="169163"/>
                </a:lnTo>
              </a:path>
              <a:path w="205740" h="205739">
                <a:moveTo>
                  <a:pt x="109728" y="169163"/>
                </a:moveTo>
                <a:lnTo>
                  <a:pt x="178308" y="169163"/>
                </a:lnTo>
              </a:path>
              <a:path w="205740" h="205739">
                <a:moveTo>
                  <a:pt x="32004" y="173736"/>
                </a:moveTo>
                <a:lnTo>
                  <a:pt x="96012" y="173736"/>
                </a:lnTo>
              </a:path>
              <a:path w="205740" h="205739">
                <a:moveTo>
                  <a:pt x="109728" y="173736"/>
                </a:moveTo>
                <a:lnTo>
                  <a:pt x="169163" y="173736"/>
                </a:lnTo>
              </a:path>
              <a:path w="205740" h="205739">
                <a:moveTo>
                  <a:pt x="32004" y="178308"/>
                </a:moveTo>
                <a:lnTo>
                  <a:pt x="96012" y="178308"/>
                </a:lnTo>
              </a:path>
              <a:path w="205740" h="205739">
                <a:moveTo>
                  <a:pt x="109728" y="178308"/>
                </a:moveTo>
                <a:lnTo>
                  <a:pt x="169163" y="178308"/>
                </a:lnTo>
              </a:path>
              <a:path w="205740" h="205739">
                <a:moveTo>
                  <a:pt x="32004" y="182880"/>
                </a:moveTo>
                <a:lnTo>
                  <a:pt x="96012" y="182880"/>
                </a:lnTo>
              </a:path>
              <a:path w="205740" h="205739">
                <a:moveTo>
                  <a:pt x="109728" y="182880"/>
                </a:moveTo>
                <a:lnTo>
                  <a:pt x="169163" y="182880"/>
                </a:lnTo>
              </a:path>
              <a:path w="205740" h="205739">
                <a:moveTo>
                  <a:pt x="45720" y="187451"/>
                </a:moveTo>
                <a:lnTo>
                  <a:pt x="96012" y="187451"/>
                </a:lnTo>
              </a:path>
              <a:path w="205740" h="205739">
                <a:moveTo>
                  <a:pt x="109728" y="187451"/>
                </a:moveTo>
                <a:lnTo>
                  <a:pt x="155447" y="187451"/>
                </a:lnTo>
              </a:path>
              <a:path w="205740" h="205739">
                <a:moveTo>
                  <a:pt x="45720" y="192024"/>
                </a:moveTo>
                <a:lnTo>
                  <a:pt x="96012" y="192024"/>
                </a:lnTo>
              </a:path>
              <a:path w="205740" h="205739">
                <a:moveTo>
                  <a:pt x="109728" y="192024"/>
                </a:moveTo>
                <a:lnTo>
                  <a:pt x="155447" y="192024"/>
                </a:lnTo>
              </a:path>
              <a:path w="205740" h="205739">
                <a:moveTo>
                  <a:pt x="45720" y="196596"/>
                </a:moveTo>
                <a:lnTo>
                  <a:pt x="96012" y="196596"/>
                </a:lnTo>
              </a:path>
              <a:path w="205740" h="205739">
                <a:moveTo>
                  <a:pt x="109728" y="196596"/>
                </a:moveTo>
                <a:lnTo>
                  <a:pt x="155447" y="196596"/>
                </a:lnTo>
              </a:path>
              <a:path w="205740" h="205739">
                <a:moveTo>
                  <a:pt x="73152" y="201168"/>
                </a:moveTo>
                <a:lnTo>
                  <a:pt x="96012" y="201168"/>
                </a:lnTo>
              </a:path>
              <a:path w="205740" h="205739">
                <a:moveTo>
                  <a:pt x="109728" y="201168"/>
                </a:moveTo>
                <a:lnTo>
                  <a:pt x="128015" y="201168"/>
                </a:lnTo>
              </a:path>
              <a:path w="205740" h="205739">
                <a:moveTo>
                  <a:pt x="73152" y="205739"/>
                </a:moveTo>
                <a:lnTo>
                  <a:pt x="96012" y="205739"/>
                </a:lnTo>
              </a:path>
              <a:path w="205740" h="205739">
                <a:moveTo>
                  <a:pt x="109728" y="205739"/>
                </a:moveTo>
                <a:lnTo>
                  <a:pt x="128015" y="205739"/>
                </a:lnTo>
              </a:path>
            </a:pathLst>
          </a:custGeom>
          <a:ln w="4572">
            <a:solidFill>
              <a:srgbClr val="CD6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94460" y="2535173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09" h="105410">
                <a:moveTo>
                  <a:pt x="0" y="0"/>
                </a:moveTo>
                <a:lnTo>
                  <a:pt x="50291" y="0"/>
                </a:lnTo>
              </a:path>
              <a:path w="105409" h="105410">
                <a:moveTo>
                  <a:pt x="54864" y="0"/>
                </a:moveTo>
                <a:lnTo>
                  <a:pt x="105156" y="0"/>
                </a:lnTo>
              </a:path>
              <a:path w="105409" h="105410">
                <a:moveTo>
                  <a:pt x="0" y="4571"/>
                </a:moveTo>
                <a:lnTo>
                  <a:pt x="50291" y="4571"/>
                </a:lnTo>
              </a:path>
              <a:path w="105409" h="105410">
                <a:moveTo>
                  <a:pt x="54864" y="4571"/>
                </a:moveTo>
                <a:lnTo>
                  <a:pt x="105156" y="4571"/>
                </a:lnTo>
              </a:path>
              <a:path w="105409" h="105410">
                <a:moveTo>
                  <a:pt x="0" y="9143"/>
                </a:moveTo>
                <a:lnTo>
                  <a:pt x="50291" y="9143"/>
                </a:lnTo>
              </a:path>
              <a:path w="105409" h="105410">
                <a:moveTo>
                  <a:pt x="54864" y="9143"/>
                </a:moveTo>
                <a:lnTo>
                  <a:pt x="105156" y="9143"/>
                </a:lnTo>
              </a:path>
              <a:path w="105409" h="105410">
                <a:moveTo>
                  <a:pt x="0" y="13715"/>
                </a:moveTo>
                <a:lnTo>
                  <a:pt x="50291" y="13715"/>
                </a:lnTo>
              </a:path>
              <a:path w="105409" h="105410">
                <a:moveTo>
                  <a:pt x="54864" y="13715"/>
                </a:moveTo>
                <a:lnTo>
                  <a:pt x="105156" y="13715"/>
                </a:lnTo>
              </a:path>
              <a:path w="105409" h="105410">
                <a:moveTo>
                  <a:pt x="0" y="18287"/>
                </a:moveTo>
                <a:lnTo>
                  <a:pt x="50291" y="18287"/>
                </a:lnTo>
              </a:path>
              <a:path w="105409" h="105410">
                <a:moveTo>
                  <a:pt x="54864" y="18287"/>
                </a:moveTo>
                <a:lnTo>
                  <a:pt x="105156" y="18287"/>
                </a:lnTo>
              </a:path>
              <a:path w="105409" h="105410">
                <a:moveTo>
                  <a:pt x="0" y="22859"/>
                </a:moveTo>
                <a:lnTo>
                  <a:pt x="50291" y="22859"/>
                </a:lnTo>
              </a:path>
              <a:path w="105409" h="105410">
                <a:moveTo>
                  <a:pt x="54864" y="22859"/>
                </a:moveTo>
                <a:lnTo>
                  <a:pt x="105156" y="22859"/>
                </a:lnTo>
              </a:path>
              <a:path w="105409" h="105410">
                <a:moveTo>
                  <a:pt x="0" y="27431"/>
                </a:moveTo>
                <a:lnTo>
                  <a:pt x="50291" y="27431"/>
                </a:lnTo>
              </a:path>
              <a:path w="105409" h="105410">
                <a:moveTo>
                  <a:pt x="54864" y="27431"/>
                </a:moveTo>
                <a:lnTo>
                  <a:pt x="105156" y="27431"/>
                </a:lnTo>
              </a:path>
              <a:path w="105409" h="105410">
                <a:moveTo>
                  <a:pt x="0" y="32003"/>
                </a:moveTo>
                <a:lnTo>
                  <a:pt x="27431" y="32003"/>
                </a:lnTo>
              </a:path>
              <a:path w="105409" h="105410">
                <a:moveTo>
                  <a:pt x="77724" y="32003"/>
                </a:moveTo>
                <a:lnTo>
                  <a:pt x="105156" y="32003"/>
                </a:lnTo>
              </a:path>
              <a:path w="105409" h="105410">
                <a:moveTo>
                  <a:pt x="0" y="36575"/>
                </a:moveTo>
                <a:lnTo>
                  <a:pt x="27431" y="36575"/>
                </a:lnTo>
              </a:path>
              <a:path w="105409" h="105410">
                <a:moveTo>
                  <a:pt x="36576" y="36575"/>
                </a:moveTo>
                <a:lnTo>
                  <a:pt x="64008" y="36575"/>
                </a:lnTo>
              </a:path>
              <a:path w="105409" h="105410">
                <a:moveTo>
                  <a:pt x="77724" y="36575"/>
                </a:moveTo>
                <a:lnTo>
                  <a:pt x="105156" y="36575"/>
                </a:lnTo>
              </a:path>
              <a:path w="105409" h="105410">
                <a:moveTo>
                  <a:pt x="0" y="41147"/>
                </a:moveTo>
                <a:lnTo>
                  <a:pt x="27431" y="41147"/>
                </a:lnTo>
              </a:path>
              <a:path w="105409" h="105410">
                <a:moveTo>
                  <a:pt x="36576" y="41147"/>
                </a:moveTo>
                <a:lnTo>
                  <a:pt x="64008" y="41147"/>
                </a:lnTo>
              </a:path>
              <a:path w="105409" h="105410">
                <a:moveTo>
                  <a:pt x="77724" y="41147"/>
                </a:moveTo>
                <a:lnTo>
                  <a:pt x="105156" y="41147"/>
                </a:lnTo>
              </a:path>
              <a:path w="105409" h="105410">
                <a:moveTo>
                  <a:pt x="0" y="45719"/>
                </a:moveTo>
                <a:lnTo>
                  <a:pt x="27431" y="45719"/>
                </a:lnTo>
              </a:path>
              <a:path w="105409" h="105410">
                <a:moveTo>
                  <a:pt x="36576" y="45719"/>
                </a:moveTo>
                <a:lnTo>
                  <a:pt x="64008" y="45719"/>
                </a:lnTo>
              </a:path>
              <a:path w="105409" h="105410">
                <a:moveTo>
                  <a:pt x="77724" y="45719"/>
                </a:moveTo>
                <a:lnTo>
                  <a:pt x="105156" y="45719"/>
                </a:lnTo>
              </a:path>
              <a:path w="105409" h="105410">
                <a:moveTo>
                  <a:pt x="36576" y="50291"/>
                </a:moveTo>
                <a:lnTo>
                  <a:pt x="64008" y="50291"/>
                </a:lnTo>
              </a:path>
              <a:path w="105409" h="105410">
                <a:moveTo>
                  <a:pt x="36576" y="54863"/>
                </a:moveTo>
                <a:lnTo>
                  <a:pt x="64008" y="54863"/>
                </a:lnTo>
              </a:path>
              <a:path w="105409" h="105410">
                <a:moveTo>
                  <a:pt x="0" y="59435"/>
                </a:moveTo>
                <a:lnTo>
                  <a:pt x="27431" y="59435"/>
                </a:lnTo>
              </a:path>
              <a:path w="105409" h="105410">
                <a:moveTo>
                  <a:pt x="36576" y="59435"/>
                </a:moveTo>
                <a:lnTo>
                  <a:pt x="64008" y="59435"/>
                </a:lnTo>
              </a:path>
              <a:path w="105409" h="105410">
                <a:moveTo>
                  <a:pt x="77724" y="59435"/>
                </a:moveTo>
                <a:lnTo>
                  <a:pt x="105156" y="59435"/>
                </a:lnTo>
              </a:path>
              <a:path w="105409" h="105410">
                <a:moveTo>
                  <a:pt x="0" y="64007"/>
                </a:moveTo>
                <a:lnTo>
                  <a:pt x="27431" y="64007"/>
                </a:lnTo>
              </a:path>
              <a:path w="105409" h="105410">
                <a:moveTo>
                  <a:pt x="36576" y="64007"/>
                </a:moveTo>
                <a:lnTo>
                  <a:pt x="64008" y="64007"/>
                </a:lnTo>
              </a:path>
              <a:path w="105409" h="105410">
                <a:moveTo>
                  <a:pt x="77724" y="64007"/>
                </a:moveTo>
                <a:lnTo>
                  <a:pt x="105156" y="64007"/>
                </a:lnTo>
              </a:path>
              <a:path w="105409" h="105410">
                <a:moveTo>
                  <a:pt x="0" y="68579"/>
                </a:moveTo>
                <a:lnTo>
                  <a:pt x="27431" y="68579"/>
                </a:lnTo>
              </a:path>
              <a:path w="105409" h="105410">
                <a:moveTo>
                  <a:pt x="36576" y="68579"/>
                </a:moveTo>
                <a:lnTo>
                  <a:pt x="64008" y="68579"/>
                </a:lnTo>
              </a:path>
              <a:path w="105409" h="105410">
                <a:moveTo>
                  <a:pt x="77724" y="68579"/>
                </a:moveTo>
                <a:lnTo>
                  <a:pt x="105156" y="68579"/>
                </a:lnTo>
              </a:path>
              <a:path w="105409" h="105410">
                <a:moveTo>
                  <a:pt x="0" y="73151"/>
                </a:moveTo>
                <a:lnTo>
                  <a:pt x="27431" y="73151"/>
                </a:lnTo>
              </a:path>
              <a:path w="105409" h="105410">
                <a:moveTo>
                  <a:pt x="77724" y="73151"/>
                </a:moveTo>
                <a:lnTo>
                  <a:pt x="105156" y="73151"/>
                </a:lnTo>
              </a:path>
              <a:path w="105409" h="105410">
                <a:moveTo>
                  <a:pt x="0" y="77723"/>
                </a:moveTo>
                <a:lnTo>
                  <a:pt x="50291" y="77723"/>
                </a:lnTo>
              </a:path>
              <a:path w="105409" h="105410">
                <a:moveTo>
                  <a:pt x="54864" y="77723"/>
                </a:moveTo>
                <a:lnTo>
                  <a:pt x="105156" y="77723"/>
                </a:lnTo>
              </a:path>
              <a:path w="105409" h="105410">
                <a:moveTo>
                  <a:pt x="0" y="82295"/>
                </a:moveTo>
                <a:lnTo>
                  <a:pt x="50291" y="82295"/>
                </a:lnTo>
              </a:path>
              <a:path w="105409" h="105410">
                <a:moveTo>
                  <a:pt x="54864" y="82295"/>
                </a:moveTo>
                <a:lnTo>
                  <a:pt x="105156" y="82295"/>
                </a:lnTo>
              </a:path>
              <a:path w="105409" h="105410">
                <a:moveTo>
                  <a:pt x="0" y="86867"/>
                </a:moveTo>
                <a:lnTo>
                  <a:pt x="50291" y="86867"/>
                </a:lnTo>
              </a:path>
              <a:path w="105409" h="105410">
                <a:moveTo>
                  <a:pt x="54864" y="86867"/>
                </a:moveTo>
                <a:lnTo>
                  <a:pt x="105156" y="86867"/>
                </a:lnTo>
              </a:path>
              <a:path w="105409" h="105410">
                <a:moveTo>
                  <a:pt x="0" y="91439"/>
                </a:moveTo>
                <a:lnTo>
                  <a:pt x="50291" y="91439"/>
                </a:lnTo>
              </a:path>
              <a:path w="105409" h="105410">
                <a:moveTo>
                  <a:pt x="54864" y="91439"/>
                </a:moveTo>
                <a:lnTo>
                  <a:pt x="105156" y="91439"/>
                </a:lnTo>
              </a:path>
              <a:path w="105409" h="105410">
                <a:moveTo>
                  <a:pt x="0" y="96011"/>
                </a:moveTo>
                <a:lnTo>
                  <a:pt x="50291" y="96011"/>
                </a:lnTo>
              </a:path>
              <a:path w="105409" h="105410">
                <a:moveTo>
                  <a:pt x="54864" y="96011"/>
                </a:moveTo>
                <a:lnTo>
                  <a:pt x="105156" y="96011"/>
                </a:lnTo>
              </a:path>
              <a:path w="105409" h="105410">
                <a:moveTo>
                  <a:pt x="0" y="100583"/>
                </a:moveTo>
                <a:lnTo>
                  <a:pt x="50291" y="100583"/>
                </a:lnTo>
              </a:path>
              <a:path w="105409" h="105410">
                <a:moveTo>
                  <a:pt x="54864" y="100583"/>
                </a:moveTo>
                <a:lnTo>
                  <a:pt x="105156" y="100583"/>
                </a:lnTo>
              </a:path>
              <a:path w="105409" h="105410">
                <a:moveTo>
                  <a:pt x="0" y="105155"/>
                </a:moveTo>
                <a:lnTo>
                  <a:pt x="50291" y="105155"/>
                </a:lnTo>
              </a:path>
              <a:path w="105409" h="105410">
                <a:moveTo>
                  <a:pt x="54864" y="105155"/>
                </a:moveTo>
                <a:lnTo>
                  <a:pt x="105156" y="105155"/>
                </a:lnTo>
              </a:path>
            </a:pathLst>
          </a:custGeom>
          <a:ln w="4572">
            <a:solidFill>
              <a:srgbClr val="626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94460" y="2864357"/>
            <a:ext cx="105410" cy="105410"/>
          </a:xfrm>
          <a:custGeom>
            <a:avLst/>
            <a:gdLst/>
            <a:ahLst/>
            <a:cxnLst/>
            <a:rect l="l" t="t" r="r" b="b"/>
            <a:pathLst>
              <a:path w="105409" h="105410">
                <a:moveTo>
                  <a:pt x="0" y="0"/>
                </a:moveTo>
                <a:lnTo>
                  <a:pt x="50291" y="0"/>
                </a:lnTo>
              </a:path>
              <a:path w="105409" h="105410">
                <a:moveTo>
                  <a:pt x="54864" y="0"/>
                </a:moveTo>
                <a:lnTo>
                  <a:pt x="105156" y="0"/>
                </a:lnTo>
              </a:path>
              <a:path w="105409" h="105410">
                <a:moveTo>
                  <a:pt x="0" y="4572"/>
                </a:moveTo>
                <a:lnTo>
                  <a:pt x="50291" y="4572"/>
                </a:lnTo>
              </a:path>
              <a:path w="105409" h="105410">
                <a:moveTo>
                  <a:pt x="54864" y="4572"/>
                </a:moveTo>
                <a:lnTo>
                  <a:pt x="105156" y="4572"/>
                </a:lnTo>
              </a:path>
              <a:path w="105409" h="105410">
                <a:moveTo>
                  <a:pt x="0" y="9144"/>
                </a:moveTo>
                <a:lnTo>
                  <a:pt x="50291" y="9144"/>
                </a:lnTo>
              </a:path>
              <a:path w="105409" h="105410">
                <a:moveTo>
                  <a:pt x="54864" y="9144"/>
                </a:moveTo>
                <a:lnTo>
                  <a:pt x="105156" y="9144"/>
                </a:lnTo>
              </a:path>
              <a:path w="105409" h="105410">
                <a:moveTo>
                  <a:pt x="0" y="13716"/>
                </a:moveTo>
                <a:lnTo>
                  <a:pt x="50291" y="13716"/>
                </a:lnTo>
              </a:path>
              <a:path w="105409" h="105410">
                <a:moveTo>
                  <a:pt x="54864" y="13716"/>
                </a:moveTo>
                <a:lnTo>
                  <a:pt x="105156" y="13716"/>
                </a:lnTo>
              </a:path>
              <a:path w="105409" h="105410">
                <a:moveTo>
                  <a:pt x="0" y="18287"/>
                </a:moveTo>
                <a:lnTo>
                  <a:pt x="50291" y="18287"/>
                </a:lnTo>
              </a:path>
              <a:path w="105409" h="105410">
                <a:moveTo>
                  <a:pt x="54864" y="18287"/>
                </a:moveTo>
                <a:lnTo>
                  <a:pt x="105156" y="18287"/>
                </a:lnTo>
              </a:path>
              <a:path w="105409" h="105410">
                <a:moveTo>
                  <a:pt x="0" y="22860"/>
                </a:moveTo>
                <a:lnTo>
                  <a:pt x="50291" y="22860"/>
                </a:lnTo>
              </a:path>
              <a:path w="105409" h="105410">
                <a:moveTo>
                  <a:pt x="54864" y="22860"/>
                </a:moveTo>
                <a:lnTo>
                  <a:pt x="105156" y="22860"/>
                </a:lnTo>
              </a:path>
              <a:path w="105409" h="105410">
                <a:moveTo>
                  <a:pt x="0" y="27432"/>
                </a:moveTo>
                <a:lnTo>
                  <a:pt x="27431" y="27432"/>
                </a:lnTo>
              </a:path>
              <a:path w="105409" h="105410">
                <a:moveTo>
                  <a:pt x="77724" y="27432"/>
                </a:moveTo>
                <a:lnTo>
                  <a:pt x="105156" y="27432"/>
                </a:lnTo>
              </a:path>
              <a:path w="105409" h="105410">
                <a:moveTo>
                  <a:pt x="0" y="32004"/>
                </a:moveTo>
                <a:lnTo>
                  <a:pt x="27431" y="32004"/>
                </a:lnTo>
              </a:path>
              <a:path w="105409" h="105410">
                <a:moveTo>
                  <a:pt x="77724" y="32004"/>
                </a:moveTo>
                <a:lnTo>
                  <a:pt x="105156" y="32004"/>
                </a:lnTo>
              </a:path>
              <a:path w="105409" h="105410">
                <a:moveTo>
                  <a:pt x="0" y="36575"/>
                </a:moveTo>
                <a:lnTo>
                  <a:pt x="27431" y="36575"/>
                </a:lnTo>
              </a:path>
              <a:path w="105409" h="105410">
                <a:moveTo>
                  <a:pt x="36576" y="36575"/>
                </a:moveTo>
                <a:lnTo>
                  <a:pt x="64008" y="36575"/>
                </a:lnTo>
              </a:path>
              <a:path w="105409" h="105410">
                <a:moveTo>
                  <a:pt x="77724" y="36575"/>
                </a:moveTo>
                <a:lnTo>
                  <a:pt x="105156" y="36575"/>
                </a:lnTo>
              </a:path>
              <a:path w="105409" h="105410">
                <a:moveTo>
                  <a:pt x="0" y="41148"/>
                </a:moveTo>
                <a:lnTo>
                  <a:pt x="27431" y="41148"/>
                </a:lnTo>
              </a:path>
              <a:path w="105409" h="105410">
                <a:moveTo>
                  <a:pt x="36576" y="41148"/>
                </a:moveTo>
                <a:lnTo>
                  <a:pt x="64008" y="41148"/>
                </a:lnTo>
              </a:path>
              <a:path w="105409" h="105410">
                <a:moveTo>
                  <a:pt x="77724" y="41148"/>
                </a:moveTo>
                <a:lnTo>
                  <a:pt x="105156" y="41148"/>
                </a:lnTo>
              </a:path>
              <a:path w="105409" h="105410">
                <a:moveTo>
                  <a:pt x="0" y="45720"/>
                </a:moveTo>
                <a:lnTo>
                  <a:pt x="27431" y="45720"/>
                </a:lnTo>
              </a:path>
              <a:path w="105409" h="105410">
                <a:moveTo>
                  <a:pt x="36576" y="45720"/>
                </a:moveTo>
                <a:lnTo>
                  <a:pt x="64008" y="45720"/>
                </a:lnTo>
              </a:path>
              <a:path w="105409" h="105410">
                <a:moveTo>
                  <a:pt x="77724" y="45720"/>
                </a:moveTo>
                <a:lnTo>
                  <a:pt x="105156" y="45720"/>
                </a:lnTo>
              </a:path>
              <a:path w="105409" h="105410">
                <a:moveTo>
                  <a:pt x="36576" y="50292"/>
                </a:moveTo>
                <a:lnTo>
                  <a:pt x="64008" y="50292"/>
                </a:lnTo>
              </a:path>
              <a:path w="105409" h="105410">
                <a:moveTo>
                  <a:pt x="36576" y="54863"/>
                </a:moveTo>
                <a:lnTo>
                  <a:pt x="64008" y="54863"/>
                </a:lnTo>
              </a:path>
              <a:path w="105409" h="105410">
                <a:moveTo>
                  <a:pt x="0" y="59436"/>
                </a:moveTo>
                <a:lnTo>
                  <a:pt x="27431" y="59436"/>
                </a:lnTo>
              </a:path>
              <a:path w="105409" h="105410">
                <a:moveTo>
                  <a:pt x="36576" y="59436"/>
                </a:moveTo>
                <a:lnTo>
                  <a:pt x="64008" y="59436"/>
                </a:lnTo>
              </a:path>
              <a:path w="105409" h="105410">
                <a:moveTo>
                  <a:pt x="77724" y="59436"/>
                </a:moveTo>
                <a:lnTo>
                  <a:pt x="105156" y="59436"/>
                </a:lnTo>
              </a:path>
              <a:path w="105409" h="105410">
                <a:moveTo>
                  <a:pt x="0" y="64008"/>
                </a:moveTo>
                <a:lnTo>
                  <a:pt x="27431" y="64008"/>
                </a:lnTo>
              </a:path>
              <a:path w="105409" h="105410">
                <a:moveTo>
                  <a:pt x="36576" y="64008"/>
                </a:moveTo>
                <a:lnTo>
                  <a:pt x="64008" y="64008"/>
                </a:lnTo>
              </a:path>
              <a:path w="105409" h="105410">
                <a:moveTo>
                  <a:pt x="77724" y="64008"/>
                </a:moveTo>
                <a:lnTo>
                  <a:pt x="105156" y="64008"/>
                </a:lnTo>
              </a:path>
              <a:path w="105409" h="105410">
                <a:moveTo>
                  <a:pt x="0" y="68580"/>
                </a:moveTo>
                <a:lnTo>
                  <a:pt x="27431" y="68580"/>
                </a:lnTo>
              </a:path>
              <a:path w="105409" h="105410">
                <a:moveTo>
                  <a:pt x="36576" y="68580"/>
                </a:moveTo>
                <a:lnTo>
                  <a:pt x="64008" y="68580"/>
                </a:lnTo>
              </a:path>
              <a:path w="105409" h="105410">
                <a:moveTo>
                  <a:pt x="77724" y="68580"/>
                </a:moveTo>
                <a:lnTo>
                  <a:pt x="105156" y="68580"/>
                </a:lnTo>
              </a:path>
              <a:path w="105409" h="105410">
                <a:moveTo>
                  <a:pt x="0" y="73151"/>
                </a:moveTo>
                <a:lnTo>
                  <a:pt x="27431" y="73151"/>
                </a:lnTo>
              </a:path>
              <a:path w="105409" h="105410">
                <a:moveTo>
                  <a:pt x="77724" y="73151"/>
                </a:moveTo>
                <a:lnTo>
                  <a:pt x="105156" y="73151"/>
                </a:lnTo>
              </a:path>
              <a:path w="105409" h="105410">
                <a:moveTo>
                  <a:pt x="0" y="77724"/>
                </a:moveTo>
                <a:lnTo>
                  <a:pt x="50291" y="77724"/>
                </a:lnTo>
              </a:path>
              <a:path w="105409" h="105410">
                <a:moveTo>
                  <a:pt x="54864" y="77724"/>
                </a:moveTo>
                <a:lnTo>
                  <a:pt x="105156" y="77724"/>
                </a:lnTo>
              </a:path>
              <a:path w="105409" h="105410">
                <a:moveTo>
                  <a:pt x="0" y="82296"/>
                </a:moveTo>
                <a:lnTo>
                  <a:pt x="50291" y="82296"/>
                </a:lnTo>
              </a:path>
              <a:path w="105409" h="105410">
                <a:moveTo>
                  <a:pt x="54864" y="82296"/>
                </a:moveTo>
                <a:lnTo>
                  <a:pt x="105156" y="82296"/>
                </a:lnTo>
              </a:path>
              <a:path w="105409" h="105410">
                <a:moveTo>
                  <a:pt x="0" y="86868"/>
                </a:moveTo>
                <a:lnTo>
                  <a:pt x="50291" y="86868"/>
                </a:lnTo>
              </a:path>
              <a:path w="105409" h="105410">
                <a:moveTo>
                  <a:pt x="54864" y="86868"/>
                </a:moveTo>
                <a:lnTo>
                  <a:pt x="105156" y="86868"/>
                </a:lnTo>
              </a:path>
              <a:path w="105409" h="105410">
                <a:moveTo>
                  <a:pt x="0" y="91439"/>
                </a:moveTo>
                <a:lnTo>
                  <a:pt x="50291" y="91439"/>
                </a:lnTo>
              </a:path>
              <a:path w="105409" h="105410">
                <a:moveTo>
                  <a:pt x="54864" y="91439"/>
                </a:moveTo>
                <a:lnTo>
                  <a:pt x="105156" y="91439"/>
                </a:lnTo>
              </a:path>
              <a:path w="105409" h="105410">
                <a:moveTo>
                  <a:pt x="0" y="96012"/>
                </a:moveTo>
                <a:lnTo>
                  <a:pt x="50291" y="96012"/>
                </a:lnTo>
              </a:path>
              <a:path w="105409" h="105410">
                <a:moveTo>
                  <a:pt x="54864" y="96012"/>
                </a:moveTo>
                <a:lnTo>
                  <a:pt x="105156" y="96012"/>
                </a:lnTo>
              </a:path>
              <a:path w="105409" h="105410">
                <a:moveTo>
                  <a:pt x="0" y="100584"/>
                </a:moveTo>
                <a:lnTo>
                  <a:pt x="50291" y="100584"/>
                </a:lnTo>
              </a:path>
              <a:path w="105409" h="105410">
                <a:moveTo>
                  <a:pt x="54864" y="100584"/>
                </a:moveTo>
                <a:lnTo>
                  <a:pt x="105156" y="100584"/>
                </a:lnTo>
              </a:path>
              <a:path w="105409" h="105410">
                <a:moveTo>
                  <a:pt x="0" y="105156"/>
                </a:moveTo>
                <a:lnTo>
                  <a:pt x="50291" y="105156"/>
                </a:lnTo>
              </a:path>
              <a:path w="105409" h="105410">
                <a:moveTo>
                  <a:pt x="54864" y="105156"/>
                </a:moveTo>
                <a:lnTo>
                  <a:pt x="105156" y="105156"/>
                </a:lnTo>
              </a:path>
            </a:pathLst>
          </a:custGeom>
          <a:ln w="4572">
            <a:solidFill>
              <a:srgbClr val="626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937260" y="3216401"/>
            <a:ext cx="562610" cy="1733169"/>
            <a:chOff x="937260" y="3216401"/>
            <a:chExt cx="562610" cy="1733169"/>
          </a:xfrm>
        </p:grpSpPr>
        <p:sp>
          <p:nvSpPr>
            <p:cNvPr id="7" name="object 7"/>
            <p:cNvSpPr/>
            <p:nvPr/>
          </p:nvSpPr>
          <p:spPr>
            <a:xfrm>
              <a:off x="950975" y="3216401"/>
              <a:ext cx="205740" cy="205740"/>
            </a:xfrm>
            <a:custGeom>
              <a:avLst/>
              <a:gdLst/>
              <a:ahLst/>
              <a:cxnLst/>
              <a:rect l="l" t="t" r="r" b="b"/>
              <a:pathLst>
                <a:path w="205740" h="205739">
                  <a:moveTo>
                    <a:pt x="73152" y="0"/>
                  </a:moveTo>
                  <a:lnTo>
                    <a:pt x="96012" y="0"/>
                  </a:lnTo>
                </a:path>
                <a:path w="205740" h="205739">
                  <a:moveTo>
                    <a:pt x="109728" y="0"/>
                  </a:moveTo>
                  <a:lnTo>
                    <a:pt x="128015" y="0"/>
                  </a:lnTo>
                </a:path>
                <a:path w="205740" h="205739">
                  <a:moveTo>
                    <a:pt x="73152" y="4572"/>
                  </a:moveTo>
                  <a:lnTo>
                    <a:pt x="96012" y="4572"/>
                  </a:lnTo>
                </a:path>
                <a:path w="205740" h="205739">
                  <a:moveTo>
                    <a:pt x="109728" y="4572"/>
                  </a:moveTo>
                  <a:lnTo>
                    <a:pt x="128015" y="4572"/>
                  </a:lnTo>
                </a:path>
                <a:path w="205740" h="205739">
                  <a:moveTo>
                    <a:pt x="73152" y="9143"/>
                  </a:moveTo>
                  <a:lnTo>
                    <a:pt x="96012" y="9143"/>
                  </a:lnTo>
                </a:path>
                <a:path w="205740" h="205739">
                  <a:moveTo>
                    <a:pt x="109728" y="9143"/>
                  </a:moveTo>
                  <a:lnTo>
                    <a:pt x="128015" y="9143"/>
                  </a:lnTo>
                </a:path>
                <a:path w="205740" h="205739">
                  <a:moveTo>
                    <a:pt x="45720" y="13715"/>
                  </a:moveTo>
                  <a:lnTo>
                    <a:pt x="96012" y="13715"/>
                  </a:lnTo>
                </a:path>
                <a:path w="205740" h="205739">
                  <a:moveTo>
                    <a:pt x="109728" y="13715"/>
                  </a:moveTo>
                  <a:lnTo>
                    <a:pt x="155447" y="13715"/>
                  </a:lnTo>
                </a:path>
                <a:path w="205740" h="205739">
                  <a:moveTo>
                    <a:pt x="45720" y="18287"/>
                  </a:moveTo>
                  <a:lnTo>
                    <a:pt x="96012" y="18287"/>
                  </a:lnTo>
                </a:path>
                <a:path w="205740" h="205739">
                  <a:moveTo>
                    <a:pt x="109728" y="18287"/>
                  </a:moveTo>
                  <a:lnTo>
                    <a:pt x="155447" y="18287"/>
                  </a:lnTo>
                </a:path>
                <a:path w="205740" h="205739">
                  <a:moveTo>
                    <a:pt x="45720" y="22860"/>
                  </a:moveTo>
                  <a:lnTo>
                    <a:pt x="96012" y="22860"/>
                  </a:lnTo>
                </a:path>
                <a:path w="205740" h="205739">
                  <a:moveTo>
                    <a:pt x="109728" y="22860"/>
                  </a:moveTo>
                  <a:lnTo>
                    <a:pt x="155447" y="22860"/>
                  </a:lnTo>
                </a:path>
                <a:path w="205740" h="205739">
                  <a:moveTo>
                    <a:pt x="32004" y="27431"/>
                  </a:moveTo>
                  <a:lnTo>
                    <a:pt x="96012" y="27431"/>
                  </a:lnTo>
                </a:path>
                <a:path w="205740" h="205739">
                  <a:moveTo>
                    <a:pt x="109728" y="27431"/>
                  </a:moveTo>
                  <a:lnTo>
                    <a:pt x="169163" y="27431"/>
                  </a:lnTo>
                </a:path>
                <a:path w="205740" h="205739">
                  <a:moveTo>
                    <a:pt x="32004" y="32003"/>
                  </a:moveTo>
                  <a:lnTo>
                    <a:pt x="96012" y="32003"/>
                  </a:lnTo>
                </a:path>
                <a:path w="205740" h="205739">
                  <a:moveTo>
                    <a:pt x="109728" y="32003"/>
                  </a:moveTo>
                  <a:lnTo>
                    <a:pt x="169163" y="32003"/>
                  </a:lnTo>
                </a:path>
                <a:path w="205740" h="205739">
                  <a:moveTo>
                    <a:pt x="22860" y="36575"/>
                  </a:moveTo>
                  <a:lnTo>
                    <a:pt x="96012" y="36575"/>
                  </a:lnTo>
                </a:path>
                <a:path w="205740" h="205739">
                  <a:moveTo>
                    <a:pt x="109728" y="36575"/>
                  </a:moveTo>
                  <a:lnTo>
                    <a:pt x="178308" y="36575"/>
                  </a:lnTo>
                </a:path>
                <a:path w="205740" h="205739">
                  <a:moveTo>
                    <a:pt x="22860" y="41148"/>
                  </a:moveTo>
                  <a:lnTo>
                    <a:pt x="96012" y="41148"/>
                  </a:lnTo>
                </a:path>
                <a:path w="205740" h="205739">
                  <a:moveTo>
                    <a:pt x="109728" y="41148"/>
                  </a:moveTo>
                  <a:lnTo>
                    <a:pt x="178308" y="41148"/>
                  </a:lnTo>
                </a:path>
                <a:path w="205740" h="205739">
                  <a:moveTo>
                    <a:pt x="22860" y="45719"/>
                  </a:moveTo>
                  <a:lnTo>
                    <a:pt x="96012" y="45719"/>
                  </a:lnTo>
                </a:path>
                <a:path w="205740" h="205739">
                  <a:moveTo>
                    <a:pt x="109728" y="45719"/>
                  </a:moveTo>
                  <a:lnTo>
                    <a:pt x="178308" y="45719"/>
                  </a:lnTo>
                </a:path>
                <a:path w="205740" h="205739">
                  <a:moveTo>
                    <a:pt x="9143" y="50291"/>
                  </a:moveTo>
                  <a:lnTo>
                    <a:pt x="96012" y="50291"/>
                  </a:lnTo>
                </a:path>
                <a:path w="205740" h="205739">
                  <a:moveTo>
                    <a:pt x="109728" y="50291"/>
                  </a:moveTo>
                  <a:lnTo>
                    <a:pt x="192024" y="50291"/>
                  </a:lnTo>
                </a:path>
                <a:path w="205740" h="205739">
                  <a:moveTo>
                    <a:pt x="9143" y="54863"/>
                  </a:moveTo>
                  <a:lnTo>
                    <a:pt x="96012" y="54863"/>
                  </a:lnTo>
                </a:path>
                <a:path w="205740" h="205739">
                  <a:moveTo>
                    <a:pt x="109728" y="54863"/>
                  </a:moveTo>
                  <a:lnTo>
                    <a:pt x="192024" y="54863"/>
                  </a:lnTo>
                </a:path>
                <a:path w="205740" h="205739">
                  <a:moveTo>
                    <a:pt x="9143" y="59436"/>
                  </a:moveTo>
                  <a:lnTo>
                    <a:pt x="96012" y="59436"/>
                  </a:lnTo>
                </a:path>
                <a:path w="205740" h="205739">
                  <a:moveTo>
                    <a:pt x="109728" y="59436"/>
                  </a:moveTo>
                  <a:lnTo>
                    <a:pt x="192024" y="59436"/>
                  </a:lnTo>
                </a:path>
                <a:path w="205740" h="205739">
                  <a:moveTo>
                    <a:pt x="9143" y="64007"/>
                  </a:moveTo>
                  <a:lnTo>
                    <a:pt x="96012" y="64007"/>
                  </a:lnTo>
                </a:path>
                <a:path w="205740" h="205739">
                  <a:moveTo>
                    <a:pt x="109728" y="64007"/>
                  </a:moveTo>
                  <a:lnTo>
                    <a:pt x="192024" y="64007"/>
                  </a:lnTo>
                </a:path>
                <a:path w="205740" h="205739">
                  <a:moveTo>
                    <a:pt x="9143" y="68579"/>
                  </a:moveTo>
                  <a:lnTo>
                    <a:pt x="96012" y="68579"/>
                  </a:lnTo>
                </a:path>
                <a:path w="205740" h="205739">
                  <a:moveTo>
                    <a:pt x="109728" y="68579"/>
                  </a:moveTo>
                  <a:lnTo>
                    <a:pt x="192024" y="68579"/>
                  </a:lnTo>
                </a:path>
                <a:path w="205740" h="205739">
                  <a:moveTo>
                    <a:pt x="9143" y="73151"/>
                  </a:moveTo>
                  <a:lnTo>
                    <a:pt x="96012" y="73151"/>
                  </a:lnTo>
                </a:path>
                <a:path w="205740" h="205739">
                  <a:moveTo>
                    <a:pt x="109728" y="73151"/>
                  </a:moveTo>
                  <a:lnTo>
                    <a:pt x="192024" y="73151"/>
                  </a:lnTo>
                </a:path>
                <a:path w="205740" h="205739">
                  <a:moveTo>
                    <a:pt x="0" y="77724"/>
                  </a:moveTo>
                  <a:lnTo>
                    <a:pt x="73152" y="77724"/>
                  </a:lnTo>
                </a:path>
                <a:path w="205740" h="205739">
                  <a:moveTo>
                    <a:pt x="128015" y="77724"/>
                  </a:moveTo>
                  <a:lnTo>
                    <a:pt x="205740" y="77724"/>
                  </a:lnTo>
                </a:path>
                <a:path w="205740" h="205739">
                  <a:moveTo>
                    <a:pt x="0" y="82295"/>
                  </a:moveTo>
                  <a:lnTo>
                    <a:pt x="73152" y="82295"/>
                  </a:lnTo>
                </a:path>
                <a:path w="205740" h="205739">
                  <a:moveTo>
                    <a:pt x="128015" y="82295"/>
                  </a:moveTo>
                  <a:lnTo>
                    <a:pt x="205740" y="82295"/>
                  </a:lnTo>
                </a:path>
                <a:path w="205740" h="205739">
                  <a:moveTo>
                    <a:pt x="0" y="86867"/>
                  </a:moveTo>
                  <a:lnTo>
                    <a:pt x="73152" y="86867"/>
                  </a:lnTo>
                </a:path>
                <a:path w="205740" h="205739">
                  <a:moveTo>
                    <a:pt x="82296" y="86867"/>
                  </a:moveTo>
                  <a:lnTo>
                    <a:pt x="118872" y="86867"/>
                  </a:lnTo>
                </a:path>
                <a:path w="205740" h="205739">
                  <a:moveTo>
                    <a:pt x="128015" y="86867"/>
                  </a:moveTo>
                  <a:lnTo>
                    <a:pt x="205740" y="86867"/>
                  </a:lnTo>
                </a:path>
                <a:path w="205740" h="205739">
                  <a:moveTo>
                    <a:pt x="0" y="91439"/>
                  </a:moveTo>
                  <a:lnTo>
                    <a:pt x="73152" y="91439"/>
                  </a:lnTo>
                </a:path>
                <a:path w="205740" h="205739">
                  <a:moveTo>
                    <a:pt x="82296" y="91439"/>
                  </a:moveTo>
                  <a:lnTo>
                    <a:pt x="118872" y="91439"/>
                  </a:lnTo>
                </a:path>
                <a:path w="205740" h="205739">
                  <a:moveTo>
                    <a:pt x="128015" y="91439"/>
                  </a:moveTo>
                  <a:lnTo>
                    <a:pt x="205740" y="91439"/>
                  </a:lnTo>
                </a:path>
                <a:path w="205740" h="205739">
                  <a:moveTo>
                    <a:pt x="0" y="96012"/>
                  </a:moveTo>
                  <a:lnTo>
                    <a:pt x="73152" y="96012"/>
                  </a:lnTo>
                </a:path>
                <a:path w="205740" h="205739">
                  <a:moveTo>
                    <a:pt x="82296" y="96012"/>
                  </a:moveTo>
                  <a:lnTo>
                    <a:pt x="118872" y="96012"/>
                  </a:lnTo>
                </a:path>
                <a:path w="205740" h="205739">
                  <a:moveTo>
                    <a:pt x="128015" y="96012"/>
                  </a:moveTo>
                  <a:lnTo>
                    <a:pt x="205740" y="96012"/>
                  </a:lnTo>
                </a:path>
                <a:path w="205740" h="205739">
                  <a:moveTo>
                    <a:pt x="82296" y="100583"/>
                  </a:moveTo>
                  <a:lnTo>
                    <a:pt x="118872" y="100583"/>
                  </a:lnTo>
                </a:path>
                <a:path w="205740" h="205739">
                  <a:moveTo>
                    <a:pt x="82296" y="105155"/>
                  </a:moveTo>
                  <a:lnTo>
                    <a:pt x="118872" y="105155"/>
                  </a:lnTo>
                </a:path>
                <a:path w="205740" h="205739">
                  <a:moveTo>
                    <a:pt x="82296" y="109727"/>
                  </a:moveTo>
                  <a:lnTo>
                    <a:pt x="118872" y="109727"/>
                  </a:lnTo>
                </a:path>
                <a:path w="205740" h="205739">
                  <a:moveTo>
                    <a:pt x="0" y="114300"/>
                  </a:moveTo>
                  <a:lnTo>
                    <a:pt x="73152" y="114300"/>
                  </a:lnTo>
                </a:path>
                <a:path w="205740" h="205739">
                  <a:moveTo>
                    <a:pt x="82296" y="114300"/>
                  </a:moveTo>
                  <a:lnTo>
                    <a:pt x="118872" y="114300"/>
                  </a:lnTo>
                </a:path>
                <a:path w="205740" h="205739">
                  <a:moveTo>
                    <a:pt x="128015" y="114300"/>
                  </a:moveTo>
                  <a:lnTo>
                    <a:pt x="205740" y="114300"/>
                  </a:lnTo>
                </a:path>
                <a:path w="205740" h="205739">
                  <a:moveTo>
                    <a:pt x="0" y="118872"/>
                  </a:moveTo>
                  <a:lnTo>
                    <a:pt x="73152" y="118872"/>
                  </a:lnTo>
                </a:path>
                <a:path w="205740" h="205739">
                  <a:moveTo>
                    <a:pt x="82296" y="118872"/>
                  </a:moveTo>
                  <a:lnTo>
                    <a:pt x="118872" y="118872"/>
                  </a:lnTo>
                </a:path>
                <a:path w="205740" h="205739">
                  <a:moveTo>
                    <a:pt x="128015" y="118872"/>
                  </a:moveTo>
                  <a:lnTo>
                    <a:pt x="205740" y="118872"/>
                  </a:lnTo>
                </a:path>
                <a:path w="205740" h="205739">
                  <a:moveTo>
                    <a:pt x="0" y="123443"/>
                  </a:moveTo>
                  <a:lnTo>
                    <a:pt x="73152" y="123443"/>
                  </a:lnTo>
                </a:path>
                <a:path w="205740" h="205739">
                  <a:moveTo>
                    <a:pt x="82296" y="123443"/>
                  </a:moveTo>
                  <a:lnTo>
                    <a:pt x="118872" y="123443"/>
                  </a:lnTo>
                </a:path>
                <a:path w="205740" h="205739">
                  <a:moveTo>
                    <a:pt x="128015" y="123443"/>
                  </a:moveTo>
                  <a:lnTo>
                    <a:pt x="205740" y="123443"/>
                  </a:lnTo>
                </a:path>
                <a:path w="205740" h="205739">
                  <a:moveTo>
                    <a:pt x="0" y="128015"/>
                  </a:moveTo>
                  <a:lnTo>
                    <a:pt x="73152" y="128015"/>
                  </a:lnTo>
                </a:path>
                <a:path w="205740" h="205739">
                  <a:moveTo>
                    <a:pt x="128015" y="128015"/>
                  </a:moveTo>
                  <a:lnTo>
                    <a:pt x="205740" y="128015"/>
                  </a:lnTo>
                </a:path>
                <a:path w="205740" h="205739">
                  <a:moveTo>
                    <a:pt x="0" y="132587"/>
                  </a:moveTo>
                  <a:lnTo>
                    <a:pt x="73152" y="132587"/>
                  </a:lnTo>
                </a:path>
                <a:path w="205740" h="205739">
                  <a:moveTo>
                    <a:pt x="128015" y="132587"/>
                  </a:moveTo>
                  <a:lnTo>
                    <a:pt x="205740" y="132587"/>
                  </a:lnTo>
                </a:path>
                <a:path w="205740" h="205739">
                  <a:moveTo>
                    <a:pt x="9143" y="137160"/>
                  </a:moveTo>
                  <a:lnTo>
                    <a:pt x="96012" y="137160"/>
                  </a:lnTo>
                </a:path>
                <a:path w="205740" h="205739">
                  <a:moveTo>
                    <a:pt x="109728" y="137160"/>
                  </a:moveTo>
                  <a:lnTo>
                    <a:pt x="192024" y="137160"/>
                  </a:lnTo>
                </a:path>
                <a:path w="205740" h="205739">
                  <a:moveTo>
                    <a:pt x="9143" y="141731"/>
                  </a:moveTo>
                  <a:lnTo>
                    <a:pt x="96012" y="141731"/>
                  </a:lnTo>
                </a:path>
                <a:path w="205740" h="205739">
                  <a:moveTo>
                    <a:pt x="109728" y="141731"/>
                  </a:moveTo>
                  <a:lnTo>
                    <a:pt x="192024" y="141731"/>
                  </a:lnTo>
                </a:path>
                <a:path w="205740" h="205739">
                  <a:moveTo>
                    <a:pt x="9143" y="146303"/>
                  </a:moveTo>
                  <a:lnTo>
                    <a:pt x="96012" y="146303"/>
                  </a:lnTo>
                </a:path>
                <a:path w="205740" h="205739">
                  <a:moveTo>
                    <a:pt x="109728" y="146303"/>
                  </a:moveTo>
                  <a:lnTo>
                    <a:pt x="192024" y="146303"/>
                  </a:lnTo>
                </a:path>
                <a:path w="205740" h="205739">
                  <a:moveTo>
                    <a:pt x="9143" y="150875"/>
                  </a:moveTo>
                  <a:lnTo>
                    <a:pt x="96012" y="150875"/>
                  </a:lnTo>
                </a:path>
                <a:path w="205740" h="205739">
                  <a:moveTo>
                    <a:pt x="109728" y="150875"/>
                  </a:moveTo>
                  <a:lnTo>
                    <a:pt x="192024" y="150875"/>
                  </a:lnTo>
                </a:path>
                <a:path w="205740" h="205739">
                  <a:moveTo>
                    <a:pt x="9143" y="155448"/>
                  </a:moveTo>
                  <a:lnTo>
                    <a:pt x="96012" y="155448"/>
                  </a:lnTo>
                </a:path>
                <a:path w="205740" h="205739">
                  <a:moveTo>
                    <a:pt x="109728" y="155448"/>
                  </a:moveTo>
                  <a:lnTo>
                    <a:pt x="192024" y="155448"/>
                  </a:lnTo>
                </a:path>
                <a:path w="205740" h="205739">
                  <a:moveTo>
                    <a:pt x="9143" y="160019"/>
                  </a:moveTo>
                  <a:lnTo>
                    <a:pt x="96012" y="160019"/>
                  </a:lnTo>
                </a:path>
                <a:path w="205740" h="205739">
                  <a:moveTo>
                    <a:pt x="109728" y="160019"/>
                  </a:moveTo>
                  <a:lnTo>
                    <a:pt x="192024" y="160019"/>
                  </a:lnTo>
                </a:path>
                <a:path w="205740" h="205739">
                  <a:moveTo>
                    <a:pt x="22860" y="164591"/>
                  </a:moveTo>
                  <a:lnTo>
                    <a:pt x="96012" y="164591"/>
                  </a:lnTo>
                </a:path>
                <a:path w="205740" h="205739">
                  <a:moveTo>
                    <a:pt x="109728" y="164591"/>
                  </a:moveTo>
                  <a:lnTo>
                    <a:pt x="178308" y="164591"/>
                  </a:lnTo>
                </a:path>
                <a:path w="205740" h="205739">
                  <a:moveTo>
                    <a:pt x="22860" y="169163"/>
                  </a:moveTo>
                  <a:lnTo>
                    <a:pt x="96012" y="169163"/>
                  </a:lnTo>
                </a:path>
                <a:path w="205740" h="205739">
                  <a:moveTo>
                    <a:pt x="109728" y="169163"/>
                  </a:moveTo>
                  <a:lnTo>
                    <a:pt x="178308" y="169163"/>
                  </a:lnTo>
                </a:path>
                <a:path w="205740" h="205739">
                  <a:moveTo>
                    <a:pt x="22860" y="173736"/>
                  </a:moveTo>
                  <a:lnTo>
                    <a:pt x="96012" y="173736"/>
                  </a:lnTo>
                </a:path>
                <a:path w="205740" h="205739">
                  <a:moveTo>
                    <a:pt x="109728" y="173736"/>
                  </a:moveTo>
                  <a:lnTo>
                    <a:pt x="178308" y="173736"/>
                  </a:lnTo>
                </a:path>
                <a:path w="205740" h="205739">
                  <a:moveTo>
                    <a:pt x="32004" y="178307"/>
                  </a:moveTo>
                  <a:lnTo>
                    <a:pt x="96012" y="178307"/>
                  </a:lnTo>
                </a:path>
                <a:path w="205740" h="205739">
                  <a:moveTo>
                    <a:pt x="109728" y="178307"/>
                  </a:moveTo>
                  <a:lnTo>
                    <a:pt x="169163" y="178307"/>
                  </a:lnTo>
                </a:path>
                <a:path w="205740" h="205739">
                  <a:moveTo>
                    <a:pt x="32004" y="182879"/>
                  </a:moveTo>
                  <a:lnTo>
                    <a:pt x="96012" y="182879"/>
                  </a:lnTo>
                </a:path>
                <a:path w="205740" h="205739">
                  <a:moveTo>
                    <a:pt x="109728" y="182879"/>
                  </a:moveTo>
                  <a:lnTo>
                    <a:pt x="169163" y="182879"/>
                  </a:lnTo>
                </a:path>
                <a:path w="205740" h="205739">
                  <a:moveTo>
                    <a:pt x="45720" y="187451"/>
                  </a:moveTo>
                  <a:lnTo>
                    <a:pt x="96012" y="187451"/>
                  </a:lnTo>
                </a:path>
                <a:path w="205740" h="205739">
                  <a:moveTo>
                    <a:pt x="109728" y="187451"/>
                  </a:moveTo>
                  <a:lnTo>
                    <a:pt x="155447" y="187451"/>
                  </a:lnTo>
                </a:path>
                <a:path w="205740" h="205739">
                  <a:moveTo>
                    <a:pt x="45720" y="192024"/>
                  </a:moveTo>
                  <a:lnTo>
                    <a:pt x="96012" y="192024"/>
                  </a:lnTo>
                </a:path>
                <a:path w="205740" h="205739">
                  <a:moveTo>
                    <a:pt x="109728" y="192024"/>
                  </a:moveTo>
                  <a:lnTo>
                    <a:pt x="155447" y="192024"/>
                  </a:lnTo>
                </a:path>
                <a:path w="205740" h="205739">
                  <a:moveTo>
                    <a:pt x="45720" y="196595"/>
                  </a:moveTo>
                  <a:lnTo>
                    <a:pt x="96012" y="196595"/>
                  </a:lnTo>
                </a:path>
                <a:path w="205740" h="205739">
                  <a:moveTo>
                    <a:pt x="109728" y="196595"/>
                  </a:moveTo>
                  <a:lnTo>
                    <a:pt x="155447" y="196595"/>
                  </a:lnTo>
                </a:path>
                <a:path w="205740" h="205739">
                  <a:moveTo>
                    <a:pt x="73152" y="201167"/>
                  </a:moveTo>
                  <a:lnTo>
                    <a:pt x="96012" y="201167"/>
                  </a:lnTo>
                </a:path>
                <a:path w="205740" h="205739">
                  <a:moveTo>
                    <a:pt x="109728" y="201167"/>
                  </a:moveTo>
                  <a:lnTo>
                    <a:pt x="128015" y="201167"/>
                  </a:lnTo>
                </a:path>
                <a:path w="205740" h="205739">
                  <a:moveTo>
                    <a:pt x="73152" y="205739"/>
                  </a:moveTo>
                  <a:lnTo>
                    <a:pt x="96012" y="205739"/>
                  </a:lnTo>
                </a:path>
                <a:path w="205740" h="205739">
                  <a:moveTo>
                    <a:pt x="109728" y="205739"/>
                  </a:moveTo>
                  <a:lnTo>
                    <a:pt x="128015" y="205739"/>
                  </a:lnTo>
                </a:path>
              </a:pathLst>
            </a:custGeom>
            <a:ln w="4572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24127" y="3425951"/>
              <a:ext cx="55244" cy="0"/>
            </a:xfrm>
            <a:custGeom>
              <a:avLst/>
              <a:gdLst/>
              <a:ahLst/>
              <a:cxnLst/>
              <a:rect l="l" t="t" r="r" b="b"/>
              <a:pathLst>
                <a:path w="55244">
                  <a:moveTo>
                    <a:pt x="0" y="0"/>
                  </a:moveTo>
                  <a:lnTo>
                    <a:pt x="22859" y="0"/>
                  </a:lnTo>
                </a:path>
                <a:path w="55244">
                  <a:moveTo>
                    <a:pt x="36575" y="0"/>
                  </a:moveTo>
                  <a:lnTo>
                    <a:pt x="54863" y="0"/>
                  </a:lnTo>
                </a:path>
              </a:pathLst>
            </a:custGeom>
            <a:ln w="317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4127" y="3428237"/>
              <a:ext cx="55244" cy="0"/>
            </a:xfrm>
            <a:custGeom>
              <a:avLst/>
              <a:gdLst/>
              <a:ahLst/>
              <a:cxnLst/>
              <a:rect l="l" t="t" r="r" b="b"/>
              <a:pathLst>
                <a:path w="55244">
                  <a:moveTo>
                    <a:pt x="0" y="0"/>
                  </a:moveTo>
                  <a:lnTo>
                    <a:pt x="22859" y="0"/>
                  </a:lnTo>
                </a:path>
                <a:path w="55244">
                  <a:moveTo>
                    <a:pt x="36575" y="0"/>
                  </a:moveTo>
                  <a:lnTo>
                    <a:pt x="54863" y="0"/>
                  </a:lnTo>
                </a:path>
              </a:pathLst>
            </a:custGeom>
            <a:ln w="3175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37260" y="3705605"/>
              <a:ext cx="562610" cy="1243965"/>
            </a:xfrm>
            <a:custGeom>
              <a:avLst/>
              <a:gdLst/>
              <a:ahLst/>
              <a:cxnLst/>
              <a:rect l="l" t="t" r="r" b="b"/>
              <a:pathLst>
                <a:path w="562610" h="1243964">
                  <a:moveTo>
                    <a:pt x="457200" y="0"/>
                  </a:moveTo>
                  <a:lnTo>
                    <a:pt x="507491" y="0"/>
                  </a:lnTo>
                </a:path>
                <a:path w="562610" h="1243964">
                  <a:moveTo>
                    <a:pt x="512064" y="0"/>
                  </a:moveTo>
                  <a:lnTo>
                    <a:pt x="562356" y="0"/>
                  </a:lnTo>
                </a:path>
                <a:path w="562610" h="1243964">
                  <a:moveTo>
                    <a:pt x="457200" y="4572"/>
                  </a:moveTo>
                  <a:lnTo>
                    <a:pt x="507491" y="4572"/>
                  </a:lnTo>
                </a:path>
                <a:path w="562610" h="1243964">
                  <a:moveTo>
                    <a:pt x="512064" y="4572"/>
                  </a:moveTo>
                  <a:lnTo>
                    <a:pt x="562356" y="4572"/>
                  </a:lnTo>
                </a:path>
                <a:path w="562610" h="1243964">
                  <a:moveTo>
                    <a:pt x="457200" y="9143"/>
                  </a:moveTo>
                  <a:lnTo>
                    <a:pt x="507491" y="9143"/>
                  </a:lnTo>
                </a:path>
                <a:path w="562610" h="1243964">
                  <a:moveTo>
                    <a:pt x="512064" y="9143"/>
                  </a:moveTo>
                  <a:lnTo>
                    <a:pt x="562356" y="9143"/>
                  </a:lnTo>
                </a:path>
                <a:path w="562610" h="1243964">
                  <a:moveTo>
                    <a:pt x="457200" y="13716"/>
                  </a:moveTo>
                  <a:lnTo>
                    <a:pt x="507491" y="13716"/>
                  </a:lnTo>
                </a:path>
                <a:path w="562610" h="1243964">
                  <a:moveTo>
                    <a:pt x="512064" y="13716"/>
                  </a:moveTo>
                  <a:lnTo>
                    <a:pt x="562356" y="13716"/>
                  </a:lnTo>
                </a:path>
                <a:path w="562610" h="1243964">
                  <a:moveTo>
                    <a:pt x="457200" y="18287"/>
                  </a:moveTo>
                  <a:lnTo>
                    <a:pt x="507491" y="18287"/>
                  </a:lnTo>
                </a:path>
                <a:path w="562610" h="1243964">
                  <a:moveTo>
                    <a:pt x="512064" y="18287"/>
                  </a:moveTo>
                  <a:lnTo>
                    <a:pt x="562356" y="18287"/>
                  </a:lnTo>
                </a:path>
                <a:path w="562610" h="1243964">
                  <a:moveTo>
                    <a:pt x="457200" y="22860"/>
                  </a:moveTo>
                  <a:lnTo>
                    <a:pt x="507491" y="22860"/>
                  </a:lnTo>
                </a:path>
                <a:path w="562610" h="1243964">
                  <a:moveTo>
                    <a:pt x="512064" y="22860"/>
                  </a:moveTo>
                  <a:lnTo>
                    <a:pt x="562356" y="22860"/>
                  </a:lnTo>
                </a:path>
                <a:path w="562610" h="1243964">
                  <a:moveTo>
                    <a:pt x="457200" y="27431"/>
                  </a:moveTo>
                  <a:lnTo>
                    <a:pt x="484631" y="27431"/>
                  </a:lnTo>
                </a:path>
                <a:path w="562610" h="1243964">
                  <a:moveTo>
                    <a:pt x="534924" y="27431"/>
                  </a:moveTo>
                  <a:lnTo>
                    <a:pt x="562356" y="27431"/>
                  </a:lnTo>
                </a:path>
                <a:path w="562610" h="1243964">
                  <a:moveTo>
                    <a:pt x="457200" y="32004"/>
                  </a:moveTo>
                  <a:lnTo>
                    <a:pt x="484631" y="32004"/>
                  </a:lnTo>
                </a:path>
                <a:path w="562610" h="1243964">
                  <a:moveTo>
                    <a:pt x="534924" y="32004"/>
                  </a:moveTo>
                  <a:lnTo>
                    <a:pt x="562356" y="32004"/>
                  </a:lnTo>
                </a:path>
                <a:path w="562610" h="1243964">
                  <a:moveTo>
                    <a:pt x="457200" y="36575"/>
                  </a:moveTo>
                  <a:lnTo>
                    <a:pt x="484631" y="36575"/>
                  </a:lnTo>
                </a:path>
                <a:path w="562610" h="1243964">
                  <a:moveTo>
                    <a:pt x="534924" y="36575"/>
                  </a:moveTo>
                  <a:lnTo>
                    <a:pt x="562356" y="36575"/>
                  </a:lnTo>
                </a:path>
                <a:path w="562610" h="1243964">
                  <a:moveTo>
                    <a:pt x="457200" y="41148"/>
                  </a:moveTo>
                  <a:lnTo>
                    <a:pt x="484631" y="41148"/>
                  </a:lnTo>
                </a:path>
                <a:path w="562610" h="1243964">
                  <a:moveTo>
                    <a:pt x="493776" y="41148"/>
                  </a:moveTo>
                  <a:lnTo>
                    <a:pt x="521208" y="41148"/>
                  </a:lnTo>
                </a:path>
                <a:path w="562610" h="1243964">
                  <a:moveTo>
                    <a:pt x="534924" y="41148"/>
                  </a:moveTo>
                  <a:lnTo>
                    <a:pt x="562356" y="41148"/>
                  </a:lnTo>
                </a:path>
                <a:path w="562610" h="1243964">
                  <a:moveTo>
                    <a:pt x="457200" y="45719"/>
                  </a:moveTo>
                  <a:lnTo>
                    <a:pt x="484631" y="45719"/>
                  </a:lnTo>
                </a:path>
                <a:path w="562610" h="1243964">
                  <a:moveTo>
                    <a:pt x="493776" y="45719"/>
                  </a:moveTo>
                  <a:lnTo>
                    <a:pt x="521208" y="45719"/>
                  </a:lnTo>
                </a:path>
                <a:path w="562610" h="1243964">
                  <a:moveTo>
                    <a:pt x="534924" y="45719"/>
                  </a:moveTo>
                  <a:lnTo>
                    <a:pt x="562356" y="45719"/>
                  </a:lnTo>
                </a:path>
                <a:path w="562610" h="1243964">
                  <a:moveTo>
                    <a:pt x="493776" y="50292"/>
                  </a:moveTo>
                  <a:lnTo>
                    <a:pt x="521208" y="50292"/>
                  </a:lnTo>
                </a:path>
                <a:path w="562610" h="1243964">
                  <a:moveTo>
                    <a:pt x="493776" y="54863"/>
                  </a:moveTo>
                  <a:lnTo>
                    <a:pt x="521208" y="54863"/>
                  </a:lnTo>
                </a:path>
                <a:path w="562610" h="1243964">
                  <a:moveTo>
                    <a:pt x="457200" y="59436"/>
                  </a:moveTo>
                  <a:lnTo>
                    <a:pt x="484631" y="59436"/>
                  </a:lnTo>
                </a:path>
                <a:path w="562610" h="1243964">
                  <a:moveTo>
                    <a:pt x="493776" y="59436"/>
                  </a:moveTo>
                  <a:lnTo>
                    <a:pt x="521208" y="59436"/>
                  </a:lnTo>
                </a:path>
                <a:path w="562610" h="1243964">
                  <a:moveTo>
                    <a:pt x="534924" y="59436"/>
                  </a:moveTo>
                  <a:lnTo>
                    <a:pt x="562356" y="59436"/>
                  </a:lnTo>
                </a:path>
                <a:path w="562610" h="1243964">
                  <a:moveTo>
                    <a:pt x="457200" y="64007"/>
                  </a:moveTo>
                  <a:lnTo>
                    <a:pt x="484631" y="64007"/>
                  </a:lnTo>
                </a:path>
                <a:path w="562610" h="1243964">
                  <a:moveTo>
                    <a:pt x="493776" y="64007"/>
                  </a:moveTo>
                  <a:lnTo>
                    <a:pt x="521208" y="64007"/>
                  </a:lnTo>
                </a:path>
                <a:path w="562610" h="1243964">
                  <a:moveTo>
                    <a:pt x="534924" y="64007"/>
                  </a:moveTo>
                  <a:lnTo>
                    <a:pt x="562356" y="64007"/>
                  </a:lnTo>
                </a:path>
                <a:path w="562610" h="1243964">
                  <a:moveTo>
                    <a:pt x="457200" y="68580"/>
                  </a:moveTo>
                  <a:lnTo>
                    <a:pt x="484631" y="68580"/>
                  </a:lnTo>
                </a:path>
                <a:path w="562610" h="1243964">
                  <a:moveTo>
                    <a:pt x="534924" y="68580"/>
                  </a:moveTo>
                  <a:lnTo>
                    <a:pt x="562356" y="68580"/>
                  </a:lnTo>
                </a:path>
                <a:path w="562610" h="1243964">
                  <a:moveTo>
                    <a:pt x="457200" y="73151"/>
                  </a:moveTo>
                  <a:lnTo>
                    <a:pt x="484631" y="73151"/>
                  </a:lnTo>
                </a:path>
                <a:path w="562610" h="1243964">
                  <a:moveTo>
                    <a:pt x="534924" y="73151"/>
                  </a:moveTo>
                  <a:lnTo>
                    <a:pt x="562356" y="73151"/>
                  </a:lnTo>
                </a:path>
                <a:path w="562610" h="1243964">
                  <a:moveTo>
                    <a:pt x="457200" y="77724"/>
                  </a:moveTo>
                  <a:lnTo>
                    <a:pt x="484631" y="77724"/>
                  </a:lnTo>
                </a:path>
                <a:path w="562610" h="1243964">
                  <a:moveTo>
                    <a:pt x="534924" y="77724"/>
                  </a:moveTo>
                  <a:lnTo>
                    <a:pt x="562356" y="77724"/>
                  </a:lnTo>
                </a:path>
                <a:path w="562610" h="1243964">
                  <a:moveTo>
                    <a:pt x="457200" y="82296"/>
                  </a:moveTo>
                  <a:lnTo>
                    <a:pt x="507491" y="82296"/>
                  </a:lnTo>
                </a:path>
                <a:path w="562610" h="1243964">
                  <a:moveTo>
                    <a:pt x="512064" y="82296"/>
                  </a:moveTo>
                  <a:lnTo>
                    <a:pt x="562356" y="82296"/>
                  </a:lnTo>
                </a:path>
                <a:path w="562610" h="1243964">
                  <a:moveTo>
                    <a:pt x="457200" y="86868"/>
                  </a:moveTo>
                  <a:lnTo>
                    <a:pt x="507491" y="86868"/>
                  </a:lnTo>
                </a:path>
                <a:path w="562610" h="1243964">
                  <a:moveTo>
                    <a:pt x="512064" y="86868"/>
                  </a:moveTo>
                  <a:lnTo>
                    <a:pt x="562356" y="86868"/>
                  </a:lnTo>
                </a:path>
                <a:path w="562610" h="1243964">
                  <a:moveTo>
                    <a:pt x="457200" y="91440"/>
                  </a:moveTo>
                  <a:lnTo>
                    <a:pt x="507491" y="91440"/>
                  </a:lnTo>
                </a:path>
                <a:path w="562610" h="1243964">
                  <a:moveTo>
                    <a:pt x="512064" y="91440"/>
                  </a:moveTo>
                  <a:lnTo>
                    <a:pt x="562356" y="91440"/>
                  </a:lnTo>
                </a:path>
                <a:path w="562610" h="1243964">
                  <a:moveTo>
                    <a:pt x="457200" y="96012"/>
                  </a:moveTo>
                  <a:lnTo>
                    <a:pt x="507491" y="96012"/>
                  </a:lnTo>
                </a:path>
                <a:path w="562610" h="1243964">
                  <a:moveTo>
                    <a:pt x="512064" y="96012"/>
                  </a:moveTo>
                  <a:lnTo>
                    <a:pt x="562356" y="96012"/>
                  </a:lnTo>
                </a:path>
                <a:path w="562610" h="1243964">
                  <a:moveTo>
                    <a:pt x="457200" y="100584"/>
                  </a:moveTo>
                  <a:lnTo>
                    <a:pt x="507491" y="100584"/>
                  </a:lnTo>
                </a:path>
                <a:path w="562610" h="1243964">
                  <a:moveTo>
                    <a:pt x="512064" y="100584"/>
                  </a:moveTo>
                  <a:lnTo>
                    <a:pt x="562356" y="100584"/>
                  </a:lnTo>
                </a:path>
                <a:path w="562610" h="1243964">
                  <a:moveTo>
                    <a:pt x="457200" y="105156"/>
                  </a:moveTo>
                  <a:lnTo>
                    <a:pt x="507491" y="105156"/>
                  </a:lnTo>
                </a:path>
                <a:path w="562610" h="1243964">
                  <a:moveTo>
                    <a:pt x="512064" y="105156"/>
                  </a:moveTo>
                  <a:lnTo>
                    <a:pt x="562356" y="105156"/>
                  </a:lnTo>
                </a:path>
                <a:path w="562610" h="1243964">
                  <a:moveTo>
                    <a:pt x="457200" y="324612"/>
                  </a:moveTo>
                  <a:lnTo>
                    <a:pt x="507491" y="324612"/>
                  </a:lnTo>
                </a:path>
                <a:path w="562610" h="1243964">
                  <a:moveTo>
                    <a:pt x="512064" y="324612"/>
                  </a:moveTo>
                  <a:lnTo>
                    <a:pt x="562356" y="324612"/>
                  </a:lnTo>
                </a:path>
                <a:path w="562610" h="1243964">
                  <a:moveTo>
                    <a:pt x="457200" y="329184"/>
                  </a:moveTo>
                  <a:lnTo>
                    <a:pt x="507491" y="329184"/>
                  </a:lnTo>
                </a:path>
                <a:path w="562610" h="1243964">
                  <a:moveTo>
                    <a:pt x="512064" y="329184"/>
                  </a:moveTo>
                  <a:lnTo>
                    <a:pt x="562356" y="329184"/>
                  </a:lnTo>
                </a:path>
                <a:path w="562610" h="1243964">
                  <a:moveTo>
                    <a:pt x="457200" y="333756"/>
                  </a:moveTo>
                  <a:lnTo>
                    <a:pt x="507491" y="333756"/>
                  </a:lnTo>
                </a:path>
                <a:path w="562610" h="1243964">
                  <a:moveTo>
                    <a:pt x="512064" y="333756"/>
                  </a:moveTo>
                  <a:lnTo>
                    <a:pt x="562356" y="333756"/>
                  </a:lnTo>
                </a:path>
                <a:path w="562610" h="1243964">
                  <a:moveTo>
                    <a:pt x="457200" y="338328"/>
                  </a:moveTo>
                  <a:lnTo>
                    <a:pt x="507491" y="338328"/>
                  </a:lnTo>
                </a:path>
                <a:path w="562610" h="1243964">
                  <a:moveTo>
                    <a:pt x="512064" y="338328"/>
                  </a:moveTo>
                  <a:lnTo>
                    <a:pt x="562356" y="338328"/>
                  </a:lnTo>
                </a:path>
                <a:path w="562610" h="1243964">
                  <a:moveTo>
                    <a:pt x="457200" y="342900"/>
                  </a:moveTo>
                  <a:lnTo>
                    <a:pt x="507491" y="342900"/>
                  </a:lnTo>
                </a:path>
                <a:path w="562610" h="1243964">
                  <a:moveTo>
                    <a:pt x="512064" y="342900"/>
                  </a:moveTo>
                  <a:lnTo>
                    <a:pt x="562356" y="342900"/>
                  </a:lnTo>
                </a:path>
                <a:path w="562610" h="1243964">
                  <a:moveTo>
                    <a:pt x="457200" y="347472"/>
                  </a:moveTo>
                  <a:lnTo>
                    <a:pt x="507491" y="347472"/>
                  </a:lnTo>
                </a:path>
                <a:path w="562610" h="1243964">
                  <a:moveTo>
                    <a:pt x="512064" y="347472"/>
                  </a:moveTo>
                  <a:lnTo>
                    <a:pt x="562356" y="347472"/>
                  </a:lnTo>
                </a:path>
                <a:path w="562610" h="1243964">
                  <a:moveTo>
                    <a:pt x="457200" y="352044"/>
                  </a:moveTo>
                  <a:lnTo>
                    <a:pt x="507491" y="352044"/>
                  </a:lnTo>
                </a:path>
                <a:path w="562610" h="1243964">
                  <a:moveTo>
                    <a:pt x="512064" y="352044"/>
                  </a:moveTo>
                  <a:lnTo>
                    <a:pt x="562356" y="352044"/>
                  </a:lnTo>
                </a:path>
                <a:path w="562610" h="1243964">
                  <a:moveTo>
                    <a:pt x="457200" y="356616"/>
                  </a:moveTo>
                  <a:lnTo>
                    <a:pt x="507491" y="356616"/>
                  </a:lnTo>
                </a:path>
                <a:path w="562610" h="1243964">
                  <a:moveTo>
                    <a:pt x="512064" y="356616"/>
                  </a:moveTo>
                  <a:lnTo>
                    <a:pt x="562356" y="356616"/>
                  </a:lnTo>
                </a:path>
                <a:path w="562610" h="1243964">
                  <a:moveTo>
                    <a:pt x="457200" y="361188"/>
                  </a:moveTo>
                  <a:lnTo>
                    <a:pt x="484631" y="361188"/>
                  </a:lnTo>
                </a:path>
                <a:path w="562610" h="1243964">
                  <a:moveTo>
                    <a:pt x="534924" y="361188"/>
                  </a:moveTo>
                  <a:lnTo>
                    <a:pt x="562356" y="361188"/>
                  </a:lnTo>
                </a:path>
                <a:path w="562610" h="1243964">
                  <a:moveTo>
                    <a:pt x="457200" y="365760"/>
                  </a:moveTo>
                  <a:lnTo>
                    <a:pt x="484631" y="365760"/>
                  </a:lnTo>
                </a:path>
                <a:path w="562610" h="1243964">
                  <a:moveTo>
                    <a:pt x="493776" y="365760"/>
                  </a:moveTo>
                  <a:lnTo>
                    <a:pt x="521208" y="365760"/>
                  </a:lnTo>
                </a:path>
                <a:path w="562610" h="1243964">
                  <a:moveTo>
                    <a:pt x="534924" y="365760"/>
                  </a:moveTo>
                  <a:lnTo>
                    <a:pt x="562356" y="365760"/>
                  </a:lnTo>
                </a:path>
                <a:path w="562610" h="1243964">
                  <a:moveTo>
                    <a:pt x="457200" y="370331"/>
                  </a:moveTo>
                  <a:lnTo>
                    <a:pt x="484631" y="370331"/>
                  </a:lnTo>
                </a:path>
                <a:path w="562610" h="1243964">
                  <a:moveTo>
                    <a:pt x="493776" y="370331"/>
                  </a:moveTo>
                  <a:lnTo>
                    <a:pt x="521208" y="370331"/>
                  </a:lnTo>
                </a:path>
                <a:path w="562610" h="1243964">
                  <a:moveTo>
                    <a:pt x="534924" y="370331"/>
                  </a:moveTo>
                  <a:lnTo>
                    <a:pt x="562356" y="370331"/>
                  </a:lnTo>
                </a:path>
                <a:path w="562610" h="1243964">
                  <a:moveTo>
                    <a:pt x="457200" y="374904"/>
                  </a:moveTo>
                  <a:lnTo>
                    <a:pt x="484631" y="374904"/>
                  </a:lnTo>
                </a:path>
                <a:path w="562610" h="1243964">
                  <a:moveTo>
                    <a:pt x="493776" y="374904"/>
                  </a:moveTo>
                  <a:lnTo>
                    <a:pt x="521208" y="374904"/>
                  </a:lnTo>
                </a:path>
                <a:path w="562610" h="1243964">
                  <a:moveTo>
                    <a:pt x="534924" y="374904"/>
                  </a:moveTo>
                  <a:lnTo>
                    <a:pt x="562356" y="374904"/>
                  </a:lnTo>
                </a:path>
                <a:path w="562610" h="1243964">
                  <a:moveTo>
                    <a:pt x="493776" y="379475"/>
                  </a:moveTo>
                  <a:lnTo>
                    <a:pt x="521208" y="379475"/>
                  </a:lnTo>
                </a:path>
                <a:path w="562610" h="1243964">
                  <a:moveTo>
                    <a:pt x="493776" y="384048"/>
                  </a:moveTo>
                  <a:lnTo>
                    <a:pt x="521208" y="384048"/>
                  </a:lnTo>
                </a:path>
                <a:path w="562610" h="1243964">
                  <a:moveTo>
                    <a:pt x="457200" y="388619"/>
                  </a:moveTo>
                  <a:lnTo>
                    <a:pt x="484631" y="388619"/>
                  </a:lnTo>
                </a:path>
                <a:path w="562610" h="1243964">
                  <a:moveTo>
                    <a:pt x="493776" y="388619"/>
                  </a:moveTo>
                  <a:lnTo>
                    <a:pt x="521208" y="388619"/>
                  </a:lnTo>
                </a:path>
                <a:path w="562610" h="1243964">
                  <a:moveTo>
                    <a:pt x="534924" y="388619"/>
                  </a:moveTo>
                  <a:lnTo>
                    <a:pt x="562356" y="388619"/>
                  </a:lnTo>
                </a:path>
                <a:path w="562610" h="1243964">
                  <a:moveTo>
                    <a:pt x="457200" y="393192"/>
                  </a:moveTo>
                  <a:lnTo>
                    <a:pt x="484631" y="393192"/>
                  </a:lnTo>
                </a:path>
                <a:path w="562610" h="1243964">
                  <a:moveTo>
                    <a:pt x="493776" y="393192"/>
                  </a:moveTo>
                  <a:lnTo>
                    <a:pt x="521208" y="393192"/>
                  </a:lnTo>
                </a:path>
                <a:path w="562610" h="1243964">
                  <a:moveTo>
                    <a:pt x="534924" y="393192"/>
                  </a:moveTo>
                  <a:lnTo>
                    <a:pt x="562356" y="393192"/>
                  </a:lnTo>
                </a:path>
                <a:path w="562610" h="1243964">
                  <a:moveTo>
                    <a:pt x="457200" y="397763"/>
                  </a:moveTo>
                  <a:lnTo>
                    <a:pt x="484631" y="397763"/>
                  </a:lnTo>
                </a:path>
                <a:path w="562610" h="1243964">
                  <a:moveTo>
                    <a:pt x="534924" y="397763"/>
                  </a:moveTo>
                  <a:lnTo>
                    <a:pt x="562356" y="397763"/>
                  </a:lnTo>
                </a:path>
                <a:path w="562610" h="1243964">
                  <a:moveTo>
                    <a:pt x="457200" y="402336"/>
                  </a:moveTo>
                  <a:lnTo>
                    <a:pt x="484631" y="402336"/>
                  </a:lnTo>
                </a:path>
                <a:path w="562610" h="1243964">
                  <a:moveTo>
                    <a:pt x="534924" y="402336"/>
                  </a:moveTo>
                  <a:lnTo>
                    <a:pt x="562356" y="402336"/>
                  </a:lnTo>
                </a:path>
                <a:path w="562610" h="1243964">
                  <a:moveTo>
                    <a:pt x="457200" y="406907"/>
                  </a:moveTo>
                  <a:lnTo>
                    <a:pt x="484631" y="406907"/>
                  </a:lnTo>
                </a:path>
                <a:path w="562610" h="1243964">
                  <a:moveTo>
                    <a:pt x="534924" y="406907"/>
                  </a:moveTo>
                  <a:lnTo>
                    <a:pt x="562356" y="406907"/>
                  </a:lnTo>
                </a:path>
                <a:path w="562610" h="1243964">
                  <a:moveTo>
                    <a:pt x="457200" y="411480"/>
                  </a:moveTo>
                  <a:lnTo>
                    <a:pt x="507491" y="411480"/>
                  </a:lnTo>
                </a:path>
                <a:path w="562610" h="1243964">
                  <a:moveTo>
                    <a:pt x="512064" y="411480"/>
                  </a:moveTo>
                  <a:lnTo>
                    <a:pt x="562356" y="411480"/>
                  </a:lnTo>
                </a:path>
                <a:path w="562610" h="1243964">
                  <a:moveTo>
                    <a:pt x="457200" y="416051"/>
                  </a:moveTo>
                  <a:lnTo>
                    <a:pt x="507491" y="416051"/>
                  </a:lnTo>
                </a:path>
                <a:path w="562610" h="1243964">
                  <a:moveTo>
                    <a:pt x="512064" y="416051"/>
                  </a:moveTo>
                  <a:lnTo>
                    <a:pt x="562356" y="416051"/>
                  </a:lnTo>
                </a:path>
                <a:path w="562610" h="1243964">
                  <a:moveTo>
                    <a:pt x="457200" y="420624"/>
                  </a:moveTo>
                  <a:lnTo>
                    <a:pt x="507491" y="420624"/>
                  </a:lnTo>
                </a:path>
                <a:path w="562610" h="1243964">
                  <a:moveTo>
                    <a:pt x="512064" y="420624"/>
                  </a:moveTo>
                  <a:lnTo>
                    <a:pt x="562356" y="420624"/>
                  </a:lnTo>
                </a:path>
                <a:path w="562610" h="1243964">
                  <a:moveTo>
                    <a:pt x="457200" y="425196"/>
                  </a:moveTo>
                  <a:lnTo>
                    <a:pt x="507491" y="425196"/>
                  </a:lnTo>
                </a:path>
                <a:path w="562610" h="1243964">
                  <a:moveTo>
                    <a:pt x="512064" y="425196"/>
                  </a:moveTo>
                  <a:lnTo>
                    <a:pt x="562356" y="425196"/>
                  </a:lnTo>
                </a:path>
                <a:path w="562610" h="1243964">
                  <a:moveTo>
                    <a:pt x="457200" y="429768"/>
                  </a:moveTo>
                  <a:lnTo>
                    <a:pt x="507491" y="429768"/>
                  </a:lnTo>
                </a:path>
                <a:path w="562610" h="1243964">
                  <a:moveTo>
                    <a:pt x="512064" y="429768"/>
                  </a:moveTo>
                  <a:lnTo>
                    <a:pt x="562356" y="429768"/>
                  </a:lnTo>
                </a:path>
                <a:path w="562610" h="1243964">
                  <a:moveTo>
                    <a:pt x="457200" y="434340"/>
                  </a:moveTo>
                  <a:lnTo>
                    <a:pt x="507491" y="434340"/>
                  </a:lnTo>
                </a:path>
                <a:path w="562610" h="1243964">
                  <a:moveTo>
                    <a:pt x="512064" y="434340"/>
                  </a:moveTo>
                  <a:lnTo>
                    <a:pt x="562356" y="434340"/>
                  </a:lnTo>
                </a:path>
                <a:path w="562610" h="1243964">
                  <a:moveTo>
                    <a:pt x="457200" y="658368"/>
                  </a:moveTo>
                  <a:lnTo>
                    <a:pt x="507491" y="658368"/>
                  </a:lnTo>
                </a:path>
                <a:path w="562610" h="1243964">
                  <a:moveTo>
                    <a:pt x="512064" y="658368"/>
                  </a:moveTo>
                  <a:lnTo>
                    <a:pt x="562356" y="658368"/>
                  </a:lnTo>
                </a:path>
                <a:path w="562610" h="1243964">
                  <a:moveTo>
                    <a:pt x="457200" y="662940"/>
                  </a:moveTo>
                  <a:lnTo>
                    <a:pt x="507491" y="662940"/>
                  </a:lnTo>
                </a:path>
                <a:path w="562610" h="1243964">
                  <a:moveTo>
                    <a:pt x="512064" y="662940"/>
                  </a:moveTo>
                  <a:lnTo>
                    <a:pt x="562356" y="662940"/>
                  </a:lnTo>
                </a:path>
                <a:path w="562610" h="1243964">
                  <a:moveTo>
                    <a:pt x="457200" y="667512"/>
                  </a:moveTo>
                  <a:lnTo>
                    <a:pt x="507491" y="667512"/>
                  </a:lnTo>
                </a:path>
                <a:path w="562610" h="1243964">
                  <a:moveTo>
                    <a:pt x="512064" y="667512"/>
                  </a:moveTo>
                  <a:lnTo>
                    <a:pt x="562356" y="667512"/>
                  </a:lnTo>
                </a:path>
                <a:path w="562610" h="1243964">
                  <a:moveTo>
                    <a:pt x="457200" y="672084"/>
                  </a:moveTo>
                  <a:lnTo>
                    <a:pt x="507491" y="672084"/>
                  </a:lnTo>
                </a:path>
                <a:path w="562610" h="1243964">
                  <a:moveTo>
                    <a:pt x="512064" y="672084"/>
                  </a:moveTo>
                  <a:lnTo>
                    <a:pt x="562356" y="672084"/>
                  </a:lnTo>
                </a:path>
                <a:path w="562610" h="1243964">
                  <a:moveTo>
                    <a:pt x="457200" y="676656"/>
                  </a:moveTo>
                  <a:lnTo>
                    <a:pt x="507491" y="676656"/>
                  </a:lnTo>
                </a:path>
                <a:path w="562610" h="1243964">
                  <a:moveTo>
                    <a:pt x="512064" y="676656"/>
                  </a:moveTo>
                  <a:lnTo>
                    <a:pt x="562356" y="676656"/>
                  </a:lnTo>
                </a:path>
                <a:path w="562610" h="1243964">
                  <a:moveTo>
                    <a:pt x="457200" y="681228"/>
                  </a:moveTo>
                  <a:lnTo>
                    <a:pt x="507491" y="681228"/>
                  </a:lnTo>
                </a:path>
                <a:path w="562610" h="1243964">
                  <a:moveTo>
                    <a:pt x="512064" y="681228"/>
                  </a:moveTo>
                  <a:lnTo>
                    <a:pt x="562356" y="681228"/>
                  </a:lnTo>
                </a:path>
                <a:path w="562610" h="1243964">
                  <a:moveTo>
                    <a:pt x="457200" y="685800"/>
                  </a:moveTo>
                  <a:lnTo>
                    <a:pt x="507491" y="685800"/>
                  </a:lnTo>
                </a:path>
                <a:path w="562610" h="1243964">
                  <a:moveTo>
                    <a:pt x="512064" y="685800"/>
                  </a:moveTo>
                  <a:lnTo>
                    <a:pt x="562356" y="685800"/>
                  </a:lnTo>
                </a:path>
                <a:path w="562610" h="1243964">
                  <a:moveTo>
                    <a:pt x="457200" y="690372"/>
                  </a:moveTo>
                  <a:lnTo>
                    <a:pt x="484631" y="690372"/>
                  </a:lnTo>
                </a:path>
                <a:path w="562610" h="1243964">
                  <a:moveTo>
                    <a:pt x="534924" y="690372"/>
                  </a:moveTo>
                  <a:lnTo>
                    <a:pt x="562356" y="690372"/>
                  </a:lnTo>
                </a:path>
                <a:path w="562610" h="1243964">
                  <a:moveTo>
                    <a:pt x="457200" y="694944"/>
                  </a:moveTo>
                  <a:lnTo>
                    <a:pt x="484631" y="694944"/>
                  </a:lnTo>
                </a:path>
                <a:path w="562610" h="1243964">
                  <a:moveTo>
                    <a:pt x="493776" y="694944"/>
                  </a:moveTo>
                  <a:lnTo>
                    <a:pt x="521208" y="694944"/>
                  </a:lnTo>
                </a:path>
                <a:path w="562610" h="1243964">
                  <a:moveTo>
                    <a:pt x="534924" y="694944"/>
                  </a:moveTo>
                  <a:lnTo>
                    <a:pt x="562356" y="694944"/>
                  </a:lnTo>
                </a:path>
                <a:path w="562610" h="1243964">
                  <a:moveTo>
                    <a:pt x="457200" y="699516"/>
                  </a:moveTo>
                  <a:lnTo>
                    <a:pt x="484631" y="699516"/>
                  </a:lnTo>
                </a:path>
                <a:path w="562610" h="1243964">
                  <a:moveTo>
                    <a:pt x="493776" y="699516"/>
                  </a:moveTo>
                  <a:lnTo>
                    <a:pt x="521208" y="699516"/>
                  </a:lnTo>
                </a:path>
                <a:path w="562610" h="1243964">
                  <a:moveTo>
                    <a:pt x="534924" y="699516"/>
                  </a:moveTo>
                  <a:lnTo>
                    <a:pt x="562356" y="699516"/>
                  </a:lnTo>
                </a:path>
                <a:path w="562610" h="1243964">
                  <a:moveTo>
                    <a:pt x="457200" y="704088"/>
                  </a:moveTo>
                  <a:lnTo>
                    <a:pt x="484631" y="704088"/>
                  </a:lnTo>
                </a:path>
                <a:path w="562610" h="1243964">
                  <a:moveTo>
                    <a:pt x="493776" y="704088"/>
                  </a:moveTo>
                  <a:lnTo>
                    <a:pt x="521208" y="704088"/>
                  </a:lnTo>
                </a:path>
                <a:path w="562610" h="1243964">
                  <a:moveTo>
                    <a:pt x="534924" y="704088"/>
                  </a:moveTo>
                  <a:lnTo>
                    <a:pt x="562356" y="704088"/>
                  </a:lnTo>
                </a:path>
                <a:path w="562610" h="1243964">
                  <a:moveTo>
                    <a:pt x="493776" y="708660"/>
                  </a:moveTo>
                  <a:lnTo>
                    <a:pt x="521208" y="708660"/>
                  </a:lnTo>
                </a:path>
                <a:path w="562610" h="1243964">
                  <a:moveTo>
                    <a:pt x="493776" y="713232"/>
                  </a:moveTo>
                  <a:lnTo>
                    <a:pt x="521208" y="713232"/>
                  </a:lnTo>
                </a:path>
                <a:path w="562610" h="1243964">
                  <a:moveTo>
                    <a:pt x="457200" y="717804"/>
                  </a:moveTo>
                  <a:lnTo>
                    <a:pt x="484631" y="717804"/>
                  </a:lnTo>
                </a:path>
                <a:path w="562610" h="1243964">
                  <a:moveTo>
                    <a:pt x="493776" y="717804"/>
                  </a:moveTo>
                  <a:lnTo>
                    <a:pt x="521208" y="717804"/>
                  </a:lnTo>
                </a:path>
                <a:path w="562610" h="1243964">
                  <a:moveTo>
                    <a:pt x="534924" y="717804"/>
                  </a:moveTo>
                  <a:lnTo>
                    <a:pt x="562356" y="717804"/>
                  </a:lnTo>
                </a:path>
                <a:path w="562610" h="1243964">
                  <a:moveTo>
                    <a:pt x="457200" y="722376"/>
                  </a:moveTo>
                  <a:lnTo>
                    <a:pt x="484631" y="722376"/>
                  </a:lnTo>
                </a:path>
                <a:path w="562610" h="1243964">
                  <a:moveTo>
                    <a:pt x="493776" y="722376"/>
                  </a:moveTo>
                  <a:lnTo>
                    <a:pt x="521208" y="722376"/>
                  </a:lnTo>
                </a:path>
                <a:path w="562610" h="1243964">
                  <a:moveTo>
                    <a:pt x="534924" y="722376"/>
                  </a:moveTo>
                  <a:lnTo>
                    <a:pt x="562356" y="722376"/>
                  </a:lnTo>
                </a:path>
                <a:path w="562610" h="1243964">
                  <a:moveTo>
                    <a:pt x="457200" y="726948"/>
                  </a:moveTo>
                  <a:lnTo>
                    <a:pt x="484631" y="726948"/>
                  </a:lnTo>
                </a:path>
                <a:path w="562610" h="1243964">
                  <a:moveTo>
                    <a:pt x="493776" y="726948"/>
                  </a:moveTo>
                  <a:lnTo>
                    <a:pt x="521208" y="726948"/>
                  </a:lnTo>
                </a:path>
                <a:path w="562610" h="1243964">
                  <a:moveTo>
                    <a:pt x="534924" y="726948"/>
                  </a:moveTo>
                  <a:lnTo>
                    <a:pt x="562356" y="726948"/>
                  </a:lnTo>
                </a:path>
                <a:path w="562610" h="1243964">
                  <a:moveTo>
                    <a:pt x="457200" y="731519"/>
                  </a:moveTo>
                  <a:lnTo>
                    <a:pt x="484631" y="731519"/>
                  </a:lnTo>
                </a:path>
                <a:path w="562610" h="1243964">
                  <a:moveTo>
                    <a:pt x="534924" y="731519"/>
                  </a:moveTo>
                  <a:lnTo>
                    <a:pt x="562356" y="731519"/>
                  </a:lnTo>
                </a:path>
                <a:path w="562610" h="1243964">
                  <a:moveTo>
                    <a:pt x="457200" y="736092"/>
                  </a:moveTo>
                  <a:lnTo>
                    <a:pt x="507491" y="736092"/>
                  </a:lnTo>
                </a:path>
                <a:path w="562610" h="1243964">
                  <a:moveTo>
                    <a:pt x="512064" y="736092"/>
                  </a:moveTo>
                  <a:lnTo>
                    <a:pt x="562356" y="736092"/>
                  </a:lnTo>
                </a:path>
                <a:path w="562610" h="1243964">
                  <a:moveTo>
                    <a:pt x="457200" y="740663"/>
                  </a:moveTo>
                  <a:lnTo>
                    <a:pt x="507491" y="740663"/>
                  </a:lnTo>
                </a:path>
                <a:path w="562610" h="1243964">
                  <a:moveTo>
                    <a:pt x="512064" y="740663"/>
                  </a:moveTo>
                  <a:lnTo>
                    <a:pt x="562356" y="740663"/>
                  </a:lnTo>
                </a:path>
                <a:path w="562610" h="1243964">
                  <a:moveTo>
                    <a:pt x="457200" y="745236"/>
                  </a:moveTo>
                  <a:lnTo>
                    <a:pt x="507491" y="745236"/>
                  </a:lnTo>
                </a:path>
                <a:path w="562610" h="1243964">
                  <a:moveTo>
                    <a:pt x="512064" y="745236"/>
                  </a:moveTo>
                  <a:lnTo>
                    <a:pt x="562356" y="745236"/>
                  </a:lnTo>
                </a:path>
                <a:path w="562610" h="1243964">
                  <a:moveTo>
                    <a:pt x="457200" y="749807"/>
                  </a:moveTo>
                  <a:lnTo>
                    <a:pt x="507491" y="749807"/>
                  </a:lnTo>
                </a:path>
                <a:path w="562610" h="1243964">
                  <a:moveTo>
                    <a:pt x="512064" y="749807"/>
                  </a:moveTo>
                  <a:lnTo>
                    <a:pt x="562356" y="749807"/>
                  </a:lnTo>
                </a:path>
                <a:path w="562610" h="1243964">
                  <a:moveTo>
                    <a:pt x="457200" y="754380"/>
                  </a:moveTo>
                  <a:lnTo>
                    <a:pt x="507491" y="754380"/>
                  </a:lnTo>
                </a:path>
                <a:path w="562610" h="1243964">
                  <a:moveTo>
                    <a:pt x="512064" y="754380"/>
                  </a:moveTo>
                  <a:lnTo>
                    <a:pt x="562356" y="754380"/>
                  </a:lnTo>
                </a:path>
                <a:path w="562610" h="1243964">
                  <a:moveTo>
                    <a:pt x="457200" y="758951"/>
                  </a:moveTo>
                  <a:lnTo>
                    <a:pt x="507491" y="758951"/>
                  </a:lnTo>
                </a:path>
                <a:path w="562610" h="1243964">
                  <a:moveTo>
                    <a:pt x="512064" y="758951"/>
                  </a:moveTo>
                  <a:lnTo>
                    <a:pt x="562356" y="758951"/>
                  </a:lnTo>
                </a:path>
                <a:path w="562610" h="1243964">
                  <a:moveTo>
                    <a:pt x="457200" y="763524"/>
                  </a:moveTo>
                  <a:lnTo>
                    <a:pt x="507491" y="763524"/>
                  </a:lnTo>
                </a:path>
                <a:path w="562610" h="1243964">
                  <a:moveTo>
                    <a:pt x="512064" y="763524"/>
                  </a:moveTo>
                  <a:lnTo>
                    <a:pt x="562356" y="763524"/>
                  </a:lnTo>
                </a:path>
                <a:path w="562610" h="1243964">
                  <a:moveTo>
                    <a:pt x="0" y="1074420"/>
                  </a:moveTo>
                  <a:lnTo>
                    <a:pt x="77724" y="1074420"/>
                  </a:lnTo>
                </a:path>
                <a:path w="562610" h="1243964">
                  <a:moveTo>
                    <a:pt x="91440" y="1074420"/>
                  </a:moveTo>
                  <a:lnTo>
                    <a:pt x="164592" y="1074420"/>
                  </a:lnTo>
                </a:path>
                <a:path w="562610" h="1243964">
                  <a:moveTo>
                    <a:pt x="0" y="1078992"/>
                  </a:moveTo>
                  <a:lnTo>
                    <a:pt x="77724" y="1078992"/>
                  </a:lnTo>
                </a:path>
                <a:path w="562610" h="1243964">
                  <a:moveTo>
                    <a:pt x="91440" y="1078992"/>
                  </a:moveTo>
                  <a:lnTo>
                    <a:pt x="164592" y="1078992"/>
                  </a:lnTo>
                </a:path>
                <a:path w="562610" h="1243964">
                  <a:moveTo>
                    <a:pt x="0" y="1083564"/>
                  </a:moveTo>
                  <a:lnTo>
                    <a:pt x="77724" y="1083564"/>
                  </a:lnTo>
                </a:path>
                <a:path w="562610" h="1243964">
                  <a:moveTo>
                    <a:pt x="91440" y="1083564"/>
                  </a:moveTo>
                  <a:lnTo>
                    <a:pt x="164592" y="1083564"/>
                  </a:lnTo>
                </a:path>
                <a:path w="562610" h="1243964">
                  <a:moveTo>
                    <a:pt x="0" y="1088136"/>
                  </a:moveTo>
                  <a:lnTo>
                    <a:pt x="77724" y="1088136"/>
                  </a:lnTo>
                </a:path>
                <a:path w="562610" h="1243964">
                  <a:moveTo>
                    <a:pt x="91440" y="1088136"/>
                  </a:moveTo>
                  <a:lnTo>
                    <a:pt x="164592" y="1088136"/>
                  </a:lnTo>
                </a:path>
                <a:path w="562610" h="1243964">
                  <a:moveTo>
                    <a:pt x="0" y="1092708"/>
                  </a:moveTo>
                  <a:lnTo>
                    <a:pt x="77724" y="1092708"/>
                  </a:lnTo>
                </a:path>
                <a:path w="562610" h="1243964">
                  <a:moveTo>
                    <a:pt x="91440" y="1092708"/>
                  </a:moveTo>
                  <a:lnTo>
                    <a:pt x="164592" y="1092708"/>
                  </a:lnTo>
                </a:path>
                <a:path w="562610" h="1243964">
                  <a:moveTo>
                    <a:pt x="0" y="1097280"/>
                  </a:moveTo>
                  <a:lnTo>
                    <a:pt x="77724" y="1097280"/>
                  </a:lnTo>
                </a:path>
                <a:path w="562610" h="1243964">
                  <a:moveTo>
                    <a:pt x="91440" y="1097280"/>
                  </a:moveTo>
                  <a:lnTo>
                    <a:pt x="164592" y="1097280"/>
                  </a:lnTo>
                </a:path>
                <a:path w="562610" h="1243964">
                  <a:moveTo>
                    <a:pt x="0" y="1101852"/>
                  </a:moveTo>
                  <a:lnTo>
                    <a:pt x="77724" y="1101852"/>
                  </a:lnTo>
                </a:path>
                <a:path w="562610" h="1243964">
                  <a:moveTo>
                    <a:pt x="91440" y="1101852"/>
                  </a:moveTo>
                  <a:lnTo>
                    <a:pt x="164592" y="1101852"/>
                  </a:lnTo>
                </a:path>
                <a:path w="562610" h="1243964">
                  <a:moveTo>
                    <a:pt x="0" y="1106424"/>
                  </a:moveTo>
                  <a:lnTo>
                    <a:pt x="77724" y="1106424"/>
                  </a:lnTo>
                </a:path>
                <a:path w="562610" h="1243964">
                  <a:moveTo>
                    <a:pt x="91440" y="1106424"/>
                  </a:moveTo>
                  <a:lnTo>
                    <a:pt x="164592" y="1106424"/>
                  </a:lnTo>
                </a:path>
                <a:path w="562610" h="1243964">
                  <a:moveTo>
                    <a:pt x="0" y="1110996"/>
                  </a:moveTo>
                  <a:lnTo>
                    <a:pt x="77724" y="1110996"/>
                  </a:lnTo>
                </a:path>
                <a:path w="562610" h="1243964">
                  <a:moveTo>
                    <a:pt x="91440" y="1110996"/>
                  </a:moveTo>
                  <a:lnTo>
                    <a:pt x="164592" y="1110996"/>
                  </a:lnTo>
                </a:path>
                <a:path w="562610" h="1243964">
                  <a:moveTo>
                    <a:pt x="0" y="1115568"/>
                  </a:moveTo>
                  <a:lnTo>
                    <a:pt x="77724" y="1115568"/>
                  </a:lnTo>
                </a:path>
                <a:path w="562610" h="1243964">
                  <a:moveTo>
                    <a:pt x="91440" y="1115568"/>
                  </a:moveTo>
                  <a:lnTo>
                    <a:pt x="164592" y="1115568"/>
                  </a:lnTo>
                </a:path>
                <a:path w="562610" h="1243964">
                  <a:moveTo>
                    <a:pt x="0" y="1120140"/>
                  </a:moveTo>
                  <a:lnTo>
                    <a:pt x="45719" y="1120140"/>
                  </a:lnTo>
                </a:path>
                <a:path w="562610" h="1243964">
                  <a:moveTo>
                    <a:pt x="123443" y="1120140"/>
                  </a:moveTo>
                  <a:lnTo>
                    <a:pt x="164591" y="1120140"/>
                  </a:lnTo>
                </a:path>
                <a:path w="562610" h="1243964">
                  <a:moveTo>
                    <a:pt x="0" y="1124712"/>
                  </a:moveTo>
                  <a:lnTo>
                    <a:pt x="45719" y="1124712"/>
                  </a:lnTo>
                </a:path>
                <a:path w="562610" h="1243964">
                  <a:moveTo>
                    <a:pt x="123443" y="1124712"/>
                  </a:moveTo>
                  <a:lnTo>
                    <a:pt x="164591" y="1124712"/>
                  </a:lnTo>
                </a:path>
                <a:path w="562610" h="1243964">
                  <a:moveTo>
                    <a:pt x="0" y="1129284"/>
                  </a:moveTo>
                  <a:lnTo>
                    <a:pt x="45719" y="1129284"/>
                  </a:lnTo>
                </a:path>
                <a:path w="562610" h="1243964">
                  <a:moveTo>
                    <a:pt x="123443" y="1129284"/>
                  </a:moveTo>
                  <a:lnTo>
                    <a:pt x="164591" y="1129284"/>
                  </a:lnTo>
                </a:path>
                <a:path w="562610" h="1243964">
                  <a:moveTo>
                    <a:pt x="0" y="1133856"/>
                  </a:moveTo>
                  <a:lnTo>
                    <a:pt x="45719" y="1133856"/>
                  </a:lnTo>
                </a:path>
                <a:path w="562610" h="1243964">
                  <a:moveTo>
                    <a:pt x="123443" y="1133856"/>
                  </a:moveTo>
                  <a:lnTo>
                    <a:pt x="164591" y="1133856"/>
                  </a:lnTo>
                </a:path>
                <a:path w="562610" h="1243964">
                  <a:moveTo>
                    <a:pt x="0" y="1138428"/>
                  </a:moveTo>
                  <a:lnTo>
                    <a:pt x="45719" y="1138428"/>
                  </a:lnTo>
                </a:path>
                <a:path w="562610" h="1243964">
                  <a:moveTo>
                    <a:pt x="59436" y="1138428"/>
                  </a:moveTo>
                  <a:lnTo>
                    <a:pt x="105156" y="1138428"/>
                  </a:lnTo>
                </a:path>
                <a:path w="562610" h="1243964">
                  <a:moveTo>
                    <a:pt x="123443" y="1138428"/>
                  </a:moveTo>
                  <a:lnTo>
                    <a:pt x="164591" y="1138428"/>
                  </a:lnTo>
                </a:path>
                <a:path w="562610" h="1243964">
                  <a:moveTo>
                    <a:pt x="0" y="1143000"/>
                  </a:moveTo>
                  <a:lnTo>
                    <a:pt x="45719" y="1143000"/>
                  </a:lnTo>
                </a:path>
                <a:path w="562610" h="1243964">
                  <a:moveTo>
                    <a:pt x="59436" y="1143000"/>
                  </a:moveTo>
                  <a:lnTo>
                    <a:pt x="105156" y="1143000"/>
                  </a:lnTo>
                </a:path>
                <a:path w="562610" h="1243964">
                  <a:moveTo>
                    <a:pt x="123443" y="1143000"/>
                  </a:moveTo>
                  <a:lnTo>
                    <a:pt x="164591" y="1143000"/>
                  </a:lnTo>
                </a:path>
                <a:path w="562610" h="1243964">
                  <a:moveTo>
                    <a:pt x="0" y="1147572"/>
                  </a:moveTo>
                  <a:lnTo>
                    <a:pt x="45719" y="1147572"/>
                  </a:lnTo>
                </a:path>
                <a:path w="562610" h="1243964">
                  <a:moveTo>
                    <a:pt x="59436" y="1147572"/>
                  </a:moveTo>
                  <a:lnTo>
                    <a:pt x="105156" y="1147572"/>
                  </a:lnTo>
                </a:path>
                <a:path w="562610" h="1243964">
                  <a:moveTo>
                    <a:pt x="123443" y="1147572"/>
                  </a:moveTo>
                  <a:lnTo>
                    <a:pt x="164591" y="1147572"/>
                  </a:lnTo>
                </a:path>
                <a:path w="562610" h="1243964">
                  <a:moveTo>
                    <a:pt x="59436" y="1152144"/>
                  </a:moveTo>
                  <a:lnTo>
                    <a:pt x="105156" y="1152144"/>
                  </a:lnTo>
                </a:path>
                <a:path w="562610" h="1243964">
                  <a:moveTo>
                    <a:pt x="59436" y="1156716"/>
                  </a:moveTo>
                  <a:lnTo>
                    <a:pt x="105156" y="1156716"/>
                  </a:lnTo>
                </a:path>
                <a:path w="562610" h="1243964">
                  <a:moveTo>
                    <a:pt x="59436" y="1161288"/>
                  </a:moveTo>
                  <a:lnTo>
                    <a:pt x="105156" y="1161288"/>
                  </a:lnTo>
                </a:path>
                <a:path w="562610" h="1243964">
                  <a:moveTo>
                    <a:pt x="0" y="1165860"/>
                  </a:moveTo>
                  <a:lnTo>
                    <a:pt x="45719" y="1165860"/>
                  </a:lnTo>
                </a:path>
                <a:path w="562610" h="1243964">
                  <a:moveTo>
                    <a:pt x="59436" y="1165860"/>
                  </a:moveTo>
                  <a:lnTo>
                    <a:pt x="105156" y="1165860"/>
                  </a:lnTo>
                </a:path>
                <a:path w="562610" h="1243964">
                  <a:moveTo>
                    <a:pt x="123443" y="1165860"/>
                  </a:moveTo>
                  <a:lnTo>
                    <a:pt x="164591" y="1165860"/>
                  </a:lnTo>
                </a:path>
                <a:path w="562610" h="1243964">
                  <a:moveTo>
                    <a:pt x="0" y="1170432"/>
                  </a:moveTo>
                  <a:lnTo>
                    <a:pt x="45719" y="1170432"/>
                  </a:lnTo>
                </a:path>
                <a:path w="562610" h="1243964">
                  <a:moveTo>
                    <a:pt x="59436" y="1170432"/>
                  </a:moveTo>
                  <a:lnTo>
                    <a:pt x="105156" y="1170432"/>
                  </a:lnTo>
                </a:path>
                <a:path w="562610" h="1243964">
                  <a:moveTo>
                    <a:pt x="123443" y="1170432"/>
                  </a:moveTo>
                  <a:lnTo>
                    <a:pt x="164591" y="1170432"/>
                  </a:lnTo>
                </a:path>
                <a:path w="562610" h="1243964">
                  <a:moveTo>
                    <a:pt x="0" y="1175004"/>
                  </a:moveTo>
                  <a:lnTo>
                    <a:pt x="45719" y="1175004"/>
                  </a:lnTo>
                </a:path>
                <a:path w="562610" h="1243964">
                  <a:moveTo>
                    <a:pt x="59436" y="1175004"/>
                  </a:moveTo>
                  <a:lnTo>
                    <a:pt x="105156" y="1175004"/>
                  </a:lnTo>
                </a:path>
                <a:path w="562610" h="1243964">
                  <a:moveTo>
                    <a:pt x="123443" y="1175004"/>
                  </a:moveTo>
                  <a:lnTo>
                    <a:pt x="164591" y="1175004"/>
                  </a:lnTo>
                </a:path>
                <a:path w="562610" h="1243964">
                  <a:moveTo>
                    <a:pt x="0" y="1179576"/>
                  </a:moveTo>
                  <a:lnTo>
                    <a:pt x="45719" y="1179576"/>
                  </a:lnTo>
                </a:path>
                <a:path w="562610" h="1243964">
                  <a:moveTo>
                    <a:pt x="59436" y="1179576"/>
                  </a:moveTo>
                  <a:lnTo>
                    <a:pt x="105156" y="1179576"/>
                  </a:lnTo>
                </a:path>
                <a:path w="562610" h="1243964">
                  <a:moveTo>
                    <a:pt x="123443" y="1179576"/>
                  </a:moveTo>
                  <a:lnTo>
                    <a:pt x="164591" y="1179576"/>
                  </a:lnTo>
                </a:path>
                <a:path w="562610" h="1243964">
                  <a:moveTo>
                    <a:pt x="0" y="1184148"/>
                  </a:moveTo>
                  <a:lnTo>
                    <a:pt x="45719" y="1184148"/>
                  </a:lnTo>
                </a:path>
                <a:path w="562610" h="1243964">
                  <a:moveTo>
                    <a:pt x="123443" y="1184148"/>
                  </a:moveTo>
                  <a:lnTo>
                    <a:pt x="164591" y="1184148"/>
                  </a:lnTo>
                </a:path>
                <a:path w="562610" h="1243964">
                  <a:moveTo>
                    <a:pt x="0" y="1188720"/>
                  </a:moveTo>
                  <a:lnTo>
                    <a:pt x="45719" y="1188720"/>
                  </a:lnTo>
                </a:path>
                <a:path w="562610" h="1243964">
                  <a:moveTo>
                    <a:pt x="123443" y="1188720"/>
                  </a:moveTo>
                  <a:lnTo>
                    <a:pt x="164591" y="1188720"/>
                  </a:lnTo>
                </a:path>
                <a:path w="562610" h="1243964">
                  <a:moveTo>
                    <a:pt x="0" y="1193292"/>
                  </a:moveTo>
                  <a:lnTo>
                    <a:pt x="45719" y="1193292"/>
                  </a:lnTo>
                </a:path>
                <a:path w="562610" h="1243964">
                  <a:moveTo>
                    <a:pt x="123443" y="1193292"/>
                  </a:moveTo>
                  <a:lnTo>
                    <a:pt x="164591" y="1193292"/>
                  </a:lnTo>
                </a:path>
                <a:path w="562610" h="1243964">
                  <a:moveTo>
                    <a:pt x="0" y="1197864"/>
                  </a:moveTo>
                  <a:lnTo>
                    <a:pt x="77724" y="1197864"/>
                  </a:lnTo>
                </a:path>
                <a:path w="562610" h="1243964">
                  <a:moveTo>
                    <a:pt x="91440" y="1197864"/>
                  </a:moveTo>
                  <a:lnTo>
                    <a:pt x="164592" y="1197864"/>
                  </a:lnTo>
                </a:path>
                <a:path w="562610" h="1243964">
                  <a:moveTo>
                    <a:pt x="0" y="1202436"/>
                  </a:moveTo>
                  <a:lnTo>
                    <a:pt x="77724" y="1202436"/>
                  </a:lnTo>
                </a:path>
                <a:path w="562610" h="1243964">
                  <a:moveTo>
                    <a:pt x="91440" y="1202436"/>
                  </a:moveTo>
                  <a:lnTo>
                    <a:pt x="164592" y="1202436"/>
                  </a:lnTo>
                </a:path>
                <a:path w="562610" h="1243964">
                  <a:moveTo>
                    <a:pt x="0" y="1207008"/>
                  </a:moveTo>
                  <a:lnTo>
                    <a:pt x="77724" y="1207008"/>
                  </a:lnTo>
                </a:path>
                <a:path w="562610" h="1243964">
                  <a:moveTo>
                    <a:pt x="91440" y="1207008"/>
                  </a:moveTo>
                  <a:lnTo>
                    <a:pt x="164592" y="1207008"/>
                  </a:lnTo>
                </a:path>
                <a:path w="562610" h="1243964">
                  <a:moveTo>
                    <a:pt x="0" y="1211580"/>
                  </a:moveTo>
                  <a:lnTo>
                    <a:pt x="77724" y="1211580"/>
                  </a:lnTo>
                </a:path>
                <a:path w="562610" h="1243964">
                  <a:moveTo>
                    <a:pt x="91440" y="1211580"/>
                  </a:moveTo>
                  <a:lnTo>
                    <a:pt x="164592" y="1211580"/>
                  </a:lnTo>
                </a:path>
                <a:path w="562610" h="1243964">
                  <a:moveTo>
                    <a:pt x="0" y="1216152"/>
                  </a:moveTo>
                  <a:lnTo>
                    <a:pt x="77724" y="1216152"/>
                  </a:lnTo>
                </a:path>
                <a:path w="562610" h="1243964">
                  <a:moveTo>
                    <a:pt x="91440" y="1216152"/>
                  </a:moveTo>
                  <a:lnTo>
                    <a:pt x="164592" y="1216152"/>
                  </a:lnTo>
                </a:path>
                <a:path w="562610" h="1243964">
                  <a:moveTo>
                    <a:pt x="0" y="1220724"/>
                  </a:moveTo>
                  <a:lnTo>
                    <a:pt x="77724" y="1220724"/>
                  </a:lnTo>
                </a:path>
                <a:path w="562610" h="1243964">
                  <a:moveTo>
                    <a:pt x="91440" y="1220724"/>
                  </a:moveTo>
                  <a:lnTo>
                    <a:pt x="164592" y="1220724"/>
                  </a:lnTo>
                </a:path>
                <a:path w="562610" h="1243964">
                  <a:moveTo>
                    <a:pt x="0" y="1225296"/>
                  </a:moveTo>
                  <a:lnTo>
                    <a:pt x="77724" y="1225296"/>
                  </a:lnTo>
                </a:path>
                <a:path w="562610" h="1243964">
                  <a:moveTo>
                    <a:pt x="91440" y="1225296"/>
                  </a:moveTo>
                  <a:lnTo>
                    <a:pt x="164592" y="1225296"/>
                  </a:lnTo>
                </a:path>
                <a:path w="562610" h="1243964">
                  <a:moveTo>
                    <a:pt x="0" y="1229868"/>
                  </a:moveTo>
                  <a:lnTo>
                    <a:pt x="77724" y="1229868"/>
                  </a:lnTo>
                </a:path>
                <a:path w="562610" h="1243964">
                  <a:moveTo>
                    <a:pt x="91440" y="1229868"/>
                  </a:moveTo>
                  <a:lnTo>
                    <a:pt x="164592" y="1229868"/>
                  </a:lnTo>
                </a:path>
                <a:path w="562610" h="1243964">
                  <a:moveTo>
                    <a:pt x="0" y="1234440"/>
                  </a:moveTo>
                  <a:lnTo>
                    <a:pt x="77724" y="1234440"/>
                  </a:lnTo>
                </a:path>
                <a:path w="562610" h="1243964">
                  <a:moveTo>
                    <a:pt x="91440" y="1234440"/>
                  </a:moveTo>
                  <a:lnTo>
                    <a:pt x="164592" y="1234440"/>
                  </a:lnTo>
                </a:path>
                <a:path w="562610" h="1243964">
                  <a:moveTo>
                    <a:pt x="0" y="1239012"/>
                  </a:moveTo>
                  <a:lnTo>
                    <a:pt x="77724" y="1239012"/>
                  </a:lnTo>
                </a:path>
                <a:path w="562610" h="1243964">
                  <a:moveTo>
                    <a:pt x="91440" y="1239012"/>
                  </a:moveTo>
                  <a:lnTo>
                    <a:pt x="164592" y="1239012"/>
                  </a:lnTo>
                </a:path>
                <a:path w="562610" h="1243964">
                  <a:moveTo>
                    <a:pt x="0" y="1243584"/>
                  </a:moveTo>
                  <a:lnTo>
                    <a:pt x="77724" y="1243584"/>
                  </a:lnTo>
                </a:path>
                <a:path w="562610" h="1243964">
                  <a:moveTo>
                    <a:pt x="91440" y="1243584"/>
                  </a:moveTo>
                  <a:lnTo>
                    <a:pt x="164592" y="1243584"/>
                  </a:lnTo>
                </a:path>
              </a:pathLst>
            </a:custGeom>
            <a:ln w="4572">
              <a:solidFill>
                <a:srgbClr val="6262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03490" y="1816027"/>
            <a:ext cx="6111710" cy="322072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865"/>
              </a:spcBef>
            </a:pPr>
            <a:r>
              <a:rPr sz="2800" dirty="0">
                <a:latin typeface="Carlito"/>
                <a:cs typeface="Carlito"/>
              </a:rPr>
              <a:t>Dữ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liệu</a:t>
            </a:r>
            <a:r>
              <a:rPr sz="2800" spc="-3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không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đầy</a:t>
            </a:r>
            <a:r>
              <a:rPr sz="2800" spc="-5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đủ</a:t>
            </a:r>
            <a:endParaRPr sz="2800">
              <a:latin typeface="Carlito"/>
              <a:cs typeface="Carlito"/>
            </a:endParaRPr>
          </a:p>
          <a:p>
            <a:pPr marL="469265" marR="301625">
              <a:lnSpc>
                <a:spcPct val="120000"/>
              </a:lnSpc>
              <a:spcBef>
                <a:spcPts val="60"/>
              </a:spcBef>
            </a:pPr>
            <a:r>
              <a:rPr sz="1800" dirty="0">
                <a:latin typeface="Carlito"/>
                <a:cs typeface="Carlito"/>
              </a:rPr>
              <a:t>Nếu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có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dữ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liệu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đầy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đủ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-</a:t>
            </a:r>
            <a:r>
              <a:rPr sz="1800" dirty="0">
                <a:latin typeface="Carlito"/>
                <a:cs typeface="Carlito"/>
              </a:rPr>
              <a:t>-&gt;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có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thể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đánh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giá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mô</a:t>
            </a:r>
            <a:r>
              <a:rPr sz="1800" spc="-20" dirty="0">
                <a:latin typeface="Carlito"/>
                <a:cs typeface="Carlito"/>
              </a:rPr>
              <a:t> hình </a:t>
            </a:r>
            <a:r>
              <a:rPr sz="1800" dirty="0">
                <a:latin typeface="Carlito"/>
                <a:cs typeface="Carlito"/>
              </a:rPr>
              <a:t>Nếu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có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mô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hình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-</a:t>
            </a:r>
            <a:r>
              <a:rPr sz="1800" dirty="0">
                <a:latin typeface="Carlito"/>
                <a:cs typeface="Carlito"/>
              </a:rPr>
              <a:t>-&gt;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có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thể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lấp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lỗ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hổng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của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dữ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liệu</a:t>
            </a:r>
            <a:endParaRPr sz="1800">
              <a:latin typeface="Carlito"/>
              <a:cs typeface="Carlito"/>
            </a:endParaRPr>
          </a:p>
          <a:p>
            <a:pPr marL="68580">
              <a:lnSpc>
                <a:spcPct val="100000"/>
              </a:lnSpc>
              <a:spcBef>
                <a:spcPts val="610"/>
              </a:spcBef>
            </a:pPr>
            <a:r>
              <a:rPr sz="2800" spc="-25" dirty="0">
                <a:latin typeface="Carlito"/>
                <a:cs typeface="Carlito"/>
              </a:rPr>
              <a:t>EM:</a:t>
            </a:r>
            <a:endParaRPr sz="2800">
              <a:latin typeface="Carlito"/>
              <a:cs typeface="Carlito"/>
            </a:endParaRPr>
          </a:p>
          <a:p>
            <a:pPr marL="469265" marR="1661160">
              <a:lnSpc>
                <a:spcPct val="120000"/>
              </a:lnSpc>
              <a:spcBef>
                <a:spcPts val="75"/>
              </a:spcBef>
            </a:pPr>
            <a:r>
              <a:rPr sz="1800" dirty="0">
                <a:latin typeface="Carlito"/>
                <a:cs typeface="Carlito"/>
              </a:rPr>
              <a:t>khởi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tạo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các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tham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số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của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mô</a:t>
            </a:r>
            <a:r>
              <a:rPr sz="1800" spc="-20" dirty="0">
                <a:latin typeface="Carlito"/>
                <a:cs typeface="Carlito"/>
              </a:rPr>
              <a:t> hình </a:t>
            </a:r>
            <a:r>
              <a:rPr sz="1800" dirty="0">
                <a:latin typeface="Carlito"/>
                <a:cs typeface="Carlito"/>
              </a:rPr>
              <a:t>gán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xác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suất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cho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phần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dữ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liệu</a:t>
            </a:r>
            <a:r>
              <a:rPr sz="1800" spc="-10" dirty="0">
                <a:latin typeface="Carlito"/>
                <a:cs typeface="Carlito"/>
              </a:rPr>
              <a:t> thiếu</a:t>
            </a:r>
            <a:endParaRPr sz="18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rlito"/>
                <a:cs typeface="Carlito"/>
              </a:rPr>
              <a:t>đánh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giá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các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tham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số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của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mô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hình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từ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phần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dữ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liệu </a:t>
            </a:r>
            <a:r>
              <a:rPr sz="1800" spc="-25" dirty="0">
                <a:latin typeface="Carlito"/>
                <a:cs typeface="Carlito"/>
              </a:rPr>
              <a:t>đủ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2800" dirty="0">
                <a:latin typeface="Carlito"/>
                <a:cs typeface="Carlito"/>
              </a:rPr>
              <a:t>Lặp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lại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quá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trình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80" y="985748"/>
            <a:ext cx="5026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1" dirty="0">
                <a:solidFill>
                  <a:srgbClr val="44546A"/>
                </a:solidFill>
                <a:latin typeface="Carlito"/>
                <a:cs typeface="Carlito"/>
              </a:rPr>
              <a:t>Thuật</a:t>
            </a:r>
            <a:r>
              <a:rPr i="1" spc="-225" dirty="0">
                <a:solidFill>
                  <a:srgbClr val="44546A"/>
                </a:solidFill>
                <a:latin typeface="Carlito"/>
                <a:cs typeface="Carlito"/>
              </a:rPr>
              <a:t> </a:t>
            </a:r>
            <a:r>
              <a:rPr i="1" dirty="0">
                <a:solidFill>
                  <a:srgbClr val="44546A"/>
                </a:solidFill>
                <a:latin typeface="Carlito"/>
                <a:cs typeface="Carlito"/>
              </a:rPr>
              <a:t>toán</a:t>
            </a:r>
            <a:r>
              <a:rPr i="1" spc="-200" dirty="0">
                <a:solidFill>
                  <a:srgbClr val="44546A"/>
                </a:solidFill>
                <a:latin typeface="Carlito"/>
                <a:cs typeface="Carlito"/>
              </a:rPr>
              <a:t> </a:t>
            </a:r>
            <a:r>
              <a:rPr i="1" spc="-25" dirty="0">
                <a:solidFill>
                  <a:srgbClr val="44546A"/>
                </a:solidFill>
                <a:latin typeface="Carlito"/>
                <a:cs typeface="Carlito"/>
              </a:rPr>
              <a:t>EM</a:t>
            </a:r>
          </a:p>
        </p:txBody>
      </p:sp>
      <p:sp>
        <p:nvSpPr>
          <p:cNvPr id="3" name="object 3"/>
          <p:cNvSpPr/>
          <p:nvPr/>
        </p:nvSpPr>
        <p:spPr>
          <a:xfrm>
            <a:off x="800100" y="1968245"/>
            <a:ext cx="201295" cy="210820"/>
          </a:xfrm>
          <a:custGeom>
            <a:avLst/>
            <a:gdLst/>
            <a:ahLst/>
            <a:cxnLst/>
            <a:rect l="l" t="t" r="r" b="b"/>
            <a:pathLst>
              <a:path w="201294" h="210819">
                <a:moveTo>
                  <a:pt x="68580" y="0"/>
                </a:moveTo>
                <a:lnTo>
                  <a:pt x="91440" y="0"/>
                </a:lnTo>
              </a:path>
              <a:path w="201294" h="210819">
                <a:moveTo>
                  <a:pt x="105156" y="0"/>
                </a:moveTo>
                <a:lnTo>
                  <a:pt x="132587" y="0"/>
                </a:lnTo>
              </a:path>
              <a:path w="201294" h="210819">
                <a:moveTo>
                  <a:pt x="68580" y="4572"/>
                </a:moveTo>
                <a:lnTo>
                  <a:pt x="91440" y="4572"/>
                </a:lnTo>
              </a:path>
              <a:path w="201294" h="210819">
                <a:moveTo>
                  <a:pt x="105156" y="4572"/>
                </a:moveTo>
                <a:lnTo>
                  <a:pt x="132587" y="4572"/>
                </a:lnTo>
              </a:path>
              <a:path w="201294" h="210819">
                <a:moveTo>
                  <a:pt x="68580" y="9144"/>
                </a:moveTo>
                <a:lnTo>
                  <a:pt x="91440" y="9144"/>
                </a:lnTo>
              </a:path>
              <a:path w="201294" h="210819">
                <a:moveTo>
                  <a:pt x="105156" y="9144"/>
                </a:moveTo>
                <a:lnTo>
                  <a:pt x="132587" y="9144"/>
                </a:lnTo>
              </a:path>
              <a:path w="201294" h="210819">
                <a:moveTo>
                  <a:pt x="45719" y="13716"/>
                </a:moveTo>
                <a:lnTo>
                  <a:pt x="91439" y="13716"/>
                </a:lnTo>
              </a:path>
              <a:path w="201294" h="210819">
                <a:moveTo>
                  <a:pt x="105156" y="13716"/>
                </a:moveTo>
                <a:lnTo>
                  <a:pt x="155447" y="13716"/>
                </a:lnTo>
              </a:path>
              <a:path w="201294" h="210819">
                <a:moveTo>
                  <a:pt x="45719" y="18287"/>
                </a:moveTo>
                <a:lnTo>
                  <a:pt x="91439" y="18287"/>
                </a:lnTo>
              </a:path>
              <a:path w="201294" h="210819">
                <a:moveTo>
                  <a:pt x="105156" y="18287"/>
                </a:moveTo>
                <a:lnTo>
                  <a:pt x="155447" y="18287"/>
                </a:lnTo>
              </a:path>
              <a:path w="201294" h="210819">
                <a:moveTo>
                  <a:pt x="45719" y="22860"/>
                </a:moveTo>
                <a:lnTo>
                  <a:pt x="91439" y="22860"/>
                </a:lnTo>
              </a:path>
              <a:path w="201294" h="210819">
                <a:moveTo>
                  <a:pt x="105156" y="22860"/>
                </a:moveTo>
                <a:lnTo>
                  <a:pt x="155447" y="22860"/>
                </a:lnTo>
              </a:path>
              <a:path w="201294" h="210819">
                <a:moveTo>
                  <a:pt x="36575" y="27432"/>
                </a:moveTo>
                <a:lnTo>
                  <a:pt x="91439" y="27432"/>
                </a:lnTo>
              </a:path>
              <a:path w="201294" h="210819">
                <a:moveTo>
                  <a:pt x="105156" y="27432"/>
                </a:moveTo>
                <a:lnTo>
                  <a:pt x="164592" y="27432"/>
                </a:lnTo>
              </a:path>
              <a:path w="201294" h="210819">
                <a:moveTo>
                  <a:pt x="36575" y="32004"/>
                </a:moveTo>
                <a:lnTo>
                  <a:pt x="91439" y="32004"/>
                </a:lnTo>
              </a:path>
              <a:path w="201294" h="210819">
                <a:moveTo>
                  <a:pt x="105156" y="32004"/>
                </a:moveTo>
                <a:lnTo>
                  <a:pt x="164592" y="32004"/>
                </a:lnTo>
              </a:path>
              <a:path w="201294" h="210819">
                <a:moveTo>
                  <a:pt x="36575" y="36575"/>
                </a:moveTo>
                <a:lnTo>
                  <a:pt x="91439" y="36575"/>
                </a:lnTo>
              </a:path>
              <a:path w="201294" h="210819">
                <a:moveTo>
                  <a:pt x="105156" y="36575"/>
                </a:moveTo>
                <a:lnTo>
                  <a:pt x="164592" y="36575"/>
                </a:lnTo>
              </a:path>
              <a:path w="201294" h="210819">
                <a:moveTo>
                  <a:pt x="22859" y="41148"/>
                </a:moveTo>
                <a:lnTo>
                  <a:pt x="91440" y="41148"/>
                </a:lnTo>
              </a:path>
              <a:path w="201294" h="210819">
                <a:moveTo>
                  <a:pt x="105156" y="41148"/>
                </a:moveTo>
                <a:lnTo>
                  <a:pt x="178308" y="41148"/>
                </a:lnTo>
              </a:path>
              <a:path w="201294" h="210819">
                <a:moveTo>
                  <a:pt x="22859" y="45720"/>
                </a:moveTo>
                <a:lnTo>
                  <a:pt x="91440" y="45720"/>
                </a:lnTo>
              </a:path>
              <a:path w="201294" h="210819">
                <a:moveTo>
                  <a:pt x="105156" y="45720"/>
                </a:moveTo>
                <a:lnTo>
                  <a:pt x="178308" y="45720"/>
                </a:lnTo>
              </a:path>
              <a:path w="201294" h="210819">
                <a:moveTo>
                  <a:pt x="9143" y="50292"/>
                </a:moveTo>
                <a:lnTo>
                  <a:pt x="91440" y="50292"/>
                </a:lnTo>
              </a:path>
              <a:path w="201294" h="210819">
                <a:moveTo>
                  <a:pt x="105156" y="50292"/>
                </a:moveTo>
                <a:lnTo>
                  <a:pt x="187452" y="50292"/>
                </a:lnTo>
              </a:path>
              <a:path w="201294" h="210819">
                <a:moveTo>
                  <a:pt x="9143" y="54863"/>
                </a:moveTo>
                <a:lnTo>
                  <a:pt x="91440" y="54863"/>
                </a:lnTo>
              </a:path>
              <a:path w="201294" h="210819">
                <a:moveTo>
                  <a:pt x="105156" y="54863"/>
                </a:moveTo>
                <a:lnTo>
                  <a:pt x="187452" y="54863"/>
                </a:lnTo>
              </a:path>
              <a:path w="201294" h="210819">
                <a:moveTo>
                  <a:pt x="9143" y="59436"/>
                </a:moveTo>
                <a:lnTo>
                  <a:pt x="91440" y="59436"/>
                </a:lnTo>
              </a:path>
              <a:path w="201294" h="210819">
                <a:moveTo>
                  <a:pt x="105156" y="59436"/>
                </a:moveTo>
                <a:lnTo>
                  <a:pt x="187452" y="59436"/>
                </a:lnTo>
              </a:path>
              <a:path w="201294" h="210819">
                <a:moveTo>
                  <a:pt x="9143" y="64008"/>
                </a:moveTo>
                <a:lnTo>
                  <a:pt x="91440" y="64008"/>
                </a:lnTo>
              </a:path>
              <a:path w="201294" h="210819">
                <a:moveTo>
                  <a:pt x="105156" y="64008"/>
                </a:moveTo>
                <a:lnTo>
                  <a:pt x="187452" y="64008"/>
                </a:lnTo>
              </a:path>
              <a:path w="201294" h="210819">
                <a:moveTo>
                  <a:pt x="9143" y="68580"/>
                </a:moveTo>
                <a:lnTo>
                  <a:pt x="91440" y="68580"/>
                </a:lnTo>
              </a:path>
              <a:path w="201294" h="210819">
                <a:moveTo>
                  <a:pt x="105156" y="68580"/>
                </a:moveTo>
                <a:lnTo>
                  <a:pt x="187452" y="68580"/>
                </a:lnTo>
              </a:path>
              <a:path w="201294" h="210819">
                <a:moveTo>
                  <a:pt x="9143" y="73151"/>
                </a:moveTo>
                <a:lnTo>
                  <a:pt x="91440" y="73151"/>
                </a:lnTo>
              </a:path>
              <a:path w="201294" h="210819">
                <a:moveTo>
                  <a:pt x="105156" y="73151"/>
                </a:moveTo>
                <a:lnTo>
                  <a:pt x="187452" y="73151"/>
                </a:lnTo>
              </a:path>
              <a:path w="201294" h="210819">
                <a:moveTo>
                  <a:pt x="0" y="77724"/>
                </a:moveTo>
                <a:lnTo>
                  <a:pt x="68580" y="77724"/>
                </a:lnTo>
              </a:path>
              <a:path w="201294" h="210819">
                <a:moveTo>
                  <a:pt x="132587" y="77724"/>
                </a:moveTo>
                <a:lnTo>
                  <a:pt x="201168" y="77724"/>
                </a:lnTo>
              </a:path>
              <a:path w="201294" h="210819">
                <a:moveTo>
                  <a:pt x="0" y="82296"/>
                </a:moveTo>
                <a:lnTo>
                  <a:pt x="68580" y="82296"/>
                </a:lnTo>
              </a:path>
              <a:path w="201294" h="210819">
                <a:moveTo>
                  <a:pt x="132587" y="82296"/>
                </a:moveTo>
                <a:lnTo>
                  <a:pt x="201168" y="82296"/>
                </a:lnTo>
              </a:path>
              <a:path w="201294" h="210819">
                <a:moveTo>
                  <a:pt x="0" y="86868"/>
                </a:moveTo>
                <a:lnTo>
                  <a:pt x="68580" y="86868"/>
                </a:lnTo>
              </a:path>
              <a:path w="201294" h="210819">
                <a:moveTo>
                  <a:pt x="132587" y="86868"/>
                </a:moveTo>
                <a:lnTo>
                  <a:pt x="201168" y="86868"/>
                </a:lnTo>
              </a:path>
              <a:path w="201294" h="210819">
                <a:moveTo>
                  <a:pt x="0" y="91439"/>
                </a:moveTo>
                <a:lnTo>
                  <a:pt x="68580" y="91439"/>
                </a:lnTo>
              </a:path>
              <a:path w="201294" h="210819">
                <a:moveTo>
                  <a:pt x="82296" y="91439"/>
                </a:moveTo>
                <a:lnTo>
                  <a:pt x="118872" y="91439"/>
                </a:lnTo>
              </a:path>
              <a:path w="201294" h="210819">
                <a:moveTo>
                  <a:pt x="132587" y="91439"/>
                </a:moveTo>
                <a:lnTo>
                  <a:pt x="201168" y="91439"/>
                </a:lnTo>
              </a:path>
              <a:path w="201294" h="210819">
                <a:moveTo>
                  <a:pt x="0" y="96012"/>
                </a:moveTo>
                <a:lnTo>
                  <a:pt x="68580" y="96012"/>
                </a:lnTo>
              </a:path>
              <a:path w="201294" h="210819">
                <a:moveTo>
                  <a:pt x="82296" y="96012"/>
                </a:moveTo>
                <a:lnTo>
                  <a:pt x="118872" y="96012"/>
                </a:lnTo>
              </a:path>
              <a:path w="201294" h="210819">
                <a:moveTo>
                  <a:pt x="132587" y="96012"/>
                </a:moveTo>
                <a:lnTo>
                  <a:pt x="201168" y="96012"/>
                </a:lnTo>
              </a:path>
              <a:path w="201294" h="210819">
                <a:moveTo>
                  <a:pt x="82296" y="100584"/>
                </a:moveTo>
                <a:lnTo>
                  <a:pt x="118872" y="100584"/>
                </a:lnTo>
              </a:path>
              <a:path w="201294" h="210819">
                <a:moveTo>
                  <a:pt x="82296" y="105156"/>
                </a:moveTo>
                <a:lnTo>
                  <a:pt x="118872" y="105156"/>
                </a:lnTo>
              </a:path>
              <a:path w="201294" h="210819">
                <a:moveTo>
                  <a:pt x="82296" y="109728"/>
                </a:moveTo>
                <a:lnTo>
                  <a:pt x="118872" y="109728"/>
                </a:lnTo>
              </a:path>
              <a:path w="201294" h="210819">
                <a:moveTo>
                  <a:pt x="0" y="114300"/>
                </a:moveTo>
                <a:lnTo>
                  <a:pt x="68580" y="114300"/>
                </a:lnTo>
              </a:path>
              <a:path w="201294" h="210819">
                <a:moveTo>
                  <a:pt x="82296" y="114300"/>
                </a:moveTo>
                <a:lnTo>
                  <a:pt x="118872" y="114300"/>
                </a:lnTo>
              </a:path>
              <a:path w="201294" h="210819">
                <a:moveTo>
                  <a:pt x="132587" y="114300"/>
                </a:moveTo>
                <a:lnTo>
                  <a:pt x="201168" y="114300"/>
                </a:lnTo>
              </a:path>
              <a:path w="201294" h="210819">
                <a:moveTo>
                  <a:pt x="0" y="118872"/>
                </a:moveTo>
                <a:lnTo>
                  <a:pt x="68580" y="118872"/>
                </a:lnTo>
              </a:path>
              <a:path w="201294" h="210819">
                <a:moveTo>
                  <a:pt x="82296" y="118872"/>
                </a:moveTo>
                <a:lnTo>
                  <a:pt x="118872" y="118872"/>
                </a:lnTo>
              </a:path>
              <a:path w="201294" h="210819">
                <a:moveTo>
                  <a:pt x="132587" y="118872"/>
                </a:moveTo>
                <a:lnTo>
                  <a:pt x="201168" y="118872"/>
                </a:lnTo>
              </a:path>
              <a:path w="201294" h="210819">
                <a:moveTo>
                  <a:pt x="0" y="123444"/>
                </a:moveTo>
                <a:lnTo>
                  <a:pt x="68580" y="123444"/>
                </a:lnTo>
              </a:path>
              <a:path w="201294" h="210819">
                <a:moveTo>
                  <a:pt x="82296" y="123444"/>
                </a:moveTo>
                <a:lnTo>
                  <a:pt x="118872" y="123444"/>
                </a:lnTo>
              </a:path>
              <a:path w="201294" h="210819">
                <a:moveTo>
                  <a:pt x="132587" y="123444"/>
                </a:moveTo>
                <a:lnTo>
                  <a:pt x="201168" y="123444"/>
                </a:lnTo>
              </a:path>
              <a:path w="201294" h="210819">
                <a:moveTo>
                  <a:pt x="0" y="128016"/>
                </a:moveTo>
                <a:lnTo>
                  <a:pt x="68580" y="128016"/>
                </a:lnTo>
              </a:path>
              <a:path w="201294" h="210819">
                <a:moveTo>
                  <a:pt x="132587" y="128016"/>
                </a:moveTo>
                <a:lnTo>
                  <a:pt x="201168" y="128016"/>
                </a:lnTo>
              </a:path>
              <a:path w="201294" h="210819">
                <a:moveTo>
                  <a:pt x="0" y="132587"/>
                </a:moveTo>
                <a:lnTo>
                  <a:pt x="68580" y="132587"/>
                </a:lnTo>
              </a:path>
              <a:path w="201294" h="210819">
                <a:moveTo>
                  <a:pt x="132587" y="132587"/>
                </a:moveTo>
                <a:lnTo>
                  <a:pt x="201168" y="132587"/>
                </a:lnTo>
              </a:path>
              <a:path w="201294" h="210819">
                <a:moveTo>
                  <a:pt x="0" y="137160"/>
                </a:moveTo>
                <a:lnTo>
                  <a:pt x="68580" y="137160"/>
                </a:lnTo>
              </a:path>
              <a:path w="201294" h="210819">
                <a:moveTo>
                  <a:pt x="132587" y="137160"/>
                </a:moveTo>
                <a:lnTo>
                  <a:pt x="201168" y="137160"/>
                </a:lnTo>
              </a:path>
              <a:path w="201294" h="210819">
                <a:moveTo>
                  <a:pt x="9143" y="141732"/>
                </a:moveTo>
                <a:lnTo>
                  <a:pt x="91440" y="141732"/>
                </a:lnTo>
              </a:path>
              <a:path w="201294" h="210819">
                <a:moveTo>
                  <a:pt x="105156" y="141732"/>
                </a:moveTo>
                <a:lnTo>
                  <a:pt x="187452" y="141732"/>
                </a:lnTo>
              </a:path>
              <a:path w="201294" h="210819">
                <a:moveTo>
                  <a:pt x="9143" y="146304"/>
                </a:moveTo>
                <a:lnTo>
                  <a:pt x="91440" y="146304"/>
                </a:lnTo>
              </a:path>
              <a:path w="201294" h="210819">
                <a:moveTo>
                  <a:pt x="105156" y="146304"/>
                </a:moveTo>
                <a:lnTo>
                  <a:pt x="187452" y="146304"/>
                </a:lnTo>
              </a:path>
              <a:path w="201294" h="210819">
                <a:moveTo>
                  <a:pt x="9143" y="150875"/>
                </a:moveTo>
                <a:lnTo>
                  <a:pt x="91440" y="150875"/>
                </a:lnTo>
              </a:path>
              <a:path w="201294" h="210819">
                <a:moveTo>
                  <a:pt x="105156" y="150875"/>
                </a:moveTo>
                <a:lnTo>
                  <a:pt x="187452" y="150875"/>
                </a:lnTo>
              </a:path>
              <a:path w="201294" h="210819">
                <a:moveTo>
                  <a:pt x="9143" y="155448"/>
                </a:moveTo>
                <a:lnTo>
                  <a:pt x="91440" y="155448"/>
                </a:lnTo>
              </a:path>
              <a:path w="201294" h="210819">
                <a:moveTo>
                  <a:pt x="105156" y="155448"/>
                </a:moveTo>
                <a:lnTo>
                  <a:pt x="187452" y="155448"/>
                </a:lnTo>
              </a:path>
              <a:path w="201294" h="210819">
                <a:moveTo>
                  <a:pt x="9143" y="160020"/>
                </a:moveTo>
                <a:lnTo>
                  <a:pt x="91440" y="160020"/>
                </a:lnTo>
              </a:path>
              <a:path w="201294" h="210819">
                <a:moveTo>
                  <a:pt x="105156" y="160020"/>
                </a:moveTo>
                <a:lnTo>
                  <a:pt x="187452" y="160020"/>
                </a:lnTo>
              </a:path>
              <a:path w="201294" h="210819">
                <a:moveTo>
                  <a:pt x="22859" y="164592"/>
                </a:moveTo>
                <a:lnTo>
                  <a:pt x="91440" y="164592"/>
                </a:lnTo>
              </a:path>
              <a:path w="201294" h="210819">
                <a:moveTo>
                  <a:pt x="105156" y="164592"/>
                </a:moveTo>
                <a:lnTo>
                  <a:pt x="178308" y="164592"/>
                </a:lnTo>
              </a:path>
              <a:path w="201294" h="210819">
                <a:moveTo>
                  <a:pt x="22859" y="169163"/>
                </a:moveTo>
                <a:lnTo>
                  <a:pt x="91440" y="169163"/>
                </a:lnTo>
              </a:path>
              <a:path w="201294" h="210819">
                <a:moveTo>
                  <a:pt x="105156" y="169163"/>
                </a:moveTo>
                <a:lnTo>
                  <a:pt x="178308" y="169163"/>
                </a:lnTo>
              </a:path>
              <a:path w="201294" h="210819">
                <a:moveTo>
                  <a:pt x="22859" y="173736"/>
                </a:moveTo>
                <a:lnTo>
                  <a:pt x="91440" y="173736"/>
                </a:lnTo>
              </a:path>
              <a:path w="201294" h="210819">
                <a:moveTo>
                  <a:pt x="105156" y="173736"/>
                </a:moveTo>
                <a:lnTo>
                  <a:pt x="178308" y="173736"/>
                </a:lnTo>
              </a:path>
              <a:path w="201294" h="210819">
                <a:moveTo>
                  <a:pt x="36575" y="178308"/>
                </a:moveTo>
                <a:lnTo>
                  <a:pt x="91439" y="178308"/>
                </a:lnTo>
              </a:path>
              <a:path w="201294" h="210819">
                <a:moveTo>
                  <a:pt x="105156" y="178308"/>
                </a:moveTo>
                <a:lnTo>
                  <a:pt x="164592" y="178308"/>
                </a:lnTo>
              </a:path>
              <a:path w="201294" h="210819">
                <a:moveTo>
                  <a:pt x="36575" y="182880"/>
                </a:moveTo>
                <a:lnTo>
                  <a:pt x="91439" y="182880"/>
                </a:lnTo>
              </a:path>
              <a:path w="201294" h="210819">
                <a:moveTo>
                  <a:pt x="105156" y="182880"/>
                </a:moveTo>
                <a:lnTo>
                  <a:pt x="164592" y="182880"/>
                </a:lnTo>
              </a:path>
              <a:path w="201294" h="210819">
                <a:moveTo>
                  <a:pt x="36575" y="187451"/>
                </a:moveTo>
                <a:lnTo>
                  <a:pt x="91439" y="187451"/>
                </a:lnTo>
              </a:path>
              <a:path w="201294" h="210819">
                <a:moveTo>
                  <a:pt x="105156" y="187451"/>
                </a:moveTo>
                <a:lnTo>
                  <a:pt x="164592" y="187451"/>
                </a:lnTo>
              </a:path>
              <a:path w="201294" h="210819">
                <a:moveTo>
                  <a:pt x="45719" y="192024"/>
                </a:moveTo>
                <a:lnTo>
                  <a:pt x="91439" y="192024"/>
                </a:lnTo>
              </a:path>
              <a:path w="201294" h="210819">
                <a:moveTo>
                  <a:pt x="105156" y="192024"/>
                </a:moveTo>
                <a:lnTo>
                  <a:pt x="155447" y="192024"/>
                </a:lnTo>
              </a:path>
              <a:path w="201294" h="210819">
                <a:moveTo>
                  <a:pt x="45719" y="196596"/>
                </a:moveTo>
                <a:lnTo>
                  <a:pt x="91439" y="196596"/>
                </a:lnTo>
              </a:path>
              <a:path w="201294" h="210819">
                <a:moveTo>
                  <a:pt x="105156" y="196596"/>
                </a:moveTo>
                <a:lnTo>
                  <a:pt x="155447" y="196596"/>
                </a:lnTo>
              </a:path>
              <a:path w="201294" h="210819">
                <a:moveTo>
                  <a:pt x="68580" y="201168"/>
                </a:moveTo>
                <a:lnTo>
                  <a:pt x="91440" y="201168"/>
                </a:lnTo>
              </a:path>
              <a:path w="201294" h="210819">
                <a:moveTo>
                  <a:pt x="105156" y="201168"/>
                </a:moveTo>
                <a:lnTo>
                  <a:pt x="132587" y="201168"/>
                </a:lnTo>
              </a:path>
              <a:path w="201294" h="210819">
                <a:moveTo>
                  <a:pt x="68580" y="205739"/>
                </a:moveTo>
                <a:lnTo>
                  <a:pt x="91440" y="205739"/>
                </a:lnTo>
              </a:path>
              <a:path w="201294" h="210819">
                <a:moveTo>
                  <a:pt x="105156" y="205739"/>
                </a:moveTo>
                <a:lnTo>
                  <a:pt x="132587" y="205739"/>
                </a:lnTo>
              </a:path>
              <a:path w="201294" h="210819">
                <a:moveTo>
                  <a:pt x="68580" y="210312"/>
                </a:moveTo>
                <a:lnTo>
                  <a:pt x="91440" y="210312"/>
                </a:lnTo>
              </a:path>
              <a:path w="201294" h="210819">
                <a:moveTo>
                  <a:pt x="105156" y="210312"/>
                </a:moveTo>
                <a:lnTo>
                  <a:pt x="132587" y="210312"/>
                </a:lnTo>
              </a:path>
            </a:pathLst>
          </a:custGeom>
          <a:ln w="4572">
            <a:solidFill>
              <a:srgbClr val="CD6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3583" y="2457449"/>
            <a:ext cx="105410" cy="109855"/>
          </a:xfrm>
          <a:custGeom>
            <a:avLst/>
            <a:gdLst/>
            <a:ahLst/>
            <a:cxnLst/>
            <a:rect l="l" t="t" r="r" b="b"/>
            <a:pathLst>
              <a:path w="105409" h="109855">
                <a:moveTo>
                  <a:pt x="0" y="0"/>
                </a:moveTo>
                <a:lnTo>
                  <a:pt x="45719" y="0"/>
                </a:lnTo>
              </a:path>
              <a:path w="105409" h="109855">
                <a:moveTo>
                  <a:pt x="54863" y="0"/>
                </a:moveTo>
                <a:lnTo>
                  <a:pt x="105155" y="0"/>
                </a:lnTo>
              </a:path>
              <a:path w="105409" h="109855">
                <a:moveTo>
                  <a:pt x="0" y="4571"/>
                </a:moveTo>
                <a:lnTo>
                  <a:pt x="45719" y="4571"/>
                </a:lnTo>
              </a:path>
              <a:path w="105409" h="109855">
                <a:moveTo>
                  <a:pt x="54863" y="4571"/>
                </a:moveTo>
                <a:lnTo>
                  <a:pt x="105155" y="4571"/>
                </a:lnTo>
              </a:path>
              <a:path w="105409" h="109855">
                <a:moveTo>
                  <a:pt x="0" y="9143"/>
                </a:moveTo>
                <a:lnTo>
                  <a:pt x="45719" y="9143"/>
                </a:lnTo>
              </a:path>
              <a:path w="105409" h="109855">
                <a:moveTo>
                  <a:pt x="54863" y="9143"/>
                </a:moveTo>
                <a:lnTo>
                  <a:pt x="105155" y="9143"/>
                </a:lnTo>
              </a:path>
              <a:path w="105409" h="109855">
                <a:moveTo>
                  <a:pt x="0" y="13715"/>
                </a:moveTo>
                <a:lnTo>
                  <a:pt x="45719" y="13715"/>
                </a:lnTo>
              </a:path>
              <a:path w="105409" h="109855">
                <a:moveTo>
                  <a:pt x="54863" y="13715"/>
                </a:moveTo>
                <a:lnTo>
                  <a:pt x="105155" y="13715"/>
                </a:lnTo>
              </a:path>
              <a:path w="105409" h="109855">
                <a:moveTo>
                  <a:pt x="0" y="18287"/>
                </a:moveTo>
                <a:lnTo>
                  <a:pt x="45719" y="18287"/>
                </a:lnTo>
              </a:path>
              <a:path w="105409" h="109855">
                <a:moveTo>
                  <a:pt x="54863" y="18287"/>
                </a:moveTo>
                <a:lnTo>
                  <a:pt x="105155" y="18287"/>
                </a:lnTo>
              </a:path>
              <a:path w="105409" h="109855">
                <a:moveTo>
                  <a:pt x="0" y="22859"/>
                </a:moveTo>
                <a:lnTo>
                  <a:pt x="45719" y="22859"/>
                </a:lnTo>
              </a:path>
              <a:path w="105409" h="109855">
                <a:moveTo>
                  <a:pt x="54863" y="22859"/>
                </a:moveTo>
                <a:lnTo>
                  <a:pt x="105155" y="22859"/>
                </a:lnTo>
              </a:path>
              <a:path w="105409" h="109855">
                <a:moveTo>
                  <a:pt x="0" y="27431"/>
                </a:moveTo>
                <a:lnTo>
                  <a:pt x="45719" y="27431"/>
                </a:lnTo>
              </a:path>
              <a:path w="105409" h="109855">
                <a:moveTo>
                  <a:pt x="54863" y="27431"/>
                </a:moveTo>
                <a:lnTo>
                  <a:pt x="105155" y="27431"/>
                </a:lnTo>
              </a:path>
              <a:path w="105409" h="109855">
                <a:moveTo>
                  <a:pt x="0" y="32003"/>
                </a:moveTo>
                <a:lnTo>
                  <a:pt x="27431" y="32003"/>
                </a:lnTo>
              </a:path>
              <a:path w="105409" h="109855">
                <a:moveTo>
                  <a:pt x="73152" y="32003"/>
                </a:moveTo>
                <a:lnTo>
                  <a:pt x="105156" y="32003"/>
                </a:lnTo>
              </a:path>
              <a:path w="105409" h="109855">
                <a:moveTo>
                  <a:pt x="0" y="36575"/>
                </a:moveTo>
                <a:lnTo>
                  <a:pt x="27431" y="36575"/>
                </a:lnTo>
              </a:path>
              <a:path w="105409" h="109855">
                <a:moveTo>
                  <a:pt x="73152" y="36575"/>
                </a:moveTo>
                <a:lnTo>
                  <a:pt x="105156" y="36575"/>
                </a:lnTo>
              </a:path>
              <a:path w="105409" h="109855">
                <a:moveTo>
                  <a:pt x="0" y="41147"/>
                </a:moveTo>
                <a:lnTo>
                  <a:pt x="27431" y="41147"/>
                </a:lnTo>
              </a:path>
              <a:path w="105409" h="109855">
                <a:moveTo>
                  <a:pt x="36575" y="41147"/>
                </a:moveTo>
                <a:lnTo>
                  <a:pt x="68579" y="41147"/>
                </a:lnTo>
              </a:path>
              <a:path w="105409" h="109855">
                <a:moveTo>
                  <a:pt x="73152" y="41147"/>
                </a:moveTo>
                <a:lnTo>
                  <a:pt x="105156" y="41147"/>
                </a:lnTo>
              </a:path>
              <a:path w="105409" h="109855">
                <a:moveTo>
                  <a:pt x="0" y="45719"/>
                </a:moveTo>
                <a:lnTo>
                  <a:pt x="27431" y="45719"/>
                </a:lnTo>
              </a:path>
              <a:path w="105409" h="109855">
                <a:moveTo>
                  <a:pt x="36575" y="45719"/>
                </a:moveTo>
                <a:lnTo>
                  <a:pt x="68579" y="45719"/>
                </a:lnTo>
              </a:path>
              <a:path w="105409" h="109855">
                <a:moveTo>
                  <a:pt x="73152" y="45719"/>
                </a:moveTo>
                <a:lnTo>
                  <a:pt x="105156" y="45719"/>
                </a:lnTo>
              </a:path>
              <a:path w="105409" h="109855">
                <a:moveTo>
                  <a:pt x="36575" y="50291"/>
                </a:moveTo>
                <a:lnTo>
                  <a:pt x="68579" y="50291"/>
                </a:lnTo>
              </a:path>
              <a:path w="105409" h="109855">
                <a:moveTo>
                  <a:pt x="36575" y="54863"/>
                </a:moveTo>
                <a:lnTo>
                  <a:pt x="68579" y="54863"/>
                </a:lnTo>
              </a:path>
              <a:path w="105409" h="109855">
                <a:moveTo>
                  <a:pt x="36575" y="59435"/>
                </a:moveTo>
                <a:lnTo>
                  <a:pt x="68579" y="59435"/>
                </a:lnTo>
              </a:path>
              <a:path w="105409" h="109855">
                <a:moveTo>
                  <a:pt x="0" y="64007"/>
                </a:moveTo>
                <a:lnTo>
                  <a:pt x="27431" y="64007"/>
                </a:lnTo>
              </a:path>
              <a:path w="105409" h="109855">
                <a:moveTo>
                  <a:pt x="36575" y="64007"/>
                </a:moveTo>
                <a:lnTo>
                  <a:pt x="68579" y="64007"/>
                </a:lnTo>
              </a:path>
              <a:path w="105409" h="109855">
                <a:moveTo>
                  <a:pt x="73152" y="64007"/>
                </a:moveTo>
                <a:lnTo>
                  <a:pt x="105156" y="64007"/>
                </a:lnTo>
              </a:path>
              <a:path w="105409" h="109855">
                <a:moveTo>
                  <a:pt x="0" y="68579"/>
                </a:moveTo>
                <a:lnTo>
                  <a:pt x="27431" y="68579"/>
                </a:lnTo>
              </a:path>
              <a:path w="105409" h="109855">
                <a:moveTo>
                  <a:pt x="73152" y="68579"/>
                </a:moveTo>
                <a:lnTo>
                  <a:pt x="105156" y="68579"/>
                </a:lnTo>
              </a:path>
              <a:path w="105409" h="109855">
                <a:moveTo>
                  <a:pt x="0" y="73151"/>
                </a:moveTo>
                <a:lnTo>
                  <a:pt x="27431" y="73151"/>
                </a:lnTo>
              </a:path>
              <a:path w="105409" h="109855">
                <a:moveTo>
                  <a:pt x="73152" y="73151"/>
                </a:moveTo>
                <a:lnTo>
                  <a:pt x="105156" y="73151"/>
                </a:lnTo>
              </a:path>
              <a:path w="105409" h="109855">
                <a:moveTo>
                  <a:pt x="0" y="77724"/>
                </a:moveTo>
                <a:lnTo>
                  <a:pt x="27431" y="77724"/>
                </a:lnTo>
              </a:path>
              <a:path w="105409" h="109855">
                <a:moveTo>
                  <a:pt x="73152" y="77724"/>
                </a:moveTo>
                <a:lnTo>
                  <a:pt x="105156" y="77724"/>
                </a:lnTo>
              </a:path>
              <a:path w="105409" h="109855">
                <a:moveTo>
                  <a:pt x="0" y="82295"/>
                </a:moveTo>
                <a:lnTo>
                  <a:pt x="45719" y="82295"/>
                </a:lnTo>
              </a:path>
              <a:path w="105409" h="109855">
                <a:moveTo>
                  <a:pt x="54863" y="82295"/>
                </a:moveTo>
                <a:lnTo>
                  <a:pt x="105155" y="82295"/>
                </a:lnTo>
              </a:path>
              <a:path w="105409" h="109855">
                <a:moveTo>
                  <a:pt x="0" y="86867"/>
                </a:moveTo>
                <a:lnTo>
                  <a:pt x="45719" y="86867"/>
                </a:lnTo>
              </a:path>
              <a:path w="105409" h="109855">
                <a:moveTo>
                  <a:pt x="54863" y="86867"/>
                </a:moveTo>
                <a:lnTo>
                  <a:pt x="105155" y="86867"/>
                </a:lnTo>
              </a:path>
              <a:path w="105409" h="109855">
                <a:moveTo>
                  <a:pt x="0" y="91439"/>
                </a:moveTo>
                <a:lnTo>
                  <a:pt x="45719" y="91439"/>
                </a:lnTo>
              </a:path>
              <a:path w="105409" h="109855">
                <a:moveTo>
                  <a:pt x="54863" y="91439"/>
                </a:moveTo>
                <a:lnTo>
                  <a:pt x="105155" y="91439"/>
                </a:lnTo>
              </a:path>
              <a:path w="105409" h="109855">
                <a:moveTo>
                  <a:pt x="0" y="96012"/>
                </a:moveTo>
                <a:lnTo>
                  <a:pt x="45719" y="96012"/>
                </a:lnTo>
              </a:path>
              <a:path w="105409" h="109855">
                <a:moveTo>
                  <a:pt x="54863" y="96012"/>
                </a:moveTo>
                <a:lnTo>
                  <a:pt x="105155" y="96012"/>
                </a:lnTo>
              </a:path>
              <a:path w="105409" h="109855">
                <a:moveTo>
                  <a:pt x="0" y="100583"/>
                </a:moveTo>
                <a:lnTo>
                  <a:pt x="45719" y="100583"/>
                </a:lnTo>
              </a:path>
              <a:path w="105409" h="109855">
                <a:moveTo>
                  <a:pt x="54863" y="100583"/>
                </a:moveTo>
                <a:lnTo>
                  <a:pt x="105155" y="100583"/>
                </a:lnTo>
              </a:path>
              <a:path w="105409" h="109855">
                <a:moveTo>
                  <a:pt x="0" y="105155"/>
                </a:moveTo>
                <a:lnTo>
                  <a:pt x="45719" y="105155"/>
                </a:lnTo>
              </a:path>
              <a:path w="105409" h="109855">
                <a:moveTo>
                  <a:pt x="54863" y="105155"/>
                </a:moveTo>
                <a:lnTo>
                  <a:pt x="105155" y="105155"/>
                </a:lnTo>
              </a:path>
              <a:path w="105409" h="109855">
                <a:moveTo>
                  <a:pt x="0" y="109727"/>
                </a:moveTo>
                <a:lnTo>
                  <a:pt x="45719" y="109727"/>
                </a:lnTo>
              </a:path>
              <a:path w="105409" h="109855">
                <a:moveTo>
                  <a:pt x="54863" y="109727"/>
                </a:moveTo>
                <a:lnTo>
                  <a:pt x="105155" y="109727"/>
                </a:lnTo>
              </a:path>
            </a:pathLst>
          </a:custGeom>
          <a:ln w="4572">
            <a:solidFill>
              <a:srgbClr val="626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3583" y="2786633"/>
            <a:ext cx="105410" cy="109855"/>
          </a:xfrm>
          <a:custGeom>
            <a:avLst/>
            <a:gdLst/>
            <a:ahLst/>
            <a:cxnLst/>
            <a:rect l="l" t="t" r="r" b="b"/>
            <a:pathLst>
              <a:path w="105409" h="109855">
                <a:moveTo>
                  <a:pt x="0" y="0"/>
                </a:moveTo>
                <a:lnTo>
                  <a:pt x="45719" y="0"/>
                </a:lnTo>
              </a:path>
              <a:path w="105409" h="109855">
                <a:moveTo>
                  <a:pt x="54863" y="0"/>
                </a:moveTo>
                <a:lnTo>
                  <a:pt x="105155" y="0"/>
                </a:lnTo>
              </a:path>
              <a:path w="105409" h="109855">
                <a:moveTo>
                  <a:pt x="0" y="4572"/>
                </a:moveTo>
                <a:lnTo>
                  <a:pt x="45719" y="4572"/>
                </a:lnTo>
              </a:path>
              <a:path w="105409" h="109855">
                <a:moveTo>
                  <a:pt x="54863" y="4572"/>
                </a:moveTo>
                <a:lnTo>
                  <a:pt x="105155" y="4572"/>
                </a:lnTo>
              </a:path>
              <a:path w="105409" h="109855">
                <a:moveTo>
                  <a:pt x="0" y="9144"/>
                </a:moveTo>
                <a:lnTo>
                  <a:pt x="45719" y="9144"/>
                </a:lnTo>
              </a:path>
              <a:path w="105409" h="109855">
                <a:moveTo>
                  <a:pt x="54863" y="9144"/>
                </a:moveTo>
                <a:lnTo>
                  <a:pt x="105155" y="9144"/>
                </a:lnTo>
              </a:path>
              <a:path w="105409" h="109855">
                <a:moveTo>
                  <a:pt x="0" y="13716"/>
                </a:moveTo>
                <a:lnTo>
                  <a:pt x="45719" y="13716"/>
                </a:lnTo>
              </a:path>
              <a:path w="105409" h="109855">
                <a:moveTo>
                  <a:pt x="54863" y="13716"/>
                </a:moveTo>
                <a:lnTo>
                  <a:pt x="105155" y="13716"/>
                </a:lnTo>
              </a:path>
              <a:path w="105409" h="109855">
                <a:moveTo>
                  <a:pt x="0" y="18287"/>
                </a:moveTo>
                <a:lnTo>
                  <a:pt x="45719" y="18287"/>
                </a:lnTo>
              </a:path>
              <a:path w="105409" h="109855">
                <a:moveTo>
                  <a:pt x="54863" y="18287"/>
                </a:moveTo>
                <a:lnTo>
                  <a:pt x="105155" y="18287"/>
                </a:lnTo>
              </a:path>
              <a:path w="105409" h="109855">
                <a:moveTo>
                  <a:pt x="0" y="22860"/>
                </a:moveTo>
                <a:lnTo>
                  <a:pt x="45719" y="22860"/>
                </a:lnTo>
              </a:path>
              <a:path w="105409" h="109855">
                <a:moveTo>
                  <a:pt x="54863" y="22860"/>
                </a:moveTo>
                <a:lnTo>
                  <a:pt x="105155" y="22860"/>
                </a:lnTo>
              </a:path>
              <a:path w="105409" h="109855">
                <a:moveTo>
                  <a:pt x="0" y="27432"/>
                </a:moveTo>
                <a:lnTo>
                  <a:pt x="45719" y="27432"/>
                </a:lnTo>
              </a:path>
              <a:path w="105409" h="109855">
                <a:moveTo>
                  <a:pt x="54863" y="27432"/>
                </a:moveTo>
                <a:lnTo>
                  <a:pt x="105155" y="27432"/>
                </a:lnTo>
              </a:path>
              <a:path w="105409" h="109855">
                <a:moveTo>
                  <a:pt x="0" y="32004"/>
                </a:moveTo>
                <a:lnTo>
                  <a:pt x="27431" y="32004"/>
                </a:lnTo>
              </a:path>
              <a:path w="105409" h="109855">
                <a:moveTo>
                  <a:pt x="73152" y="32004"/>
                </a:moveTo>
                <a:lnTo>
                  <a:pt x="105156" y="32004"/>
                </a:lnTo>
              </a:path>
              <a:path w="105409" h="109855">
                <a:moveTo>
                  <a:pt x="0" y="36575"/>
                </a:moveTo>
                <a:lnTo>
                  <a:pt x="27431" y="36575"/>
                </a:lnTo>
              </a:path>
              <a:path w="105409" h="109855">
                <a:moveTo>
                  <a:pt x="73152" y="36575"/>
                </a:moveTo>
                <a:lnTo>
                  <a:pt x="105156" y="36575"/>
                </a:lnTo>
              </a:path>
              <a:path w="105409" h="109855">
                <a:moveTo>
                  <a:pt x="0" y="41148"/>
                </a:moveTo>
                <a:lnTo>
                  <a:pt x="27431" y="41148"/>
                </a:lnTo>
              </a:path>
              <a:path w="105409" h="109855">
                <a:moveTo>
                  <a:pt x="36575" y="41148"/>
                </a:moveTo>
                <a:lnTo>
                  <a:pt x="68579" y="41148"/>
                </a:lnTo>
              </a:path>
              <a:path w="105409" h="109855">
                <a:moveTo>
                  <a:pt x="73152" y="41148"/>
                </a:moveTo>
                <a:lnTo>
                  <a:pt x="105156" y="41148"/>
                </a:lnTo>
              </a:path>
              <a:path w="105409" h="109855">
                <a:moveTo>
                  <a:pt x="0" y="45720"/>
                </a:moveTo>
                <a:lnTo>
                  <a:pt x="27431" y="45720"/>
                </a:lnTo>
              </a:path>
              <a:path w="105409" h="109855">
                <a:moveTo>
                  <a:pt x="36575" y="45720"/>
                </a:moveTo>
                <a:lnTo>
                  <a:pt x="68579" y="45720"/>
                </a:lnTo>
              </a:path>
              <a:path w="105409" h="109855">
                <a:moveTo>
                  <a:pt x="73152" y="45720"/>
                </a:moveTo>
                <a:lnTo>
                  <a:pt x="105156" y="45720"/>
                </a:lnTo>
              </a:path>
              <a:path w="105409" h="109855">
                <a:moveTo>
                  <a:pt x="0" y="50292"/>
                </a:moveTo>
                <a:lnTo>
                  <a:pt x="27431" y="50292"/>
                </a:lnTo>
              </a:path>
              <a:path w="105409" h="109855">
                <a:moveTo>
                  <a:pt x="36575" y="50292"/>
                </a:moveTo>
                <a:lnTo>
                  <a:pt x="68579" y="50292"/>
                </a:lnTo>
              </a:path>
              <a:path w="105409" h="109855">
                <a:moveTo>
                  <a:pt x="73152" y="50292"/>
                </a:moveTo>
                <a:lnTo>
                  <a:pt x="105156" y="50292"/>
                </a:lnTo>
              </a:path>
              <a:path w="105409" h="109855">
                <a:moveTo>
                  <a:pt x="36575" y="54863"/>
                </a:moveTo>
                <a:lnTo>
                  <a:pt x="68579" y="54863"/>
                </a:lnTo>
              </a:path>
              <a:path w="105409" h="109855">
                <a:moveTo>
                  <a:pt x="0" y="59436"/>
                </a:moveTo>
                <a:lnTo>
                  <a:pt x="27431" y="59436"/>
                </a:lnTo>
              </a:path>
              <a:path w="105409" h="109855">
                <a:moveTo>
                  <a:pt x="36575" y="59436"/>
                </a:moveTo>
                <a:lnTo>
                  <a:pt x="68579" y="59436"/>
                </a:lnTo>
              </a:path>
              <a:path w="105409" h="109855">
                <a:moveTo>
                  <a:pt x="73152" y="59436"/>
                </a:moveTo>
                <a:lnTo>
                  <a:pt x="105156" y="59436"/>
                </a:lnTo>
              </a:path>
              <a:path w="105409" h="109855">
                <a:moveTo>
                  <a:pt x="0" y="64008"/>
                </a:moveTo>
                <a:lnTo>
                  <a:pt x="27431" y="64008"/>
                </a:lnTo>
              </a:path>
              <a:path w="105409" h="109855">
                <a:moveTo>
                  <a:pt x="36575" y="64008"/>
                </a:moveTo>
                <a:lnTo>
                  <a:pt x="68579" y="64008"/>
                </a:lnTo>
              </a:path>
              <a:path w="105409" h="109855">
                <a:moveTo>
                  <a:pt x="73152" y="64008"/>
                </a:moveTo>
                <a:lnTo>
                  <a:pt x="105156" y="64008"/>
                </a:lnTo>
              </a:path>
              <a:path w="105409" h="109855">
                <a:moveTo>
                  <a:pt x="0" y="68580"/>
                </a:moveTo>
                <a:lnTo>
                  <a:pt x="27431" y="68580"/>
                </a:lnTo>
              </a:path>
              <a:path w="105409" h="109855">
                <a:moveTo>
                  <a:pt x="73152" y="68580"/>
                </a:moveTo>
                <a:lnTo>
                  <a:pt x="105156" y="68580"/>
                </a:lnTo>
              </a:path>
              <a:path w="105409" h="109855">
                <a:moveTo>
                  <a:pt x="0" y="73151"/>
                </a:moveTo>
                <a:lnTo>
                  <a:pt x="27431" y="73151"/>
                </a:lnTo>
              </a:path>
              <a:path w="105409" h="109855">
                <a:moveTo>
                  <a:pt x="73152" y="73151"/>
                </a:moveTo>
                <a:lnTo>
                  <a:pt x="105156" y="73151"/>
                </a:lnTo>
              </a:path>
              <a:path w="105409" h="109855">
                <a:moveTo>
                  <a:pt x="0" y="77724"/>
                </a:moveTo>
                <a:lnTo>
                  <a:pt x="27431" y="77724"/>
                </a:lnTo>
              </a:path>
              <a:path w="105409" h="109855">
                <a:moveTo>
                  <a:pt x="73152" y="77724"/>
                </a:moveTo>
                <a:lnTo>
                  <a:pt x="105156" y="77724"/>
                </a:lnTo>
              </a:path>
              <a:path w="105409" h="109855">
                <a:moveTo>
                  <a:pt x="0" y="82296"/>
                </a:moveTo>
                <a:lnTo>
                  <a:pt x="45719" y="82296"/>
                </a:lnTo>
              </a:path>
              <a:path w="105409" h="109855">
                <a:moveTo>
                  <a:pt x="54863" y="82296"/>
                </a:moveTo>
                <a:lnTo>
                  <a:pt x="105155" y="82296"/>
                </a:lnTo>
              </a:path>
              <a:path w="105409" h="109855">
                <a:moveTo>
                  <a:pt x="0" y="86868"/>
                </a:moveTo>
                <a:lnTo>
                  <a:pt x="45719" y="86868"/>
                </a:lnTo>
              </a:path>
              <a:path w="105409" h="109855">
                <a:moveTo>
                  <a:pt x="54863" y="86868"/>
                </a:moveTo>
                <a:lnTo>
                  <a:pt x="105155" y="86868"/>
                </a:lnTo>
              </a:path>
              <a:path w="105409" h="109855">
                <a:moveTo>
                  <a:pt x="0" y="91440"/>
                </a:moveTo>
                <a:lnTo>
                  <a:pt x="45719" y="91440"/>
                </a:lnTo>
              </a:path>
              <a:path w="105409" h="109855">
                <a:moveTo>
                  <a:pt x="54863" y="91440"/>
                </a:moveTo>
                <a:lnTo>
                  <a:pt x="105155" y="91440"/>
                </a:lnTo>
              </a:path>
              <a:path w="105409" h="109855">
                <a:moveTo>
                  <a:pt x="0" y="96012"/>
                </a:moveTo>
                <a:lnTo>
                  <a:pt x="45719" y="96012"/>
                </a:lnTo>
              </a:path>
              <a:path w="105409" h="109855">
                <a:moveTo>
                  <a:pt x="54863" y="96012"/>
                </a:moveTo>
                <a:lnTo>
                  <a:pt x="105155" y="96012"/>
                </a:lnTo>
              </a:path>
              <a:path w="105409" h="109855">
                <a:moveTo>
                  <a:pt x="0" y="100584"/>
                </a:moveTo>
                <a:lnTo>
                  <a:pt x="45719" y="100584"/>
                </a:lnTo>
              </a:path>
              <a:path w="105409" h="109855">
                <a:moveTo>
                  <a:pt x="54863" y="100584"/>
                </a:moveTo>
                <a:lnTo>
                  <a:pt x="105155" y="100584"/>
                </a:lnTo>
              </a:path>
              <a:path w="105409" h="109855">
                <a:moveTo>
                  <a:pt x="0" y="105156"/>
                </a:moveTo>
                <a:lnTo>
                  <a:pt x="45719" y="105156"/>
                </a:lnTo>
              </a:path>
              <a:path w="105409" h="109855">
                <a:moveTo>
                  <a:pt x="54863" y="105156"/>
                </a:moveTo>
                <a:lnTo>
                  <a:pt x="105155" y="105156"/>
                </a:lnTo>
              </a:path>
              <a:path w="105409" h="109855">
                <a:moveTo>
                  <a:pt x="0" y="109728"/>
                </a:moveTo>
                <a:lnTo>
                  <a:pt x="45719" y="109728"/>
                </a:lnTo>
              </a:path>
              <a:path w="105409" h="109855">
                <a:moveTo>
                  <a:pt x="54863" y="109728"/>
                </a:moveTo>
                <a:lnTo>
                  <a:pt x="105155" y="109728"/>
                </a:lnTo>
              </a:path>
            </a:pathLst>
          </a:custGeom>
          <a:ln w="4572">
            <a:solidFill>
              <a:srgbClr val="6262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0100" y="3138677"/>
            <a:ext cx="201295" cy="205740"/>
          </a:xfrm>
          <a:custGeom>
            <a:avLst/>
            <a:gdLst/>
            <a:ahLst/>
            <a:cxnLst/>
            <a:rect l="l" t="t" r="r" b="b"/>
            <a:pathLst>
              <a:path w="201294" h="205739">
                <a:moveTo>
                  <a:pt x="68580" y="0"/>
                </a:moveTo>
                <a:lnTo>
                  <a:pt x="91440" y="0"/>
                </a:lnTo>
              </a:path>
              <a:path w="201294" h="205739">
                <a:moveTo>
                  <a:pt x="105156" y="0"/>
                </a:moveTo>
                <a:lnTo>
                  <a:pt x="132587" y="0"/>
                </a:lnTo>
              </a:path>
              <a:path w="201294" h="205739">
                <a:moveTo>
                  <a:pt x="68580" y="4572"/>
                </a:moveTo>
                <a:lnTo>
                  <a:pt x="91440" y="4572"/>
                </a:lnTo>
              </a:path>
              <a:path w="201294" h="205739">
                <a:moveTo>
                  <a:pt x="105156" y="4572"/>
                </a:moveTo>
                <a:lnTo>
                  <a:pt x="132587" y="4572"/>
                </a:lnTo>
              </a:path>
              <a:path w="201294" h="205739">
                <a:moveTo>
                  <a:pt x="68580" y="9143"/>
                </a:moveTo>
                <a:lnTo>
                  <a:pt x="91440" y="9143"/>
                </a:lnTo>
              </a:path>
              <a:path w="201294" h="205739">
                <a:moveTo>
                  <a:pt x="105156" y="9143"/>
                </a:moveTo>
                <a:lnTo>
                  <a:pt x="132587" y="9143"/>
                </a:lnTo>
              </a:path>
              <a:path w="201294" h="205739">
                <a:moveTo>
                  <a:pt x="45719" y="13715"/>
                </a:moveTo>
                <a:lnTo>
                  <a:pt x="91439" y="13715"/>
                </a:lnTo>
              </a:path>
              <a:path w="201294" h="205739">
                <a:moveTo>
                  <a:pt x="105156" y="13715"/>
                </a:moveTo>
                <a:lnTo>
                  <a:pt x="155447" y="13715"/>
                </a:lnTo>
              </a:path>
              <a:path w="201294" h="205739">
                <a:moveTo>
                  <a:pt x="45719" y="18287"/>
                </a:moveTo>
                <a:lnTo>
                  <a:pt x="91439" y="18287"/>
                </a:lnTo>
              </a:path>
              <a:path w="201294" h="205739">
                <a:moveTo>
                  <a:pt x="105156" y="18287"/>
                </a:moveTo>
                <a:lnTo>
                  <a:pt x="155447" y="18287"/>
                </a:lnTo>
              </a:path>
              <a:path w="201294" h="205739">
                <a:moveTo>
                  <a:pt x="36575" y="22860"/>
                </a:moveTo>
                <a:lnTo>
                  <a:pt x="91439" y="22860"/>
                </a:lnTo>
              </a:path>
              <a:path w="201294" h="205739">
                <a:moveTo>
                  <a:pt x="105156" y="22860"/>
                </a:moveTo>
                <a:lnTo>
                  <a:pt x="164592" y="22860"/>
                </a:lnTo>
              </a:path>
              <a:path w="201294" h="205739">
                <a:moveTo>
                  <a:pt x="36575" y="27431"/>
                </a:moveTo>
                <a:lnTo>
                  <a:pt x="91439" y="27431"/>
                </a:lnTo>
              </a:path>
              <a:path w="201294" h="205739">
                <a:moveTo>
                  <a:pt x="105156" y="27431"/>
                </a:moveTo>
                <a:lnTo>
                  <a:pt x="164592" y="27431"/>
                </a:lnTo>
              </a:path>
              <a:path w="201294" h="205739">
                <a:moveTo>
                  <a:pt x="36575" y="32003"/>
                </a:moveTo>
                <a:lnTo>
                  <a:pt x="91439" y="32003"/>
                </a:lnTo>
              </a:path>
              <a:path w="201294" h="205739">
                <a:moveTo>
                  <a:pt x="105156" y="32003"/>
                </a:moveTo>
                <a:lnTo>
                  <a:pt x="164592" y="32003"/>
                </a:lnTo>
              </a:path>
              <a:path w="201294" h="205739">
                <a:moveTo>
                  <a:pt x="22859" y="36575"/>
                </a:moveTo>
                <a:lnTo>
                  <a:pt x="91440" y="36575"/>
                </a:lnTo>
              </a:path>
              <a:path w="201294" h="205739">
                <a:moveTo>
                  <a:pt x="105156" y="36575"/>
                </a:moveTo>
                <a:lnTo>
                  <a:pt x="178308" y="36575"/>
                </a:lnTo>
              </a:path>
              <a:path w="201294" h="205739">
                <a:moveTo>
                  <a:pt x="22859" y="41148"/>
                </a:moveTo>
                <a:lnTo>
                  <a:pt x="91440" y="41148"/>
                </a:lnTo>
              </a:path>
              <a:path w="201294" h="205739">
                <a:moveTo>
                  <a:pt x="105156" y="41148"/>
                </a:moveTo>
                <a:lnTo>
                  <a:pt x="178308" y="41148"/>
                </a:lnTo>
              </a:path>
              <a:path w="201294" h="205739">
                <a:moveTo>
                  <a:pt x="22859" y="45719"/>
                </a:moveTo>
                <a:lnTo>
                  <a:pt x="91440" y="45719"/>
                </a:lnTo>
              </a:path>
              <a:path w="201294" h="205739">
                <a:moveTo>
                  <a:pt x="105156" y="45719"/>
                </a:moveTo>
                <a:lnTo>
                  <a:pt x="178308" y="45719"/>
                </a:lnTo>
              </a:path>
              <a:path w="201294" h="205739">
                <a:moveTo>
                  <a:pt x="9143" y="50291"/>
                </a:moveTo>
                <a:lnTo>
                  <a:pt x="91440" y="50291"/>
                </a:lnTo>
              </a:path>
              <a:path w="201294" h="205739">
                <a:moveTo>
                  <a:pt x="105156" y="50291"/>
                </a:moveTo>
                <a:lnTo>
                  <a:pt x="187452" y="50291"/>
                </a:lnTo>
              </a:path>
              <a:path w="201294" h="205739">
                <a:moveTo>
                  <a:pt x="9143" y="54863"/>
                </a:moveTo>
                <a:lnTo>
                  <a:pt x="91440" y="54863"/>
                </a:lnTo>
              </a:path>
              <a:path w="201294" h="205739">
                <a:moveTo>
                  <a:pt x="105156" y="54863"/>
                </a:moveTo>
                <a:lnTo>
                  <a:pt x="187452" y="54863"/>
                </a:lnTo>
              </a:path>
              <a:path w="201294" h="205739">
                <a:moveTo>
                  <a:pt x="9143" y="59436"/>
                </a:moveTo>
                <a:lnTo>
                  <a:pt x="91440" y="59436"/>
                </a:lnTo>
              </a:path>
              <a:path w="201294" h="205739">
                <a:moveTo>
                  <a:pt x="105156" y="59436"/>
                </a:moveTo>
                <a:lnTo>
                  <a:pt x="187452" y="59436"/>
                </a:lnTo>
              </a:path>
              <a:path w="201294" h="205739">
                <a:moveTo>
                  <a:pt x="9143" y="64007"/>
                </a:moveTo>
                <a:lnTo>
                  <a:pt x="91440" y="64007"/>
                </a:lnTo>
              </a:path>
              <a:path w="201294" h="205739">
                <a:moveTo>
                  <a:pt x="105156" y="64007"/>
                </a:moveTo>
                <a:lnTo>
                  <a:pt x="187452" y="64007"/>
                </a:lnTo>
              </a:path>
              <a:path w="201294" h="205739">
                <a:moveTo>
                  <a:pt x="9143" y="68579"/>
                </a:moveTo>
                <a:lnTo>
                  <a:pt x="91440" y="68579"/>
                </a:lnTo>
              </a:path>
              <a:path w="201294" h="205739">
                <a:moveTo>
                  <a:pt x="105156" y="68579"/>
                </a:moveTo>
                <a:lnTo>
                  <a:pt x="187452" y="68579"/>
                </a:lnTo>
              </a:path>
              <a:path w="201294" h="205739">
                <a:moveTo>
                  <a:pt x="0" y="73151"/>
                </a:moveTo>
                <a:lnTo>
                  <a:pt x="68580" y="73151"/>
                </a:lnTo>
              </a:path>
              <a:path w="201294" h="205739">
                <a:moveTo>
                  <a:pt x="132587" y="73151"/>
                </a:moveTo>
                <a:lnTo>
                  <a:pt x="201168" y="73151"/>
                </a:lnTo>
              </a:path>
              <a:path w="201294" h="205739">
                <a:moveTo>
                  <a:pt x="0" y="77724"/>
                </a:moveTo>
                <a:lnTo>
                  <a:pt x="68580" y="77724"/>
                </a:lnTo>
              </a:path>
              <a:path w="201294" h="205739">
                <a:moveTo>
                  <a:pt x="132587" y="77724"/>
                </a:moveTo>
                <a:lnTo>
                  <a:pt x="201168" y="77724"/>
                </a:lnTo>
              </a:path>
              <a:path w="201294" h="205739">
                <a:moveTo>
                  <a:pt x="0" y="82296"/>
                </a:moveTo>
                <a:lnTo>
                  <a:pt x="68580" y="82296"/>
                </a:lnTo>
              </a:path>
              <a:path w="201294" h="205739">
                <a:moveTo>
                  <a:pt x="132587" y="82296"/>
                </a:moveTo>
                <a:lnTo>
                  <a:pt x="201168" y="82296"/>
                </a:lnTo>
              </a:path>
              <a:path w="201294" h="205739">
                <a:moveTo>
                  <a:pt x="0" y="86867"/>
                </a:moveTo>
                <a:lnTo>
                  <a:pt x="68580" y="86867"/>
                </a:lnTo>
              </a:path>
              <a:path w="201294" h="205739">
                <a:moveTo>
                  <a:pt x="82296" y="86867"/>
                </a:moveTo>
                <a:lnTo>
                  <a:pt x="118872" y="86867"/>
                </a:lnTo>
              </a:path>
              <a:path w="201294" h="205739">
                <a:moveTo>
                  <a:pt x="132587" y="86867"/>
                </a:moveTo>
                <a:lnTo>
                  <a:pt x="201168" y="86867"/>
                </a:lnTo>
              </a:path>
              <a:path w="201294" h="205739">
                <a:moveTo>
                  <a:pt x="0" y="91439"/>
                </a:moveTo>
                <a:lnTo>
                  <a:pt x="68580" y="91439"/>
                </a:lnTo>
              </a:path>
              <a:path w="201294" h="205739">
                <a:moveTo>
                  <a:pt x="82296" y="91439"/>
                </a:moveTo>
                <a:lnTo>
                  <a:pt x="118872" y="91439"/>
                </a:lnTo>
              </a:path>
              <a:path w="201294" h="205739">
                <a:moveTo>
                  <a:pt x="132587" y="91439"/>
                </a:moveTo>
                <a:lnTo>
                  <a:pt x="201168" y="91439"/>
                </a:lnTo>
              </a:path>
              <a:path w="201294" h="205739">
                <a:moveTo>
                  <a:pt x="0" y="96012"/>
                </a:moveTo>
                <a:lnTo>
                  <a:pt x="68580" y="96012"/>
                </a:lnTo>
              </a:path>
              <a:path w="201294" h="205739">
                <a:moveTo>
                  <a:pt x="82296" y="96012"/>
                </a:moveTo>
                <a:lnTo>
                  <a:pt x="118872" y="96012"/>
                </a:lnTo>
              </a:path>
              <a:path w="201294" h="205739">
                <a:moveTo>
                  <a:pt x="132587" y="96012"/>
                </a:moveTo>
                <a:lnTo>
                  <a:pt x="201168" y="96012"/>
                </a:lnTo>
              </a:path>
              <a:path w="201294" h="205739">
                <a:moveTo>
                  <a:pt x="82296" y="100584"/>
                </a:moveTo>
                <a:lnTo>
                  <a:pt x="118872" y="100584"/>
                </a:lnTo>
              </a:path>
              <a:path w="201294" h="205739">
                <a:moveTo>
                  <a:pt x="82296" y="105155"/>
                </a:moveTo>
                <a:lnTo>
                  <a:pt x="118872" y="105155"/>
                </a:lnTo>
              </a:path>
              <a:path w="201294" h="205739">
                <a:moveTo>
                  <a:pt x="82296" y="109727"/>
                </a:moveTo>
                <a:lnTo>
                  <a:pt x="118872" y="109727"/>
                </a:lnTo>
              </a:path>
              <a:path w="201294" h="205739">
                <a:moveTo>
                  <a:pt x="0" y="114300"/>
                </a:moveTo>
                <a:lnTo>
                  <a:pt x="68580" y="114300"/>
                </a:lnTo>
              </a:path>
              <a:path w="201294" h="205739">
                <a:moveTo>
                  <a:pt x="82296" y="114300"/>
                </a:moveTo>
                <a:lnTo>
                  <a:pt x="118872" y="114300"/>
                </a:lnTo>
              </a:path>
              <a:path w="201294" h="205739">
                <a:moveTo>
                  <a:pt x="132587" y="114300"/>
                </a:moveTo>
                <a:lnTo>
                  <a:pt x="201168" y="114300"/>
                </a:lnTo>
              </a:path>
              <a:path w="201294" h="205739">
                <a:moveTo>
                  <a:pt x="0" y="118872"/>
                </a:moveTo>
                <a:lnTo>
                  <a:pt x="68580" y="118872"/>
                </a:lnTo>
              </a:path>
              <a:path w="201294" h="205739">
                <a:moveTo>
                  <a:pt x="82296" y="118872"/>
                </a:moveTo>
                <a:lnTo>
                  <a:pt x="118872" y="118872"/>
                </a:lnTo>
              </a:path>
              <a:path w="201294" h="205739">
                <a:moveTo>
                  <a:pt x="132587" y="118872"/>
                </a:moveTo>
                <a:lnTo>
                  <a:pt x="201168" y="118872"/>
                </a:lnTo>
              </a:path>
              <a:path w="201294" h="205739">
                <a:moveTo>
                  <a:pt x="0" y="123443"/>
                </a:moveTo>
                <a:lnTo>
                  <a:pt x="68580" y="123443"/>
                </a:lnTo>
              </a:path>
              <a:path w="201294" h="205739">
                <a:moveTo>
                  <a:pt x="132587" y="123443"/>
                </a:moveTo>
                <a:lnTo>
                  <a:pt x="201168" y="123443"/>
                </a:lnTo>
              </a:path>
              <a:path w="201294" h="205739">
                <a:moveTo>
                  <a:pt x="0" y="128015"/>
                </a:moveTo>
                <a:lnTo>
                  <a:pt x="68580" y="128015"/>
                </a:lnTo>
              </a:path>
              <a:path w="201294" h="205739">
                <a:moveTo>
                  <a:pt x="132587" y="128015"/>
                </a:moveTo>
                <a:lnTo>
                  <a:pt x="201168" y="128015"/>
                </a:lnTo>
              </a:path>
              <a:path w="201294" h="205739">
                <a:moveTo>
                  <a:pt x="0" y="132587"/>
                </a:moveTo>
                <a:lnTo>
                  <a:pt x="68580" y="132587"/>
                </a:lnTo>
              </a:path>
              <a:path w="201294" h="205739">
                <a:moveTo>
                  <a:pt x="132587" y="132587"/>
                </a:moveTo>
                <a:lnTo>
                  <a:pt x="201168" y="132587"/>
                </a:lnTo>
              </a:path>
              <a:path w="201294" h="205739">
                <a:moveTo>
                  <a:pt x="9143" y="137160"/>
                </a:moveTo>
                <a:lnTo>
                  <a:pt x="91440" y="137160"/>
                </a:lnTo>
              </a:path>
              <a:path w="201294" h="205739">
                <a:moveTo>
                  <a:pt x="105156" y="137160"/>
                </a:moveTo>
                <a:lnTo>
                  <a:pt x="187452" y="137160"/>
                </a:lnTo>
              </a:path>
              <a:path w="201294" h="205739">
                <a:moveTo>
                  <a:pt x="9143" y="141731"/>
                </a:moveTo>
                <a:lnTo>
                  <a:pt x="91440" y="141731"/>
                </a:lnTo>
              </a:path>
              <a:path w="201294" h="205739">
                <a:moveTo>
                  <a:pt x="105156" y="141731"/>
                </a:moveTo>
                <a:lnTo>
                  <a:pt x="187452" y="141731"/>
                </a:lnTo>
              </a:path>
              <a:path w="201294" h="205739">
                <a:moveTo>
                  <a:pt x="9143" y="146303"/>
                </a:moveTo>
                <a:lnTo>
                  <a:pt x="91440" y="146303"/>
                </a:lnTo>
              </a:path>
              <a:path w="201294" h="205739">
                <a:moveTo>
                  <a:pt x="105156" y="146303"/>
                </a:moveTo>
                <a:lnTo>
                  <a:pt x="187452" y="146303"/>
                </a:lnTo>
              </a:path>
              <a:path w="201294" h="205739">
                <a:moveTo>
                  <a:pt x="9143" y="150875"/>
                </a:moveTo>
                <a:lnTo>
                  <a:pt x="91440" y="150875"/>
                </a:lnTo>
              </a:path>
              <a:path w="201294" h="205739">
                <a:moveTo>
                  <a:pt x="105156" y="150875"/>
                </a:moveTo>
                <a:lnTo>
                  <a:pt x="187452" y="150875"/>
                </a:lnTo>
              </a:path>
              <a:path w="201294" h="205739">
                <a:moveTo>
                  <a:pt x="9143" y="155448"/>
                </a:moveTo>
                <a:lnTo>
                  <a:pt x="91440" y="155448"/>
                </a:lnTo>
              </a:path>
              <a:path w="201294" h="205739">
                <a:moveTo>
                  <a:pt x="105156" y="155448"/>
                </a:moveTo>
                <a:lnTo>
                  <a:pt x="187452" y="155448"/>
                </a:lnTo>
              </a:path>
              <a:path w="201294" h="205739">
                <a:moveTo>
                  <a:pt x="22859" y="160019"/>
                </a:moveTo>
                <a:lnTo>
                  <a:pt x="91440" y="160019"/>
                </a:lnTo>
              </a:path>
              <a:path w="201294" h="205739">
                <a:moveTo>
                  <a:pt x="105156" y="160019"/>
                </a:moveTo>
                <a:lnTo>
                  <a:pt x="178308" y="160019"/>
                </a:lnTo>
              </a:path>
              <a:path w="201294" h="205739">
                <a:moveTo>
                  <a:pt x="22859" y="164591"/>
                </a:moveTo>
                <a:lnTo>
                  <a:pt x="91440" y="164591"/>
                </a:lnTo>
              </a:path>
              <a:path w="201294" h="205739">
                <a:moveTo>
                  <a:pt x="105156" y="164591"/>
                </a:moveTo>
                <a:lnTo>
                  <a:pt x="178308" y="164591"/>
                </a:lnTo>
              </a:path>
              <a:path w="201294" h="205739">
                <a:moveTo>
                  <a:pt x="22859" y="169163"/>
                </a:moveTo>
                <a:lnTo>
                  <a:pt x="91440" y="169163"/>
                </a:lnTo>
              </a:path>
              <a:path w="201294" h="205739">
                <a:moveTo>
                  <a:pt x="105156" y="169163"/>
                </a:moveTo>
                <a:lnTo>
                  <a:pt x="178308" y="169163"/>
                </a:lnTo>
              </a:path>
              <a:path w="201294" h="205739">
                <a:moveTo>
                  <a:pt x="36575" y="173736"/>
                </a:moveTo>
                <a:lnTo>
                  <a:pt x="91439" y="173736"/>
                </a:lnTo>
              </a:path>
              <a:path w="201294" h="205739">
                <a:moveTo>
                  <a:pt x="105156" y="173736"/>
                </a:moveTo>
                <a:lnTo>
                  <a:pt x="164592" y="173736"/>
                </a:lnTo>
              </a:path>
              <a:path w="201294" h="205739">
                <a:moveTo>
                  <a:pt x="36575" y="178307"/>
                </a:moveTo>
                <a:lnTo>
                  <a:pt x="91439" y="178307"/>
                </a:lnTo>
              </a:path>
              <a:path w="201294" h="205739">
                <a:moveTo>
                  <a:pt x="105156" y="178307"/>
                </a:moveTo>
                <a:lnTo>
                  <a:pt x="164592" y="178307"/>
                </a:lnTo>
              </a:path>
              <a:path w="201294" h="205739">
                <a:moveTo>
                  <a:pt x="36575" y="182879"/>
                </a:moveTo>
                <a:lnTo>
                  <a:pt x="91439" y="182879"/>
                </a:lnTo>
              </a:path>
              <a:path w="201294" h="205739">
                <a:moveTo>
                  <a:pt x="105156" y="182879"/>
                </a:moveTo>
                <a:lnTo>
                  <a:pt x="164592" y="182879"/>
                </a:lnTo>
              </a:path>
              <a:path w="201294" h="205739">
                <a:moveTo>
                  <a:pt x="45719" y="187451"/>
                </a:moveTo>
                <a:lnTo>
                  <a:pt x="91439" y="187451"/>
                </a:lnTo>
              </a:path>
              <a:path w="201294" h="205739">
                <a:moveTo>
                  <a:pt x="105156" y="187451"/>
                </a:moveTo>
                <a:lnTo>
                  <a:pt x="155447" y="187451"/>
                </a:lnTo>
              </a:path>
              <a:path w="201294" h="205739">
                <a:moveTo>
                  <a:pt x="45719" y="192024"/>
                </a:moveTo>
                <a:lnTo>
                  <a:pt x="91439" y="192024"/>
                </a:lnTo>
              </a:path>
              <a:path w="201294" h="205739">
                <a:moveTo>
                  <a:pt x="105156" y="192024"/>
                </a:moveTo>
                <a:lnTo>
                  <a:pt x="155447" y="192024"/>
                </a:lnTo>
              </a:path>
              <a:path w="201294" h="205739">
                <a:moveTo>
                  <a:pt x="45719" y="196596"/>
                </a:moveTo>
                <a:lnTo>
                  <a:pt x="91439" y="196596"/>
                </a:lnTo>
              </a:path>
              <a:path w="201294" h="205739">
                <a:moveTo>
                  <a:pt x="105156" y="196596"/>
                </a:moveTo>
                <a:lnTo>
                  <a:pt x="155447" y="196596"/>
                </a:lnTo>
              </a:path>
              <a:path w="201294" h="205739">
                <a:moveTo>
                  <a:pt x="68580" y="201167"/>
                </a:moveTo>
                <a:lnTo>
                  <a:pt x="91440" y="201167"/>
                </a:lnTo>
              </a:path>
              <a:path w="201294" h="205739">
                <a:moveTo>
                  <a:pt x="105156" y="201167"/>
                </a:moveTo>
                <a:lnTo>
                  <a:pt x="132587" y="201167"/>
                </a:lnTo>
              </a:path>
              <a:path w="201294" h="205739">
                <a:moveTo>
                  <a:pt x="68580" y="205739"/>
                </a:moveTo>
                <a:lnTo>
                  <a:pt x="91440" y="205739"/>
                </a:lnTo>
              </a:path>
              <a:path w="201294" h="205739">
                <a:moveTo>
                  <a:pt x="105156" y="205739"/>
                </a:moveTo>
                <a:lnTo>
                  <a:pt x="132587" y="205739"/>
                </a:lnTo>
              </a:path>
            </a:pathLst>
          </a:custGeom>
          <a:ln w="4572">
            <a:solidFill>
              <a:srgbClr val="CD62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00100" y="3627881"/>
            <a:ext cx="548893" cy="1221232"/>
            <a:chOff x="800100" y="3627881"/>
            <a:chExt cx="548893" cy="1221232"/>
          </a:xfrm>
        </p:grpSpPr>
        <p:sp>
          <p:nvSpPr>
            <p:cNvPr id="9" name="object 9"/>
            <p:cNvSpPr/>
            <p:nvPr/>
          </p:nvSpPr>
          <p:spPr>
            <a:xfrm>
              <a:off x="1243583" y="3627881"/>
              <a:ext cx="105410" cy="768350"/>
            </a:xfrm>
            <a:custGeom>
              <a:avLst/>
              <a:gdLst/>
              <a:ahLst/>
              <a:cxnLst/>
              <a:rect l="l" t="t" r="r" b="b"/>
              <a:pathLst>
                <a:path w="105409" h="768350">
                  <a:moveTo>
                    <a:pt x="0" y="0"/>
                  </a:moveTo>
                  <a:lnTo>
                    <a:pt x="45719" y="0"/>
                  </a:lnTo>
                </a:path>
                <a:path w="105409" h="768350">
                  <a:moveTo>
                    <a:pt x="54863" y="0"/>
                  </a:moveTo>
                  <a:lnTo>
                    <a:pt x="105155" y="0"/>
                  </a:lnTo>
                </a:path>
                <a:path w="105409" h="768350">
                  <a:moveTo>
                    <a:pt x="0" y="4572"/>
                  </a:moveTo>
                  <a:lnTo>
                    <a:pt x="45719" y="4572"/>
                  </a:lnTo>
                </a:path>
                <a:path w="105409" h="768350">
                  <a:moveTo>
                    <a:pt x="54863" y="4572"/>
                  </a:moveTo>
                  <a:lnTo>
                    <a:pt x="105155" y="4572"/>
                  </a:lnTo>
                </a:path>
                <a:path w="105409" h="768350">
                  <a:moveTo>
                    <a:pt x="0" y="9143"/>
                  </a:moveTo>
                  <a:lnTo>
                    <a:pt x="45719" y="9143"/>
                  </a:lnTo>
                </a:path>
                <a:path w="105409" h="768350">
                  <a:moveTo>
                    <a:pt x="54863" y="9143"/>
                  </a:moveTo>
                  <a:lnTo>
                    <a:pt x="105155" y="9143"/>
                  </a:lnTo>
                </a:path>
                <a:path w="105409" h="768350">
                  <a:moveTo>
                    <a:pt x="0" y="13716"/>
                  </a:moveTo>
                  <a:lnTo>
                    <a:pt x="45719" y="13716"/>
                  </a:lnTo>
                </a:path>
                <a:path w="105409" h="768350">
                  <a:moveTo>
                    <a:pt x="54863" y="13716"/>
                  </a:moveTo>
                  <a:lnTo>
                    <a:pt x="105155" y="13716"/>
                  </a:lnTo>
                </a:path>
                <a:path w="105409" h="768350">
                  <a:moveTo>
                    <a:pt x="0" y="18287"/>
                  </a:moveTo>
                  <a:lnTo>
                    <a:pt x="45719" y="18287"/>
                  </a:lnTo>
                </a:path>
                <a:path w="105409" h="768350">
                  <a:moveTo>
                    <a:pt x="54863" y="18287"/>
                  </a:moveTo>
                  <a:lnTo>
                    <a:pt x="105155" y="18287"/>
                  </a:lnTo>
                </a:path>
                <a:path w="105409" h="768350">
                  <a:moveTo>
                    <a:pt x="0" y="22860"/>
                  </a:moveTo>
                  <a:lnTo>
                    <a:pt x="45719" y="22860"/>
                  </a:lnTo>
                </a:path>
                <a:path w="105409" h="768350">
                  <a:moveTo>
                    <a:pt x="54863" y="22860"/>
                  </a:moveTo>
                  <a:lnTo>
                    <a:pt x="105155" y="22860"/>
                  </a:lnTo>
                </a:path>
                <a:path w="105409" h="768350">
                  <a:moveTo>
                    <a:pt x="0" y="27431"/>
                  </a:moveTo>
                  <a:lnTo>
                    <a:pt x="45719" y="27431"/>
                  </a:lnTo>
                </a:path>
                <a:path w="105409" h="768350">
                  <a:moveTo>
                    <a:pt x="54863" y="27431"/>
                  </a:moveTo>
                  <a:lnTo>
                    <a:pt x="105155" y="27431"/>
                  </a:lnTo>
                </a:path>
                <a:path w="105409" h="768350">
                  <a:moveTo>
                    <a:pt x="0" y="32004"/>
                  </a:moveTo>
                  <a:lnTo>
                    <a:pt x="27431" y="32004"/>
                  </a:lnTo>
                </a:path>
                <a:path w="105409" h="768350">
                  <a:moveTo>
                    <a:pt x="73152" y="32004"/>
                  </a:moveTo>
                  <a:lnTo>
                    <a:pt x="105156" y="32004"/>
                  </a:lnTo>
                </a:path>
                <a:path w="105409" h="768350">
                  <a:moveTo>
                    <a:pt x="0" y="36575"/>
                  </a:moveTo>
                  <a:lnTo>
                    <a:pt x="27431" y="36575"/>
                  </a:lnTo>
                </a:path>
                <a:path w="105409" h="768350">
                  <a:moveTo>
                    <a:pt x="73152" y="36575"/>
                  </a:moveTo>
                  <a:lnTo>
                    <a:pt x="105156" y="36575"/>
                  </a:lnTo>
                </a:path>
                <a:path w="105409" h="768350">
                  <a:moveTo>
                    <a:pt x="0" y="41148"/>
                  </a:moveTo>
                  <a:lnTo>
                    <a:pt x="27431" y="41148"/>
                  </a:lnTo>
                </a:path>
                <a:path w="105409" h="768350">
                  <a:moveTo>
                    <a:pt x="36575" y="41148"/>
                  </a:moveTo>
                  <a:lnTo>
                    <a:pt x="68579" y="41148"/>
                  </a:lnTo>
                </a:path>
                <a:path w="105409" h="768350">
                  <a:moveTo>
                    <a:pt x="73152" y="41148"/>
                  </a:moveTo>
                  <a:lnTo>
                    <a:pt x="105156" y="41148"/>
                  </a:lnTo>
                </a:path>
                <a:path w="105409" h="768350">
                  <a:moveTo>
                    <a:pt x="0" y="45720"/>
                  </a:moveTo>
                  <a:lnTo>
                    <a:pt x="27431" y="45720"/>
                  </a:lnTo>
                </a:path>
                <a:path w="105409" h="768350">
                  <a:moveTo>
                    <a:pt x="36575" y="45720"/>
                  </a:moveTo>
                  <a:lnTo>
                    <a:pt x="68579" y="45720"/>
                  </a:lnTo>
                </a:path>
                <a:path w="105409" h="768350">
                  <a:moveTo>
                    <a:pt x="73152" y="45720"/>
                  </a:moveTo>
                  <a:lnTo>
                    <a:pt x="105156" y="45720"/>
                  </a:lnTo>
                </a:path>
                <a:path w="105409" h="768350">
                  <a:moveTo>
                    <a:pt x="36575" y="50292"/>
                  </a:moveTo>
                  <a:lnTo>
                    <a:pt x="68579" y="50292"/>
                  </a:lnTo>
                </a:path>
                <a:path w="105409" h="768350">
                  <a:moveTo>
                    <a:pt x="36575" y="54864"/>
                  </a:moveTo>
                  <a:lnTo>
                    <a:pt x="68579" y="54864"/>
                  </a:lnTo>
                </a:path>
                <a:path w="105409" h="768350">
                  <a:moveTo>
                    <a:pt x="0" y="59436"/>
                  </a:moveTo>
                  <a:lnTo>
                    <a:pt x="27431" y="59436"/>
                  </a:lnTo>
                </a:path>
                <a:path w="105409" h="768350">
                  <a:moveTo>
                    <a:pt x="36575" y="59436"/>
                  </a:moveTo>
                  <a:lnTo>
                    <a:pt x="68579" y="59436"/>
                  </a:lnTo>
                </a:path>
                <a:path w="105409" h="768350">
                  <a:moveTo>
                    <a:pt x="73152" y="59436"/>
                  </a:moveTo>
                  <a:lnTo>
                    <a:pt x="105156" y="59436"/>
                  </a:lnTo>
                </a:path>
                <a:path w="105409" h="768350">
                  <a:moveTo>
                    <a:pt x="0" y="64008"/>
                  </a:moveTo>
                  <a:lnTo>
                    <a:pt x="27431" y="64008"/>
                  </a:lnTo>
                </a:path>
                <a:path w="105409" h="768350">
                  <a:moveTo>
                    <a:pt x="36575" y="64008"/>
                  </a:moveTo>
                  <a:lnTo>
                    <a:pt x="68579" y="64008"/>
                  </a:lnTo>
                </a:path>
                <a:path w="105409" h="768350">
                  <a:moveTo>
                    <a:pt x="73152" y="64008"/>
                  </a:moveTo>
                  <a:lnTo>
                    <a:pt x="105156" y="64008"/>
                  </a:lnTo>
                </a:path>
                <a:path w="105409" h="768350">
                  <a:moveTo>
                    <a:pt x="0" y="68580"/>
                  </a:moveTo>
                  <a:lnTo>
                    <a:pt x="27431" y="68580"/>
                  </a:lnTo>
                </a:path>
                <a:path w="105409" h="768350">
                  <a:moveTo>
                    <a:pt x="36575" y="68580"/>
                  </a:moveTo>
                  <a:lnTo>
                    <a:pt x="68579" y="68580"/>
                  </a:lnTo>
                </a:path>
                <a:path w="105409" h="768350">
                  <a:moveTo>
                    <a:pt x="73152" y="68580"/>
                  </a:moveTo>
                  <a:lnTo>
                    <a:pt x="105156" y="68580"/>
                  </a:lnTo>
                </a:path>
                <a:path w="105409" h="768350">
                  <a:moveTo>
                    <a:pt x="0" y="73152"/>
                  </a:moveTo>
                  <a:lnTo>
                    <a:pt x="27431" y="73152"/>
                  </a:lnTo>
                </a:path>
                <a:path w="105409" h="768350">
                  <a:moveTo>
                    <a:pt x="73152" y="73152"/>
                  </a:moveTo>
                  <a:lnTo>
                    <a:pt x="105156" y="73152"/>
                  </a:lnTo>
                </a:path>
                <a:path w="105409" h="768350">
                  <a:moveTo>
                    <a:pt x="0" y="77724"/>
                  </a:moveTo>
                  <a:lnTo>
                    <a:pt x="27431" y="77724"/>
                  </a:lnTo>
                </a:path>
                <a:path w="105409" h="768350">
                  <a:moveTo>
                    <a:pt x="73152" y="77724"/>
                  </a:moveTo>
                  <a:lnTo>
                    <a:pt x="105156" y="77724"/>
                  </a:lnTo>
                </a:path>
                <a:path w="105409" h="768350">
                  <a:moveTo>
                    <a:pt x="0" y="82296"/>
                  </a:moveTo>
                  <a:lnTo>
                    <a:pt x="45719" y="82296"/>
                  </a:lnTo>
                </a:path>
                <a:path w="105409" h="768350">
                  <a:moveTo>
                    <a:pt x="54863" y="82296"/>
                  </a:moveTo>
                  <a:lnTo>
                    <a:pt x="105155" y="82296"/>
                  </a:lnTo>
                </a:path>
                <a:path w="105409" h="768350">
                  <a:moveTo>
                    <a:pt x="0" y="86868"/>
                  </a:moveTo>
                  <a:lnTo>
                    <a:pt x="45719" y="86868"/>
                  </a:lnTo>
                </a:path>
                <a:path w="105409" h="768350">
                  <a:moveTo>
                    <a:pt x="54863" y="86868"/>
                  </a:moveTo>
                  <a:lnTo>
                    <a:pt x="105155" y="86868"/>
                  </a:lnTo>
                </a:path>
                <a:path w="105409" h="768350">
                  <a:moveTo>
                    <a:pt x="0" y="91440"/>
                  </a:moveTo>
                  <a:lnTo>
                    <a:pt x="45719" y="91440"/>
                  </a:lnTo>
                </a:path>
                <a:path w="105409" h="768350">
                  <a:moveTo>
                    <a:pt x="54863" y="91440"/>
                  </a:moveTo>
                  <a:lnTo>
                    <a:pt x="105155" y="91440"/>
                  </a:lnTo>
                </a:path>
                <a:path w="105409" h="768350">
                  <a:moveTo>
                    <a:pt x="0" y="96012"/>
                  </a:moveTo>
                  <a:lnTo>
                    <a:pt x="45719" y="96012"/>
                  </a:lnTo>
                </a:path>
                <a:path w="105409" h="768350">
                  <a:moveTo>
                    <a:pt x="54863" y="96012"/>
                  </a:moveTo>
                  <a:lnTo>
                    <a:pt x="105155" y="96012"/>
                  </a:lnTo>
                </a:path>
                <a:path w="105409" h="768350">
                  <a:moveTo>
                    <a:pt x="0" y="100584"/>
                  </a:moveTo>
                  <a:lnTo>
                    <a:pt x="45719" y="100584"/>
                  </a:lnTo>
                </a:path>
                <a:path w="105409" h="768350">
                  <a:moveTo>
                    <a:pt x="54863" y="100584"/>
                  </a:moveTo>
                  <a:lnTo>
                    <a:pt x="105155" y="100584"/>
                  </a:lnTo>
                </a:path>
                <a:path w="105409" h="768350">
                  <a:moveTo>
                    <a:pt x="0" y="105156"/>
                  </a:moveTo>
                  <a:lnTo>
                    <a:pt x="45719" y="105156"/>
                  </a:lnTo>
                </a:path>
                <a:path w="105409" h="768350">
                  <a:moveTo>
                    <a:pt x="54863" y="105156"/>
                  </a:moveTo>
                  <a:lnTo>
                    <a:pt x="105155" y="105156"/>
                  </a:lnTo>
                </a:path>
                <a:path w="105409" h="768350">
                  <a:moveTo>
                    <a:pt x="0" y="329184"/>
                  </a:moveTo>
                  <a:lnTo>
                    <a:pt x="45719" y="329184"/>
                  </a:lnTo>
                </a:path>
                <a:path w="105409" h="768350">
                  <a:moveTo>
                    <a:pt x="54863" y="329184"/>
                  </a:moveTo>
                  <a:lnTo>
                    <a:pt x="105155" y="329184"/>
                  </a:lnTo>
                </a:path>
                <a:path w="105409" h="768350">
                  <a:moveTo>
                    <a:pt x="0" y="333756"/>
                  </a:moveTo>
                  <a:lnTo>
                    <a:pt x="45719" y="333756"/>
                  </a:lnTo>
                </a:path>
                <a:path w="105409" h="768350">
                  <a:moveTo>
                    <a:pt x="54863" y="333756"/>
                  </a:moveTo>
                  <a:lnTo>
                    <a:pt x="105155" y="333756"/>
                  </a:lnTo>
                </a:path>
                <a:path w="105409" h="768350">
                  <a:moveTo>
                    <a:pt x="0" y="338328"/>
                  </a:moveTo>
                  <a:lnTo>
                    <a:pt x="45719" y="338328"/>
                  </a:lnTo>
                </a:path>
                <a:path w="105409" h="768350">
                  <a:moveTo>
                    <a:pt x="54863" y="338328"/>
                  </a:moveTo>
                  <a:lnTo>
                    <a:pt x="105155" y="338328"/>
                  </a:lnTo>
                </a:path>
                <a:path w="105409" h="768350">
                  <a:moveTo>
                    <a:pt x="0" y="342900"/>
                  </a:moveTo>
                  <a:lnTo>
                    <a:pt x="45719" y="342900"/>
                  </a:lnTo>
                </a:path>
                <a:path w="105409" h="768350">
                  <a:moveTo>
                    <a:pt x="54863" y="342900"/>
                  </a:moveTo>
                  <a:lnTo>
                    <a:pt x="105155" y="342900"/>
                  </a:lnTo>
                </a:path>
                <a:path w="105409" h="768350">
                  <a:moveTo>
                    <a:pt x="0" y="347472"/>
                  </a:moveTo>
                  <a:lnTo>
                    <a:pt x="45719" y="347472"/>
                  </a:lnTo>
                </a:path>
                <a:path w="105409" h="768350">
                  <a:moveTo>
                    <a:pt x="54863" y="347472"/>
                  </a:moveTo>
                  <a:lnTo>
                    <a:pt x="105155" y="347472"/>
                  </a:lnTo>
                </a:path>
                <a:path w="105409" h="768350">
                  <a:moveTo>
                    <a:pt x="0" y="352044"/>
                  </a:moveTo>
                  <a:lnTo>
                    <a:pt x="45719" y="352044"/>
                  </a:lnTo>
                </a:path>
                <a:path w="105409" h="768350">
                  <a:moveTo>
                    <a:pt x="54863" y="352044"/>
                  </a:moveTo>
                  <a:lnTo>
                    <a:pt x="105155" y="352044"/>
                  </a:lnTo>
                </a:path>
                <a:path w="105409" h="768350">
                  <a:moveTo>
                    <a:pt x="0" y="356616"/>
                  </a:moveTo>
                  <a:lnTo>
                    <a:pt x="45719" y="356616"/>
                  </a:lnTo>
                </a:path>
                <a:path w="105409" h="768350">
                  <a:moveTo>
                    <a:pt x="54863" y="356616"/>
                  </a:moveTo>
                  <a:lnTo>
                    <a:pt x="105155" y="356616"/>
                  </a:lnTo>
                </a:path>
                <a:path w="105409" h="768350">
                  <a:moveTo>
                    <a:pt x="0" y="361188"/>
                  </a:moveTo>
                  <a:lnTo>
                    <a:pt x="27431" y="361188"/>
                  </a:lnTo>
                </a:path>
                <a:path w="105409" h="768350">
                  <a:moveTo>
                    <a:pt x="73152" y="361188"/>
                  </a:moveTo>
                  <a:lnTo>
                    <a:pt x="105156" y="361188"/>
                  </a:lnTo>
                </a:path>
                <a:path w="105409" h="768350">
                  <a:moveTo>
                    <a:pt x="0" y="365760"/>
                  </a:moveTo>
                  <a:lnTo>
                    <a:pt x="27431" y="365760"/>
                  </a:lnTo>
                </a:path>
                <a:path w="105409" h="768350">
                  <a:moveTo>
                    <a:pt x="73152" y="365760"/>
                  </a:moveTo>
                  <a:lnTo>
                    <a:pt x="105156" y="365760"/>
                  </a:lnTo>
                </a:path>
                <a:path w="105409" h="768350">
                  <a:moveTo>
                    <a:pt x="0" y="370331"/>
                  </a:moveTo>
                  <a:lnTo>
                    <a:pt x="27431" y="370331"/>
                  </a:lnTo>
                </a:path>
                <a:path w="105409" h="768350">
                  <a:moveTo>
                    <a:pt x="36575" y="370331"/>
                  </a:moveTo>
                  <a:lnTo>
                    <a:pt x="68579" y="370331"/>
                  </a:lnTo>
                </a:path>
                <a:path w="105409" h="768350">
                  <a:moveTo>
                    <a:pt x="73152" y="370331"/>
                  </a:moveTo>
                  <a:lnTo>
                    <a:pt x="105156" y="370331"/>
                  </a:lnTo>
                </a:path>
                <a:path w="105409" h="768350">
                  <a:moveTo>
                    <a:pt x="0" y="374904"/>
                  </a:moveTo>
                  <a:lnTo>
                    <a:pt x="27431" y="374904"/>
                  </a:lnTo>
                </a:path>
                <a:path w="105409" h="768350">
                  <a:moveTo>
                    <a:pt x="36575" y="374904"/>
                  </a:moveTo>
                  <a:lnTo>
                    <a:pt x="68579" y="374904"/>
                  </a:lnTo>
                </a:path>
                <a:path w="105409" h="768350">
                  <a:moveTo>
                    <a:pt x="73152" y="374904"/>
                  </a:moveTo>
                  <a:lnTo>
                    <a:pt x="105156" y="374904"/>
                  </a:lnTo>
                </a:path>
                <a:path w="105409" h="768350">
                  <a:moveTo>
                    <a:pt x="36575" y="379475"/>
                  </a:moveTo>
                  <a:lnTo>
                    <a:pt x="68579" y="379475"/>
                  </a:lnTo>
                </a:path>
                <a:path w="105409" h="768350">
                  <a:moveTo>
                    <a:pt x="36575" y="384048"/>
                  </a:moveTo>
                  <a:lnTo>
                    <a:pt x="68579" y="384048"/>
                  </a:lnTo>
                </a:path>
                <a:path w="105409" h="768350">
                  <a:moveTo>
                    <a:pt x="36575" y="388620"/>
                  </a:moveTo>
                  <a:lnTo>
                    <a:pt x="68579" y="388620"/>
                  </a:lnTo>
                </a:path>
                <a:path w="105409" h="768350">
                  <a:moveTo>
                    <a:pt x="0" y="393192"/>
                  </a:moveTo>
                  <a:lnTo>
                    <a:pt x="27431" y="393192"/>
                  </a:lnTo>
                </a:path>
                <a:path w="105409" h="768350">
                  <a:moveTo>
                    <a:pt x="36575" y="393192"/>
                  </a:moveTo>
                  <a:lnTo>
                    <a:pt x="68579" y="393192"/>
                  </a:lnTo>
                </a:path>
                <a:path w="105409" h="768350">
                  <a:moveTo>
                    <a:pt x="73152" y="393192"/>
                  </a:moveTo>
                  <a:lnTo>
                    <a:pt x="105156" y="393192"/>
                  </a:lnTo>
                </a:path>
                <a:path w="105409" h="768350">
                  <a:moveTo>
                    <a:pt x="0" y="397764"/>
                  </a:moveTo>
                  <a:lnTo>
                    <a:pt x="27431" y="397764"/>
                  </a:lnTo>
                </a:path>
                <a:path w="105409" h="768350">
                  <a:moveTo>
                    <a:pt x="36575" y="397764"/>
                  </a:moveTo>
                  <a:lnTo>
                    <a:pt x="68579" y="397764"/>
                  </a:lnTo>
                </a:path>
                <a:path w="105409" h="768350">
                  <a:moveTo>
                    <a:pt x="73152" y="397764"/>
                  </a:moveTo>
                  <a:lnTo>
                    <a:pt x="105156" y="397764"/>
                  </a:lnTo>
                </a:path>
                <a:path w="105409" h="768350">
                  <a:moveTo>
                    <a:pt x="0" y="402336"/>
                  </a:moveTo>
                  <a:lnTo>
                    <a:pt x="27431" y="402336"/>
                  </a:lnTo>
                </a:path>
                <a:path w="105409" h="768350">
                  <a:moveTo>
                    <a:pt x="73152" y="402336"/>
                  </a:moveTo>
                  <a:lnTo>
                    <a:pt x="105156" y="402336"/>
                  </a:lnTo>
                </a:path>
                <a:path w="105409" h="768350">
                  <a:moveTo>
                    <a:pt x="0" y="406908"/>
                  </a:moveTo>
                  <a:lnTo>
                    <a:pt x="45719" y="406908"/>
                  </a:lnTo>
                </a:path>
                <a:path w="105409" h="768350">
                  <a:moveTo>
                    <a:pt x="54863" y="406908"/>
                  </a:moveTo>
                  <a:lnTo>
                    <a:pt x="105155" y="406908"/>
                  </a:lnTo>
                </a:path>
                <a:path w="105409" h="768350">
                  <a:moveTo>
                    <a:pt x="0" y="411480"/>
                  </a:moveTo>
                  <a:lnTo>
                    <a:pt x="45719" y="411480"/>
                  </a:lnTo>
                </a:path>
                <a:path w="105409" h="768350">
                  <a:moveTo>
                    <a:pt x="54863" y="411480"/>
                  </a:moveTo>
                  <a:lnTo>
                    <a:pt x="105155" y="411480"/>
                  </a:lnTo>
                </a:path>
                <a:path w="105409" h="768350">
                  <a:moveTo>
                    <a:pt x="0" y="416052"/>
                  </a:moveTo>
                  <a:lnTo>
                    <a:pt x="45719" y="416052"/>
                  </a:lnTo>
                </a:path>
                <a:path w="105409" h="768350">
                  <a:moveTo>
                    <a:pt x="54863" y="416052"/>
                  </a:moveTo>
                  <a:lnTo>
                    <a:pt x="105155" y="416052"/>
                  </a:lnTo>
                </a:path>
                <a:path w="105409" h="768350">
                  <a:moveTo>
                    <a:pt x="0" y="420624"/>
                  </a:moveTo>
                  <a:lnTo>
                    <a:pt x="45719" y="420624"/>
                  </a:lnTo>
                </a:path>
                <a:path w="105409" h="768350">
                  <a:moveTo>
                    <a:pt x="54863" y="420624"/>
                  </a:moveTo>
                  <a:lnTo>
                    <a:pt x="105155" y="420624"/>
                  </a:lnTo>
                </a:path>
                <a:path w="105409" h="768350">
                  <a:moveTo>
                    <a:pt x="0" y="425196"/>
                  </a:moveTo>
                  <a:lnTo>
                    <a:pt x="45719" y="425196"/>
                  </a:lnTo>
                </a:path>
                <a:path w="105409" h="768350">
                  <a:moveTo>
                    <a:pt x="54863" y="425196"/>
                  </a:moveTo>
                  <a:lnTo>
                    <a:pt x="105155" y="425196"/>
                  </a:lnTo>
                </a:path>
                <a:path w="105409" h="768350">
                  <a:moveTo>
                    <a:pt x="0" y="429768"/>
                  </a:moveTo>
                  <a:lnTo>
                    <a:pt x="45719" y="429768"/>
                  </a:lnTo>
                </a:path>
                <a:path w="105409" h="768350">
                  <a:moveTo>
                    <a:pt x="54863" y="429768"/>
                  </a:moveTo>
                  <a:lnTo>
                    <a:pt x="105155" y="429768"/>
                  </a:lnTo>
                </a:path>
                <a:path w="105409" h="768350">
                  <a:moveTo>
                    <a:pt x="0" y="434340"/>
                  </a:moveTo>
                  <a:lnTo>
                    <a:pt x="45719" y="434340"/>
                  </a:lnTo>
                </a:path>
                <a:path w="105409" h="768350">
                  <a:moveTo>
                    <a:pt x="54863" y="434340"/>
                  </a:moveTo>
                  <a:lnTo>
                    <a:pt x="105155" y="434340"/>
                  </a:lnTo>
                </a:path>
                <a:path w="105409" h="768350">
                  <a:moveTo>
                    <a:pt x="0" y="438912"/>
                  </a:moveTo>
                  <a:lnTo>
                    <a:pt x="45719" y="438912"/>
                  </a:lnTo>
                </a:path>
                <a:path w="105409" h="768350">
                  <a:moveTo>
                    <a:pt x="54863" y="438912"/>
                  </a:moveTo>
                  <a:lnTo>
                    <a:pt x="105155" y="438912"/>
                  </a:lnTo>
                </a:path>
                <a:path w="105409" h="768350">
                  <a:moveTo>
                    <a:pt x="0" y="658368"/>
                  </a:moveTo>
                  <a:lnTo>
                    <a:pt x="45719" y="658368"/>
                  </a:lnTo>
                </a:path>
                <a:path w="105409" h="768350">
                  <a:moveTo>
                    <a:pt x="54863" y="658368"/>
                  </a:moveTo>
                  <a:lnTo>
                    <a:pt x="105155" y="658368"/>
                  </a:lnTo>
                </a:path>
                <a:path w="105409" h="768350">
                  <a:moveTo>
                    <a:pt x="0" y="662940"/>
                  </a:moveTo>
                  <a:lnTo>
                    <a:pt x="45719" y="662940"/>
                  </a:lnTo>
                </a:path>
                <a:path w="105409" h="768350">
                  <a:moveTo>
                    <a:pt x="54863" y="662940"/>
                  </a:moveTo>
                  <a:lnTo>
                    <a:pt x="105155" y="662940"/>
                  </a:lnTo>
                </a:path>
                <a:path w="105409" h="768350">
                  <a:moveTo>
                    <a:pt x="0" y="667512"/>
                  </a:moveTo>
                  <a:lnTo>
                    <a:pt x="45719" y="667512"/>
                  </a:lnTo>
                </a:path>
                <a:path w="105409" h="768350">
                  <a:moveTo>
                    <a:pt x="54863" y="667512"/>
                  </a:moveTo>
                  <a:lnTo>
                    <a:pt x="105155" y="667512"/>
                  </a:lnTo>
                </a:path>
                <a:path w="105409" h="768350">
                  <a:moveTo>
                    <a:pt x="0" y="672084"/>
                  </a:moveTo>
                  <a:lnTo>
                    <a:pt x="45719" y="672084"/>
                  </a:lnTo>
                </a:path>
                <a:path w="105409" h="768350">
                  <a:moveTo>
                    <a:pt x="54863" y="672084"/>
                  </a:moveTo>
                  <a:lnTo>
                    <a:pt x="105155" y="672084"/>
                  </a:lnTo>
                </a:path>
                <a:path w="105409" h="768350">
                  <a:moveTo>
                    <a:pt x="0" y="676656"/>
                  </a:moveTo>
                  <a:lnTo>
                    <a:pt x="45719" y="676656"/>
                  </a:lnTo>
                </a:path>
                <a:path w="105409" h="768350">
                  <a:moveTo>
                    <a:pt x="54863" y="676656"/>
                  </a:moveTo>
                  <a:lnTo>
                    <a:pt x="105155" y="676656"/>
                  </a:lnTo>
                </a:path>
                <a:path w="105409" h="768350">
                  <a:moveTo>
                    <a:pt x="0" y="681228"/>
                  </a:moveTo>
                  <a:lnTo>
                    <a:pt x="45719" y="681228"/>
                  </a:lnTo>
                </a:path>
                <a:path w="105409" h="768350">
                  <a:moveTo>
                    <a:pt x="54863" y="681228"/>
                  </a:moveTo>
                  <a:lnTo>
                    <a:pt x="105155" y="681228"/>
                  </a:lnTo>
                </a:path>
                <a:path w="105409" h="768350">
                  <a:moveTo>
                    <a:pt x="0" y="685800"/>
                  </a:moveTo>
                  <a:lnTo>
                    <a:pt x="45719" y="685800"/>
                  </a:lnTo>
                </a:path>
                <a:path w="105409" h="768350">
                  <a:moveTo>
                    <a:pt x="54863" y="685800"/>
                  </a:moveTo>
                  <a:lnTo>
                    <a:pt x="105155" y="685800"/>
                  </a:lnTo>
                </a:path>
                <a:path w="105409" h="768350">
                  <a:moveTo>
                    <a:pt x="0" y="690372"/>
                  </a:moveTo>
                  <a:lnTo>
                    <a:pt x="27431" y="690372"/>
                  </a:lnTo>
                </a:path>
                <a:path w="105409" h="768350">
                  <a:moveTo>
                    <a:pt x="73152" y="690372"/>
                  </a:moveTo>
                  <a:lnTo>
                    <a:pt x="105156" y="690372"/>
                  </a:lnTo>
                </a:path>
                <a:path w="105409" h="768350">
                  <a:moveTo>
                    <a:pt x="0" y="694944"/>
                  </a:moveTo>
                  <a:lnTo>
                    <a:pt x="27431" y="694944"/>
                  </a:lnTo>
                </a:path>
                <a:path w="105409" h="768350">
                  <a:moveTo>
                    <a:pt x="73152" y="694944"/>
                  </a:moveTo>
                  <a:lnTo>
                    <a:pt x="105156" y="694944"/>
                  </a:lnTo>
                </a:path>
                <a:path w="105409" h="768350">
                  <a:moveTo>
                    <a:pt x="0" y="699516"/>
                  </a:moveTo>
                  <a:lnTo>
                    <a:pt x="27431" y="699516"/>
                  </a:lnTo>
                </a:path>
                <a:path w="105409" h="768350">
                  <a:moveTo>
                    <a:pt x="36575" y="699516"/>
                  </a:moveTo>
                  <a:lnTo>
                    <a:pt x="68579" y="699516"/>
                  </a:lnTo>
                </a:path>
                <a:path w="105409" h="768350">
                  <a:moveTo>
                    <a:pt x="73152" y="699516"/>
                  </a:moveTo>
                  <a:lnTo>
                    <a:pt x="105156" y="699516"/>
                  </a:lnTo>
                </a:path>
                <a:path w="105409" h="768350">
                  <a:moveTo>
                    <a:pt x="0" y="704088"/>
                  </a:moveTo>
                  <a:lnTo>
                    <a:pt x="27431" y="704088"/>
                  </a:lnTo>
                </a:path>
                <a:path w="105409" h="768350">
                  <a:moveTo>
                    <a:pt x="36575" y="704088"/>
                  </a:moveTo>
                  <a:lnTo>
                    <a:pt x="68579" y="704088"/>
                  </a:lnTo>
                </a:path>
                <a:path w="105409" h="768350">
                  <a:moveTo>
                    <a:pt x="73152" y="704088"/>
                  </a:moveTo>
                  <a:lnTo>
                    <a:pt x="105156" y="704088"/>
                  </a:lnTo>
                </a:path>
                <a:path w="105409" h="768350">
                  <a:moveTo>
                    <a:pt x="36575" y="708660"/>
                  </a:moveTo>
                  <a:lnTo>
                    <a:pt x="68579" y="708660"/>
                  </a:lnTo>
                </a:path>
                <a:path w="105409" h="768350">
                  <a:moveTo>
                    <a:pt x="36575" y="713232"/>
                  </a:moveTo>
                  <a:lnTo>
                    <a:pt x="68579" y="713232"/>
                  </a:lnTo>
                </a:path>
                <a:path w="105409" h="768350">
                  <a:moveTo>
                    <a:pt x="36575" y="717804"/>
                  </a:moveTo>
                  <a:lnTo>
                    <a:pt x="68579" y="717804"/>
                  </a:lnTo>
                </a:path>
                <a:path w="105409" h="768350">
                  <a:moveTo>
                    <a:pt x="0" y="722376"/>
                  </a:moveTo>
                  <a:lnTo>
                    <a:pt x="27431" y="722376"/>
                  </a:lnTo>
                </a:path>
                <a:path w="105409" h="768350">
                  <a:moveTo>
                    <a:pt x="36575" y="722376"/>
                  </a:moveTo>
                  <a:lnTo>
                    <a:pt x="68579" y="722376"/>
                  </a:lnTo>
                </a:path>
                <a:path w="105409" h="768350">
                  <a:moveTo>
                    <a:pt x="73152" y="722376"/>
                  </a:moveTo>
                  <a:lnTo>
                    <a:pt x="105156" y="722376"/>
                  </a:lnTo>
                </a:path>
                <a:path w="105409" h="768350">
                  <a:moveTo>
                    <a:pt x="0" y="726948"/>
                  </a:moveTo>
                  <a:lnTo>
                    <a:pt x="27431" y="726948"/>
                  </a:lnTo>
                </a:path>
                <a:path w="105409" h="768350">
                  <a:moveTo>
                    <a:pt x="73152" y="726948"/>
                  </a:moveTo>
                  <a:lnTo>
                    <a:pt x="105156" y="726948"/>
                  </a:lnTo>
                </a:path>
                <a:path w="105409" h="768350">
                  <a:moveTo>
                    <a:pt x="0" y="731520"/>
                  </a:moveTo>
                  <a:lnTo>
                    <a:pt x="27431" y="731520"/>
                  </a:lnTo>
                </a:path>
                <a:path w="105409" h="768350">
                  <a:moveTo>
                    <a:pt x="73152" y="731520"/>
                  </a:moveTo>
                  <a:lnTo>
                    <a:pt x="105156" y="731520"/>
                  </a:lnTo>
                </a:path>
                <a:path w="105409" h="768350">
                  <a:moveTo>
                    <a:pt x="0" y="736092"/>
                  </a:moveTo>
                  <a:lnTo>
                    <a:pt x="27431" y="736092"/>
                  </a:lnTo>
                </a:path>
                <a:path w="105409" h="768350">
                  <a:moveTo>
                    <a:pt x="73152" y="736092"/>
                  </a:moveTo>
                  <a:lnTo>
                    <a:pt x="105156" y="736092"/>
                  </a:lnTo>
                </a:path>
                <a:path w="105409" h="768350">
                  <a:moveTo>
                    <a:pt x="0" y="740664"/>
                  </a:moveTo>
                  <a:lnTo>
                    <a:pt x="45719" y="740664"/>
                  </a:lnTo>
                </a:path>
                <a:path w="105409" h="768350">
                  <a:moveTo>
                    <a:pt x="54863" y="740664"/>
                  </a:moveTo>
                  <a:lnTo>
                    <a:pt x="105155" y="740664"/>
                  </a:lnTo>
                </a:path>
                <a:path w="105409" h="768350">
                  <a:moveTo>
                    <a:pt x="0" y="745236"/>
                  </a:moveTo>
                  <a:lnTo>
                    <a:pt x="45719" y="745236"/>
                  </a:lnTo>
                </a:path>
                <a:path w="105409" h="768350">
                  <a:moveTo>
                    <a:pt x="54863" y="745236"/>
                  </a:moveTo>
                  <a:lnTo>
                    <a:pt x="105155" y="745236"/>
                  </a:lnTo>
                </a:path>
                <a:path w="105409" h="768350">
                  <a:moveTo>
                    <a:pt x="0" y="749808"/>
                  </a:moveTo>
                  <a:lnTo>
                    <a:pt x="45719" y="749808"/>
                  </a:lnTo>
                </a:path>
                <a:path w="105409" h="768350">
                  <a:moveTo>
                    <a:pt x="54863" y="749808"/>
                  </a:moveTo>
                  <a:lnTo>
                    <a:pt x="105155" y="749808"/>
                  </a:lnTo>
                </a:path>
                <a:path w="105409" h="768350">
                  <a:moveTo>
                    <a:pt x="0" y="754380"/>
                  </a:moveTo>
                  <a:lnTo>
                    <a:pt x="45719" y="754380"/>
                  </a:lnTo>
                </a:path>
                <a:path w="105409" h="768350">
                  <a:moveTo>
                    <a:pt x="54863" y="754380"/>
                  </a:moveTo>
                  <a:lnTo>
                    <a:pt x="105155" y="754380"/>
                  </a:lnTo>
                </a:path>
                <a:path w="105409" h="768350">
                  <a:moveTo>
                    <a:pt x="0" y="758952"/>
                  </a:moveTo>
                  <a:lnTo>
                    <a:pt x="45719" y="758952"/>
                  </a:lnTo>
                </a:path>
                <a:path w="105409" h="768350">
                  <a:moveTo>
                    <a:pt x="54863" y="758952"/>
                  </a:moveTo>
                  <a:lnTo>
                    <a:pt x="105155" y="758952"/>
                  </a:lnTo>
                </a:path>
                <a:path w="105409" h="768350">
                  <a:moveTo>
                    <a:pt x="0" y="763524"/>
                  </a:moveTo>
                  <a:lnTo>
                    <a:pt x="45719" y="763524"/>
                  </a:lnTo>
                </a:path>
                <a:path w="105409" h="768350">
                  <a:moveTo>
                    <a:pt x="54863" y="763524"/>
                  </a:moveTo>
                  <a:lnTo>
                    <a:pt x="105155" y="763524"/>
                  </a:lnTo>
                </a:path>
                <a:path w="105409" h="768350">
                  <a:moveTo>
                    <a:pt x="0" y="768096"/>
                  </a:moveTo>
                  <a:lnTo>
                    <a:pt x="45719" y="768096"/>
                  </a:lnTo>
                </a:path>
                <a:path w="105409" h="768350">
                  <a:moveTo>
                    <a:pt x="54863" y="768096"/>
                  </a:moveTo>
                  <a:lnTo>
                    <a:pt x="105155" y="768096"/>
                  </a:lnTo>
                </a:path>
              </a:pathLst>
            </a:custGeom>
            <a:ln w="4572">
              <a:solidFill>
                <a:srgbClr val="62629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0100" y="4638293"/>
              <a:ext cx="201295" cy="210820"/>
            </a:xfrm>
            <a:custGeom>
              <a:avLst/>
              <a:gdLst/>
              <a:ahLst/>
              <a:cxnLst/>
              <a:rect l="l" t="t" r="r" b="b"/>
              <a:pathLst>
                <a:path w="201294" h="210820">
                  <a:moveTo>
                    <a:pt x="68580" y="0"/>
                  </a:moveTo>
                  <a:lnTo>
                    <a:pt x="91440" y="0"/>
                  </a:lnTo>
                </a:path>
                <a:path w="201294" h="210820">
                  <a:moveTo>
                    <a:pt x="105156" y="0"/>
                  </a:moveTo>
                  <a:lnTo>
                    <a:pt x="132587" y="0"/>
                  </a:lnTo>
                </a:path>
                <a:path w="201294" h="210820">
                  <a:moveTo>
                    <a:pt x="68580" y="4572"/>
                  </a:moveTo>
                  <a:lnTo>
                    <a:pt x="91440" y="4572"/>
                  </a:lnTo>
                </a:path>
                <a:path w="201294" h="210820">
                  <a:moveTo>
                    <a:pt x="105156" y="4572"/>
                  </a:moveTo>
                  <a:lnTo>
                    <a:pt x="132587" y="4572"/>
                  </a:lnTo>
                </a:path>
                <a:path w="201294" h="210820">
                  <a:moveTo>
                    <a:pt x="68580" y="9143"/>
                  </a:moveTo>
                  <a:lnTo>
                    <a:pt x="91440" y="9143"/>
                  </a:lnTo>
                </a:path>
                <a:path w="201294" h="210820">
                  <a:moveTo>
                    <a:pt x="105156" y="9143"/>
                  </a:moveTo>
                  <a:lnTo>
                    <a:pt x="132587" y="9143"/>
                  </a:lnTo>
                </a:path>
                <a:path w="201294" h="210820">
                  <a:moveTo>
                    <a:pt x="45719" y="13716"/>
                  </a:moveTo>
                  <a:lnTo>
                    <a:pt x="91439" y="13716"/>
                  </a:lnTo>
                </a:path>
                <a:path w="201294" h="210820">
                  <a:moveTo>
                    <a:pt x="105156" y="13716"/>
                  </a:moveTo>
                  <a:lnTo>
                    <a:pt x="155447" y="13716"/>
                  </a:lnTo>
                </a:path>
                <a:path w="201294" h="210820">
                  <a:moveTo>
                    <a:pt x="45719" y="18287"/>
                  </a:moveTo>
                  <a:lnTo>
                    <a:pt x="91439" y="18287"/>
                  </a:lnTo>
                </a:path>
                <a:path w="201294" h="210820">
                  <a:moveTo>
                    <a:pt x="105156" y="18287"/>
                  </a:moveTo>
                  <a:lnTo>
                    <a:pt x="155447" y="18287"/>
                  </a:lnTo>
                </a:path>
                <a:path w="201294" h="210820">
                  <a:moveTo>
                    <a:pt x="45719" y="22860"/>
                  </a:moveTo>
                  <a:lnTo>
                    <a:pt x="91439" y="22860"/>
                  </a:lnTo>
                </a:path>
                <a:path w="201294" h="210820">
                  <a:moveTo>
                    <a:pt x="105156" y="22860"/>
                  </a:moveTo>
                  <a:lnTo>
                    <a:pt x="155447" y="22860"/>
                  </a:lnTo>
                </a:path>
                <a:path w="201294" h="210820">
                  <a:moveTo>
                    <a:pt x="36575" y="27431"/>
                  </a:moveTo>
                  <a:lnTo>
                    <a:pt x="91439" y="27431"/>
                  </a:lnTo>
                </a:path>
                <a:path w="201294" h="210820">
                  <a:moveTo>
                    <a:pt x="105156" y="27431"/>
                  </a:moveTo>
                  <a:lnTo>
                    <a:pt x="164592" y="27431"/>
                  </a:lnTo>
                </a:path>
                <a:path w="201294" h="210820">
                  <a:moveTo>
                    <a:pt x="36575" y="32004"/>
                  </a:moveTo>
                  <a:lnTo>
                    <a:pt x="91439" y="32004"/>
                  </a:lnTo>
                </a:path>
                <a:path w="201294" h="210820">
                  <a:moveTo>
                    <a:pt x="105156" y="32004"/>
                  </a:moveTo>
                  <a:lnTo>
                    <a:pt x="164592" y="32004"/>
                  </a:lnTo>
                </a:path>
                <a:path w="201294" h="210820">
                  <a:moveTo>
                    <a:pt x="22859" y="36575"/>
                  </a:moveTo>
                  <a:lnTo>
                    <a:pt x="91440" y="36575"/>
                  </a:lnTo>
                </a:path>
                <a:path w="201294" h="210820">
                  <a:moveTo>
                    <a:pt x="105156" y="36575"/>
                  </a:moveTo>
                  <a:lnTo>
                    <a:pt x="178308" y="36575"/>
                  </a:lnTo>
                </a:path>
                <a:path w="201294" h="210820">
                  <a:moveTo>
                    <a:pt x="22859" y="41148"/>
                  </a:moveTo>
                  <a:lnTo>
                    <a:pt x="91440" y="41148"/>
                  </a:lnTo>
                </a:path>
                <a:path w="201294" h="210820">
                  <a:moveTo>
                    <a:pt x="105156" y="41148"/>
                  </a:moveTo>
                  <a:lnTo>
                    <a:pt x="178308" y="41148"/>
                  </a:lnTo>
                </a:path>
                <a:path w="201294" h="210820">
                  <a:moveTo>
                    <a:pt x="22859" y="45719"/>
                  </a:moveTo>
                  <a:lnTo>
                    <a:pt x="91440" y="45719"/>
                  </a:lnTo>
                </a:path>
                <a:path w="201294" h="210820">
                  <a:moveTo>
                    <a:pt x="105156" y="45719"/>
                  </a:moveTo>
                  <a:lnTo>
                    <a:pt x="178308" y="45719"/>
                  </a:lnTo>
                </a:path>
                <a:path w="201294" h="210820">
                  <a:moveTo>
                    <a:pt x="9143" y="50292"/>
                  </a:moveTo>
                  <a:lnTo>
                    <a:pt x="91440" y="50292"/>
                  </a:lnTo>
                </a:path>
                <a:path w="201294" h="210820">
                  <a:moveTo>
                    <a:pt x="105156" y="50292"/>
                  </a:moveTo>
                  <a:lnTo>
                    <a:pt x="187452" y="50292"/>
                  </a:lnTo>
                </a:path>
                <a:path w="201294" h="210820">
                  <a:moveTo>
                    <a:pt x="9143" y="54863"/>
                  </a:moveTo>
                  <a:lnTo>
                    <a:pt x="91440" y="54863"/>
                  </a:lnTo>
                </a:path>
                <a:path w="201294" h="210820">
                  <a:moveTo>
                    <a:pt x="105156" y="54863"/>
                  </a:moveTo>
                  <a:lnTo>
                    <a:pt x="187452" y="54863"/>
                  </a:lnTo>
                </a:path>
                <a:path w="201294" h="210820">
                  <a:moveTo>
                    <a:pt x="9143" y="59436"/>
                  </a:moveTo>
                  <a:lnTo>
                    <a:pt x="91440" y="59436"/>
                  </a:lnTo>
                </a:path>
                <a:path w="201294" h="210820">
                  <a:moveTo>
                    <a:pt x="105156" y="59436"/>
                  </a:moveTo>
                  <a:lnTo>
                    <a:pt x="187452" y="59436"/>
                  </a:lnTo>
                </a:path>
                <a:path w="201294" h="210820">
                  <a:moveTo>
                    <a:pt x="9143" y="64008"/>
                  </a:moveTo>
                  <a:lnTo>
                    <a:pt x="91440" y="64008"/>
                  </a:lnTo>
                </a:path>
                <a:path w="201294" h="210820">
                  <a:moveTo>
                    <a:pt x="105156" y="64008"/>
                  </a:moveTo>
                  <a:lnTo>
                    <a:pt x="187452" y="64008"/>
                  </a:lnTo>
                </a:path>
                <a:path w="201294" h="210820">
                  <a:moveTo>
                    <a:pt x="9143" y="68580"/>
                  </a:moveTo>
                  <a:lnTo>
                    <a:pt x="91440" y="68580"/>
                  </a:lnTo>
                </a:path>
                <a:path w="201294" h="210820">
                  <a:moveTo>
                    <a:pt x="105156" y="68580"/>
                  </a:moveTo>
                  <a:lnTo>
                    <a:pt x="187452" y="68580"/>
                  </a:lnTo>
                </a:path>
                <a:path w="201294" h="210820">
                  <a:moveTo>
                    <a:pt x="9143" y="73152"/>
                  </a:moveTo>
                  <a:lnTo>
                    <a:pt x="91440" y="73152"/>
                  </a:lnTo>
                </a:path>
                <a:path w="201294" h="210820">
                  <a:moveTo>
                    <a:pt x="105156" y="73152"/>
                  </a:moveTo>
                  <a:lnTo>
                    <a:pt x="187452" y="73152"/>
                  </a:lnTo>
                </a:path>
                <a:path w="201294" h="210820">
                  <a:moveTo>
                    <a:pt x="0" y="77724"/>
                  </a:moveTo>
                  <a:lnTo>
                    <a:pt x="68580" y="77724"/>
                  </a:lnTo>
                </a:path>
                <a:path w="201294" h="210820">
                  <a:moveTo>
                    <a:pt x="132587" y="77724"/>
                  </a:moveTo>
                  <a:lnTo>
                    <a:pt x="201168" y="77724"/>
                  </a:lnTo>
                </a:path>
                <a:path w="201294" h="210820">
                  <a:moveTo>
                    <a:pt x="0" y="82296"/>
                  </a:moveTo>
                  <a:lnTo>
                    <a:pt x="68580" y="82296"/>
                  </a:lnTo>
                </a:path>
                <a:path w="201294" h="210820">
                  <a:moveTo>
                    <a:pt x="132587" y="82296"/>
                  </a:moveTo>
                  <a:lnTo>
                    <a:pt x="201168" y="82296"/>
                  </a:lnTo>
                </a:path>
                <a:path w="201294" h="210820">
                  <a:moveTo>
                    <a:pt x="0" y="86868"/>
                  </a:moveTo>
                  <a:lnTo>
                    <a:pt x="68580" y="86868"/>
                  </a:lnTo>
                </a:path>
                <a:path w="201294" h="210820">
                  <a:moveTo>
                    <a:pt x="82296" y="86868"/>
                  </a:moveTo>
                  <a:lnTo>
                    <a:pt x="118872" y="86868"/>
                  </a:lnTo>
                </a:path>
                <a:path w="201294" h="210820">
                  <a:moveTo>
                    <a:pt x="132587" y="86868"/>
                  </a:moveTo>
                  <a:lnTo>
                    <a:pt x="201168" y="86868"/>
                  </a:lnTo>
                </a:path>
                <a:path w="201294" h="210820">
                  <a:moveTo>
                    <a:pt x="0" y="91440"/>
                  </a:moveTo>
                  <a:lnTo>
                    <a:pt x="68580" y="91440"/>
                  </a:lnTo>
                </a:path>
                <a:path w="201294" h="210820">
                  <a:moveTo>
                    <a:pt x="82296" y="91440"/>
                  </a:moveTo>
                  <a:lnTo>
                    <a:pt x="118872" y="91440"/>
                  </a:lnTo>
                </a:path>
                <a:path w="201294" h="210820">
                  <a:moveTo>
                    <a:pt x="132587" y="91440"/>
                  </a:moveTo>
                  <a:lnTo>
                    <a:pt x="201168" y="91440"/>
                  </a:lnTo>
                </a:path>
                <a:path w="201294" h="210820">
                  <a:moveTo>
                    <a:pt x="0" y="96012"/>
                  </a:moveTo>
                  <a:lnTo>
                    <a:pt x="68580" y="96012"/>
                  </a:lnTo>
                </a:path>
                <a:path w="201294" h="210820">
                  <a:moveTo>
                    <a:pt x="82296" y="96012"/>
                  </a:moveTo>
                  <a:lnTo>
                    <a:pt x="118872" y="96012"/>
                  </a:lnTo>
                </a:path>
                <a:path w="201294" h="210820">
                  <a:moveTo>
                    <a:pt x="132587" y="96012"/>
                  </a:moveTo>
                  <a:lnTo>
                    <a:pt x="201168" y="96012"/>
                  </a:lnTo>
                </a:path>
                <a:path w="201294" h="210820">
                  <a:moveTo>
                    <a:pt x="82296" y="100584"/>
                  </a:moveTo>
                  <a:lnTo>
                    <a:pt x="118872" y="100584"/>
                  </a:lnTo>
                </a:path>
                <a:path w="201294" h="210820">
                  <a:moveTo>
                    <a:pt x="82296" y="105156"/>
                  </a:moveTo>
                  <a:lnTo>
                    <a:pt x="118872" y="105156"/>
                  </a:lnTo>
                </a:path>
                <a:path w="201294" h="210820">
                  <a:moveTo>
                    <a:pt x="82296" y="109728"/>
                  </a:moveTo>
                  <a:lnTo>
                    <a:pt x="118872" y="109728"/>
                  </a:lnTo>
                </a:path>
                <a:path w="201294" h="210820">
                  <a:moveTo>
                    <a:pt x="0" y="114300"/>
                  </a:moveTo>
                  <a:lnTo>
                    <a:pt x="68580" y="114300"/>
                  </a:lnTo>
                </a:path>
                <a:path w="201294" h="210820">
                  <a:moveTo>
                    <a:pt x="82296" y="114300"/>
                  </a:moveTo>
                  <a:lnTo>
                    <a:pt x="118872" y="114300"/>
                  </a:lnTo>
                </a:path>
                <a:path w="201294" h="210820">
                  <a:moveTo>
                    <a:pt x="132587" y="114300"/>
                  </a:moveTo>
                  <a:lnTo>
                    <a:pt x="201168" y="114300"/>
                  </a:lnTo>
                </a:path>
                <a:path w="201294" h="210820">
                  <a:moveTo>
                    <a:pt x="0" y="118872"/>
                  </a:moveTo>
                  <a:lnTo>
                    <a:pt x="68580" y="118872"/>
                  </a:lnTo>
                </a:path>
                <a:path w="201294" h="210820">
                  <a:moveTo>
                    <a:pt x="82296" y="118872"/>
                  </a:moveTo>
                  <a:lnTo>
                    <a:pt x="118872" y="118872"/>
                  </a:lnTo>
                </a:path>
                <a:path w="201294" h="210820">
                  <a:moveTo>
                    <a:pt x="132587" y="118872"/>
                  </a:moveTo>
                  <a:lnTo>
                    <a:pt x="201168" y="118872"/>
                  </a:lnTo>
                </a:path>
                <a:path w="201294" h="210820">
                  <a:moveTo>
                    <a:pt x="0" y="123443"/>
                  </a:moveTo>
                  <a:lnTo>
                    <a:pt x="68580" y="123443"/>
                  </a:lnTo>
                </a:path>
                <a:path w="201294" h="210820">
                  <a:moveTo>
                    <a:pt x="82296" y="123443"/>
                  </a:moveTo>
                  <a:lnTo>
                    <a:pt x="118872" y="123443"/>
                  </a:lnTo>
                </a:path>
                <a:path w="201294" h="210820">
                  <a:moveTo>
                    <a:pt x="132587" y="123443"/>
                  </a:moveTo>
                  <a:lnTo>
                    <a:pt x="201168" y="123443"/>
                  </a:lnTo>
                </a:path>
                <a:path w="201294" h="210820">
                  <a:moveTo>
                    <a:pt x="0" y="128016"/>
                  </a:moveTo>
                  <a:lnTo>
                    <a:pt x="68580" y="128016"/>
                  </a:lnTo>
                </a:path>
                <a:path w="201294" h="210820">
                  <a:moveTo>
                    <a:pt x="132587" y="128016"/>
                  </a:moveTo>
                  <a:lnTo>
                    <a:pt x="201168" y="128016"/>
                  </a:lnTo>
                </a:path>
                <a:path w="201294" h="210820">
                  <a:moveTo>
                    <a:pt x="0" y="132587"/>
                  </a:moveTo>
                  <a:lnTo>
                    <a:pt x="68580" y="132587"/>
                  </a:lnTo>
                </a:path>
                <a:path w="201294" h="210820">
                  <a:moveTo>
                    <a:pt x="132587" y="132587"/>
                  </a:moveTo>
                  <a:lnTo>
                    <a:pt x="201168" y="132587"/>
                  </a:lnTo>
                </a:path>
                <a:path w="201294" h="210820">
                  <a:moveTo>
                    <a:pt x="9143" y="137160"/>
                  </a:moveTo>
                  <a:lnTo>
                    <a:pt x="91440" y="137160"/>
                  </a:lnTo>
                </a:path>
                <a:path w="201294" h="210820">
                  <a:moveTo>
                    <a:pt x="105156" y="137160"/>
                  </a:moveTo>
                  <a:lnTo>
                    <a:pt x="187452" y="137160"/>
                  </a:lnTo>
                </a:path>
                <a:path w="201294" h="210820">
                  <a:moveTo>
                    <a:pt x="9143" y="141731"/>
                  </a:moveTo>
                  <a:lnTo>
                    <a:pt x="91440" y="141731"/>
                  </a:lnTo>
                </a:path>
                <a:path w="201294" h="210820">
                  <a:moveTo>
                    <a:pt x="105156" y="141731"/>
                  </a:moveTo>
                  <a:lnTo>
                    <a:pt x="187452" y="141731"/>
                  </a:lnTo>
                </a:path>
                <a:path w="201294" h="210820">
                  <a:moveTo>
                    <a:pt x="9143" y="146304"/>
                  </a:moveTo>
                  <a:lnTo>
                    <a:pt x="91440" y="146304"/>
                  </a:lnTo>
                </a:path>
                <a:path w="201294" h="210820">
                  <a:moveTo>
                    <a:pt x="105156" y="146304"/>
                  </a:moveTo>
                  <a:lnTo>
                    <a:pt x="187452" y="146304"/>
                  </a:lnTo>
                </a:path>
                <a:path w="201294" h="210820">
                  <a:moveTo>
                    <a:pt x="9143" y="150875"/>
                  </a:moveTo>
                  <a:lnTo>
                    <a:pt x="91440" y="150875"/>
                  </a:lnTo>
                </a:path>
                <a:path w="201294" h="210820">
                  <a:moveTo>
                    <a:pt x="105156" y="150875"/>
                  </a:moveTo>
                  <a:lnTo>
                    <a:pt x="187452" y="150875"/>
                  </a:lnTo>
                </a:path>
                <a:path w="201294" h="210820">
                  <a:moveTo>
                    <a:pt x="9143" y="155448"/>
                  </a:moveTo>
                  <a:lnTo>
                    <a:pt x="91440" y="155448"/>
                  </a:lnTo>
                </a:path>
                <a:path w="201294" h="210820">
                  <a:moveTo>
                    <a:pt x="105156" y="155448"/>
                  </a:moveTo>
                  <a:lnTo>
                    <a:pt x="187452" y="155448"/>
                  </a:lnTo>
                </a:path>
                <a:path w="201294" h="210820">
                  <a:moveTo>
                    <a:pt x="9143" y="160019"/>
                  </a:moveTo>
                  <a:lnTo>
                    <a:pt x="91440" y="160019"/>
                  </a:lnTo>
                </a:path>
                <a:path w="201294" h="210820">
                  <a:moveTo>
                    <a:pt x="105156" y="160019"/>
                  </a:moveTo>
                  <a:lnTo>
                    <a:pt x="187452" y="160019"/>
                  </a:lnTo>
                </a:path>
                <a:path w="201294" h="210820">
                  <a:moveTo>
                    <a:pt x="22859" y="164592"/>
                  </a:moveTo>
                  <a:lnTo>
                    <a:pt x="91440" y="164592"/>
                  </a:lnTo>
                </a:path>
                <a:path w="201294" h="210820">
                  <a:moveTo>
                    <a:pt x="105156" y="164592"/>
                  </a:moveTo>
                  <a:lnTo>
                    <a:pt x="178308" y="164592"/>
                  </a:lnTo>
                </a:path>
                <a:path w="201294" h="210820">
                  <a:moveTo>
                    <a:pt x="22859" y="169163"/>
                  </a:moveTo>
                  <a:lnTo>
                    <a:pt x="91440" y="169163"/>
                  </a:lnTo>
                </a:path>
                <a:path w="201294" h="210820">
                  <a:moveTo>
                    <a:pt x="105156" y="169163"/>
                  </a:moveTo>
                  <a:lnTo>
                    <a:pt x="178308" y="169163"/>
                  </a:lnTo>
                </a:path>
                <a:path w="201294" h="210820">
                  <a:moveTo>
                    <a:pt x="22859" y="173736"/>
                  </a:moveTo>
                  <a:lnTo>
                    <a:pt x="91440" y="173736"/>
                  </a:lnTo>
                </a:path>
                <a:path w="201294" h="210820">
                  <a:moveTo>
                    <a:pt x="105156" y="173736"/>
                  </a:moveTo>
                  <a:lnTo>
                    <a:pt x="178308" y="173736"/>
                  </a:lnTo>
                </a:path>
                <a:path w="201294" h="210820">
                  <a:moveTo>
                    <a:pt x="36575" y="178308"/>
                  </a:moveTo>
                  <a:lnTo>
                    <a:pt x="91439" y="178308"/>
                  </a:lnTo>
                </a:path>
                <a:path w="201294" h="210820">
                  <a:moveTo>
                    <a:pt x="105156" y="178308"/>
                  </a:moveTo>
                  <a:lnTo>
                    <a:pt x="164592" y="178308"/>
                  </a:lnTo>
                </a:path>
                <a:path w="201294" h="210820">
                  <a:moveTo>
                    <a:pt x="36575" y="182880"/>
                  </a:moveTo>
                  <a:lnTo>
                    <a:pt x="91439" y="182880"/>
                  </a:lnTo>
                </a:path>
                <a:path w="201294" h="210820">
                  <a:moveTo>
                    <a:pt x="105156" y="182880"/>
                  </a:moveTo>
                  <a:lnTo>
                    <a:pt x="164592" y="182880"/>
                  </a:lnTo>
                </a:path>
                <a:path w="201294" h="210820">
                  <a:moveTo>
                    <a:pt x="45719" y="187452"/>
                  </a:moveTo>
                  <a:lnTo>
                    <a:pt x="91439" y="187452"/>
                  </a:lnTo>
                </a:path>
                <a:path w="201294" h="210820">
                  <a:moveTo>
                    <a:pt x="105156" y="187452"/>
                  </a:moveTo>
                  <a:lnTo>
                    <a:pt x="155447" y="187452"/>
                  </a:lnTo>
                </a:path>
                <a:path w="201294" h="210820">
                  <a:moveTo>
                    <a:pt x="45719" y="192024"/>
                  </a:moveTo>
                  <a:lnTo>
                    <a:pt x="91439" y="192024"/>
                  </a:lnTo>
                </a:path>
                <a:path w="201294" h="210820">
                  <a:moveTo>
                    <a:pt x="105156" y="192024"/>
                  </a:moveTo>
                  <a:lnTo>
                    <a:pt x="155447" y="192024"/>
                  </a:lnTo>
                </a:path>
                <a:path w="201294" h="210820">
                  <a:moveTo>
                    <a:pt x="45719" y="196596"/>
                  </a:moveTo>
                  <a:lnTo>
                    <a:pt x="91439" y="196596"/>
                  </a:lnTo>
                </a:path>
                <a:path w="201294" h="210820">
                  <a:moveTo>
                    <a:pt x="105156" y="196596"/>
                  </a:moveTo>
                  <a:lnTo>
                    <a:pt x="155447" y="196596"/>
                  </a:lnTo>
                </a:path>
                <a:path w="201294" h="210820">
                  <a:moveTo>
                    <a:pt x="68580" y="201168"/>
                  </a:moveTo>
                  <a:lnTo>
                    <a:pt x="91440" y="201168"/>
                  </a:lnTo>
                </a:path>
                <a:path w="201294" h="210820">
                  <a:moveTo>
                    <a:pt x="105156" y="201168"/>
                  </a:moveTo>
                  <a:lnTo>
                    <a:pt x="132587" y="201168"/>
                  </a:lnTo>
                </a:path>
                <a:path w="201294" h="210820">
                  <a:moveTo>
                    <a:pt x="68580" y="205740"/>
                  </a:moveTo>
                  <a:lnTo>
                    <a:pt x="91440" y="205740"/>
                  </a:lnTo>
                </a:path>
                <a:path w="201294" h="210820">
                  <a:moveTo>
                    <a:pt x="105156" y="205740"/>
                  </a:moveTo>
                  <a:lnTo>
                    <a:pt x="132587" y="205740"/>
                  </a:lnTo>
                </a:path>
                <a:path w="201294" h="210820">
                  <a:moveTo>
                    <a:pt x="68580" y="210312"/>
                  </a:moveTo>
                  <a:lnTo>
                    <a:pt x="91440" y="210312"/>
                  </a:lnTo>
                </a:path>
                <a:path w="201294" h="210820">
                  <a:moveTo>
                    <a:pt x="105156" y="210312"/>
                  </a:moveTo>
                  <a:lnTo>
                    <a:pt x="132587" y="210312"/>
                  </a:lnTo>
                </a:path>
              </a:pathLst>
            </a:custGeom>
            <a:ln w="4572">
              <a:solidFill>
                <a:srgbClr val="CD6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07615" y="1739353"/>
            <a:ext cx="7883985" cy="322135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800" spc="-20" dirty="0">
                <a:latin typeface="Carlito"/>
                <a:cs typeface="Carlito"/>
              </a:rPr>
              <a:t>Expectation-</a:t>
            </a:r>
            <a:r>
              <a:rPr sz="2800" dirty="0">
                <a:latin typeface="Carlito"/>
                <a:cs typeface="Carlito"/>
              </a:rPr>
              <a:t>Step: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áp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dụng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mô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hình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vào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dữ</a:t>
            </a:r>
            <a:r>
              <a:rPr sz="2800" spc="-20" dirty="0">
                <a:latin typeface="Carlito"/>
                <a:cs typeface="Carlito"/>
              </a:rPr>
              <a:t> liệu</a:t>
            </a:r>
            <a:endParaRPr sz="2800">
              <a:latin typeface="Carlito"/>
              <a:cs typeface="Carlito"/>
            </a:endParaRPr>
          </a:p>
          <a:p>
            <a:pPr marL="412750" marR="1955164">
              <a:lnSpc>
                <a:spcPct val="120000"/>
              </a:lnSpc>
              <a:spcBef>
                <a:spcPts val="65"/>
              </a:spcBef>
            </a:pPr>
            <a:r>
              <a:rPr sz="1800" dirty="0">
                <a:latin typeface="Carlito"/>
                <a:cs typeface="Carlito"/>
              </a:rPr>
              <a:t>thiếu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thông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tin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về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một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phần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của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dữ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liệu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(gióng</a:t>
            </a:r>
            <a:r>
              <a:rPr sz="1800" spc="-10" dirty="0">
                <a:latin typeface="Carlito"/>
                <a:cs typeface="Carlito"/>
              </a:rPr>
              <a:t> hàng) </a:t>
            </a:r>
            <a:r>
              <a:rPr sz="1800" dirty="0">
                <a:latin typeface="Carlito"/>
                <a:cs typeface="Carlito"/>
              </a:rPr>
              <a:t>sử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dụng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mô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hình, gán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xác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suất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với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1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giá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trị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nào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đó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-20" dirty="0">
                <a:latin typeface="Carlito"/>
                <a:cs typeface="Carlito"/>
              </a:rPr>
              <a:t>Maximization-</a:t>
            </a:r>
            <a:r>
              <a:rPr sz="2800" dirty="0">
                <a:latin typeface="Carlito"/>
                <a:cs typeface="Carlito"/>
              </a:rPr>
              <a:t>Step: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đánh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giá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mô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hình từ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dữ</a:t>
            </a:r>
            <a:r>
              <a:rPr sz="2800" spc="-20" dirty="0">
                <a:latin typeface="Carlito"/>
                <a:cs typeface="Carlito"/>
              </a:rPr>
              <a:t> liệu</a:t>
            </a:r>
            <a:endParaRPr sz="2800">
              <a:latin typeface="Carlito"/>
              <a:cs typeface="Carlito"/>
            </a:endParaRPr>
          </a:p>
          <a:p>
            <a:pPr marL="41275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rlito"/>
                <a:cs typeface="Carlito"/>
              </a:rPr>
              <a:t>dùng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các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giá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trị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được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gán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như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giá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trị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20" dirty="0">
                <a:latin typeface="Carlito"/>
                <a:cs typeface="Carlito"/>
              </a:rPr>
              <a:t>đúng</a:t>
            </a:r>
            <a:endParaRPr sz="1800">
              <a:latin typeface="Carlito"/>
              <a:cs typeface="Carlito"/>
            </a:endParaRPr>
          </a:p>
          <a:p>
            <a:pPr marL="412750" marR="5080">
              <a:lnSpc>
                <a:spcPct val="120000"/>
              </a:lnSpc>
            </a:pPr>
            <a:r>
              <a:rPr sz="1800" dirty="0">
                <a:latin typeface="Carlito"/>
                <a:cs typeface="Carlito"/>
              </a:rPr>
              <a:t>đếm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sự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xuất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hiện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của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các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tham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số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trong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mô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hình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(với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trọng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số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là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xác</a:t>
            </a:r>
            <a:r>
              <a:rPr sz="1800" spc="-10" dirty="0">
                <a:latin typeface="Carlito"/>
                <a:cs typeface="Carlito"/>
              </a:rPr>
              <a:t> suất) </a:t>
            </a:r>
            <a:r>
              <a:rPr sz="1800" dirty="0">
                <a:latin typeface="Carlito"/>
                <a:cs typeface="Carlito"/>
              </a:rPr>
              <a:t>đánh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giá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mô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hình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từ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phép</a:t>
            </a:r>
            <a:r>
              <a:rPr sz="1800" spc="-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đếm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dirty="0">
                <a:latin typeface="Carlito"/>
                <a:cs typeface="Carlito"/>
              </a:rPr>
              <a:t>Lặp</a:t>
            </a:r>
            <a:r>
              <a:rPr sz="2800" spc="-6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đến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khi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hội</a:t>
            </a:r>
            <a:r>
              <a:rPr sz="2800" spc="-30" dirty="0">
                <a:latin typeface="Carlito"/>
                <a:cs typeface="Carlito"/>
              </a:rPr>
              <a:t> </a:t>
            </a:r>
            <a:r>
              <a:rPr sz="2800" spc="-25" dirty="0">
                <a:latin typeface="Carlito"/>
                <a:cs typeface="Carlito"/>
              </a:rPr>
              <a:t>tụ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427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8603" y="286054"/>
            <a:ext cx="7912734" cy="213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Times New Roman"/>
                <a:cs typeface="Times New Roman"/>
              </a:rPr>
              <a:t>Thuật</a:t>
            </a:r>
            <a:r>
              <a:rPr sz="4400" spc="-3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toán</a:t>
            </a:r>
            <a:r>
              <a:rPr sz="4400" spc="-10" dirty="0">
                <a:latin typeface="Times New Roman"/>
                <a:cs typeface="Times New Roman"/>
              </a:rPr>
              <a:t> </a:t>
            </a:r>
            <a:r>
              <a:rPr sz="4400" spc="-35" dirty="0">
                <a:latin typeface="Times New Roman"/>
                <a:cs typeface="Times New Roman"/>
              </a:rPr>
              <a:t>EM</a:t>
            </a:r>
            <a:endParaRPr sz="4400">
              <a:latin typeface="Times New Roman"/>
              <a:cs typeface="Times New Roman"/>
            </a:endParaRPr>
          </a:p>
          <a:p>
            <a:pPr marL="249554">
              <a:lnSpc>
                <a:spcPct val="100000"/>
              </a:lnSpc>
              <a:spcBef>
                <a:spcPts val="1915"/>
              </a:spcBef>
            </a:pPr>
            <a:r>
              <a:rPr sz="2200" spc="-10" dirty="0">
                <a:latin typeface="Times New Roman"/>
                <a:cs typeface="Times New Roman"/>
              </a:rPr>
              <a:t>Expectation-</a:t>
            </a:r>
            <a:r>
              <a:rPr sz="2200" spc="-20" dirty="0">
                <a:latin typeface="Times New Roman"/>
                <a:cs typeface="Times New Roman"/>
              </a:rPr>
              <a:t>step</a:t>
            </a:r>
            <a:endParaRPr sz="2200">
              <a:latin typeface="Times New Roman"/>
              <a:cs typeface="Times New Roman"/>
            </a:endParaRPr>
          </a:p>
          <a:p>
            <a:pPr marL="478155" indent="-228600">
              <a:lnSpc>
                <a:spcPct val="100000"/>
              </a:lnSpc>
              <a:spcBef>
                <a:spcPts val="730"/>
              </a:spcBef>
              <a:buFont typeface="Arial"/>
              <a:buChar char="•"/>
              <a:tabLst>
                <a:tab pos="478155" algn="l"/>
              </a:tabLst>
            </a:pPr>
            <a:r>
              <a:rPr sz="2200" dirty="0">
                <a:latin typeface="Times New Roman"/>
                <a:cs typeface="Times New Roman"/>
              </a:rPr>
              <a:t>Khởi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tạo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giá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trị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P(w</a:t>
            </a:r>
            <a:r>
              <a:rPr sz="2175" i="1" baseline="-21072" dirty="0">
                <a:latin typeface="Times New Roman"/>
                <a:cs typeface="Times New Roman"/>
              </a:rPr>
              <a:t>f</a:t>
            </a:r>
            <a:r>
              <a:rPr sz="2200" i="1" dirty="0">
                <a:latin typeface="Times New Roman"/>
                <a:cs typeface="Times New Roman"/>
              </a:rPr>
              <a:t>|w</a:t>
            </a:r>
            <a:r>
              <a:rPr sz="2175" i="1" baseline="-21072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ngẫu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nhiên</a:t>
            </a:r>
            <a:endParaRPr sz="2200">
              <a:latin typeface="Times New Roman"/>
              <a:cs typeface="Times New Roman"/>
            </a:endParaRPr>
          </a:p>
          <a:p>
            <a:pPr marL="478155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478155" algn="l"/>
              </a:tabLst>
            </a:pPr>
            <a:r>
              <a:rPr sz="2200" dirty="0">
                <a:latin typeface="Times New Roman"/>
                <a:cs typeface="Times New Roman"/>
              </a:rPr>
              <a:t>Tính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số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lần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tìm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thấy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w</a:t>
            </a:r>
            <a:r>
              <a:rPr sz="2175" i="1" baseline="-21072" dirty="0">
                <a:latin typeface="Times New Roman"/>
                <a:cs typeface="Times New Roman"/>
              </a:rPr>
              <a:t>f</a:t>
            </a:r>
            <a:r>
              <a:rPr sz="2175" i="1" spc="494" baseline="-2107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trong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tiếng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Pháp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khi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có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w</a:t>
            </a:r>
            <a:r>
              <a:rPr sz="2175" i="1" baseline="-21072" dirty="0">
                <a:latin typeface="Times New Roman"/>
                <a:cs typeface="Times New Roman"/>
              </a:rPr>
              <a:t>e</a:t>
            </a:r>
            <a:r>
              <a:rPr sz="2175" i="1" spc="-37" baseline="-2107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trong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tiếng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Anh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9767" y="2719882"/>
            <a:ext cx="1875155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065530" algn="l"/>
              </a:tabLst>
            </a:pPr>
            <a:r>
              <a:rPr sz="3450" i="1" spc="90" dirty="0">
                <a:latin typeface="Times New Roman"/>
                <a:cs typeface="Times New Roman"/>
              </a:rPr>
              <a:t>P</a:t>
            </a:r>
            <a:r>
              <a:rPr sz="3450" spc="90" dirty="0">
                <a:latin typeface="Times New Roman"/>
                <a:cs typeface="Times New Roman"/>
              </a:rPr>
              <a:t>(</a:t>
            </a:r>
            <a:r>
              <a:rPr sz="3450" i="1" spc="90" dirty="0">
                <a:latin typeface="Times New Roman"/>
                <a:cs typeface="Times New Roman"/>
              </a:rPr>
              <a:t>w</a:t>
            </a:r>
            <a:r>
              <a:rPr sz="3000" i="1" spc="135" baseline="-23611" dirty="0">
                <a:latin typeface="Times New Roman"/>
                <a:cs typeface="Times New Roman"/>
              </a:rPr>
              <a:t>f</a:t>
            </a:r>
            <a:r>
              <a:rPr sz="3000" i="1" baseline="-23611" dirty="0">
                <a:latin typeface="Times New Roman"/>
                <a:cs typeface="Times New Roman"/>
              </a:rPr>
              <a:t>	</a:t>
            </a:r>
            <a:r>
              <a:rPr sz="3450" dirty="0">
                <a:latin typeface="Times New Roman"/>
                <a:cs typeface="Times New Roman"/>
              </a:rPr>
              <a:t>|</a:t>
            </a:r>
            <a:r>
              <a:rPr sz="3450" spc="-140" dirty="0">
                <a:latin typeface="Times New Roman"/>
                <a:cs typeface="Times New Roman"/>
              </a:rPr>
              <a:t> </a:t>
            </a:r>
            <a:r>
              <a:rPr sz="3450" i="1" spc="-100" dirty="0">
                <a:latin typeface="Times New Roman"/>
                <a:cs typeface="Times New Roman"/>
              </a:rPr>
              <a:t>w</a:t>
            </a:r>
            <a:r>
              <a:rPr sz="3000" i="1" spc="-150" baseline="-23611" dirty="0">
                <a:latin typeface="Times New Roman"/>
                <a:cs typeface="Times New Roman"/>
              </a:rPr>
              <a:t>e</a:t>
            </a:r>
            <a:r>
              <a:rPr sz="3000" i="1" spc="-135" baseline="-23611" dirty="0">
                <a:latin typeface="Times New Roman"/>
                <a:cs typeface="Times New Roman"/>
              </a:rPr>
              <a:t> </a:t>
            </a:r>
            <a:r>
              <a:rPr sz="3450" spc="-50" dirty="0">
                <a:latin typeface="Times New Roman"/>
                <a:cs typeface="Times New Roman"/>
              </a:rPr>
              <a:t>)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2602" y="2719882"/>
            <a:ext cx="1402080" cy="67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750"/>
              </a:lnSpc>
              <a:spcBef>
                <a:spcPts val="105"/>
              </a:spcBef>
              <a:tabLst>
                <a:tab pos="588010" algn="l"/>
                <a:tab pos="1084580" algn="l"/>
              </a:tabLst>
            </a:pPr>
            <a:r>
              <a:rPr sz="3450" i="1" spc="-25" dirty="0">
                <a:latin typeface="Times New Roman"/>
                <a:cs typeface="Times New Roman"/>
              </a:rPr>
              <a:t>z</a:t>
            </a:r>
            <a:r>
              <a:rPr sz="3000" i="1" spc="-37" baseline="-23611" dirty="0">
                <a:latin typeface="Times New Roman"/>
                <a:cs typeface="Times New Roman"/>
              </a:rPr>
              <a:t>w</a:t>
            </a:r>
            <a:r>
              <a:rPr sz="3000" i="1" baseline="-23611" dirty="0">
                <a:latin typeface="Times New Roman"/>
                <a:cs typeface="Times New Roman"/>
              </a:rPr>
              <a:t>	</a:t>
            </a:r>
            <a:r>
              <a:rPr sz="3450" spc="-25" dirty="0">
                <a:latin typeface="Times New Roman"/>
                <a:cs typeface="Times New Roman"/>
              </a:rPr>
              <a:t>,</a:t>
            </a:r>
            <a:r>
              <a:rPr sz="3000" i="1" spc="-37" baseline="-23611" dirty="0">
                <a:latin typeface="Times New Roman"/>
                <a:cs typeface="Times New Roman"/>
              </a:rPr>
              <a:t>w</a:t>
            </a:r>
            <a:r>
              <a:rPr sz="3000" i="1" baseline="-23611" dirty="0">
                <a:latin typeface="Times New Roman"/>
                <a:cs typeface="Times New Roman"/>
              </a:rPr>
              <a:t>	</a:t>
            </a:r>
            <a:r>
              <a:rPr sz="3450" spc="-50" dirty="0">
                <a:latin typeface="Symbol"/>
                <a:cs typeface="Symbol"/>
              </a:rPr>
              <a:t></a:t>
            </a:r>
            <a:endParaRPr sz="3450">
              <a:latin typeface="Symbol"/>
              <a:cs typeface="Symbol"/>
            </a:endParaRPr>
          </a:p>
          <a:p>
            <a:pPr marL="43815" algn="ctr">
              <a:lnSpc>
                <a:spcPts val="1350"/>
              </a:lnSpc>
              <a:tabLst>
                <a:tab pos="490220" algn="l"/>
              </a:tabLst>
            </a:pPr>
            <a:r>
              <a:rPr sz="2175" i="1" spc="-75" baseline="-7662" dirty="0">
                <a:latin typeface="Times New Roman"/>
                <a:cs typeface="Times New Roman"/>
              </a:rPr>
              <a:t>f</a:t>
            </a:r>
            <a:r>
              <a:rPr sz="2175" i="1" baseline="-7662" dirty="0">
                <a:latin typeface="Times New Roman"/>
                <a:cs typeface="Times New Roman"/>
              </a:rPr>
              <a:t>	</a:t>
            </a:r>
            <a:r>
              <a:rPr sz="1450" i="1" spc="-50" dirty="0">
                <a:latin typeface="Times New Roman"/>
                <a:cs typeface="Times New Roman"/>
              </a:rPr>
              <a:t>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0025" y="2601162"/>
            <a:ext cx="494030" cy="815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150" spc="-50" dirty="0">
                <a:latin typeface="Symbol"/>
                <a:cs typeface="Symbol"/>
              </a:rPr>
              <a:t></a:t>
            </a:r>
            <a:endParaRPr sz="51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880" y="3350818"/>
            <a:ext cx="21329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Times New Roman"/>
                <a:cs typeface="Times New Roman"/>
              </a:rPr>
              <a:t>Maximization-</a:t>
            </a:r>
            <a:r>
              <a:rPr sz="2200" spc="-20" dirty="0">
                <a:latin typeface="Times New Roman"/>
                <a:cs typeface="Times New Roman"/>
              </a:rPr>
              <a:t>step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880" y="3780586"/>
            <a:ext cx="51638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latin typeface="Times New Roman"/>
                <a:cs typeface="Times New Roman"/>
              </a:rPr>
              <a:t>Đánh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giá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lại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xác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suất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dịch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từ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giá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trị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z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trên: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571" y="5494936"/>
            <a:ext cx="50349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Times New Roman"/>
                <a:cs typeface="Times New Roman"/>
              </a:rPr>
              <a:t>tổng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được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tính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trên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tất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cả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các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từ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tiếng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Pháp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v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00654" y="3320986"/>
            <a:ext cx="225044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70" dirty="0">
                <a:latin typeface="Times New Roman"/>
                <a:cs typeface="Times New Roman"/>
              </a:rPr>
              <a:t>(</a:t>
            </a:r>
            <a:r>
              <a:rPr sz="2000" i="1" spc="70" dirty="0">
                <a:latin typeface="Times New Roman"/>
                <a:cs typeface="Times New Roman"/>
              </a:rPr>
              <a:t>e</a:t>
            </a:r>
            <a:r>
              <a:rPr sz="2000" spc="70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f</a:t>
            </a:r>
            <a:r>
              <a:rPr sz="2000" i="1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i="1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i="1" dirty="0">
                <a:latin typeface="Times New Roman"/>
                <a:cs typeface="Times New Roman"/>
              </a:rPr>
              <a:t>w</a:t>
            </a:r>
            <a:r>
              <a:rPr sz="2175" i="1" baseline="-19157" dirty="0">
                <a:latin typeface="Times New Roman"/>
                <a:cs typeface="Times New Roman"/>
              </a:rPr>
              <a:t>e</a:t>
            </a:r>
            <a:r>
              <a:rPr sz="2175" i="1" spc="15" baseline="-19157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Symbol"/>
                <a:cs typeface="Symbol"/>
              </a:rPr>
              <a:t></a:t>
            </a:r>
            <a:r>
              <a:rPr sz="2000" i="1" spc="85" dirty="0">
                <a:latin typeface="Times New Roman"/>
                <a:cs typeface="Times New Roman"/>
              </a:rPr>
              <a:t>e</a:t>
            </a:r>
            <a:r>
              <a:rPr sz="2000" spc="85" dirty="0">
                <a:latin typeface="Times New Roman"/>
                <a:cs typeface="Times New Roman"/>
              </a:rPr>
              <a:t>,</a:t>
            </a:r>
            <a:r>
              <a:rPr sz="2000" i="1" spc="85" dirty="0">
                <a:latin typeface="Times New Roman"/>
                <a:cs typeface="Times New Roman"/>
              </a:rPr>
              <a:t>w</a:t>
            </a:r>
            <a:r>
              <a:rPr sz="2175" i="1" spc="127" baseline="-19157" dirty="0">
                <a:latin typeface="Times New Roman"/>
                <a:cs typeface="Times New Roman"/>
              </a:rPr>
              <a:t>f</a:t>
            </a:r>
            <a:r>
              <a:rPr sz="2175" i="1" spc="525" baseline="-1915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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i="1" spc="-50" dirty="0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68687" y="4638872"/>
            <a:ext cx="1395095" cy="0"/>
          </a:xfrm>
          <a:custGeom>
            <a:avLst/>
            <a:gdLst/>
            <a:ahLst/>
            <a:cxnLst/>
            <a:rect l="l" t="t" r="r" b="b"/>
            <a:pathLst>
              <a:path w="1395095">
                <a:moveTo>
                  <a:pt x="0" y="0"/>
                </a:moveTo>
                <a:lnTo>
                  <a:pt x="1394840" y="0"/>
                </a:lnTo>
              </a:path>
            </a:pathLst>
          </a:custGeom>
          <a:ln w="1696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219344" y="4978856"/>
            <a:ext cx="130810" cy="310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i="1" spc="-50" dirty="0">
                <a:latin typeface="Times New Roman"/>
                <a:cs typeface="Times New Roman"/>
              </a:rPr>
              <a:t>v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14" name="object 14"/>
          <p:cNvSpPr txBox="1"/>
          <p:nvPr/>
        </p:nvSpPr>
        <p:spPr>
          <a:xfrm>
            <a:off x="4755019" y="4434979"/>
            <a:ext cx="86106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7200" baseline="-8680" dirty="0">
                <a:latin typeface="Symbol"/>
                <a:cs typeface="Symbol"/>
              </a:rPr>
              <a:t></a:t>
            </a:r>
            <a:r>
              <a:rPr sz="7200" spc="412" baseline="-8680" dirty="0">
                <a:latin typeface="Times New Roman"/>
                <a:cs typeface="Times New Roman"/>
              </a:rPr>
              <a:t> </a:t>
            </a:r>
            <a:r>
              <a:rPr sz="3200" i="1" spc="-50" dirty="0">
                <a:latin typeface="Times New Roman"/>
                <a:cs typeface="Times New Roman"/>
              </a:rPr>
              <a:t>z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98643" y="3957141"/>
            <a:ext cx="4222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200" i="1" spc="80" dirty="0">
                <a:latin typeface="Times New Roman"/>
                <a:cs typeface="Times New Roman"/>
              </a:rPr>
              <a:t>z</a:t>
            </a:r>
            <a:r>
              <a:rPr sz="2775" i="1" spc="120" baseline="-24024" dirty="0">
                <a:latin typeface="Times New Roman"/>
                <a:cs typeface="Times New Roman"/>
              </a:rPr>
              <a:t>w</a:t>
            </a:r>
            <a:endParaRPr sz="2775" baseline="-2402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97703" y="4356112"/>
            <a:ext cx="45275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64490" algn="l"/>
              </a:tabLst>
            </a:pPr>
            <a:r>
              <a:rPr sz="1300" i="1" spc="-50" dirty="0">
                <a:latin typeface="Times New Roman"/>
                <a:cs typeface="Times New Roman"/>
              </a:rPr>
              <a:t>f</a:t>
            </a:r>
            <a:r>
              <a:rPr sz="1300" i="1" dirty="0">
                <a:latin typeface="Times New Roman"/>
                <a:cs typeface="Times New Roman"/>
              </a:rPr>
              <a:t>	</a:t>
            </a:r>
            <a:r>
              <a:rPr sz="1300" i="1" spc="-50" dirty="0">
                <a:latin typeface="Times New Roman"/>
                <a:cs typeface="Times New Roman"/>
              </a:rPr>
              <a:t>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62663" y="4910238"/>
            <a:ext cx="562610" cy="310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850" i="1" spc="90" dirty="0">
                <a:latin typeface="Times New Roman"/>
                <a:cs typeface="Times New Roman"/>
              </a:rPr>
              <a:t>v</a:t>
            </a:r>
            <a:r>
              <a:rPr sz="1850" spc="90" dirty="0">
                <a:latin typeface="Times New Roman"/>
                <a:cs typeface="Times New Roman"/>
              </a:rPr>
              <a:t>,</a:t>
            </a:r>
            <a:r>
              <a:rPr sz="1850" i="1" spc="90" dirty="0">
                <a:latin typeface="Times New Roman"/>
                <a:cs typeface="Times New Roman"/>
              </a:rPr>
              <a:t>w</a:t>
            </a:r>
            <a:r>
              <a:rPr sz="2775" i="1" spc="135" baseline="-13513" dirty="0">
                <a:latin typeface="Times New Roman"/>
                <a:cs typeface="Times New Roman"/>
              </a:rPr>
              <a:t>e</a:t>
            </a:r>
            <a:endParaRPr sz="2775" baseline="-13513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24093" y="4229061"/>
            <a:ext cx="257175" cy="310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30" dirty="0">
                <a:latin typeface="Times New Roman"/>
                <a:cs typeface="Times New Roman"/>
              </a:rPr>
              <a:t>,</a:t>
            </a:r>
            <a:r>
              <a:rPr sz="1850" i="1" spc="30" dirty="0">
                <a:latin typeface="Times New Roman"/>
                <a:cs typeface="Times New Roman"/>
              </a:rPr>
              <a:t>w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51163" y="4321428"/>
            <a:ext cx="21418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025525" algn="l"/>
              </a:tabLst>
            </a:pPr>
            <a:r>
              <a:rPr sz="3200" i="1" spc="120" dirty="0">
                <a:latin typeface="Times New Roman"/>
                <a:cs typeface="Times New Roman"/>
              </a:rPr>
              <a:t>P</a:t>
            </a:r>
            <a:r>
              <a:rPr sz="3200" spc="120" dirty="0">
                <a:latin typeface="Times New Roman"/>
                <a:cs typeface="Times New Roman"/>
              </a:rPr>
              <a:t>(</a:t>
            </a:r>
            <a:r>
              <a:rPr sz="3200" i="1" spc="120" dirty="0">
                <a:latin typeface="Times New Roman"/>
                <a:cs typeface="Times New Roman"/>
              </a:rPr>
              <a:t>w</a:t>
            </a:r>
            <a:r>
              <a:rPr sz="2775" i="1" spc="179" baseline="-24024" dirty="0">
                <a:latin typeface="Times New Roman"/>
                <a:cs typeface="Times New Roman"/>
              </a:rPr>
              <a:t>f</a:t>
            </a:r>
            <a:r>
              <a:rPr sz="2775" i="1" baseline="-24024" dirty="0">
                <a:latin typeface="Times New Roman"/>
                <a:cs typeface="Times New Roman"/>
              </a:rPr>
              <a:t>	</a:t>
            </a:r>
            <a:r>
              <a:rPr sz="3200" dirty="0">
                <a:latin typeface="Times New Roman"/>
                <a:cs typeface="Times New Roman"/>
              </a:rPr>
              <a:t>|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w</a:t>
            </a:r>
            <a:r>
              <a:rPr sz="2775" i="1" baseline="-24024" dirty="0">
                <a:latin typeface="Times New Roman"/>
                <a:cs typeface="Times New Roman"/>
              </a:rPr>
              <a:t>e</a:t>
            </a:r>
            <a:r>
              <a:rPr sz="2775" i="1" spc="7" baseline="-2402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)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Symbol"/>
                <a:cs typeface="Symbol"/>
              </a:rPr>
              <a:t></a:t>
            </a:r>
            <a:endParaRPr sz="32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915" y="630593"/>
            <a:ext cx="63087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Thuật</a:t>
            </a:r>
            <a:r>
              <a:rPr spc="-105" dirty="0"/>
              <a:t> </a:t>
            </a:r>
            <a:r>
              <a:rPr dirty="0"/>
              <a:t>toán</a:t>
            </a:r>
            <a:r>
              <a:rPr spc="-85" dirty="0"/>
              <a:t> </a:t>
            </a:r>
            <a:r>
              <a:rPr dirty="0"/>
              <a:t>gióng</a:t>
            </a:r>
            <a:r>
              <a:rPr spc="-90" dirty="0"/>
              <a:t> </a:t>
            </a:r>
            <a:r>
              <a:rPr dirty="0"/>
              <a:t>hàng</a:t>
            </a:r>
            <a:r>
              <a:rPr spc="-75" dirty="0"/>
              <a:t> </a:t>
            </a:r>
            <a:r>
              <a:rPr spc="-25" dirty="0"/>
              <a:t>từ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6240" y="1497647"/>
            <a:ext cx="8479155" cy="4030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2790190">
              <a:lnSpc>
                <a:spcPct val="114599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Khởi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tạo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tập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ngữ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liệu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gióng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hàng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câu. </a:t>
            </a:r>
            <a:r>
              <a:rPr sz="2400" dirty="0">
                <a:latin typeface="Arial"/>
                <a:cs typeface="Arial"/>
              </a:rPr>
              <a:t>Cho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(E,F)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cặp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(là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bead).</a:t>
            </a:r>
            <a:endParaRPr sz="2400">
              <a:latin typeface="Arial"/>
              <a:cs typeface="Arial"/>
            </a:endParaRPr>
          </a:p>
          <a:p>
            <a:pPr marL="647065" indent="-57086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647065" algn="l"/>
              </a:tabLst>
            </a:pPr>
            <a:r>
              <a:rPr sz="2400" dirty="0">
                <a:latin typeface="Arial"/>
                <a:cs typeface="Arial"/>
              </a:rPr>
              <a:t>Khởi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tạo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ngẫu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nhiên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p(f|e),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f</a:t>
            </a:r>
            <a:r>
              <a:rPr sz="2400" spc="-55" dirty="0">
                <a:latin typeface="Symbol"/>
                <a:cs typeface="Symbol"/>
              </a:rPr>
              <a:t></a:t>
            </a:r>
            <a:r>
              <a:rPr sz="2400" spc="-55" dirty="0">
                <a:latin typeface="Arial"/>
                <a:cs typeface="Arial"/>
              </a:rPr>
              <a:t>F,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20" dirty="0">
                <a:latin typeface="Symbol"/>
                <a:cs typeface="Symbol"/>
              </a:rPr>
              <a:t></a:t>
            </a:r>
            <a:r>
              <a:rPr sz="2400" spc="-20" dirty="0">
                <a:latin typeface="Arial"/>
                <a:cs typeface="Arial"/>
              </a:rPr>
              <a:t>E.</a:t>
            </a:r>
            <a:endParaRPr sz="2400">
              <a:latin typeface="Arial"/>
              <a:cs typeface="Arial"/>
            </a:endParaRPr>
          </a:p>
          <a:p>
            <a:pPr marL="647065" indent="-570865">
              <a:lnSpc>
                <a:spcPct val="100000"/>
              </a:lnSpc>
              <a:spcBef>
                <a:spcPts val="420"/>
              </a:spcBef>
              <a:buAutoNum type="arabicPeriod"/>
              <a:tabLst>
                <a:tab pos="647065" algn="l"/>
              </a:tabLst>
            </a:pPr>
            <a:r>
              <a:rPr sz="2400" dirty="0">
                <a:latin typeface="Arial"/>
                <a:cs typeface="Arial"/>
              </a:rPr>
              <a:t>Đếm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trên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tập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ngữ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liệu:</a:t>
            </a:r>
            <a:endParaRPr sz="2400">
              <a:latin typeface="Arial"/>
              <a:cs typeface="Arial"/>
            </a:endParaRPr>
          </a:p>
          <a:p>
            <a:pPr marL="2177415">
              <a:lnSpc>
                <a:spcPts val="2845"/>
              </a:lnSpc>
              <a:spcBef>
                <a:spcPts val="420"/>
              </a:spcBef>
            </a:pPr>
            <a:r>
              <a:rPr sz="2400" dirty="0">
                <a:latin typeface="Arial"/>
                <a:cs typeface="Arial"/>
              </a:rPr>
              <a:t>c(f,e)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</a:t>
            </a:r>
            <a:r>
              <a:rPr sz="2400" baseline="-20833" dirty="0">
                <a:latin typeface="Arial"/>
                <a:cs typeface="Arial"/>
              </a:rPr>
              <a:t>(E,F);e</a:t>
            </a:r>
            <a:r>
              <a:rPr sz="2400" baseline="-20833" dirty="0">
                <a:latin typeface="Symbol"/>
                <a:cs typeface="Symbol"/>
              </a:rPr>
              <a:t></a:t>
            </a:r>
            <a:r>
              <a:rPr sz="2400" baseline="-20833" dirty="0">
                <a:latin typeface="Arial"/>
                <a:cs typeface="Arial"/>
              </a:rPr>
              <a:t>E,f</a:t>
            </a:r>
            <a:r>
              <a:rPr sz="2400" baseline="-20833" dirty="0">
                <a:latin typeface="Symbol"/>
                <a:cs typeface="Symbol"/>
              </a:rPr>
              <a:t></a:t>
            </a:r>
            <a:r>
              <a:rPr sz="2400" baseline="-20833" dirty="0">
                <a:latin typeface="Arial"/>
                <a:cs typeface="Arial"/>
              </a:rPr>
              <a:t>F</a:t>
            </a:r>
            <a:r>
              <a:rPr sz="2400" spc="300" baseline="-20833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p(f|e)</a:t>
            </a:r>
            <a:endParaRPr sz="2400">
              <a:latin typeface="Arial"/>
              <a:cs typeface="Arial"/>
            </a:endParaRPr>
          </a:p>
          <a:p>
            <a:pPr marL="915669" marR="106680" indent="-413384">
              <a:lnSpc>
                <a:spcPct val="80000"/>
              </a:lnSpc>
              <a:spcBef>
                <a:spcPts val="540"/>
              </a:spcBef>
            </a:pPr>
            <a:r>
              <a:rPr sz="2400" dirty="0">
                <a:latin typeface="Arial"/>
                <a:cs typeface="Arial"/>
              </a:rPr>
              <a:t>với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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cặp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gióng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hàng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(E,F),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kiểm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xem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và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f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trong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không.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Nếu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đúng,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bổ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p(f|e).</a:t>
            </a:r>
            <a:endParaRPr sz="2400">
              <a:latin typeface="Arial"/>
              <a:cs typeface="Arial"/>
            </a:endParaRPr>
          </a:p>
          <a:p>
            <a:pPr marL="647065" indent="-570865">
              <a:lnSpc>
                <a:spcPct val="100000"/>
              </a:lnSpc>
              <a:spcBef>
                <a:spcPts val="420"/>
              </a:spcBef>
              <a:buAutoNum type="arabicPeriod" startAt="3"/>
              <a:tabLst>
                <a:tab pos="647065" algn="l"/>
              </a:tabLst>
            </a:pPr>
            <a:r>
              <a:rPr sz="2400" dirty="0">
                <a:latin typeface="Arial"/>
                <a:cs typeface="Arial"/>
              </a:rPr>
              <a:t>Đánh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giá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lại:</a:t>
            </a:r>
            <a:endParaRPr sz="2400">
              <a:latin typeface="Arial"/>
              <a:cs typeface="Arial"/>
            </a:endParaRPr>
          </a:p>
          <a:p>
            <a:pPr marL="662940">
              <a:lnSpc>
                <a:spcPct val="100000"/>
              </a:lnSpc>
              <a:spcBef>
                <a:spcPts val="430"/>
              </a:spcBef>
              <a:tabLst>
                <a:tab pos="3608704" algn="l"/>
              </a:tabLst>
            </a:pPr>
            <a:r>
              <a:rPr sz="2400" dirty="0">
                <a:latin typeface="Arial"/>
                <a:cs typeface="Arial"/>
              </a:rPr>
              <a:t>p(f|e)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c(f,e)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c(e)</a:t>
            </a:r>
            <a:r>
              <a:rPr sz="2400" dirty="0">
                <a:latin typeface="Arial"/>
                <a:cs typeface="Arial"/>
              </a:rPr>
              <a:t>	[c(e)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</a:t>
            </a:r>
            <a:r>
              <a:rPr sz="2400" baseline="-20833" dirty="0">
                <a:latin typeface="Arial"/>
                <a:cs typeface="Arial"/>
              </a:rPr>
              <a:t>f</a:t>
            </a:r>
            <a:r>
              <a:rPr sz="2400" spc="322" baseline="-20833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c(f,e)]</a:t>
            </a:r>
            <a:endParaRPr sz="2400">
              <a:latin typeface="Arial"/>
              <a:cs typeface="Arial"/>
            </a:endParaRPr>
          </a:p>
          <a:p>
            <a:pPr marL="647065" indent="-570865">
              <a:lnSpc>
                <a:spcPct val="100000"/>
              </a:lnSpc>
              <a:spcBef>
                <a:spcPts val="420"/>
              </a:spcBef>
              <a:buAutoNum type="arabicPeriod" startAt="4"/>
              <a:tabLst>
                <a:tab pos="647065" algn="l"/>
              </a:tabLst>
            </a:pPr>
            <a:r>
              <a:rPr sz="2400" dirty="0">
                <a:latin typeface="Arial"/>
                <a:cs typeface="Arial"/>
              </a:rPr>
              <a:t>Lặp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đến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p(f|e)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đổi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ít.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248" y="410781"/>
            <a:ext cx="6276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Cách</a:t>
            </a:r>
            <a:r>
              <a:rPr spc="-70" dirty="0"/>
              <a:t> </a:t>
            </a:r>
            <a:r>
              <a:rPr dirty="0"/>
              <a:t>gióng</a:t>
            </a:r>
            <a:r>
              <a:rPr spc="-50" dirty="0"/>
              <a:t> </a:t>
            </a:r>
            <a:r>
              <a:rPr dirty="0"/>
              <a:t>hàng</a:t>
            </a:r>
            <a:r>
              <a:rPr spc="-40" dirty="0"/>
              <a:t> </a:t>
            </a:r>
            <a:r>
              <a:rPr dirty="0"/>
              <a:t>tốt</a:t>
            </a:r>
            <a:r>
              <a:rPr spc="-40" dirty="0"/>
              <a:t> </a:t>
            </a:r>
            <a:r>
              <a:rPr spc="-20" dirty="0"/>
              <a:t>nhất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186" y="1491416"/>
            <a:ext cx="6965315" cy="1687830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90"/>
              </a:spcBef>
            </a:pPr>
            <a:r>
              <a:rPr sz="2800" dirty="0">
                <a:latin typeface="Arial"/>
                <a:cs typeface="Arial"/>
              </a:rPr>
              <a:t>Với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mỗi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cặp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(E,F),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tìm</a:t>
            </a:r>
            <a:endParaRPr sz="2800">
              <a:latin typeface="Arial"/>
              <a:cs typeface="Arial"/>
            </a:endParaRPr>
          </a:p>
          <a:p>
            <a:pPr marL="135890">
              <a:lnSpc>
                <a:spcPct val="100000"/>
              </a:lnSpc>
              <a:spcBef>
                <a:spcPts val="1210"/>
              </a:spcBef>
            </a:pPr>
            <a:r>
              <a:rPr sz="2600" dirty="0">
                <a:latin typeface="Arial"/>
                <a:cs typeface="Arial"/>
              </a:rPr>
              <a:t>A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argmax</a:t>
            </a:r>
            <a:r>
              <a:rPr sz="2550" baseline="-21241" dirty="0">
                <a:latin typeface="Arial"/>
                <a:cs typeface="Arial"/>
              </a:rPr>
              <a:t>A</a:t>
            </a:r>
            <a:r>
              <a:rPr sz="2550" spc="187" baseline="-21241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P(A|F,E)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argmax</a:t>
            </a:r>
            <a:r>
              <a:rPr sz="2550" baseline="-21241" dirty="0">
                <a:latin typeface="Arial"/>
                <a:cs typeface="Arial"/>
              </a:rPr>
              <a:t>A</a:t>
            </a:r>
            <a:r>
              <a:rPr sz="2550" spc="187" baseline="-21241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P(F,A|E)/P(F)</a:t>
            </a:r>
            <a:endParaRPr sz="2600">
              <a:latin typeface="Arial"/>
              <a:cs typeface="Arial"/>
            </a:endParaRPr>
          </a:p>
          <a:p>
            <a:pPr marL="405130">
              <a:lnSpc>
                <a:spcPct val="100000"/>
              </a:lnSpc>
              <a:spcBef>
                <a:spcPts val="985"/>
              </a:spcBef>
            </a:pPr>
            <a:r>
              <a:rPr sz="2600" dirty="0">
                <a:latin typeface="Arial"/>
                <a:cs typeface="Arial"/>
              </a:rPr>
              <a:t>=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argmax</a:t>
            </a:r>
            <a:r>
              <a:rPr sz="2550" baseline="-21241" dirty="0">
                <a:latin typeface="Arial"/>
                <a:cs typeface="Arial"/>
              </a:rPr>
              <a:t>A</a:t>
            </a:r>
            <a:r>
              <a:rPr sz="2550" spc="202" baseline="-21241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P(F,A|E)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1057" y="3545915"/>
            <a:ext cx="74295" cy="288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spc="-50" dirty="0">
                <a:latin typeface="Arial"/>
                <a:cs typeface="Arial"/>
              </a:rPr>
              <a:t>j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1182542" y="3271380"/>
            <a:ext cx="52089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Arial"/>
                <a:cs typeface="Arial"/>
              </a:rPr>
              <a:t>=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argmax</a:t>
            </a:r>
            <a:r>
              <a:rPr sz="2550" baseline="-21241" dirty="0">
                <a:latin typeface="Arial"/>
                <a:cs typeface="Arial"/>
              </a:rPr>
              <a:t>A</a:t>
            </a:r>
            <a:r>
              <a:rPr sz="2550" spc="202" baseline="-2124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dirty="0">
                <a:latin typeface="Symbol"/>
                <a:cs typeface="Symbol"/>
              </a:rPr>
              <a:t>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/</a:t>
            </a:r>
            <a:r>
              <a:rPr sz="2600" spc="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(l+1)</a:t>
            </a:r>
            <a:r>
              <a:rPr sz="2550" baseline="26143" dirty="0">
                <a:latin typeface="Arial"/>
                <a:cs typeface="Arial"/>
              </a:rPr>
              <a:t>m</a:t>
            </a:r>
            <a:r>
              <a:rPr sz="2550" spc="397" baseline="26143" dirty="0"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</a:t>
            </a:r>
            <a:r>
              <a:rPr sz="2550" baseline="-21241" dirty="0">
                <a:latin typeface="Arial"/>
                <a:cs typeface="Arial"/>
              </a:rPr>
              <a:t>j=1..m</a:t>
            </a:r>
            <a:r>
              <a:rPr sz="2550" spc="442" baseline="-21241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p(f</a:t>
            </a:r>
            <a:r>
              <a:rPr sz="2550" spc="-15" baseline="-21241" dirty="0">
                <a:latin typeface="Arial"/>
                <a:cs typeface="Arial"/>
              </a:rPr>
              <a:t>j</a:t>
            </a:r>
            <a:r>
              <a:rPr sz="2600" spc="-10" dirty="0">
                <a:latin typeface="Arial"/>
                <a:cs typeface="Arial"/>
              </a:rPr>
              <a:t>|e</a:t>
            </a:r>
            <a:r>
              <a:rPr sz="2550" spc="-15" baseline="-21241" dirty="0">
                <a:latin typeface="Arial"/>
                <a:cs typeface="Arial"/>
              </a:rPr>
              <a:t>a</a:t>
            </a:r>
            <a:r>
              <a:rPr sz="2550" spc="-127" baseline="-21241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))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7886" y="3667878"/>
            <a:ext cx="7148830" cy="203390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1035"/>
              </a:spcBef>
              <a:tabLst>
                <a:tab pos="2065655" algn="l"/>
              </a:tabLst>
            </a:pPr>
            <a:r>
              <a:rPr sz="2600" dirty="0">
                <a:latin typeface="Arial"/>
                <a:cs typeface="Arial"/>
              </a:rPr>
              <a:t>=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argmax</a:t>
            </a:r>
            <a:r>
              <a:rPr sz="2550" spc="-15" baseline="-21241" dirty="0">
                <a:latin typeface="Arial"/>
                <a:cs typeface="Arial"/>
              </a:rPr>
              <a:t>A</a:t>
            </a:r>
            <a:r>
              <a:rPr sz="2550" baseline="-21241" dirty="0">
                <a:latin typeface="Arial"/>
                <a:cs typeface="Arial"/>
              </a:rPr>
              <a:t>	</a:t>
            </a:r>
            <a:r>
              <a:rPr sz="2600" spc="-10" dirty="0">
                <a:latin typeface="Symbol"/>
                <a:cs typeface="Symbol"/>
              </a:rPr>
              <a:t></a:t>
            </a:r>
            <a:r>
              <a:rPr sz="2550" spc="-15" baseline="-21241" dirty="0">
                <a:latin typeface="Arial"/>
                <a:cs typeface="Arial"/>
              </a:rPr>
              <a:t>j=1..m</a:t>
            </a:r>
            <a:r>
              <a:rPr sz="2600" spc="-10" dirty="0">
                <a:latin typeface="Arial"/>
                <a:cs typeface="Arial"/>
              </a:rPr>
              <a:t>p(f</a:t>
            </a:r>
            <a:r>
              <a:rPr sz="2550" spc="-15" baseline="-21241" dirty="0">
                <a:latin typeface="Arial"/>
                <a:cs typeface="Arial"/>
              </a:rPr>
              <a:t>j</a:t>
            </a:r>
            <a:r>
              <a:rPr sz="2600" spc="-10" dirty="0">
                <a:latin typeface="Arial"/>
                <a:cs typeface="Arial"/>
              </a:rPr>
              <a:t>|e</a:t>
            </a:r>
            <a:r>
              <a:rPr sz="2550" spc="-15" baseline="-21241" dirty="0">
                <a:latin typeface="Arial"/>
                <a:cs typeface="Arial"/>
              </a:rPr>
              <a:t>a</a:t>
            </a:r>
            <a:r>
              <a:rPr sz="2550" spc="-15" baseline="-42483" dirty="0">
                <a:latin typeface="Arial"/>
                <a:cs typeface="Arial"/>
              </a:rPr>
              <a:t>j</a:t>
            </a:r>
            <a:r>
              <a:rPr sz="2600" spc="-1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252095" marR="17780" indent="-227329">
              <a:lnSpc>
                <a:spcPts val="3020"/>
              </a:lnSpc>
              <a:spcBef>
                <a:spcPts val="1385"/>
              </a:spcBef>
              <a:buChar char="•"/>
              <a:tabLst>
                <a:tab pos="254000" algn="l"/>
              </a:tabLst>
            </a:pPr>
            <a:r>
              <a:rPr sz="2800" dirty="0">
                <a:latin typeface="Arial"/>
                <a:cs typeface="Arial"/>
              </a:rPr>
              <a:t>Sử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thuật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toán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lập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trình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động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kiểu 	</a:t>
            </a:r>
            <a:r>
              <a:rPr sz="2800" spc="-10" dirty="0">
                <a:latin typeface="Arial"/>
                <a:cs typeface="Arial"/>
              </a:rPr>
              <a:t>Viterbi.</a:t>
            </a:r>
            <a:endParaRPr sz="2800">
              <a:latin typeface="Arial"/>
              <a:cs typeface="Arial"/>
            </a:endParaRPr>
          </a:p>
          <a:p>
            <a:pPr marL="252729" indent="-227329">
              <a:lnSpc>
                <a:spcPct val="100000"/>
              </a:lnSpc>
              <a:spcBef>
                <a:spcPts val="969"/>
              </a:spcBef>
              <a:buChar char="•"/>
              <a:tabLst>
                <a:tab pos="252729" algn="l"/>
              </a:tabLst>
            </a:pPr>
            <a:r>
              <a:rPr sz="2800" dirty="0">
                <a:latin typeface="Arial"/>
                <a:cs typeface="Arial"/>
              </a:rPr>
              <a:t>Tính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lại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p(f|e)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80" y="475106"/>
            <a:ext cx="22625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Đánh</a:t>
            </a:r>
            <a:r>
              <a:rPr spc="-30" dirty="0"/>
              <a:t> </a:t>
            </a:r>
            <a:r>
              <a:rPr spc="-25" dirty="0"/>
              <a:t>giá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333055"/>
            <a:ext cx="7989570" cy="451675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dirty="0">
                <a:latin typeface="Arial"/>
                <a:cs typeface="Arial"/>
              </a:rPr>
              <a:t>Đánh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giá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dựa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trên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tập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ngữ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liệu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Hansard: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42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48%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tiếng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Pháp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được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dịch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đúng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ts val="2870"/>
              </a:lnSpc>
              <a:spcBef>
                <a:spcPts val="42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2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loại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lỗi:</a:t>
            </a:r>
            <a:endParaRPr sz="2400">
              <a:latin typeface="Arial"/>
              <a:cs typeface="Arial"/>
            </a:endParaRPr>
          </a:p>
          <a:p>
            <a:pPr marL="697865" lvl="1" indent="-227965">
              <a:lnSpc>
                <a:spcPts val="2630"/>
              </a:lnSpc>
              <a:buChar char="•"/>
              <a:tabLst>
                <a:tab pos="697865" algn="l"/>
              </a:tabLst>
            </a:pPr>
            <a:r>
              <a:rPr sz="2200" dirty="0">
                <a:latin typeface="Arial"/>
                <a:cs typeface="Arial"/>
              </a:rPr>
              <a:t>Dịch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sai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nghĩa:</a:t>
            </a:r>
            <a:endParaRPr sz="2200">
              <a:latin typeface="Arial"/>
              <a:cs typeface="Arial"/>
            </a:endParaRPr>
          </a:p>
          <a:p>
            <a:pPr marL="1155065" lvl="2" indent="-227965">
              <a:lnSpc>
                <a:spcPts val="2515"/>
              </a:lnSpc>
              <a:buChar char="•"/>
              <a:tabLst>
                <a:tab pos="1155065" algn="l"/>
              </a:tabLst>
            </a:pP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Permettez</a:t>
            </a:r>
            <a:r>
              <a:rPr sz="2100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que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je</a:t>
            </a:r>
            <a:r>
              <a:rPr sz="2100" spc="-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donne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un</a:t>
            </a:r>
            <a:r>
              <a:rPr sz="2100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example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à</a:t>
            </a:r>
            <a:r>
              <a:rPr sz="2100" spc="-10" dirty="0">
                <a:solidFill>
                  <a:srgbClr val="008000"/>
                </a:solidFill>
                <a:latin typeface="Arial"/>
                <a:cs typeface="Arial"/>
              </a:rPr>
              <a:t> chambre</a:t>
            </a:r>
            <a:endParaRPr sz="210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buChar char="•"/>
              <a:tabLst>
                <a:tab pos="1155065" algn="l"/>
              </a:tabLst>
            </a:pPr>
            <a:r>
              <a:rPr sz="2100" dirty="0">
                <a:solidFill>
                  <a:srgbClr val="FC0128"/>
                </a:solidFill>
                <a:latin typeface="Arial"/>
                <a:cs typeface="Arial"/>
              </a:rPr>
              <a:t>Let</a:t>
            </a:r>
            <a:r>
              <a:rPr sz="2100" spc="-20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C0128"/>
                </a:solidFill>
                <a:latin typeface="Arial"/>
                <a:cs typeface="Arial"/>
              </a:rPr>
              <a:t>me</a:t>
            </a:r>
            <a:r>
              <a:rPr sz="2100" spc="-30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C0128"/>
                </a:solidFill>
                <a:latin typeface="Arial"/>
                <a:cs typeface="Arial"/>
              </a:rPr>
              <a:t>give</a:t>
            </a:r>
            <a:r>
              <a:rPr sz="2100" spc="-15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C0128"/>
                </a:solidFill>
                <a:latin typeface="Arial"/>
                <a:cs typeface="Arial"/>
              </a:rPr>
              <a:t>an</a:t>
            </a:r>
            <a:r>
              <a:rPr sz="2100" spc="-25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C0128"/>
                </a:solidFill>
                <a:latin typeface="Arial"/>
                <a:cs typeface="Arial"/>
              </a:rPr>
              <a:t>example</a:t>
            </a:r>
            <a:r>
              <a:rPr sz="2100" spc="-30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C0128"/>
                </a:solidFill>
                <a:latin typeface="Arial"/>
                <a:cs typeface="Arial"/>
              </a:rPr>
              <a:t>in</a:t>
            </a:r>
            <a:r>
              <a:rPr sz="2100" spc="-15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C0128"/>
                </a:solidFill>
                <a:latin typeface="Arial"/>
                <a:cs typeface="Arial"/>
              </a:rPr>
              <a:t>the</a:t>
            </a:r>
            <a:r>
              <a:rPr sz="2100" spc="-30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C0128"/>
                </a:solidFill>
                <a:latin typeface="Arial"/>
                <a:cs typeface="Arial"/>
              </a:rPr>
              <a:t>House</a:t>
            </a:r>
            <a:r>
              <a:rPr sz="2100" spc="-25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C0128"/>
                </a:solidFill>
                <a:latin typeface="Arial"/>
                <a:cs typeface="Arial"/>
              </a:rPr>
              <a:t>(incorrect</a:t>
            </a:r>
            <a:r>
              <a:rPr sz="2100" spc="-15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C0128"/>
                </a:solidFill>
                <a:latin typeface="Arial"/>
                <a:cs typeface="Arial"/>
              </a:rPr>
              <a:t>decoding)</a:t>
            </a:r>
            <a:endParaRPr sz="210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buChar char="•"/>
              <a:tabLst>
                <a:tab pos="1155065" algn="l"/>
              </a:tabLst>
            </a:pP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(Let</a:t>
            </a:r>
            <a:r>
              <a:rPr sz="2100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me</a:t>
            </a:r>
            <a:r>
              <a:rPr sz="2100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give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the</a:t>
            </a:r>
            <a:r>
              <a:rPr sz="2100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House</a:t>
            </a:r>
            <a:r>
              <a:rPr sz="2100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an</a:t>
            </a:r>
            <a:r>
              <a:rPr sz="2100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8000"/>
                </a:solidFill>
                <a:latin typeface="Arial"/>
                <a:cs typeface="Arial"/>
              </a:rPr>
              <a:t>example)</a:t>
            </a:r>
            <a:endParaRPr sz="21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660"/>
              </a:spcBef>
              <a:buFont typeface="Arial"/>
              <a:buChar char="•"/>
            </a:pPr>
            <a:endParaRPr sz="2100">
              <a:latin typeface="Arial"/>
              <a:cs typeface="Arial"/>
            </a:endParaRPr>
          </a:p>
          <a:p>
            <a:pPr marL="697865" lvl="1" indent="-227965">
              <a:lnSpc>
                <a:spcPts val="2635"/>
              </a:lnSpc>
              <a:spcBef>
                <a:spcPts val="5"/>
              </a:spcBef>
              <a:buChar char="•"/>
              <a:tabLst>
                <a:tab pos="697865" algn="l"/>
              </a:tabLst>
            </a:pPr>
            <a:r>
              <a:rPr sz="2200" dirty="0">
                <a:latin typeface="Arial"/>
                <a:cs typeface="Arial"/>
              </a:rPr>
              <a:t>Dịch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sai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ngữ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pháp:</a:t>
            </a:r>
            <a:endParaRPr sz="2200">
              <a:latin typeface="Arial"/>
              <a:cs typeface="Arial"/>
            </a:endParaRPr>
          </a:p>
          <a:p>
            <a:pPr marL="1155065" lvl="2" indent="-227965">
              <a:lnSpc>
                <a:spcPts val="2515"/>
              </a:lnSpc>
              <a:buChar char="•"/>
              <a:tabLst>
                <a:tab pos="1155065" algn="l"/>
              </a:tabLst>
            </a:pPr>
            <a:r>
              <a:rPr sz="2100" spc="-10" dirty="0">
                <a:solidFill>
                  <a:srgbClr val="008000"/>
                </a:solidFill>
                <a:latin typeface="Arial"/>
                <a:cs typeface="Arial"/>
              </a:rPr>
              <a:t>Vous</a:t>
            </a:r>
            <a:r>
              <a:rPr sz="2100" spc="-5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avez</a:t>
            </a:r>
            <a:r>
              <a:rPr sz="2100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besoin</a:t>
            </a:r>
            <a:r>
              <a:rPr sz="2100" spc="-6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de</a:t>
            </a:r>
            <a:r>
              <a:rPr sz="2100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toute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l’aide</a:t>
            </a:r>
            <a:r>
              <a:rPr sz="2100" spc="-5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008000"/>
                </a:solidFill>
                <a:latin typeface="Arial"/>
                <a:cs typeface="Arial"/>
              </a:rPr>
              <a:t>disponsible</a:t>
            </a:r>
            <a:endParaRPr sz="2100">
              <a:latin typeface="Arial"/>
              <a:cs typeface="Arial"/>
            </a:endParaRPr>
          </a:p>
          <a:p>
            <a:pPr marL="1155700" marR="591820" lvl="2" indent="-228600">
              <a:lnSpc>
                <a:spcPts val="2020"/>
              </a:lnSpc>
              <a:spcBef>
                <a:spcPts val="480"/>
              </a:spcBef>
              <a:buChar char="•"/>
              <a:tabLst>
                <a:tab pos="1155700" algn="l"/>
              </a:tabLst>
            </a:pPr>
            <a:r>
              <a:rPr sz="2100" spc="-45" dirty="0">
                <a:solidFill>
                  <a:srgbClr val="FC0128"/>
                </a:solidFill>
                <a:latin typeface="Arial"/>
                <a:cs typeface="Arial"/>
              </a:rPr>
              <a:t>You</a:t>
            </a:r>
            <a:r>
              <a:rPr sz="2100" spc="-55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C0128"/>
                </a:solidFill>
                <a:latin typeface="Arial"/>
                <a:cs typeface="Arial"/>
              </a:rPr>
              <a:t>need</a:t>
            </a:r>
            <a:r>
              <a:rPr sz="2100" spc="-40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C0128"/>
                </a:solidFill>
                <a:latin typeface="Arial"/>
                <a:cs typeface="Arial"/>
              </a:rPr>
              <a:t>all</a:t>
            </a:r>
            <a:r>
              <a:rPr sz="2100" spc="-25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C0128"/>
                </a:solidFill>
                <a:latin typeface="Arial"/>
                <a:cs typeface="Arial"/>
              </a:rPr>
              <a:t>of</a:t>
            </a:r>
            <a:r>
              <a:rPr sz="2100" spc="-25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C0128"/>
                </a:solidFill>
                <a:latin typeface="Arial"/>
                <a:cs typeface="Arial"/>
              </a:rPr>
              <a:t>the</a:t>
            </a:r>
            <a:r>
              <a:rPr sz="2100" spc="-35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C0128"/>
                </a:solidFill>
                <a:latin typeface="Arial"/>
                <a:cs typeface="Arial"/>
              </a:rPr>
              <a:t>benefits</a:t>
            </a:r>
            <a:r>
              <a:rPr sz="2100" spc="-30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FC0128"/>
                </a:solidFill>
                <a:latin typeface="Arial"/>
                <a:cs typeface="Arial"/>
              </a:rPr>
              <a:t>available</a:t>
            </a:r>
            <a:r>
              <a:rPr sz="2100" spc="-50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100" spc="-10" dirty="0">
                <a:solidFill>
                  <a:srgbClr val="FC0128"/>
                </a:solidFill>
                <a:latin typeface="Arial"/>
                <a:cs typeface="Arial"/>
              </a:rPr>
              <a:t>(ungrammatical decoding)</a:t>
            </a:r>
            <a:endParaRPr sz="2100">
              <a:latin typeface="Arial"/>
              <a:cs typeface="Arial"/>
            </a:endParaRPr>
          </a:p>
          <a:p>
            <a:pPr marL="1155065" lvl="2" indent="-227965">
              <a:lnSpc>
                <a:spcPct val="100000"/>
              </a:lnSpc>
              <a:spcBef>
                <a:spcPts val="15"/>
              </a:spcBef>
              <a:buChar char="•"/>
              <a:tabLst>
                <a:tab pos="1155065" algn="l"/>
              </a:tabLst>
            </a:pPr>
            <a:r>
              <a:rPr sz="2100" spc="-35" dirty="0">
                <a:solidFill>
                  <a:srgbClr val="008000"/>
                </a:solidFill>
                <a:latin typeface="Arial"/>
                <a:cs typeface="Arial"/>
              </a:rPr>
              <a:t>(You 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need</a:t>
            </a:r>
            <a:r>
              <a:rPr sz="2100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all</a:t>
            </a:r>
            <a:r>
              <a:rPr sz="2100" spc="-3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the</a:t>
            </a:r>
            <a:r>
              <a:rPr sz="2100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help</a:t>
            </a:r>
            <a:r>
              <a:rPr sz="2100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you</a:t>
            </a:r>
            <a:r>
              <a:rPr sz="2100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008000"/>
                </a:solidFill>
                <a:latin typeface="Arial"/>
                <a:cs typeface="Arial"/>
              </a:rPr>
              <a:t>can</a:t>
            </a:r>
            <a:r>
              <a:rPr sz="2100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008000"/>
                </a:solidFill>
                <a:latin typeface="Arial"/>
                <a:cs typeface="Arial"/>
              </a:rPr>
              <a:t>get)</a:t>
            </a:r>
            <a:endParaRPr sz="21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248" y="726236"/>
            <a:ext cx="13931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Lý</a:t>
            </a:r>
            <a:r>
              <a:rPr spc="-10" dirty="0"/>
              <a:t> </a:t>
            </a:r>
            <a:r>
              <a:rPr spc="-25" dirty="0"/>
              <a:t>do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242" y="1576831"/>
            <a:ext cx="8054757" cy="372046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0665" marR="488950" indent="-228600" algn="just">
              <a:lnSpc>
                <a:spcPct val="90000"/>
              </a:lnSpc>
              <a:spcBef>
                <a:spcPts val="415"/>
              </a:spcBef>
              <a:buChar char="•"/>
              <a:tabLst>
                <a:tab pos="240665" algn="l"/>
              </a:tabLst>
            </a:pPr>
            <a:r>
              <a:rPr sz="2600" dirty="0">
                <a:solidFill>
                  <a:srgbClr val="0D33F1"/>
                </a:solidFill>
                <a:latin typeface="Arial"/>
                <a:cs typeface="Arial"/>
              </a:rPr>
              <a:t>Hiện</a:t>
            </a:r>
            <a:r>
              <a:rPr sz="2600" spc="-4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D33F1"/>
                </a:solidFill>
                <a:latin typeface="Arial"/>
                <a:cs typeface="Arial"/>
              </a:rPr>
              <a:t>tượng</a:t>
            </a:r>
            <a:r>
              <a:rPr sz="2600" spc="-2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D33F1"/>
                </a:solidFill>
                <a:latin typeface="Arial"/>
                <a:cs typeface="Arial"/>
              </a:rPr>
              <a:t>méo:</a:t>
            </a:r>
            <a:r>
              <a:rPr sz="2600" spc="-3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từ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tiếng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Anh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ở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đầu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câu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được </a:t>
            </a:r>
            <a:r>
              <a:rPr sz="2600" dirty="0">
                <a:latin typeface="Arial"/>
                <a:cs typeface="Arial"/>
              </a:rPr>
              <a:t>gióng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hàng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với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từ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tiếng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Pháp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ở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cuối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câu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–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hiện </a:t>
            </a:r>
            <a:r>
              <a:rPr sz="2600" dirty="0">
                <a:latin typeface="Arial"/>
                <a:cs typeface="Arial"/>
              </a:rPr>
              <a:t>tượng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này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giảm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xác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suất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gióng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hàng</a:t>
            </a:r>
            <a:endParaRPr sz="2600">
              <a:latin typeface="Arial"/>
              <a:cs typeface="Arial"/>
            </a:endParaRPr>
          </a:p>
          <a:p>
            <a:pPr marL="240665" marR="5080" indent="-228600" algn="just">
              <a:lnSpc>
                <a:spcPts val="2810"/>
              </a:lnSpc>
              <a:spcBef>
                <a:spcPts val="2535"/>
              </a:spcBef>
              <a:buChar char="•"/>
              <a:tabLst>
                <a:tab pos="240665" algn="l"/>
              </a:tabLst>
            </a:pPr>
            <a:r>
              <a:rPr sz="2600" dirty="0">
                <a:solidFill>
                  <a:srgbClr val="0D33F1"/>
                </a:solidFill>
                <a:latin typeface="Arial"/>
                <a:cs typeface="Arial"/>
              </a:rPr>
              <a:t>Hiện</a:t>
            </a:r>
            <a:r>
              <a:rPr sz="2600" spc="-50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D33F1"/>
                </a:solidFill>
                <a:latin typeface="Arial"/>
                <a:cs typeface="Arial"/>
              </a:rPr>
              <a:t>tượng</a:t>
            </a:r>
            <a:r>
              <a:rPr sz="2600" spc="-2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D33F1"/>
                </a:solidFill>
                <a:latin typeface="Arial"/>
                <a:cs typeface="Arial"/>
              </a:rPr>
              <a:t>sinh</a:t>
            </a:r>
            <a:r>
              <a:rPr sz="2600" spc="-20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D33F1"/>
                </a:solidFill>
                <a:latin typeface="Arial"/>
                <a:cs typeface="Arial"/>
              </a:rPr>
              <a:t>(</a:t>
            </a:r>
            <a:r>
              <a:rPr sz="2600" dirty="0">
                <a:latin typeface="Arial"/>
                <a:cs typeface="Arial"/>
              </a:rPr>
              <a:t>fertility):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sự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tương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ứng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giữa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từ </a:t>
            </a:r>
            <a:r>
              <a:rPr sz="2600" spc="-10" dirty="0">
                <a:latin typeface="Arial"/>
                <a:cs typeface="Arial"/>
              </a:rPr>
              <a:t>tiếng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Anh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và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tiếng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Pháp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(1-</a:t>
            </a:r>
            <a:r>
              <a:rPr sz="2600" spc="-20" dirty="0">
                <a:latin typeface="Arial"/>
                <a:cs typeface="Arial"/>
              </a:rPr>
              <a:t>to-</a:t>
            </a:r>
            <a:r>
              <a:rPr sz="2600" dirty="0">
                <a:latin typeface="Arial"/>
                <a:cs typeface="Arial"/>
              </a:rPr>
              <a:t>1,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1-to-</a:t>
            </a:r>
            <a:r>
              <a:rPr sz="2600" dirty="0">
                <a:latin typeface="Arial"/>
                <a:cs typeface="Arial"/>
              </a:rPr>
              <a:t>2,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1-to-</a:t>
            </a:r>
            <a:r>
              <a:rPr sz="2600" dirty="0">
                <a:latin typeface="Arial"/>
                <a:cs typeface="Arial"/>
              </a:rPr>
              <a:t>0,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…),</a:t>
            </a:r>
            <a:endParaRPr sz="2600">
              <a:latin typeface="Arial"/>
              <a:cs typeface="Arial"/>
            </a:endParaRPr>
          </a:p>
          <a:p>
            <a:pPr marL="697865" marR="259715" lvl="1" indent="-228600" algn="just">
              <a:lnSpc>
                <a:spcPct val="90000"/>
              </a:lnSpc>
              <a:spcBef>
                <a:spcPts val="445"/>
              </a:spcBef>
              <a:buChar char="•"/>
              <a:tabLst>
                <a:tab pos="697865" algn="l"/>
              </a:tabLst>
            </a:pPr>
            <a:r>
              <a:rPr sz="2600" dirty="0">
                <a:latin typeface="Arial"/>
                <a:cs typeface="Arial"/>
              </a:rPr>
              <a:t>Vd,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fertility(</a:t>
            </a:r>
            <a:r>
              <a:rPr sz="2600" dirty="0">
                <a:solidFill>
                  <a:srgbClr val="008000"/>
                </a:solidFill>
                <a:latin typeface="Arial"/>
                <a:cs typeface="Arial"/>
              </a:rPr>
              <a:t>farmers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6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trong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tập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ngữ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liệu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=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2,</a:t>
            </a:r>
            <a:r>
              <a:rPr sz="2600" spc="-25" dirty="0">
                <a:latin typeface="Arial"/>
                <a:cs typeface="Arial"/>
              </a:rPr>
              <a:t> vì </a:t>
            </a:r>
            <a:r>
              <a:rPr sz="2600" dirty="0">
                <a:latin typeface="Arial"/>
                <a:cs typeface="Arial"/>
              </a:rPr>
              <a:t>từ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này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khi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dịch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sang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tiếng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Anh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thường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gồm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50" dirty="0">
                <a:latin typeface="Arial"/>
                <a:cs typeface="Arial"/>
              </a:rPr>
              <a:t>2 </a:t>
            </a:r>
            <a:r>
              <a:rPr sz="2600" dirty="0">
                <a:latin typeface="Arial"/>
                <a:cs typeface="Arial"/>
              </a:rPr>
              <a:t>từ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: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8000"/>
                </a:solidFill>
                <a:latin typeface="Arial"/>
                <a:cs typeface="Arial"/>
              </a:rPr>
              <a:t>les </a:t>
            </a:r>
            <a:r>
              <a:rPr sz="2600" spc="-10" dirty="0">
                <a:solidFill>
                  <a:srgbClr val="008000"/>
                </a:solidFill>
                <a:latin typeface="Arial"/>
                <a:cs typeface="Arial"/>
              </a:rPr>
              <a:t>argiculteurs</a:t>
            </a:r>
            <a:endParaRPr sz="2600">
              <a:latin typeface="Arial"/>
              <a:cs typeface="Arial"/>
            </a:endParaRPr>
          </a:p>
          <a:p>
            <a:pPr marL="697865" lvl="1" indent="-228600" algn="just">
              <a:lnSpc>
                <a:spcPct val="100000"/>
              </a:lnSpc>
              <a:spcBef>
                <a:spcPts val="204"/>
              </a:spcBef>
              <a:buChar char="•"/>
              <a:tabLst>
                <a:tab pos="697865" algn="l"/>
              </a:tabLst>
            </a:pPr>
            <a:r>
              <a:rPr sz="2600" spc="-140" dirty="0">
                <a:solidFill>
                  <a:srgbClr val="008000"/>
                </a:solidFill>
                <a:latin typeface="Arial"/>
                <a:cs typeface="Arial"/>
              </a:rPr>
              <a:t>To</a:t>
            </a:r>
            <a:r>
              <a:rPr sz="2600" spc="-3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8000"/>
                </a:solidFill>
                <a:latin typeface="Arial"/>
                <a:cs typeface="Arial"/>
              </a:rPr>
              <a:t>go</a:t>
            </a:r>
            <a:r>
              <a:rPr sz="2600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8000"/>
                </a:solidFill>
                <a:latin typeface="Arial"/>
                <a:cs typeface="Arial"/>
              </a:rPr>
              <a:t>aller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248" y="410781"/>
            <a:ext cx="13931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Lý</a:t>
            </a:r>
            <a:r>
              <a:rPr spc="-10" dirty="0"/>
              <a:t> </a:t>
            </a:r>
            <a:r>
              <a:rPr spc="-25" dirty="0"/>
              <a:t>do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40029" marR="5080" indent="-227329" algn="just">
              <a:lnSpc>
                <a:spcPts val="23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dirty="0">
                <a:solidFill>
                  <a:srgbClr val="0D33F1"/>
                </a:solidFill>
              </a:rPr>
              <a:t>Các</a:t>
            </a:r>
            <a:r>
              <a:rPr spc="-60" dirty="0">
                <a:solidFill>
                  <a:srgbClr val="0D33F1"/>
                </a:solidFill>
              </a:rPr>
              <a:t> </a:t>
            </a:r>
            <a:r>
              <a:rPr dirty="0">
                <a:solidFill>
                  <a:srgbClr val="0D33F1"/>
                </a:solidFill>
              </a:rPr>
              <a:t>giả</a:t>
            </a:r>
            <a:r>
              <a:rPr spc="-35" dirty="0">
                <a:solidFill>
                  <a:srgbClr val="0D33F1"/>
                </a:solidFill>
              </a:rPr>
              <a:t> </a:t>
            </a:r>
            <a:r>
              <a:rPr dirty="0">
                <a:solidFill>
                  <a:srgbClr val="0D33F1"/>
                </a:solidFill>
              </a:rPr>
              <a:t>thiết</a:t>
            </a:r>
            <a:r>
              <a:rPr spc="-50" dirty="0">
                <a:solidFill>
                  <a:srgbClr val="0D33F1"/>
                </a:solidFill>
              </a:rPr>
              <a:t> </a:t>
            </a:r>
            <a:r>
              <a:rPr dirty="0">
                <a:solidFill>
                  <a:srgbClr val="0D33F1"/>
                </a:solidFill>
              </a:rPr>
              <a:t>độc</a:t>
            </a:r>
            <a:r>
              <a:rPr spc="-45" dirty="0">
                <a:solidFill>
                  <a:srgbClr val="0D33F1"/>
                </a:solidFill>
              </a:rPr>
              <a:t> </a:t>
            </a:r>
            <a:r>
              <a:rPr dirty="0">
                <a:solidFill>
                  <a:srgbClr val="0D33F1"/>
                </a:solidFill>
              </a:rPr>
              <a:t>lập:</a:t>
            </a:r>
            <a:r>
              <a:rPr spc="-45" dirty="0">
                <a:solidFill>
                  <a:srgbClr val="0D33F1"/>
                </a:solidFill>
              </a:rPr>
              <a:t> </a:t>
            </a:r>
            <a:r>
              <a:rPr dirty="0"/>
              <a:t>các</a:t>
            </a:r>
            <a:r>
              <a:rPr spc="-50" dirty="0"/>
              <a:t> </a:t>
            </a:r>
            <a:r>
              <a:rPr dirty="0"/>
              <a:t>câu</a:t>
            </a:r>
            <a:r>
              <a:rPr spc="-45" dirty="0"/>
              <a:t> </a:t>
            </a:r>
            <a:r>
              <a:rPr dirty="0"/>
              <a:t>ngắn</a:t>
            </a:r>
            <a:r>
              <a:rPr spc="-40" dirty="0"/>
              <a:t> </a:t>
            </a:r>
            <a:r>
              <a:rPr dirty="0"/>
              <a:t>được</a:t>
            </a:r>
            <a:r>
              <a:rPr spc="-50" dirty="0"/>
              <a:t> </a:t>
            </a:r>
            <a:r>
              <a:rPr dirty="0"/>
              <a:t>ưu</a:t>
            </a:r>
            <a:r>
              <a:rPr spc="-40" dirty="0"/>
              <a:t> </a:t>
            </a:r>
            <a:r>
              <a:rPr dirty="0"/>
              <a:t>tiên</a:t>
            </a:r>
            <a:r>
              <a:rPr spc="-50" dirty="0"/>
              <a:t> </a:t>
            </a:r>
            <a:r>
              <a:rPr spc="-25" dirty="0"/>
              <a:t>hơn 	</a:t>
            </a:r>
            <a:r>
              <a:rPr dirty="0"/>
              <a:t>vì</a:t>
            </a:r>
            <a:r>
              <a:rPr spc="-60" dirty="0"/>
              <a:t> </a:t>
            </a:r>
            <a:r>
              <a:rPr dirty="0"/>
              <a:t>có</a:t>
            </a:r>
            <a:r>
              <a:rPr spc="-30" dirty="0"/>
              <a:t> </a:t>
            </a:r>
            <a:r>
              <a:rPr dirty="0"/>
              <a:t>ít</a:t>
            </a:r>
            <a:r>
              <a:rPr spc="-45" dirty="0"/>
              <a:t> </a:t>
            </a:r>
            <a:r>
              <a:rPr dirty="0"/>
              <a:t>xác</a:t>
            </a:r>
            <a:r>
              <a:rPr spc="-30" dirty="0"/>
              <a:t> </a:t>
            </a:r>
            <a:r>
              <a:rPr dirty="0"/>
              <a:t>suất</a:t>
            </a:r>
            <a:r>
              <a:rPr spc="-25" dirty="0"/>
              <a:t> </a:t>
            </a:r>
            <a:r>
              <a:rPr dirty="0"/>
              <a:t>hơn</a:t>
            </a:r>
            <a:r>
              <a:rPr spc="-40" dirty="0"/>
              <a:t> </a:t>
            </a:r>
            <a:r>
              <a:rPr dirty="0"/>
              <a:t>(khi</a:t>
            </a:r>
            <a:r>
              <a:rPr spc="-40" dirty="0"/>
              <a:t> </a:t>
            </a:r>
            <a:r>
              <a:rPr spc="-10" dirty="0"/>
              <a:t>nhân)</a:t>
            </a:r>
          </a:p>
          <a:p>
            <a:pPr marL="241300" marR="317500" algn="just">
              <a:lnSpc>
                <a:spcPts val="2300"/>
              </a:lnSpc>
              <a:spcBef>
                <a:spcPts val="1005"/>
              </a:spcBef>
            </a:pPr>
            <a:r>
              <a:rPr dirty="0">
                <a:latin typeface="Symbol"/>
                <a:cs typeface="Symbol"/>
              </a:rPr>
              <a:t>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nhân</a:t>
            </a:r>
            <a:r>
              <a:rPr spc="-25" dirty="0"/>
              <a:t> </a:t>
            </a:r>
            <a:r>
              <a:rPr dirty="0"/>
              <a:t>kết</a:t>
            </a:r>
            <a:r>
              <a:rPr spc="-35" dirty="0"/>
              <a:t> </a:t>
            </a:r>
            <a:r>
              <a:rPr dirty="0"/>
              <a:t>quả</a:t>
            </a:r>
            <a:r>
              <a:rPr spc="-30" dirty="0"/>
              <a:t> </a:t>
            </a:r>
            <a:r>
              <a:rPr dirty="0"/>
              <a:t>với</a:t>
            </a:r>
            <a:r>
              <a:rPr spc="-45" dirty="0"/>
              <a:t> </a:t>
            </a:r>
            <a:r>
              <a:rPr dirty="0"/>
              <a:t>1</a:t>
            </a:r>
            <a:r>
              <a:rPr spc="-30" dirty="0"/>
              <a:t> </a:t>
            </a:r>
            <a:r>
              <a:rPr dirty="0"/>
              <a:t>hằng</a:t>
            </a:r>
            <a:r>
              <a:rPr spc="-25" dirty="0"/>
              <a:t> </a:t>
            </a:r>
            <a:r>
              <a:rPr dirty="0"/>
              <a:t>số</a:t>
            </a:r>
            <a:r>
              <a:rPr spc="-50" dirty="0"/>
              <a:t> </a:t>
            </a:r>
            <a:r>
              <a:rPr dirty="0"/>
              <a:t>tỉ</a:t>
            </a:r>
            <a:r>
              <a:rPr spc="-45" dirty="0"/>
              <a:t> </a:t>
            </a:r>
            <a:r>
              <a:rPr dirty="0"/>
              <a:t>lệ</a:t>
            </a:r>
            <a:r>
              <a:rPr spc="-30" dirty="0"/>
              <a:t> </a:t>
            </a:r>
            <a:r>
              <a:rPr dirty="0"/>
              <a:t>thuận</a:t>
            </a:r>
            <a:r>
              <a:rPr spc="-35" dirty="0"/>
              <a:t> </a:t>
            </a:r>
            <a:r>
              <a:rPr dirty="0"/>
              <a:t>với</a:t>
            </a:r>
            <a:r>
              <a:rPr spc="-50" dirty="0"/>
              <a:t> </a:t>
            </a:r>
            <a:r>
              <a:rPr dirty="0"/>
              <a:t>độ</a:t>
            </a:r>
            <a:r>
              <a:rPr spc="-20" dirty="0"/>
              <a:t> </a:t>
            </a:r>
            <a:r>
              <a:rPr spc="-25" dirty="0"/>
              <a:t>dài câu</a:t>
            </a:r>
          </a:p>
          <a:p>
            <a:pPr marL="240029" marR="133350" indent="-227329" algn="just">
              <a:lnSpc>
                <a:spcPct val="80000"/>
              </a:lnSpc>
              <a:spcBef>
                <a:spcPts val="1020"/>
              </a:spcBef>
              <a:buChar char="•"/>
              <a:tabLst>
                <a:tab pos="241300" algn="l"/>
              </a:tabLst>
            </a:pPr>
            <a:r>
              <a:rPr dirty="0">
                <a:solidFill>
                  <a:srgbClr val="0D33F1"/>
                </a:solidFill>
              </a:rPr>
              <a:t>Phụ</a:t>
            </a:r>
            <a:r>
              <a:rPr spc="-60" dirty="0">
                <a:solidFill>
                  <a:srgbClr val="0D33F1"/>
                </a:solidFill>
              </a:rPr>
              <a:t> </a:t>
            </a:r>
            <a:r>
              <a:rPr dirty="0">
                <a:solidFill>
                  <a:srgbClr val="0D33F1"/>
                </a:solidFill>
              </a:rPr>
              <a:t>thuộc</a:t>
            </a:r>
            <a:r>
              <a:rPr spc="-45" dirty="0">
                <a:solidFill>
                  <a:srgbClr val="0D33F1"/>
                </a:solidFill>
              </a:rPr>
              <a:t> </a:t>
            </a:r>
            <a:r>
              <a:rPr dirty="0">
                <a:solidFill>
                  <a:srgbClr val="0D33F1"/>
                </a:solidFill>
              </a:rPr>
              <a:t>dữ</a:t>
            </a:r>
            <a:r>
              <a:rPr spc="-45" dirty="0">
                <a:solidFill>
                  <a:srgbClr val="0D33F1"/>
                </a:solidFill>
              </a:rPr>
              <a:t> </a:t>
            </a:r>
            <a:r>
              <a:rPr dirty="0">
                <a:solidFill>
                  <a:srgbClr val="0D33F1"/>
                </a:solidFill>
              </a:rPr>
              <a:t>liệu</a:t>
            </a:r>
            <a:r>
              <a:rPr spc="-30" dirty="0">
                <a:solidFill>
                  <a:srgbClr val="0D33F1"/>
                </a:solidFill>
              </a:rPr>
              <a:t> </a:t>
            </a:r>
            <a:r>
              <a:rPr dirty="0">
                <a:solidFill>
                  <a:srgbClr val="0D33F1"/>
                </a:solidFill>
              </a:rPr>
              <a:t>luyện:</a:t>
            </a:r>
            <a:r>
              <a:rPr spc="-35" dirty="0">
                <a:solidFill>
                  <a:srgbClr val="0D33F1"/>
                </a:solidFill>
              </a:rPr>
              <a:t> </a:t>
            </a:r>
            <a:r>
              <a:rPr dirty="0"/>
              <a:t>1</a:t>
            </a:r>
            <a:r>
              <a:rPr spc="-55" dirty="0"/>
              <a:t> </a:t>
            </a:r>
            <a:r>
              <a:rPr dirty="0"/>
              <a:t>thay</a:t>
            </a:r>
            <a:r>
              <a:rPr spc="-50" dirty="0"/>
              <a:t> </a:t>
            </a:r>
            <a:r>
              <a:rPr dirty="0"/>
              <a:t>đổi</a:t>
            </a:r>
            <a:r>
              <a:rPr spc="-35" dirty="0"/>
              <a:t> </a:t>
            </a:r>
            <a:r>
              <a:rPr dirty="0"/>
              <a:t>nhỏ</a:t>
            </a:r>
            <a:r>
              <a:rPr spc="-60" dirty="0"/>
              <a:t> </a:t>
            </a:r>
            <a:r>
              <a:rPr dirty="0"/>
              <a:t>trong</a:t>
            </a:r>
            <a:r>
              <a:rPr spc="-45" dirty="0"/>
              <a:t> </a:t>
            </a:r>
            <a:r>
              <a:rPr dirty="0"/>
              <a:t>dữ</a:t>
            </a:r>
            <a:r>
              <a:rPr spc="-45" dirty="0"/>
              <a:t> </a:t>
            </a:r>
            <a:r>
              <a:rPr spc="-20" dirty="0"/>
              <a:t>liệu 	</a:t>
            </a:r>
            <a:r>
              <a:rPr dirty="0"/>
              <a:t>luyện</a:t>
            </a:r>
            <a:r>
              <a:rPr spc="-45" dirty="0"/>
              <a:t> </a:t>
            </a:r>
            <a:r>
              <a:rPr dirty="0"/>
              <a:t>gây</a:t>
            </a:r>
            <a:r>
              <a:rPr spc="-40" dirty="0"/>
              <a:t> </a:t>
            </a:r>
            <a:r>
              <a:rPr dirty="0"/>
              <a:t>ra</a:t>
            </a:r>
            <a:r>
              <a:rPr spc="-35" dirty="0"/>
              <a:t> </a:t>
            </a:r>
            <a:r>
              <a:rPr dirty="0"/>
              <a:t>thay</a:t>
            </a:r>
            <a:r>
              <a:rPr spc="-50" dirty="0"/>
              <a:t> </a:t>
            </a:r>
            <a:r>
              <a:rPr dirty="0"/>
              <a:t>đổi</a:t>
            </a:r>
            <a:r>
              <a:rPr spc="-35" dirty="0"/>
              <a:t> </a:t>
            </a:r>
            <a:r>
              <a:rPr dirty="0"/>
              <a:t>lớn</a:t>
            </a:r>
            <a:r>
              <a:rPr spc="-35" dirty="0"/>
              <a:t> </a:t>
            </a:r>
            <a:r>
              <a:rPr dirty="0"/>
              <a:t>trong</a:t>
            </a:r>
            <a:r>
              <a:rPr spc="-55" dirty="0"/>
              <a:t> </a:t>
            </a:r>
            <a:r>
              <a:rPr dirty="0"/>
              <a:t>các</a:t>
            </a:r>
            <a:r>
              <a:rPr spc="-40" dirty="0"/>
              <a:t> </a:t>
            </a:r>
            <a:r>
              <a:rPr dirty="0"/>
              <a:t>giá</a:t>
            </a:r>
            <a:r>
              <a:rPr spc="-35" dirty="0"/>
              <a:t> </a:t>
            </a:r>
            <a:r>
              <a:rPr dirty="0"/>
              <a:t>trị</a:t>
            </a:r>
            <a:r>
              <a:rPr spc="-55" dirty="0"/>
              <a:t> </a:t>
            </a:r>
            <a:r>
              <a:rPr dirty="0"/>
              <a:t>ước</a:t>
            </a:r>
            <a:r>
              <a:rPr spc="-40" dirty="0"/>
              <a:t> </a:t>
            </a:r>
            <a:r>
              <a:rPr spc="-10" dirty="0"/>
              <a:t>lượng 	</a:t>
            </a:r>
            <a:r>
              <a:rPr dirty="0"/>
              <a:t>tham</a:t>
            </a:r>
            <a:r>
              <a:rPr spc="-70" dirty="0"/>
              <a:t> </a:t>
            </a:r>
            <a:r>
              <a:rPr spc="-25" dirty="0"/>
              <a:t>số</a:t>
            </a:r>
          </a:p>
          <a:p>
            <a:pPr marL="241300" algn="just">
              <a:lnSpc>
                <a:spcPct val="100000"/>
              </a:lnSpc>
              <a:spcBef>
                <a:spcPts val="430"/>
              </a:spcBef>
            </a:pPr>
            <a:r>
              <a:rPr dirty="0"/>
              <a:t>Vd,</a:t>
            </a:r>
            <a:r>
              <a:rPr spc="-65" dirty="0"/>
              <a:t> </a:t>
            </a:r>
            <a:r>
              <a:rPr i="1" dirty="0">
                <a:latin typeface="Arial"/>
                <a:cs typeface="Arial"/>
              </a:rPr>
              <a:t>P(le|the)</a:t>
            </a:r>
            <a:r>
              <a:rPr i="1" spc="-35" dirty="0">
                <a:latin typeface="Arial"/>
                <a:cs typeface="Arial"/>
              </a:rPr>
              <a:t> </a:t>
            </a:r>
            <a:r>
              <a:rPr dirty="0"/>
              <a:t>thay</a:t>
            </a:r>
            <a:r>
              <a:rPr spc="-60" dirty="0"/>
              <a:t> </a:t>
            </a:r>
            <a:r>
              <a:rPr dirty="0"/>
              <a:t>đổi</a:t>
            </a:r>
            <a:r>
              <a:rPr spc="-45" dirty="0"/>
              <a:t> </a:t>
            </a:r>
            <a:r>
              <a:rPr dirty="0"/>
              <a:t>từ</a:t>
            </a:r>
            <a:r>
              <a:rPr spc="550" dirty="0"/>
              <a:t> </a:t>
            </a:r>
            <a:r>
              <a:rPr dirty="0"/>
              <a:t>0.610</a:t>
            </a:r>
            <a:r>
              <a:rPr spc="-65" dirty="0"/>
              <a:t> </a:t>
            </a:r>
            <a:r>
              <a:rPr dirty="0"/>
              <a:t>xuống</a:t>
            </a:r>
            <a:r>
              <a:rPr spc="-25" dirty="0"/>
              <a:t> </a:t>
            </a:r>
            <a:r>
              <a:rPr spc="-10" dirty="0"/>
              <a:t>0.497</a:t>
            </a:r>
          </a:p>
          <a:p>
            <a:pPr marL="240029" marR="62865" indent="-227329" algn="just">
              <a:lnSpc>
                <a:spcPct val="80000"/>
              </a:lnSpc>
              <a:spcBef>
                <a:spcPts val="994"/>
              </a:spcBef>
              <a:buChar char="•"/>
              <a:tabLst>
                <a:tab pos="241300" algn="l"/>
              </a:tabLst>
            </a:pPr>
            <a:r>
              <a:rPr dirty="0">
                <a:solidFill>
                  <a:srgbClr val="0D33F1"/>
                </a:solidFill>
              </a:rPr>
              <a:t>TÍnh</a:t>
            </a:r>
            <a:r>
              <a:rPr spc="-65" dirty="0">
                <a:solidFill>
                  <a:srgbClr val="0D33F1"/>
                </a:solidFill>
              </a:rPr>
              <a:t> </a:t>
            </a:r>
            <a:r>
              <a:rPr dirty="0">
                <a:solidFill>
                  <a:srgbClr val="0D33F1"/>
                </a:solidFill>
              </a:rPr>
              <a:t>hiệu</a:t>
            </a:r>
            <a:r>
              <a:rPr spc="-20" dirty="0">
                <a:solidFill>
                  <a:srgbClr val="0D33F1"/>
                </a:solidFill>
              </a:rPr>
              <a:t> </a:t>
            </a:r>
            <a:r>
              <a:rPr dirty="0">
                <a:solidFill>
                  <a:srgbClr val="0D33F1"/>
                </a:solidFill>
              </a:rPr>
              <a:t>quả.</a:t>
            </a:r>
            <a:r>
              <a:rPr spc="-35" dirty="0">
                <a:solidFill>
                  <a:srgbClr val="0D33F1"/>
                </a:solidFill>
              </a:rPr>
              <a:t> </a:t>
            </a:r>
            <a:r>
              <a:rPr dirty="0"/>
              <a:t>Bỏ</a:t>
            </a:r>
            <a:r>
              <a:rPr spc="-50" dirty="0"/>
              <a:t> </a:t>
            </a:r>
            <a:r>
              <a:rPr dirty="0"/>
              <a:t>các</a:t>
            </a:r>
            <a:r>
              <a:rPr spc="-30" dirty="0"/>
              <a:t> </a:t>
            </a:r>
            <a:r>
              <a:rPr dirty="0"/>
              <a:t>câu</a:t>
            </a:r>
            <a:r>
              <a:rPr spc="-40" dirty="0"/>
              <a:t> </a:t>
            </a:r>
            <a:r>
              <a:rPr dirty="0"/>
              <a:t>&gt;</a:t>
            </a:r>
            <a:r>
              <a:rPr spc="-40" dirty="0"/>
              <a:t> </a:t>
            </a:r>
            <a:r>
              <a:rPr dirty="0"/>
              <a:t>30</a:t>
            </a:r>
            <a:r>
              <a:rPr spc="-35" dirty="0"/>
              <a:t> </a:t>
            </a:r>
            <a:r>
              <a:rPr dirty="0"/>
              <a:t>từ,</a:t>
            </a:r>
            <a:r>
              <a:rPr spc="-55" dirty="0"/>
              <a:t> </a:t>
            </a:r>
            <a:r>
              <a:rPr dirty="0"/>
              <a:t>vì</a:t>
            </a:r>
            <a:r>
              <a:rPr spc="-35" dirty="0"/>
              <a:t> </a:t>
            </a:r>
            <a:r>
              <a:rPr dirty="0"/>
              <a:t>làm</a:t>
            </a:r>
            <a:r>
              <a:rPr spc="-35" dirty="0"/>
              <a:t> </a:t>
            </a:r>
            <a:r>
              <a:rPr dirty="0"/>
              <a:t>không</a:t>
            </a:r>
            <a:r>
              <a:rPr spc="-25" dirty="0"/>
              <a:t> </a:t>
            </a:r>
            <a:r>
              <a:rPr spc="-20" dirty="0"/>
              <a:t>gian 	</a:t>
            </a:r>
            <a:r>
              <a:rPr dirty="0"/>
              <a:t>tìm</a:t>
            </a:r>
            <a:r>
              <a:rPr spc="-85" dirty="0"/>
              <a:t> </a:t>
            </a:r>
            <a:r>
              <a:rPr dirty="0"/>
              <a:t>kiếm</a:t>
            </a:r>
            <a:r>
              <a:rPr spc="-35" dirty="0"/>
              <a:t> </a:t>
            </a:r>
            <a:r>
              <a:rPr dirty="0"/>
              <a:t>tăng</a:t>
            </a:r>
            <a:r>
              <a:rPr spc="-45" dirty="0"/>
              <a:t> </a:t>
            </a:r>
            <a:r>
              <a:rPr dirty="0"/>
              <a:t>theo</a:t>
            </a:r>
            <a:r>
              <a:rPr spc="-55" dirty="0"/>
              <a:t> </a:t>
            </a:r>
            <a:r>
              <a:rPr dirty="0"/>
              <a:t>cấp</a:t>
            </a:r>
            <a:r>
              <a:rPr spc="-45" dirty="0"/>
              <a:t> </a:t>
            </a:r>
            <a:r>
              <a:rPr dirty="0"/>
              <a:t>số</a:t>
            </a:r>
            <a:r>
              <a:rPr spc="-40" dirty="0"/>
              <a:t> </a:t>
            </a:r>
            <a:r>
              <a:rPr spc="-25" dirty="0"/>
              <a:t>mũ</a:t>
            </a:r>
          </a:p>
          <a:p>
            <a:pPr marL="240029" indent="-227329" algn="just">
              <a:lnSpc>
                <a:spcPct val="100000"/>
              </a:lnSpc>
              <a:spcBef>
                <a:spcPts val="420"/>
              </a:spcBef>
              <a:buChar char="•"/>
              <a:tabLst>
                <a:tab pos="240029" algn="l"/>
              </a:tabLst>
            </a:pPr>
            <a:r>
              <a:rPr dirty="0">
                <a:solidFill>
                  <a:srgbClr val="0D33F1"/>
                </a:solidFill>
              </a:rPr>
              <a:t>Thiếu</a:t>
            </a:r>
            <a:r>
              <a:rPr spc="-55" dirty="0">
                <a:solidFill>
                  <a:srgbClr val="0D33F1"/>
                </a:solidFill>
              </a:rPr>
              <a:t> </a:t>
            </a:r>
            <a:r>
              <a:rPr dirty="0">
                <a:solidFill>
                  <a:srgbClr val="0D33F1"/>
                </a:solidFill>
              </a:rPr>
              <a:t>tri</a:t>
            </a:r>
            <a:r>
              <a:rPr spc="-65" dirty="0">
                <a:solidFill>
                  <a:srgbClr val="0D33F1"/>
                </a:solidFill>
              </a:rPr>
              <a:t> </a:t>
            </a:r>
            <a:r>
              <a:rPr dirty="0">
                <a:solidFill>
                  <a:srgbClr val="0D33F1"/>
                </a:solidFill>
              </a:rPr>
              <a:t>thức</a:t>
            </a:r>
            <a:r>
              <a:rPr spc="-50" dirty="0">
                <a:solidFill>
                  <a:srgbClr val="0D33F1"/>
                </a:solidFill>
              </a:rPr>
              <a:t> </a:t>
            </a:r>
            <a:r>
              <a:rPr dirty="0">
                <a:solidFill>
                  <a:srgbClr val="0D33F1"/>
                </a:solidFill>
              </a:rPr>
              <a:t>ngôn</a:t>
            </a:r>
            <a:r>
              <a:rPr spc="-45" dirty="0">
                <a:solidFill>
                  <a:srgbClr val="0D33F1"/>
                </a:solidFill>
              </a:rPr>
              <a:t> </a:t>
            </a:r>
            <a:r>
              <a:rPr spc="-25" dirty="0">
                <a:solidFill>
                  <a:srgbClr val="0D33F1"/>
                </a:solidFill>
              </a:rPr>
              <a:t>ngữ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587" y="81914"/>
            <a:ext cx="50069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Không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gian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khái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niệm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79092" y="912875"/>
            <a:ext cx="5969508" cy="4536948"/>
            <a:chOff x="1879092" y="912875"/>
            <a:chExt cx="5969508" cy="453694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9092" y="912875"/>
              <a:ext cx="5969508" cy="2514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79092" y="3427475"/>
              <a:ext cx="5969508" cy="202234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59742" y="5652827"/>
            <a:ext cx="8139430" cy="715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700"/>
              </a:lnSpc>
              <a:spcBef>
                <a:spcPts val="120"/>
              </a:spcBef>
            </a:pPr>
            <a:r>
              <a:rPr sz="2200" spc="-185" dirty="0">
                <a:solidFill>
                  <a:srgbClr val="0D33F1"/>
                </a:solidFill>
                <a:latin typeface="Tahoma"/>
                <a:cs typeface="Tahoma"/>
              </a:rPr>
              <a:t>Khoảng</a:t>
            </a:r>
            <a:r>
              <a:rPr sz="2200" spc="-10" dirty="0">
                <a:solidFill>
                  <a:srgbClr val="0D33F1"/>
                </a:solidFill>
                <a:latin typeface="Tahoma"/>
                <a:cs typeface="Tahoma"/>
              </a:rPr>
              <a:t> </a:t>
            </a:r>
            <a:r>
              <a:rPr sz="2200" spc="-215" dirty="0">
                <a:solidFill>
                  <a:srgbClr val="0D33F1"/>
                </a:solidFill>
                <a:latin typeface="Tahoma"/>
                <a:cs typeface="Tahoma"/>
              </a:rPr>
              <a:t>trống</a:t>
            </a:r>
            <a:r>
              <a:rPr sz="2200" spc="5" dirty="0">
                <a:solidFill>
                  <a:srgbClr val="0D33F1"/>
                </a:solidFill>
                <a:latin typeface="Tahoma"/>
                <a:cs typeface="Tahoma"/>
              </a:rPr>
              <a:t> </a:t>
            </a:r>
            <a:r>
              <a:rPr sz="2200" spc="-445" dirty="0">
                <a:solidFill>
                  <a:srgbClr val="0D33F1"/>
                </a:solidFill>
                <a:latin typeface="Tahoma"/>
                <a:cs typeface="Tahoma"/>
              </a:rPr>
              <a:t>từ</a:t>
            </a:r>
            <a:r>
              <a:rPr sz="2200" spc="10" dirty="0">
                <a:solidFill>
                  <a:srgbClr val="0D33F1"/>
                </a:solidFill>
                <a:latin typeface="Tahoma"/>
                <a:cs typeface="Tahoma"/>
              </a:rPr>
              <a:t> </a:t>
            </a:r>
            <a:r>
              <a:rPr sz="2200" spc="-195" dirty="0">
                <a:solidFill>
                  <a:srgbClr val="0D33F1"/>
                </a:solidFill>
                <a:latin typeface="Tahoma"/>
                <a:cs typeface="Tahoma"/>
              </a:rPr>
              <a:t>vựng</a:t>
            </a:r>
            <a:r>
              <a:rPr sz="2200" spc="-195" dirty="0">
                <a:latin typeface="Tahoma"/>
                <a:cs typeface="Tahoma"/>
              </a:rPr>
              <a:t>: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spc="-215" dirty="0">
                <a:latin typeface="Tahoma"/>
                <a:cs typeface="Tahoma"/>
              </a:rPr>
              <a:t>tiếng</a:t>
            </a:r>
            <a:r>
              <a:rPr sz="2200" spc="20" dirty="0">
                <a:latin typeface="Tahoma"/>
                <a:cs typeface="Tahoma"/>
              </a:rPr>
              <a:t> </a:t>
            </a:r>
            <a:r>
              <a:rPr sz="2200" spc="-275" dirty="0">
                <a:latin typeface="Tahoma"/>
                <a:cs typeface="Tahoma"/>
              </a:rPr>
              <a:t>Nhật</a:t>
            </a:r>
            <a:r>
              <a:rPr sz="2200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không</a:t>
            </a:r>
            <a:r>
              <a:rPr sz="2200" spc="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có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445" dirty="0">
                <a:latin typeface="Tahoma"/>
                <a:cs typeface="Tahoma"/>
              </a:rPr>
              <a:t>từ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nào</a:t>
            </a:r>
            <a:r>
              <a:rPr sz="2200" spc="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nghĩa </a:t>
            </a:r>
            <a:r>
              <a:rPr sz="2300" i="1" spc="-10" dirty="0">
                <a:latin typeface="Tahoma"/>
                <a:cs typeface="Tahoma"/>
              </a:rPr>
              <a:t>privacy;</a:t>
            </a:r>
            <a:endParaRPr sz="2300">
              <a:latin typeface="Tahoma"/>
              <a:cs typeface="Tahoma"/>
            </a:endParaRPr>
          </a:p>
          <a:p>
            <a:pPr marL="354965">
              <a:lnSpc>
                <a:spcPts val="2700"/>
              </a:lnSpc>
            </a:pPr>
            <a:r>
              <a:rPr sz="2200" spc="-220" dirty="0">
                <a:latin typeface="Tahoma"/>
                <a:cs typeface="Tahoma"/>
              </a:rPr>
              <a:t>tiếng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Anh</a:t>
            </a:r>
            <a:r>
              <a:rPr sz="2200" spc="-11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không có</a:t>
            </a:r>
            <a:r>
              <a:rPr sz="2200" spc="-10" dirty="0">
                <a:latin typeface="Tahoma"/>
                <a:cs typeface="Tahoma"/>
              </a:rPr>
              <a:t> </a:t>
            </a:r>
            <a:r>
              <a:rPr sz="2200" spc="-445" dirty="0">
                <a:latin typeface="Tahoma"/>
                <a:cs typeface="Tahoma"/>
              </a:rPr>
              <a:t>từ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295" dirty="0">
                <a:latin typeface="Tahoma"/>
                <a:cs typeface="Tahoma"/>
              </a:rPr>
              <a:t>ứng</a:t>
            </a:r>
            <a:r>
              <a:rPr sz="2200" spc="5" dirty="0">
                <a:latin typeface="Tahoma"/>
                <a:cs typeface="Tahoma"/>
              </a:rPr>
              <a:t> </a:t>
            </a:r>
            <a:r>
              <a:rPr sz="2200" spc="-330" dirty="0">
                <a:latin typeface="Tahoma"/>
                <a:cs typeface="Tahoma"/>
              </a:rPr>
              <a:t>với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300" i="1" spc="-65" dirty="0">
                <a:latin typeface="Tahoma"/>
                <a:cs typeface="Tahoma"/>
              </a:rPr>
              <a:t>yakoko</a:t>
            </a:r>
            <a:r>
              <a:rPr sz="2300" i="1" spc="-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(lòng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spc="-275" dirty="0">
                <a:latin typeface="Tahoma"/>
                <a:cs typeface="Tahoma"/>
              </a:rPr>
              <a:t>hiếu</a:t>
            </a:r>
            <a:r>
              <a:rPr sz="220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thảo)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8502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D33F1"/>
                </a:solidFill>
              </a:rPr>
              <a:t>Thiếu</a:t>
            </a:r>
            <a:r>
              <a:rPr spc="-70" dirty="0">
                <a:solidFill>
                  <a:srgbClr val="0D33F1"/>
                </a:solidFill>
              </a:rPr>
              <a:t> </a:t>
            </a:r>
            <a:r>
              <a:rPr dirty="0">
                <a:solidFill>
                  <a:srgbClr val="0D33F1"/>
                </a:solidFill>
              </a:rPr>
              <a:t>tri</a:t>
            </a:r>
            <a:r>
              <a:rPr spc="-65" dirty="0">
                <a:solidFill>
                  <a:srgbClr val="0D33F1"/>
                </a:solidFill>
              </a:rPr>
              <a:t> </a:t>
            </a:r>
            <a:r>
              <a:rPr dirty="0">
                <a:solidFill>
                  <a:srgbClr val="0D33F1"/>
                </a:solidFill>
              </a:rPr>
              <a:t>thức</a:t>
            </a:r>
            <a:r>
              <a:rPr spc="-50" dirty="0">
                <a:solidFill>
                  <a:srgbClr val="0D33F1"/>
                </a:solidFill>
              </a:rPr>
              <a:t> </a:t>
            </a:r>
            <a:r>
              <a:rPr dirty="0">
                <a:solidFill>
                  <a:srgbClr val="0D33F1"/>
                </a:solidFill>
              </a:rPr>
              <a:t>ngôn</a:t>
            </a:r>
            <a:r>
              <a:rPr spc="-60" dirty="0">
                <a:solidFill>
                  <a:srgbClr val="0D33F1"/>
                </a:solidFill>
              </a:rPr>
              <a:t> </a:t>
            </a:r>
            <a:r>
              <a:rPr spc="-25" dirty="0">
                <a:solidFill>
                  <a:srgbClr val="0D33F1"/>
                </a:solidFill>
              </a:rPr>
              <a:t>ngữ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463" y="2271648"/>
            <a:ext cx="7358380" cy="34264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marR="595630" indent="-228600">
              <a:lnSpc>
                <a:spcPts val="2810"/>
              </a:lnSpc>
              <a:spcBef>
                <a:spcPts val="455"/>
              </a:spcBef>
              <a:buChar char="•"/>
              <a:tabLst>
                <a:tab pos="240665" algn="l"/>
              </a:tabLst>
            </a:pPr>
            <a:r>
              <a:rPr sz="2600" dirty="0">
                <a:solidFill>
                  <a:srgbClr val="0D33F1"/>
                </a:solidFill>
                <a:latin typeface="Arial"/>
                <a:cs typeface="Arial"/>
              </a:rPr>
              <a:t>Không</a:t>
            </a:r>
            <a:r>
              <a:rPr sz="2600" spc="-4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D33F1"/>
                </a:solidFill>
                <a:latin typeface="Arial"/>
                <a:cs typeface="Arial"/>
              </a:rPr>
              <a:t>lưu</a:t>
            </a:r>
            <a:r>
              <a:rPr sz="2600" spc="-30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D33F1"/>
                </a:solidFill>
                <a:latin typeface="Arial"/>
                <a:cs typeface="Arial"/>
              </a:rPr>
              <a:t>thông</a:t>
            </a:r>
            <a:r>
              <a:rPr sz="2600" spc="-2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D33F1"/>
                </a:solidFill>
                <a:latin typeface="Arial"/>
                <a:cs typeface="Arial"/>
              </a:rPr>
              <a:t>tin</a:t>
            </a:r>
            <a:r>
              <a:rPr sz="2600" spc="-2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D33F1"/>
                </a:solidFill>
                <a:latin typeface="Arial"/>
                <a:cs typeface="Arial"/>
              </a:rPr>
              <a:t>về</a:t>
            </a:r>
            <a:r>
              <a:rPr sz="2600" spc="-2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D33F1"/>
                </a:solidFill>
                <a:latin typeface="Arial"/>
                <a:cs typeface="Arial"/>
              </a:rPr>
              <a:t>các</a:t>
            </a:r>
            <a:r>
              <a:rPr sz="2600" spc="-40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D33F1"/>
                </a:solidFill>
                <a:latin typeface="Arial"/>
                <a:cs typeface="Arial"/>
              </a:rPr>
              <a:t>ngữ:</a:t>
            </a:r>
            <a:r>
              <a:rPr sz="2600" spc="-3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ví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dụ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không </a:t>
            </a:r>
            <a:r>
              <a:rPr sz="2600" dirty="0">
                <a:latin typeface="Arial"/>
                <a:cs typeface="Arial"/>
              </a:rPr>
              <a:t>gióng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hàng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được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“</a:t>
            </a:r>
            <a:r>
              <a:rPr sz="2600" dirty="0">
                <a:solidFill>
                  <a:srgbClr val="008000"/>
                </a:solidFill>
                <a:latin typeface="Arial"/>
                <a:cs typeface="Arial"/>
              </a:rPr>
              <a:t>to</a:t>
            </a:r>
            <a:r>
              <a:rPr sz="2600" spc="-2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8000"/>
                </a:solidFill>
                <a:latin typeface="Arial"/>
                <a:cs typeface="Arial"/>
              </a:rPr>
              <a:t>go</a:t>
            </a:r>
            <a:r>
              <a:rPr sz="2600" dirty="0">
                <a:latin typeface="Arial"/>
                <a:cs typeface="Arial"/>
              </a:rPr>
              <a:t>”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và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“</a:t>
            </a:r>
            <a:r>
              <a:rPr sz="2600" spc="-10" dirty="0">
                <a:solidFill>
                  <a:srgbClr val="008000"/>
                </a:solidFill>
                <a:latin typeface="Arial"/>
                <a:cs typeface="Arial"/>
              </a:rPr>
              <a:t>aller</a:t>
            </a:r>
            <a:r>
              <a:rPr sz="2600" spc="-10" dirty="0">
                <a:latin typeface="Arial"/>
                <a:cs typeface="Arial"/>
              </a:rPr>
              <a:t>”</a:t>
            </a:r>
            <a:endParaRPr sz="2600">
              <a:latin typeface="Arial"/>
              <a:cs typeface="Arial"/>
            </a:endParaRPr>
          </a:p>
          <a:p>
            <a:pPr marL="240665" marR="2451100" indent="-228600">
              <a:lnSpc>
                <a:spcPts val="3800"/>
              </a:lnSpc>
              <a:spcBef>
                <a:spcPts val="200"/>
              </a:spcBef>
              <a:buChar char="•"/>
              <a:tabLst>
                <a:tab pos="927100" algn="l"/>
              </a:tabLst>
            </a:pPr>
            <a:r>
              <a:rPr sz="2600" dirty="0">
                <a:solidFill>
                  <a:srgbClr val="0D33F1"/>
                </a:solidFill>
                <a:latin typeface="Arial"/>
                <a:cs typeface="Arial"/>
              </a:rPr>
              <a:t>Không</a:t>
            </a:r>
            <a:r>
              <a:rPr sz="2600" spc="-5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D33F1"/>
                </a:solidFill>
                <a:latin typeface="Arial"/>
                <a:cs typeface="Arial"/>
              </a:rPr>
              <a:t>có</a:t>
            </a:r>
            <a:r>
              <a:rPr sz="2600" spc="-5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D33F1"/>
                </a:solidFill>
                <a:latin typeface="Arial"/>
                <a:cs typeface="Arial"/>
              </a:rPr>
              <a:t>ràng</a:t>
            </a:r>
            <a:r>
              <a:rPr sz="2600" spc="-3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D33F1"/>
                </a:solidFill>
                <a:latin typeface="Arial"/>
                <a:cs typeface="Arial"/>
              </a:rPr>
              <a:t>buộc</a:t>
            </a:r>
            <a:r>
              <a:rPr sz="2600" spc="-50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D33F1"/>
                </a:solidFill>
                <a:latin typeface="Arial"/>
                <a:cs typeface="Arial"/>
              </a:rPr>
              <a:t>cục</a:t>
            </a:r>
            <a:r>
              <a:rPr sz="2600" spc="-50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0D33F1"/>
                </a:solidFill>
                <a:latin typeface="Arial"/>
                <a:cs typeface="Arial"/>
              </a:rPr>
              <a:t>bộ</a:t>
            </a:r>
            <a:r>
              <a:rPr sz="2600" spc="-25" dirty="0">
                <a:latin typeface="Arial"/>
                <a:cs typeface="Arial"/>
              </a:rPr>
              <a:t>:</a:t>
            </a:r>
            <a:r>
              <a:rPr sz="2600" spc="650" dirty="0">
                <a:latin typeface="Arial"/>
                <a:cs typeface="Arial"/>
              </a:rPr>
              <a:t> 	</a:t>
            </a:r>
            <a:r>
              <a:rPr sz="2600" dirty="0">
                <a:latin typeface="Arial"/>
                <a:cs typeface="Arial"/>
              </a:rPr>
              <a:t>Eg,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8000"/>
                </a:solidFill>
                <a:latin typeface="Arial"/>
                <a:cs typeface="Arial"/>
              </a:rPr>
              <a:t>is</a:t>
            </a:r>
            <a:r>
              <a:rPr sz="2600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8000"/>
                </a:solidFill>
                <a:latin typeface="Arial"/>
                <a:cs typeface="Arial"/>
              </a:rPr>
              <a:t>she</a:t>
            </a:r>
            <a:r>
              <a:rPr sz="2600" spc="-2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2600" spc="-15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008000"/>
                </a:solidFill>
                <a:latin typeface="Arial"/>
                <a:cs typeface="Arial"/>
              </a:rPr>
              <a:t>mathematician</a:t>
            </a:r>
            <a:endParaRPr sz="2600">
              <a:latin typeface="Arial"/>
              <a:cs typeface="Arial"/>
            </a:endParaRPr>
          </a:p>
          <a:p>
            <a:pPr marL="240665" marR="5080" indent="-228600">
              <a:lnSpc>
                <a:spcPts val="2810"/>
              </a:lnSpc>
              <a:spcBef>
                <a:spcPts val="815"/>
              </a:spcBef>
              <a:buChar char="•"/>
              <a:tabLst>
                <a:tab pos="240665" algn="l"/>
              </a:tabLst>
            </a:pPr>
            <a:r>
              <a:rPr sz="2600" dirty="0">
                <a:solidFill>
                  <a:srgbClr val="0D33F1"/>
                </a:solidFill>
                <a:latin typeface="Arial"/>
                <a:cs typeface="Arial"/>
              </a:rPr>
              <a:t>Âm</a:t>
            </a:r>
            <a:r>
              <a:rPr sz="2600" spc="-40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D33F1"/>
                </a:solidFill>
                <a:latin typeface="Arial"/>
                <a:cs typeface="Arial"/>
              </a:rPr>
              <a:t>vị.</a:t>
            </a:r>
            <a:r>
              <a:rPr sz="2600" spc="-1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Các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từ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tạo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bởi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các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âm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vị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khác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nhau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được </a:t>
            </a:r>
            <a:r>
              <a:rPr sz="2600" dirty="0">
                <a:latin typeface="Arial"/>
                <a:cs typeface="Arial"/>
              </a:rPr>
              <a:t>coi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là</a:t>
            </a:r>
            <a:r>
              <a:rPr sz="2600" spc="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các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ký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hiệu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riêng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biệt</a:t>
            </a:r>
            <a:endParaRPr sz="2600">
              <a:latin typeface="Arial"/>
              <a:cs typeface="Arial"/>
            </a:endParaRPr>
          </a:p>
          <a:p>
            <a:pPr marL="240665" marR="581660" indent="-228600">
              <a:lnSpc>
                <a:spcPts val="2810"/>
              </a:lnSpc>
              <a:spcBef>
                <a:spcPts val="990"/>
              </a:spcBef>
              <a:buChar char="•"/>
              <a:tabLst>
                <a:tab pos="240665" algn="l"/>
              </a:tabLst>
            </a:pPr>
            <a:r>
              <a:rPr sz="2600" dirty="0">
                <a:solidFill>
                  <a:srgbClr val="0D33F1"/>
                </a:solidFill>
                <a:latin typeface="Arial"/>
                <a:cs typeface="Arial"/>
              </a:rPr>
              <a:t>Dữ</a:t>
            </a:r>
            <a:r>
              <a:rPr sz="2600" spc="-50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D33F1"/>
                </a:solidFill>
                <a:latin typeface="Arial"/>
                <a:cs typeface="Arial"/>
              </a:rPr>
              <a:t>liệu</a:t>
            </a:r>
            <a:r>
              <a:rPr sz="2600" spc="-20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D33F1"/>
                </a:solidFill>
                <a:latin typeface="Arial"/>
                <a:cs typeface="Arial"/>
              </a:rPr>
              <a:t>thưa.</a:t>
            </a:r>
            <a:r>
              <a:rPr sz="2600" spc="-1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Các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đánh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giá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cho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các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từ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ít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gặp </a:t>
            </a:r>
            <a:r>
              <a:rPr sz="2600" dirty="0">
                <a:latin typeface="Arial"/>
                <a:cs typeface="Arial"/>
              </a:rPr>
              <a:t>không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chính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xác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248" y="410781"/>
            <a:ext cx="35077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Open</a:t>
            </a:r>
            <a:r>
              <a:rPr spc="-95" dirty="0"/>
              <a:t> </a:t>
            </a:r>
            <a:r>
              <a:rPr spc="-10" dirty="0"/>
              <a:t>sources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136" y="1573910"/>
            <a:ext cx="8435864" cy="2242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39395" marR="125095" indent="-227329">
              <a:lnSpc>
                <a:spcPts val="3020"/>
              </a:lnSpc>
              <a:spcBef>
                <a:spcPts val="48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GIZA++: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công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cụ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dịch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máy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thống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kê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để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huấn 	</a:t>
            </a:r>
            <a:r>
              <a:rPr sz="2800" dirty="0">
                <a:latin typeface="Arial"/>
                <a:cs typeface="Arial"/>
              </a:rPr>
              <a:t>luyện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mô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hình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IBM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1-</a:t>
            </a:r>
            <a:r>
              <a:rPr sz="2800" dirty="0">
                <a:latin typeface="Arial"/>
                <a:cs typeface="Arial"/>
              </a:rPr>
              <a:t>5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cho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gióng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hàng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từ</a:t>
            </a: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2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MOSES: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công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cụ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dịch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máy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thống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kê</a:t>
            </a:r>
            <a:endParaRPr sz="2800">
              <a:latin typeface="Arial"/>
              <a:cs typeface="Arial"/>
            </a:endParaRPr>
          </a:p>
          <a:p>
            <a:pPr marL="239395" marR="5080" indent="-227329">
              <a:lnSpc>
                <a:spcPts val="3030"/>
              </a:lnSpc>
              <a:spcBef>
                <a:spcPts val="104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Moses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kiểu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dịch: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b="1" spc="-25" dirty="0">
                <a:latin typeface="Arial"/>
                <a:cs typeface="Arial"/>
              </a:rPr>
              <a:t>phrase-</a:t>
            </a:r>
            <a:r>
              <a:rPr sz="2800" b="1" dirty="0">
                <a:latin typeface="Arial"/>
                <a:cs typeface="Arial"/>
              </a:rPr>
              <a:t>based</a:t>
            </a:r>
            <a:r>
              <a:rPr sz="2800" b="1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và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b="1" spc="-10" dirty="0">
                <a:latin typeface="Arial"/>
                <a:cs typeface="Arial"/>
              </a:rPr>
              <a:t>tree- 	based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248" y="410781"/>
            <a:ext cx="13303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Ví</a:t>
            </a:r>
            <a:r>
              <a:rPr spc="-55" dirty="0"/>
              <a:t> </a:t>
            </a:r>
            <a:r>
              <a:rPr spc="-25" dirty="0"/>
              <a:t>dụ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136" y="1489748"/>
            <a:ext cx="3124835" cy="257937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55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Cuộc_sống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đẹp</a:t>
            </a: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Beautiful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life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70"/>
              </a:spcBef>
              <a:buFont typeface="Arial"/>
              <a:buChar char="•"/>
            </a:pP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5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cuộc_sống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của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tôi</a:t>
            </a: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my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life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2296" y="2544343"/>
            <a:ext cx="6704330" cy="650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100" b="1" dirty="0">
                <a:solidFill>
                  <a:srgbClr val="44546A"/>
                </a:solidFill>
                <a:latin typeface="Arial"/>
                <a:cs typeface="Arial"/>
              </a:rPr>
              <a:t>Dịch</a:t>
            </a:r>
            <a:r>
              <a:rPr sz="4100" b="1" spc="-50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44546A"/>
                </a:solidFill>
                <a:latin typeface="Arial"/>
                <a:cs typeface="Arial"/>
              </a:rPr>
              <a:t>máy</a:t>
            </a:r>
            <a:r>
              <a:rPr sz="4100" b="1" spc="-10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44546A"/>
                </a:solidFill>
                <a:latin typeface="Arial"/>
                <a:cs typeface="Arial"/>
              </a:rPr>
              <a:t>sử</a:t>
            </a:r>
            <a:r>
              <a:rPr sz="4100" b="1" spc="-20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44546A"/>
                </a:solidFill>
                <a:latin typeface="Arial"/>
                <a:cs typeface="Arial"/>
              </a:rPr>
              <a:t>dụng</a:t>
            </a:r>
            <a:r>
              <a:rPr sz="4100" b="1" spc="-4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4100" b="1" dirty="0">
                <a:solidFill>
                  <a:srgbClr val="44546A"/>
                </a:solidFill>
                <a:latin typeface="Arial"/>
                <a:cs typeface="Arial"/>
              </a:rPr>
              <a:t>cú</a:t>
            </a:r>
            <a:r>
              <a:rPr sz="4100" b="1" spc="-25" dirty="0">
                <a:solidFill>
                  <a:srgbClr val="44546A"/>
                </a:solidFill>
                <a:latin typeface="Arial"/>
                <a:cs typeface="Arial"/>
              </a:rPr>
              <a:t> </a:t>
            </a:r>
            <a:r>
              <a:rPr sz="4100" b="1" spc="-20" dirty="0">
                <a:solidFill>
                  <a:srgbClr val="44546A"/>
                </a:solidFill>
                <a:latin typeface="Arial"/>
                <a:cs typeface="Arial"/>
              </a:rPr>
              <a:t>pháp</a:t>
            </a:r>
            <a:endParaRPr sz="41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248" y="410781"/>
            <a:ext cx="54038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Tại</a:t>
            </a:r>
            <a:r>
              <a:rPr spc="-65" dirty="0"/>
              <a:t> </a:t>
            </a:r>
            <a:r>
              <a:rPr dirty="0"/>
              <a:t>sao</a:t>
            </a:r>
            <a:r>
              <a:rPr spc="-40" dirty="0"/>
              <a:t> </a:t>
            </a:r>
            <a:r>
              <a:rPr dirty="0"/>
              <a:t>dùng</a:t>
            </a:r>
            <a:r>
              <a:rPr spc="-25" dirty="0"/>
              <a:t> </a:t>
            </a:r>
            <a:r>
              <a:rPr dirty="0"/>
              <a:t>cú</a:t>
            </a:r>
            <a:r>
              <a:rPr spc="-40" dirty="0"/>
              <a:t> </a:t>
            </a:r>
            <a:r>
              <a:rPr spc="-20" dirty="0"/>
              <a:t>pháp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136" y="1489748"/>
            <a:ext cx="7673864" cy="283718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55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Cần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thông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ngữ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pháp</a:t>
            </a: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Cần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các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ràng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buộc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khi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sắp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lại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câu</a:t>
            </a:r>
            <a:endParaRPr sz="2800">
              <a:latin typeface="Arial"/>
              <a:cs typeface="Arial"/>
            </a:endParaRPr>
          </a:p>
          <a:p>
            <a:pPr marL="239395" marR="5080" indent="-227329">
              <a:lnSpc>
                <a:spcPts val="3030"/>
              </a:lnSpc>
              <a:spcBef>
                <a:spcPts val="105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Khi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chèn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các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từ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chức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năng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vào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câu,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cần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đặt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ở 	</a:t>
            </a:r>
            <a:r>
              <a:rPr sz="2800" dirty="0">
                <a:latin typeface="Arial"/>
                <a:cs typeface="Arial"/>
              </a:rPr>
              <a:t>vị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trí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chính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xác</a:t>
            </a:r>
            <a:endParaRPr sz="2800">
              <a:latin typeface="Arial"/>
              <a:cs typeface="Arial"/>
            </a:endParaRPr>
          </a:p>
          <a:p>
            <a:pPr marL="239395" marR="63500" indent="-227329">
              <a:lnSpc>
                <a:spcPts val="3020"/>
              </a:lnSpc>
              <a:spcBef>
                <a:spcPts val="99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Khi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dịch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từ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cần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sử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từ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cùng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từ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loại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với 	nó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274" y="878674"/>
            <a:ext cx="6198870" cy="118300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30" dirty="0"/>
              <a:t>Yamada</a:t>
            </a:r>
            <a:r>
              <a:rPr sz="4000" spc="-135" dirty="0"/>
              <a:t> </a:t>
            </a:r>
            <a:r>
              <a:rPr sz="4000" dirty="0"/>
              <a:t>and</a:t>
            </a:r>
            <a:r>
              <a:rPr sz="4000" spc="-145" dirty="0"/>
              <a:t> </a:t>
            </a:r>
            <a:r>
              <a:rPr sz="4000" dirty="0"/>
              <a:t>Knight</a:t>
            </a:r>
            <a:r>
              <a:rPr sz="4000" spc="-150" dirty="0"/>
              <a:t> </a:t>
            </a:r>
            <a:r>
              <a:rPr sz="4000" spc="-10" dirty="0"/>
              <a:t>(2001): </a:t>
            </a:r>
            <a:r>
              <a:rPr sz="4000" dirty="0"/>
              <a:t>Lý</a:t>
            </a:r>
            <a:r>
              <a:rPr sz="4000" spc="-55" dirty="0"/>
              <a:t> </a:t>
            </a:r>
            <a:r>
              <a:rPr sz="4000" dirty="0"/>
              <a:t>do</a:t>
            </a:r>
            <a:r>
              <a:rPr sz="4000" spc="-60" dirty="0"/>
              <a:t> </a:t>
            </a:r>
            <a:r>
              <a:rPr sz="4000" dirty="0"/>
              <a:t>cần</a:t>
            </a:r>
            <a:r>
              <a:rPr sz="4000" spc="-40" dirty="0"/>
              <a:t> </a:t>
            </a:r>
            <a:r>
              <a:rPr sz="4000" dirty="0"/>
              <a:t>cú</a:t>
            </a:r>
            <a:r>
              <a:rPr sz="4000" spc="-55" dirty="0"/>
              <a:t> </a:t>
            </a:r>
            <a:r>
              <a:rPr sz="4000" spc="-20" dirty="0"/>
              <a:t>pháp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457200" y="2284475"/>
            <a:ext cx="7717535" cy="3892296"/>
            <a:chOff x="457200" y="2284475"/>
            <a:chExt cx="7717535" cy="3892296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2284475"/>
              <a:ext cx="7717535" cy="11430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3427475"/>
              <a:ext cx="7717535" cy="27492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248" y="410781"/>
            <a:ext cx="6461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Mô</a:t>
            </a:r>
            <a:r>
              <a:rPr spc="-70" dirty="0"/>
              <a:t> </a:t>
            </a:r>
            <a:r>
              <a:rPr dirty="0"/>
              <a:t>hình</a:t>
            </a:r>
            <a:r>
              <a:rPr spc="-40" dirty="0"/>
              <a:t> </a:t>
            </a:r>
            <a:r>
              <a:rPr dirty="0"/>
              <a:t>dựa</a:t>
            </a:r>
            <a:r>
              <a:rPr spc="-45" dirty="0"/>
              <a:t> </a:t>
            </a:r>
            <a:r>
              <a:rPr dirty="0"/>
              <a:t>trên</a:t>
            </a:r>
            <a:r>
              <a:rPr spc="-35" dirty="0"/>
              <a:t> </a:t>
            </a:r>
            <a:r>
              <a:rPr dirty="0"/>
              <a:t>cú</a:t>
            </a:r>
            <a:r>
              <a:rPr spc="-60" dirty="0"/>
              <a:t> </a:t>
            </a:r>
            <a:r>
              <a:rPr spc="-20" dirty="0"/>
              <a:t>pháp</a:t>
            </a:r>
          </a:p>
        </p:txBody>
      </p:sp>
      <p:sp>
        <p:nvSpPr>
          <p:cNvPr id="3" name="object 3"/>
          <p:cNvSpPr/>
          <p:nvPr/>
        </p:nvSpPr>
        <p:spPr>
          <a:xfrm>
            <a:off x="1331976" y="2148839"/>
            <a:ext cx="6399530" cy="1160145"/>
          </a:xfrm>
          <a:custGeom>
            <a:avLst/>
            <a:gdLst/>
            <a:ahLst/>
            <a:cxnLst/>
            <a:rect l="l" t="t" r="r" b="b"/>
            <a:pathLst>
              <a:path w="6399530" h="1160145">
                <a:moveTo>
                  <a:pt x="1903476" y="544068"/>
                </a:moveTo>
                <a:lnTo>
                  <a:pt x="1891284" y="537972"/>
                </a:lnTo>
                <a:lnTo>
                  <a:pt x="1827276" y="505968"/>
                </a:lnTo>
                <a:lnTo>
                  <a:pt x="1849031" y="537972"/>
                </a:lnTo>
                <a:lnTo>
                  <a:pt x="0" y="537972"/>
                </a:lnTo>
                <a:lnTo>
                  <a:pt x="0" y="550164"/>
                </a:lnTo>
                <a:lnTo>
                  <a:pt x="1849031" y="550164"/>
                </a:lnTo>
                <a:lnTo>
                  <a:pt x="1827276" y="582168"/>
                </a:lnTo>
                <a:lnTo>
                  <a:pt x="1891271" y="550164"/>
                </a:lnTo>
                <a:lnTo>
                  <a:pt x="1903476" y="544068"/>
                </a:lnTo>
                <a:close/>
              </a:path>
              <a:path w="6399530" h="1160145">
                <a:moveTo>
                  <a:pt x="4341876" y="0"/>
                </a:moveTo>
                <a:lnTo>
                  <a:pt x="4329684" y="0"/>
                </a:lnTo>
                <a:lnTo>
                  <a:pt x="4329684" y="12192"/>
                </a:lnTo>
                <a:lnTo>
                  <a:pt x="4329684" y="1147572"/>
                </a:lnTo>
                <a:lnTo>
                  <a:pt x="1941576" y="1147572"/>
                </a:lnTo>
                <a:lnTo>
                  <a:pt x="1941576" y="12192"/>
                </a:lnTo>
                <a:lnTo>
                  <a:pt x="4329684" y="12192"/>
                </a:lnTo>
                <a:lnTo>
                  <a:pt x="4329684" y="0"/>
                </a:lnTo>
                <a:lnTo>
                  <a:pt x="1929384" y="0"/>
                </a:lnTo>
                <a:lnTo>
                  <a:pt x="1929384" y="1159764"/>
                </a:lnTo>
                <a:lnTo>
                  <a:pt x="4341876" y="1159764"/>
                </a:lnTo>
                <a:lnTo>
                  <a:pt x="4341876" y="1153668"/>
                </a:lnTo>
                <a:lnTo>
                  <a:pt x="4341876" y="1147572"/>
                </a:lnTo>
                <a:lnTo>
                  <a:pt x="4341876" y="12192"/>
                </a:lnTo>
                <a:lnTo>
                  <a:pt x="4341876" y="6096"/>
                </a:lnTo>
                <a:lnTo>
                  <a:pt x="4341876" y="0"/>
                </a:lnTo>
                <a:close/>
              </a:path>
              <a:path w="6399530" h="1160145">
                <a:moveTo>
                  <a:pt x="6399276" y="544068"/>
                </a:moveTo>
                <a:lnTo>
                  <a:pt x="6387084" y="537972"/>
                </a:lnTo>
                <a:lnTo>
                  <a:pt x="6323076" y="505968"/>
                </a:lnTo>
                <a:lnTo>
                  <a:pt x="6344831" y="537972"/>
                </a:lnTo>
                <a:lnTo>
                  <a:pt x="4343400" y="537972"/>
                </a:lnTo>
                <a:lnTo>
                  <a:pt x="4343400" y="550164"/>
                </a:lnTo>
                <a:lnTo>
                  <a:pt x="6344831" y="550164"/>
                </a:lnTo>
                <a:lnTo>
                  <a:pt x="6323076" y="582168"/>
                </a:lnTo>
                <a:lnTo>
                  <a:pt x="6387084" y="550164"/>
                </a:lnTo>
                <a:lnTo>
                  <a:pt x="6399276" y="5440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86988" y="2485199"/>
            <a:ext cx="17684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Mô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hình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dịch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3804" y="2005037"/>
            <a:ext cx="145097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3030" marR="5080" indent="-10096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Cây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cú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pháp </a:t>
            </a:r>
            <a:r>
              <a:rPr sz="2000" spc="-10" dirty="0">
                <a:latin typeface="Arial"/>
                <a:cs typeface="Arial"/>
              </a:rPr>
              <a:t>(tiếng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Anh)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9073" y="2005037"/>
            <a:ext cx="135128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2799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Arial"/>
                <a:cs typeface="Arial"/>
              </a:rPr>
              <a:t>Câu </a:t>
            </a:r>
            <a:r>
              <a:rPr sz="2000" dirty="0">
                <a:latin typeface="Arial"/>
                <a:cs typeface="Arial"/>
              </a:rPr>
              <a:t>(tiếng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Nhật)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463" y="3325278"/>
            <a:ext cx="6854825" cy="244665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"/>
                <a:cs typeface="Arial"/>
              </a:rPr>
              <a:t>Tiền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xử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lý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câu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tiếng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Anh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bằng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bộ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20" dirty="0">
                <a:latin typeface="Arial"/>
                <a:cs typeface="Arial"/>
              </a:rPr>
              <a:t>PTCP</a:t>
            </a:r>
            <a:endParaRPr sz="2600">
              <a:latin typeface="Arial"/>
              <a:cs typeface="Arial"/>
            </a:endParaRPr>
          </a:p>
          <a:p>
            <a:pPr marL="240665" marR="5080" indent="-228600">
              <a:lnSpc>
                <a:spcPts val="2810"/>
              </a:lnSpc>
              <a:spcBef>
                <a:spcPts val="1040"/>
              </a:spcBef>
              <a:buChar char="•"/>
              <a:tabLst>
                <a:tab pos="240665" algn="l"/>
              </a:tabLst>
            </a:pPr>
            <a:r>
              <a:rPr sz="2600" dirty="0">
                <a:latin typeface="Arial"/>
                <a:cs typeface="Arial"/>
              </a:rPr>
              <a:t>Thực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hiện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các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phép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tính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xác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suất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trên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cây</a:t>
            </a:r>
            <a:r>
              <a:rPr sz="2600" spc="-25" dirty="0">
                <a:latin typeface="Arial"/>
                <a:cs typeface="Arial"/>
              </a:rPr>
              <a:t> cú </a:t>
            </a:r>
            <a:r>
              <a:rPr sz="2600" spc="-20" dirty="0">
                <a:latin typeface="Arial"/>
                <a:cs typeface="Arial"/>
              </a:rPr>
              <a:t>pháp</a:t>
            </a:r>
            <a:endParaRPr sz="26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00"/>
              </a:spcBef>
              <a:buChar char="•"/>
              <a:tabLst>
                <a:tab pos="698500" algn="l"/>
              </a:tabLst>
            </a:pPr>
            <a:r>
              <a:rPr sz="2200" dirty="0">
                <a:latin typeface="Arial"/>
                <a:cs typeface="Arial"/>
              </a:rPr>
              <a:t>Sắp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lại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trật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tự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nút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698500" algn="l"/>
              </a:tabLst>
            </a:pPr>
            <a:r>
              <a:rPr sz="2200" dirty="0">
                <a:latin typeface="Arial"/>
                <a:cs typeface="Arial"/>
              </a:rPr>
              <a:t>Chèn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nút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mới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vào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698500" algn="l"/>
              </a:tabLst>
            </a:pPr>
            <a:r>
              <a:rPr sz="2200" dirty="0">
                <a:latin typeface="Arial"/>
                <a:cs typeface="Arial"/>
              </a:rPr>
              <a:t>Dịch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từ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ở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lá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884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Cây</a:t>
            </a:r>
            <a:r>
              <a:rPr sz="4000" spc="-75" dirty="0"/>
              <a:t> </a:t>
            </a:r>
            <a:r>
              <a:rPr sz="4000" dirty="0"/>
              <a:t>cú</a:t>
            </a:r>
            <a:r>
              <a:rPr sz="4000" spc="-60" dirty="0"/>
              <a:t> </a:t>
            </a:r>
            <a:r>
              <a:rPr sz="4000" dirty="0"/>
              <a:t>pháp</a:t>
            </a:r>
            <a:r>
              <a:rPr sz="4000" spc="-50" dirty="0"/>
              <a:t> </a:t>
            </a:r>
            <a:r>
              <a:rPr sz="4000" dirty="0"/>
              <a:t>(Anh)</a:t>
            </a:r>
            <a:r>
              <a:rPr sz="4000" spc="-55" dirty="0"/>
              <a:t> </a:t>
            </a:r>
            <a:r>
              <a:rPr sz="4000" dirty="0">
                <a:latin typeface="Wingdings"/>
                <a:cs typeface="Wingdings"/>
              </a:rPr>
              <a:t></a:t>
            </a:r>
            <a:r>
              <a:rPr sz="4000" spc="50" dirty="0">
                <a:latin typeface="Times New Roman"/>
                <a:cs typeface="Times New Roman"/>
              </a:rPr>
              <a:t> </a:t>
            </a:r>
            <a:r>
              <a:rPr sz="4000" dirty="0"/>
              <a:t>câu</a:t>
            </a:r>
            <a:r>
              <a:rPr sz="4000" spc="-70" dirty="0"/>
              <a:t> </a:t>
            </a:r>
            <a:r>
              <a:rPr sz="4000" spc="-10" dirty="0"/>
              <a:t>(Nhật)</a:t>
            </a:r>
            <a:endParaRPr sz="40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62000" y="1130807"/>
            <a:ext cx="7144511" cy="4855464"/>
            <a:chOff x="762000" y="1130807"/>
            <a:chExt cx="7144511" cy="485546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0" y="1130807"/>
              <a:ext cx="7144511" cy="229666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3427475"/>
              <a:ext cx="7144511" cy="255879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05"/>
              </a:spcBef>
            </a:pPr>
            <a:r>
              <a:rPr dirty="0"/>
              <a:t>1.</a:t>
            </a:r>
            <a:r>
              <a:rPr spc="-50" dirty="0"/>
              <a:t> </a:t>
            </a:r>
            <a:r>
              <a:rPr dirty="0"/>
              <a:t>Sắp</a:t>
            </a:r>
            <a:r>
              <a:rPr spc="-20" dirty="0"/>
              <a:t> </a:t>
            </a:r>
            <a:r>
              <a:rPr dirty="0"/>
              <a:t>lại</a:t>
            </a:r>
            <a:r>
              <a:rPr spc="-50" dirty="0"/>
              <a:t> </a:t>
            </a:r>
            <a:r>
              <a:rPr dirty="0"/>
              <a:t>trật</a:t>
            </a:r>
            <a:r>
              <a:rPr spc="-25" dirty="0"/>
              <a:t> tự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202435"/>
            <a:ext cx="7897368" cy="22250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83663" y="5784479"/>
            <a:ext cx="45180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Đặc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trưng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điều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kiện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dãy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các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nhãn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con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3427475"/>
            <a:ext cx="7897368" cy="229819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105"/>
              </a:spcBef>
            </a:pPr>
            <a:r>
              <a:rPr dirty="0"/>
              <a:t>Bảng</a:t>
            </a:r>
            <a:r>
              <a:rPr spc="-55" dirty="0"/>
              <a:t> </a:t>
            </a:r>
            <a:r>
              <a:rPr dirty="0"/>
              <a:t>tham</a:t>
            </a:r>
            <a:r>
              <a:rPr spc="-40" dirty="0"/>
              <a:t> </a:t>
            </a:r>
            <a:r>
              <a:rPr dirty="0"/>
              <a:t>số:</a:t>
            </a:r>
            <a:r>
              <a:rPr spc="-40" dirty="0"/>
              <a:t> </a:t>
            </a:r>
            <a:r>
              <a:rPr dirty="0"/>
              <a:t>sắp</a:t>
            </a:r>
            <a:r>
              <a:rPr spc="-40" dirty="0"/>
              <a:t> </a:t>
            </a:r>
            <a:r>
              <a:rPr spc="-25" dirty="0"/>
              <a:t>lại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84" y="2055875"/>
            <a:ext cx="8776716" cy="1371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4800" y="2208275"/>
            <a:ext cx="2146300" cy="3276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0795" rIns="0" bIns="0" rtlCol="0">
            <a:spAutoFit/>
          </a:bodyPr>
          <a:lstStyle/>
          <a:p>
            <a:pPr marL="455295">
              <a:lnSpc>
                <a:spcPct val="100000"/>
              </a:lnSpc>
              <a:spcBef>
                <a:spcPts val="85"/>
              </a:spcBef>
            </a:pPr>
            <a:r>
              <a:rPr sz="2000" dirty="0">
                <a:latin typeface="Arial"/>
                <a:cs typeface="Arial"/>
              </a:rPr>
              <a:t>Trật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tự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gôc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1800" y="2208275"/>
            <a:ext cx="2146300" cy="32766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0795" rIns="0" bIns="0" rtlCol="0">
            <a:spAutoFit/>
          </a:bodyPr>
          <a:lstStyle/>
          <a:p>
            <a:pPr marL="683895">
              <a:lnSpc>
                <a:spcPct val="100000"/>
              </a:lnSpc>
              <a:spcBef>
                <a:spcPts val="85"/>
              </a:spcBef>
            </a:pPr>
            <a:r>
              <a:rPr sz="2000" dirty="0">
                <a:latin typeface="Arial"/>
                <a:cs typeface="Arial"/>
              </a:rPr>
              <a:t>Sắp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lại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34000" y="2179319"/>
            <a:ext cx="3276600" cy="3340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8415" rIns="0" bIns="0" rtlCol="0">
            <a:spAutoFit/>
          </a:bodyPr>
          <a:lstStyle/>
          <a:p>
            <a:pPr marL="397510">
              <a:lnSpc>
                <a:spcPct val="100000"/>
              </a:lnSpc>
              <a:spcBef>
                <a:spcPts val="145"/>
              </a:spcBef>
            </a:pPr>
            <a:r>
              <a:rPr sz="2000" dirty="0">
                <a:latin typeface="Arial"/>
                <a:cs typeface="Arial"/>
              </a:rPr>
              <a:t>P(Sắp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lại|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Trật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tự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gốc)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8684" y="3427475"/>
            <a:ext cx="8776716" cy="300837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169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Ba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khối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chính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trong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dịch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máy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00200" y="2281427"/>
            <a:ext cx="5382895" cy="1146175"/>
            <a:chOff x="1600200" y="2281427"/>
            <a:chExt cx="5382895" cy="1146175"/>
          </a:xfrm>
        </p:grpSpPr>
        <p:sp>
          <p:nvSpPr>
            <p:cNvPr id="4" name="object 4"/>
            <p:cNvSpPr/>
            <p:nvPr/>
          </p:nvSpPr>
          <p:spPr>
            <a:xfrm>
              <a:off x="1885188" y="2313431"/>
              <a:ext cx="1696720" cy="763905"/>
            </a:xfrm>
            <a:custGeom>
              <a:avLst/>
              <a:gdLst/>
              <a:ahLst/>
              <a:cxnLst/>
              <a:rect l="l" t="t" r="r" b="b"/>
              <a:pathLst>
                <a:path w="1696720" h="763905">
                  <a:moveTo>
                    <a:pt x="1696212" y="0"/>
                  </a:moveTo>
                  <a:lnTo>
                    <a:pt x="0" y="0"/>
                  </a:lnTo>
                  <a:lnTo>
                    <a:pt x="0" y="763524"/>
                  </a:lnTo>
                  <a:lnTo>
                    <a:pt x="1696212" y="763524"/>
                  </a:lnTo>
                  <a:lnTo>
                    <a:pt x="16962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4520" y="2302763"/>
              <a:ext cx="1719580" cy="786765"/>
            </a:xfrm>
            <a:custGeom>
              <a:avLst/>
              <a:gdLst/>
              <a:ahLst/>
              <a:cxnLst/>
              <a:rect l="l" t="t" r="r" b="b"/>
              <a:pathLst>
                <a:path w="1719579" h="786764">
                  <a:moveTo>
                    <a:pt x="1719071" y="0"/>
                  </a:moveTo>
                  <a:lnTo>
                    <a:pt x="0" y="0"/>
                  </a:lnTo>
                  <a:lnTo>
                    <a:pt x="0" y="786384"/>
                  </a:lnTo>
                  <a:lnTo>
                    <a:pt x="1719071" y="786384"/>
                  </a:lnTo>
                  <a:lnTo>
                    <a:pt x="1719071" y="774191"/>
                  </a:lnTo>
                  <a:lnTo>
                    <a:pt x="21336" y="774191"/>
                  </a:lnTo>
                  <a:lnTo>
                    <a:pt x="10668" y="763524"/>
                  </a:lnTo>
                  <a:lnTo>
                    <a:pt x="21336" y="763524"/>
                  </a:lnTo>
                  <a:lnTo>
                    <a:pt x="21336" y="22860"/>
                  </a:lnTo>
                  <a:lnTo>
                    <a:pt x="10668" y="22860"/>
                  </a:lnTo>
                  <a:lnTo>
                    <a:pt x="21336" y="10667"/>
                  </a:lnTo>
                  <a:lnTo>
                    <a:pt x="1719071" y="10667"/>
                  </a:lnTo>
                  <a:lnTo>
                    <a:pt x="1719071" y="0"/>
                  </a:lnTo>
                  <a:close/>
                </a:path>
                <a:path w="1719579" h="786764">
                  <a:moveTo>
                    <a:pt x="21336" y="763524"/>
                  </a:moveTo>
                  <a:lnTo>
                    <a:pt x="10668" y="763524"/>
                  </a:lnTo>
                  <a:lnTo>
                    <a:pt x="21336" y="774191"/>
                  </a:lnTo>
                  <a:lnTo>
                    <a:pt x="21336" y="763524"/>
                  </a:lnTo>
                  <a:close/>
                </a:path>
                <a:path w="1719579" h="786764">
                  <a:moveTo>
                    <a:pt x="1696212" y="763524"/>
                  </a:moveTo>
                  <a:lnTo>
                    <a:pt x="21336" y="763524"/>
                  </a:lnTo>
                  <a:lnTo>
                    <a:pt x="21336" y="774191"/>
                  </a:lnTo>
                  <a:lnTo>
                    <a:pt x="1696212" y="774191"/>
                  </a:lnTo>
                  <a:lnTo>
                    <a:pt x="1696212" y="763524"/>
                  </a:lnTo>
                  <a:close/>
                </a:path>
                <a:path w="1719579" h="786764">
                  <a:moveTo>
                    <a:pt x="1696212" y="10667"/>
                  </a:moveTo>
                  <a:lnTo>
                    <a:pt x="1696212" y="774191"/>
                  </a:lnTo>
                  <a:lnTo>
                    <a:pt x="1706880" y="763524"/>
                  </a:lnTo>
                  <a:lnTo>
                    <a:pt x="1719071" y="763524"/>
                  </a:lnTo>
                  <a:lnTo>
                    <a:pt x="1719071" y="22860"/>
                  </a:lnTo>
                  <a:lnTo>
                    <a:pt x="1706880" y="22860"/>
                  </a:lnTo>
                  <a:lnTo>
                    <a:pt x="1696212" y="10667"/>
                  </a:lnTo>
                  <a:close/>
                </a:path>
                <a:path w="1719579" h="786764">
                  <a:moveTo>
                    <a:pt x="1719071" y="763524"/>
                  </a:moveTo>
                  <a:lnTo>
                    <a:pt x="1706880" y="763524"/>
                  </a:lnTo>
                  <a:lnTo>
                    <a:pt x="1696212" y="774191"/>
                  </a:lnTo>
                  <a:lnTo>
                    <a:pt x="1719071" y="774191"/>
                  </a:lnTo>
                  <a:lnTo>
                    <a:pt x="1719071" y="763524"/>
                  </a:lnTo>
                  <a:close/>
                </a:path>
                <a:path w="1719579" h="786764">
                  <a:moveTo>
                    <a:pt x="21336" y="10667"/>
                  </a:moveTo>
                  <a:lnTo>
                    <a:pt x="10668" y="22860"/>
                  </a:lnTo>
                  <a:lnTo>
                    <a:pt x="21336" y="22860"/>
                  </a:lnTo>
                  <a:lnTo>
                    <a:pt x="21336" y="10667"/>
                  </a:lnTo>
                  <a:close/>
                </a:path>
                <a:path w="1719579" h="786764">
                  <a:moveTo>
                    <a:pt x="1696212" y="10667"/>
                  </a:moveTo>
                  <a:lnTo>
                    <a:pt x="21336" y="10667"/>
                  </a:lnTo>
                  <a:lnTo>
                    <a:pt x="21336" y="22860"/>
                  </a:lnTo>
                  <a:lnTo>
                    <a:pt x="1696212" y="22860"/>
                  </a:lnTo>
                  <a:lnTo>
                    <a:pt x="1696212" y="10667"/>
                  </a:lnTo>
                  <a:close/>
                </a:path>
                <a:path w="1719579" h="786764">
                  <a:moveTo>
                    <a:pt x="1719071" y="10667"/>
                  </a:moveTo>
                  <a:lnTo>
                    <a:pt x="1696212" y="10667"/>
                  </a:lnTo>
                  <a:lnTo>
                    <a:pt x="1706880" y="22860"/>
                  </a:lnTo>
                  <a:lnTo>
                    <a:pt x="1719071" y="22860"/>
                  </a:lnTo>
                  <a:lnTo>
                    <a:pt x="1719071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3000" y="2293619"/>
              <a:ext cx="1295400" cy="805180"/>
            </a:xfrm>
            <a:custGeom>
              <a:avLst/>
              <a:gdLst/>
              <a:ahLst/>
              <a:cxnLst/>
              <a:rect l="l" t="t" r="r" b="b"/>
              <a:pathLst>
                <a:path w="1295400" h="805180">
                  <a:moveTo>
                    <a:pt x="1295400" y="0"/>
                  </a:moveTo>
                  <a:lnTo>
                    <a:pt x="0" y="0"/>
                  </a:lnTo>
                  <a:lnTo>
                    <a:pt x="0" y="804672"/>
                  </a:lnTo>
                  <a:lnTo>
                    <a:pt x="1295400" y="804672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42332" y="2281427"/>
              <a:ext cx="1318260" cy="828040"/>
            </a:xfrm>
            <a:custGeom>
              <a:avLst/>
              <a:gdLst/>
              <a:ahLst/>
              <a:cxnLst/>
              <a:rect l="l" t="t" r="r" b="b"/>
              <a:pathLst>
                <a:path w="1318260" h="828039">
                  <a:moveTo>
                    <a:pt x="1318259" y="0"/>
                  </a:moveTo>
                  <a:lnTo>
                    <a:pt x="0" y="0"/>
                  </a:lnTo>
                  <a:lnTo>
                    <a:pt x="0" y="827532"/>
                  </a:lnTo>
                  <a:lnTo>
                    <a:pt x="1318259" y="827532"/>
                  </a:lnTo>
                  <a:lnTo>
                    <a:pt x="1318259" y="816863"/>
                  </a:lnTo>
                  <a:lnTo>
                    <a:pt x="22859" y="816863"/>
                  </a:lnTo>
                  <a:lnTo>
                    <a:pt x="10667" y="806196"/>
                  </a:lnTo>
                  <a:lnTo>
                    <a:pt x="22859" y="806196"/>
                  </a:lnTo>
                  <a:lnTo>
                    <a:pt x="22859" y="22860"/>
                  </a:lnTo>
                  <a:lnTo>
                    <a:pt x="10667" y="22860"/>
                  </a:lnTo>
                  <a:lnTo>
                    <a:pt x="22859" y="12191"/>
                  </a:lnTo>
                  <a:lnTo>
                    <a:pt x="1318259" y="12191"/>
                  </a:lnTo>
                  <a:lnTo>
                    <a:pt x="1318259" y="0"/>
                  </a:lnTo>
                  <a:close/>
                </a:path>
                <a:path w="1318260" h="828039">
                  <a:moveTo>
                    <a:pt x="22859" y="806196"/>
                  </a:moveTo>
                  <a:lnTo>
                    <a:pt x="10667" y="806196"/>
                  </a:lnTo>
                  <a:lnTo>
                    <a:pt x="22859" y="816863"/>
                  </a:lnTo>
                  <a:lnTo>
                    <a:pt x="22859" y="806196"/>
                  </a:lnTo>
                  <a:close/>
                </a:path>
                <a:path w="1318260" h="828039">
                  <a:moveTo>
                    <a:pt x="1295400" y="806196"/>
                  </a:moveTo>
                  <a:lnTo>
                    <a:pt x="22859" y="806196"/>
                  </a:lnTo>
                  <a:lnTo>
                    <a:pt x="22859" y="816863"/>
                  </a:lnTo>
                  <a:lnTo>
                    <a:pt x="1295400" y="816863"/>
                  </a:lnTo>
                  <a:lnTo>
                    <a:pt x="1295400" y="806196"/>
                  </a:lnTo>
                  <a:close/>
                </a:path>
                <a:path w="1318260" h="828039">
                  <a:moveTo>
                    <a:pt x="1295400" y="12191"/>
                  </a:moveTo>
                  <a:lnTo>
                    <a:pt x="1295400" y="816863"/>
                  </a:lnTo>
                  <a:lnTo>
                    <a:pt x="1306067" y="806196"/>
                  </a:lnTo>
                  <a:lnTo>
                    <a:pt x="1318259" y="806196"/>
                  </a:lnTo>
                  <a:lnTo>
                    <a:pt x="1318259" y="22860"/>
                  </a:lnTo>
                  <a:lnTo>
                    <a:pt x="1306067" y="22860"/>
                  </a:lnTo>
                  <a:lnTo>
                    <a:pt x="1295400" y="12191"/>
                  </a:lnTo>
                  <a:close/>
                </a:path>
                <a:path w="1318260" h="828039">
                  <a:moveTo>
                    <a:pt x="1318259" y="806196"/>
                  </a:moveTo>
                  <a:lnTo>
                    <a:pt x="1306067" y="806196"/>
                  </a:lnTo>
                  <a:lnTo>
                    <a:pt x="1295400" y="816863"/>
                  </a:lnTo>
                  <a:lnTo>
                    <a:pt x="1318259" y="816863"/>
                  </a:lnTo>
                  <a:lnTo>
                    <a:pt x="1318259" y="806196"/>
                  </a:lnTo>
                  <a:close/>
                </a:path>
                <a:path w="1318260" h="828039">
                  <a:moveTo>
                    <a:pt x="22859" y="12191"/>
                  </a:moveTo>
                  <a:lnTo>
                    <a:pt x="10667" y="22860"/>
                  </a:lnTo>
                  <a:lnTo>
                    <a:pt x="22859" y="22860"/>
                  </a:lnTo>
                  <a:lnTo>
                    <a:pt x="22859" y="12191"/>
                  </a:lnTo>
                  <a:close/>
                </a:path>
                <a:path w="1318260" h="828039">
                  <a:moveTo>
                    <a:pt x="1295400" y="12191"/>
                  </a:moveTo>
                  <a:lnTo>
                    <a:pt x="22859" y="12191"/>
                  </a:lnTo>
                  <a:lnTo>
                    <a:pt x="22859" y="22860"/>
                  </a:lnTo>
                  <a:lnTo>
                    <a:pt x="1295400" y="22860"/>
                  </a:lnTo>
                  <a:lnTo>
                    <a:pt x="1295400" y="12191"/>
                  </a:lnTo>
                  <a:close/>
                </a:path>
                <a:path w="1318260" h="828039">
                  <a:moveTo>
                    <a:pt x="1318259" y="12191"/>
                  </a:moveTo>
                  <a:lnTo>
                    <a:pt x="1295400" y="12191"/>
                  </a:lnTo>
                  <a:lnTo>
                    <a:pt x="1306067" y="22860"/>
                  </a:lnTo>
                  <a:lnTo>
                    <a:pt x="1318259" y="22860"/>
                  </a:lnTo>
                  <a:lnTo>
                    <a:pt x="1318259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8304" y="2630423"/>
              <a:ext cx="248412" cy="12039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81400" y="2679191"/>
              <a:ext cx="1229995" cy="24765"/>
            </a:xfrm>
            <a:custGeom>
              <a:avLst/>
              <a:gdLst/>
              <a:ahLst/>
              <a:cxnLst/>
              <a:rect l="l" t="t" r="r" b="b"/>
              <a:pathLst>
                <a:path w="1229995" h="24764">
                  <a:moveTo>
                    <a:pt x="0" y="0"/>
                  </a:moveTo>
                  <a:lnTo>
                    <a:pt x="0" y="21336"/>
                  </a:lnTo>
                  <a:lnTo>
                    <a:pt x="1229867" y="24384"/>
                  </a:lnTo>
                  <a:lnTo>
                    <a:pt x="1229867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7415" y="2630423"/>
              <a:ext cx="225551" cy="1188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48400" y="2679191"/>
              <a:ext cx="594360" cy="24765"/>
            </a:xfrm>
            <a:custGeom>
              <a:avLst/>
              <a:gdLst/>
              <a:ahLst/>
              <a:cxnLst/>
              <a:rect l="l" t="t" r="r" b="b"/>
              <a:pathLst>
                <a:path w="594359" h="24764">
                  <a:moveTo>
                    <a:pt x="0" y="0"/>
                  </a:moveTo>
                  <a:lnTo>
                    <a:pt x="0" y="21336"/>
                  </a:lnTo>
                  <a:lnTo>
                    <a:pt x="594359" y="24384"/>
                  </a:lnTo>
                  <a:lnTo>
                    <a:pt x="594359" y="15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2554223"/>
              <a:ext cx="233172" cy="19507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8223" y="2680715"/>
              <a:ext cx="199643" cy="23469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167130" y="2827019"/>
              <a:ext cx="22860" cy="600710"/>
            </a:xfrm>
            <a:custGeom>
              <a:avLst/>
              <a:gdLst/>
              <a:ahLst/>
              <a:cxnLst/>
              <a:rect l="l" t="t" r="r" b="b"/>
              <a:pathLst>
                <a:path w="22860" h="600710">
                  <a:moveTo>
                    <a:pt x="22345" y="0"/>
                  </a:moveTo>
                  <a:lnTo>
                    <a:pt x="1009" y="0"/>
                  </a:lnTo>
                  <a:lnTo>
                    <a:pt x="0" y="600456"/>
                  </a:lnTo>
                  <a:lnTo>
                    <a:pt x="21337" y="600456"/>
                  </a:lnTo>
                  <a:lnTo>
                    <a:pt x="223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47916" y="2178862"/>
            <a:ext cx="145351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170" marR="5080" indent="-78105">
              <a:lnSpc>
                <a:spcPct val="100000"/>
              </a:lnSpc>
              <a:spcBef>
                <a:spcPts val="105"/>
              </a:spcBef>
              <a:tabLst>
                <a:tab pos="1440180" algn="l"/>
              </a:tabLst>
            </a:pPr>
            <a:r>
              <a:rPr sz="2000" dirty="0">
                <a:latin typeface="Carlito"/>
                <a:cs typeface="Carlito"/>
              </a:rPr>
              <a:t>ngôn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ngữ </a:t>
            </a:r>
            <a:r>
              <a:rPr sz="2000" dirty="0">
                <a:latin typeface="Carlito"/>
                <a:cs typeface="Carlito"/>
              </a:rPr>
              <a:t>nguồn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trike="sngStrike" spc="-60" dirty="0">
                <a:latin typeface="Carlito"/>
                <a:cs typeface="Carlito"/>
              </a:rPr>
              <a:t>S</a:t>
            </a:r>
            <a:r>
              <a:rPr sz="2000" strike="sngStrike" dirty="0">
                <a:latin typeface="Carlito"/>
                <a:cs typeface="Carlito"/>
              </a:rPr>
              <a:t>	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62393" y="2480462"/>
            <a:ext cx="15005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8975" marR="5080" indent="-67691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ngôn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ngữ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20" dirty="0">
                <a:latin typeface="Carlito"/>
                <a:cs typeface="Carlito"/>
              </a:rPr>
              <a:t>đích </a:t>
            </a:r>
            <a:r>
              <a:rPr sz="2000" spc="-50" dirty="0">
                <a:latin typeface="Carlito"/>
                <a:cs typeface="Carlito"/>
              </a:rPr>
              <a:t>T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41219" y="2331313"/>
            <a:ext cx="10064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63525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Carlito"/>
                <a:cs typeface="Carlito"/>
              </a:rPr>
              <a:t>hiểu </a:t>
            </a:r>
            <a:r>
              <a:rPr sz="2000" dirty="0">
                <a:latin typeface="Carlito"/>
                <a:cs typeface="Carlito"/>
              </a:rPr>
              <a:t>ngôn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ngữ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83568" y="2331313"/>
            <a:ext cx="100647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72415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Carlito"/>
                <a:cs typeface="Carlito"/>
              </a:rPr>
              <a:t>dịch </a:t>
            </a:r>
            <a:r>
              <a:rPr sz="2000" dirty="0">
                <a:latin typeface="Carlito"/>
                <a:cs typeface="Carlito"/>
              </a:rPr>
              <a:t>ngôn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ngữ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90786" y="3855313"/>
            <a:ext cx="18484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thông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tin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ánh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xạ </a:t>
            </a:r>
            <a:r>
              <a:rPr sz="2000" dirty="0">
                <a:latin typeface="Carlito"/>
                <a:cs typeface="Carlito"/>
              </a:rPr>
              <a:t>ngôn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ngữ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nguồn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50" dirty="0">
                <a:latin typeface="Carlito"/>
                <a:cs typeface="Carlito"/>
              </a:rPr>
              <a:t>- </a:t>
            </a:r>
            <a:r>
              <a:rPr sz="2000" spc="-20" dirty="0">
                <a:latin typeface="Carlito"/>
                <a:cs typeface="Carlito"/>
              </a:rPr>
              <a:t>đích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05"/>
              </a:spcBef>
            </a:pPr>
            <a:r>
              <a:rPr dirty="0"/>
              <a:t>2.</a:t>
            </a:r>
            <a:r>
              <a:rPr spc="-55" dirty="0"/>
              <a:t> </a:t>
            </a:r>
            <a:r>
              <a:rPr spc="-20" dirty="0"/>
              <a:t>Chèn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" y="1278635"/>
            <a:ext cx="9051036" cy="214884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3569" y="5312117"/>
            <a:ext cx="720788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Đặc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trưng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điều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kiện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nhãn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nhãn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nút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(vị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trí)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&amp;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none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(là</a:t>
            </a:r>
            <a:r>
              <a:rPr sz="2000" spc="-25" dirty="0">
                <a:latin typeface="Arial"/>
                <a:cs typeface="Arial"/>
              </a:rPr>
              <a:t> từ)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64" y="3427475"/>
            <a:ext cx="9051036" cy="18135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003" y="317931"/>
            <a:ext cx="49999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Bảng</a:t>
            </a:r>
            <a:r>
              <a:rPr spc="-65" dirty="0"/>
              <a:t> </a:t>
            </a:r>
            <a:r>
              <a:rPr dirty="0"/>
              <a:t>tham</a:t>
            </a:r>
            <a:r>
              <a:rPr spc="-50" dirty="0"/>
              <a:t> </a:t>
            </a:r>
            <a:r>
              <a:rPr dirty="0"/>
              <a:t>số:</a:t>
            </a:r>
            <a:r>
              <a:rPr spc="-50" dirty="0"/>
              <a:t> </a:t>
            </a:r>
            <a:r>
              <a:rPr spc="-20" dirty="0"/>
              <a:t>chèn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065275"/>
            <a:ext cx="6586728" cy="16002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276600" y="2715767"/>
            <a:ext cx="2971800" cy="3454908"/>
            <a:chOff x="3276600" y="2715767"/>
            <a:chExt cx="2971800" cy="3454908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6600" y="2715767"/>
              <a:ext cx="2971800" cy="7117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6600" y="3427475"/>
              <a:ext cx="2971800" cy="27432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05"/>
              </a:spcBef>
            </a:pPr>
            <a:r>
              <a:rPr dirty="0"/>
              <a:t>3.</a:t>
            </a:r>
            <a:r>
              <a:rPr spc="-55" dirty="0"/>
              <a:t> </a:t>
            </a:r>
            <a:r>
              <a:rPr spc="-20" dirty="0"/>
              <a:t>Dịch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197863"/>
            <a:ext cx="8763000" cy="22296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3569" y="5388464"/>
            <a:ext cx="40652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Đặc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trưng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điều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kiện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=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từ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(tiếng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Anh)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3427475"/>
            <a:ext cx="8763000" cy="144475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9584">
              <a:lnSpc>
                <a:spcPct val="100000"/>
              </a:lnSpc>
              <a:spcBef>
                <a:spcPts val="105"/>
              </a:spcBef>
            </a:pPr>
            <a:r>
              <a:rPr dirty="0"/>
              <a:t>Bảng</a:t>
            </a:r>
            <a:r>
              <a:rPr spc="-65" dirty="0"/>
              <a:t> </a:t>
            </a:r>
            <a:r>
              <a:rPr dirty="0"/>
              <a:t>tham</a:t>
            </a:r>
            <a:r>
              <a:rPr spc="-50" dirty="0"/>
              <a:t> </a:t>
            </a:r>
            <a:r>
              <a:rPr dirty="0"/>
              <a:t>số:</a:t>
            </a:r>
            <a:r>
              <a:rPr spc="-50" dirty="0"/>
              <a:t> </a:t>
            </a:r>
            <a:r>
              <a:rPr spc="-20" dirty="0"/>
              <a:t>Dịch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208275"/>
            <a:ext cx="8909304" cy="1219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3569" y="5327382"/>
            <a:ext cx="37630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Ghi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chú: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Dịch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thành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NULL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Arial"/>
                <a:cs typeface="Arial"/>
              </a:rPr>
              <a:t>xóa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3427475"/>
            <a:ext cx="8909304" cy="13716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248" y="410781"/>
            <a:ext cx="3041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Thử</a:t>
            </a:r>
            <a:r>
              <a:rPr spc="-25" dirty="0"/>
              <a:t> </a:t>
            </a:r>
            <a:r>
              <a:rPr spc="-10" dirty="0"/>
              <a:t>nghiệm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8136" y="1489748"/>
            <a:ext cx="7159625" cy="335661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55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Dữ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liệu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luyện: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2000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cặp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câu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J-</a:t>
            </a:r>
            <a:r>
              <a:rPr sz="2800" spc="-50" dirty="0">
                <a:latin typeface="Arial"/>
                <a:cs typeface="Arial"/>
              </a:rPr>
              <a:t>E</a:t>
            </a: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J: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tách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từ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sử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Chasen</a:t>
            </a: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E: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PTCP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sử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bộ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PTCP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Collins</a:t>
            </a:r>
            <a:endParaRPr sz="28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25"/>
              </a:spcBef>
              <a:buChar char="•"/>
              <a:tabLst>
                <a:tab pos="697230" algn="l"/>
              </a:tabLst>
            </a:pPr>
            <a:r>
              <a:rPr sz="2400" dirty="0">
                <a:latin typeface="Arial"/>
                <a:cs typeface="Arial"/>
              </a:rPr>
              <a:t>Luyện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trên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40000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câu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từ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Treebank,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độ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cx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~90%</a:t>
            </a:r>
            <a:endParaRPr sz="2400">
              <a:latin typeface="Arial"/>
              <a:cs typeface="Arial"/>
            </a:endParaRPr>
          </a:p>
          <a:p>
            <a:pPr marL="239395" marR="641350" indent="-227329">
              <a:lnSpc>
                <a:spcPts val="3020"/>
              </a:lnSpc>
              <a:spcBef>
                <a:spcPts val="104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"/>
                <a:cs typeface="Arial"/>
              </a:rPr>
              <a:t>E: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từ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cây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cú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pháp,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xác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định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trật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tự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từ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và 	</a:t>
            </a:r>
            <a:r>
              <a:rPr sz="2800" dirty="0">
                <a:latin typeface="Arial"/>
                <a:cs typeface="Arial"/>
              </a:rPr>
              <a:t>chuyển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đổi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(SVO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&lt;-</a:t>
            </a:r>
            <a:r>
              <a:rPr sz="2800" dirty="0">
                <a:latin typeface="Arial"/>
                <a:cs typeface="Arial"/>
              </a:rPr>
              <a:t>&gt;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SOV)</a:t>
            </a: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2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Luyện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sử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EM: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20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vòng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lặp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0722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Kết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quả</a:t>
            </a:r>
          </a:p>
        </p:txBody>
      </p:sp>
      <p:sp>
        <p:nvSpPr>
          <p:cNvPr id="4" name="object 4"/>
          <p:cNvSpPr/>
          <p:nvPr/>
        </p:nvSpPr>
        <p:spPr>
          <a:xfrm>
            <a:off x="838200" y="3204971"/>
            <a:ext cx="7315200" cy="222885"/>
          </a:xfrm>
          <a:custGeom>
            <a:avLst/>
            <a:gdLst/>
            <a:ahLst/>
            <a:cxnLst/>
            <a:rect l="l" t="t" r="r" b="b"/>
            <a:pathLst>
              <a:path w="7315200" h="222885">
                <a:moveTo>
                  <a:pt x="7315200" y="0"/>
                </a:moveTo>
                <a:lnTo>
                  <a:pt x="4876800" y="0"/>
                </a:lnTo>
                <a:lnTo>
                  <a:pt x="2008632" y="0"/>
                </a:lnTo>
                <a:lnTo>
                  <a:pt x="0" y="0"/>
                </a:lnTo>
                <a:lnTo>
                  <a:pt x="0" y="222504"/>
                </a:lnTo>
                <a:lnTo>
                  <a:pt x="2008632" y="222504"/>
                </a:lnTo>
                <a:lnTo>
                  <a:pt x="4876800" y="222504"/>
                </a:lnTo>
                <a:lnTo>
                  <a:pt x="7315200" y="222504"/>
                </a:lnTo>
                <a:lnTo>
                  <a:pt x="7315200" y="0"/>
                </a:lnTo>
                <a:close/>
              </a:path>
            </a:pathLst>
          </a:custGeom>
          <a:solidFill>
            <a:srgbClr val="E9EB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2140" y="4074731"/>
            <a:ext cx="7091045" cy="139255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805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Điểm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trung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bình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được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tính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trên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người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với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50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câu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71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ok(1.0),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chắc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(0.5),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(0.0)</a:t>
            </a:r>
            <a:endParaRPr sz="24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710"/>
              </a:spcBef>
              <a:buChar char="•"/>
              <a:tabLst>
                <a:tab pos="240029" algn="l"/>
              </a:tabLst>
            </a:pPr>
            <a:r>
              <a:rPr sz="2400" dirty="0">
                <a:latin typeface="Arial"/>
                <a:cs typeface="Arial"/>
              </a:rPr>
              <a:t>chỉ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tính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độ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chính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xác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38200" y="3427475"/>
            <a:ext cx="7322820" cy="312420"/>
            <a:chOff x="838200" y="3427475"/>
            <a:chExt cx="7322820" cy="312420"/>
          </a:xfrm>
        </p:grpSpPr>
        <p:sp>
          <p:nvSpPr>
            <p:cNvPr id="8" name="object 8"/>
            <p:cNvSpPr/>
            <p:nvPr/>
          </p:nvSpPr>
          <p:spPr>
            <a:xfrm>
              <a:off x="838200" y="3427475"/>
              <a:ext cx="7315200" cy="304800"/>
            </a:xfrm>
            <a:custGeom>
              <a:avLst/>
              <a:gdLst/>
              <a:ahLst/>
              <a:cxnLst/>
              <a:rect l="l" t="t" r="r" b="b"/>
              <a:pathLst>
                <a:path w="7315200" h="304800">
                  <a:moveTo>
                    <a:pt x="7315200" y="0"/>
                  </a:moveTo>
                  <a:lnTo>
                    <a:pt x="4876800" y="0"/>
                  </a:lnTo>
                  <a:lnTo>
                    <a:pt x="2008632" y="0"/>
                  </a:lnTo>
                  <a:lnTo>
                    <a:pt x="0" y="0"/>
                  </a:lnTo>
                  <a:lnTo>
                    <a:pt x="0" y="304800"/>
                  </a:lnTo>
                  <a:lnTo>
                    <a:pt x="2008632" y="304800"/>
                  </a:lnTo>
                  <a:lnTo>
                    <a:pt x="4876800" y="304800"/>
                  </a:lnTo>
                  <a:lnTo>
                    <a:pt x="7315200" y="304800"/>
                  </a:lnTo>
                  <a:lnTo>
                    <a:pt x="7315200" y="0"/>
                  </a:lnTo>
                  <a:close/>
                </a:path>
              </a:pathLst>
            </a:custGeom>
            <a:solidFill>
              <a:srgbClr val="E9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40736" y="3427475"/>
              <a:ext cx="5320665" cy="312420"/>
            </a:xfrm>
            <a:custGeom>
              <a:avLst/>
              <a:gdLst/>
              <a:ahLst/>
              <a:cxnLst/>
              <a:rect l="l" t="t" r="r" b="b"/>
              <a:pathLst>
                <a:path w="5320665" h="312420">
                  <a:moveTo>
                    <a:pt x="12192" y="0"/>
                  </a:moveTo>
                  <a:lnTo>
                    <a:pt x="0" y="0"/>
                  </a:lnTo>
                  <a:lnTo>
                    <a:pt x="0" y="312420"/>
                  </a:lnTo>
                  <a:lnTo>
                    <a:pt x="12192" y="312420"/>
                  </a:lnTo>
                  <a:lnTo>
                    <a:pt x="12192" y="0"/>
                  </a:lnTo>
                  <a:close/>
                </a:path>
                <a:path w="5320665" h="312420">
                  <a:moveTo>
                    <a:pt x="5320284" y="0"/>
                  </a:moveTo>
                  <a:lnTo>
                    <a:pt x="5306568" y="0"/>
                  </a:lnTo>
                  <a:lnTo>
                    <a:pt x="5306568" y="312420"/>
                  </a:lnTo>
                  <a:lnTo>
                    <a:pt x="5320284" y="312420"/>
                  </a:lnTo>
                  <a:lnTo>
                    <a:pt x="53202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32104" y="2140457"/>
          <a:ext cx="7315200" cy="1584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7870"/>
                <a:gridCol w="2868930"/>
                <a:gridCol w="2438400"/>
              </a:tblGrid>
              <a:tr h="546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dirty="0">
                          <a:latin typeface="Arial"/>
                          <a:cs typeface="Arial"/>
                        </a:rPr>
                        <a:t>Điểm</a:t>
                      </a:r>
                      <a:r>
                        <a:rPr sz="24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trung</a:t>
                      </a:r>
                      <a:r>
                        <a:rPr sz="24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20" dirty="0">
                          <a:latin typeface="Arial"/>
                          <a:cs typeface="Arial"/>
                        </a:rPr>
                        <a:t>bình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b="1" spc="-20" dirty="0">
                          <a:latin typeface="Arial"/>
                          <a:cs typeface="Arial"/>
                        </a:rPr>
                        <a:t>#câu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  <a:tr h="509270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Y/K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model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0.582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84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</a:tr>
              <a:tr h="528320"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IBM</a:t>
                      </a:r>
                      <a:r>
                        <a:rPr sz="2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model</a:t>
                      </a:r>
                      <a:r>
                        <a:rPr sz="2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0.431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/>
              <a:t>Kết</a:t>
            </a:r>
            <a:r>
              <a:rPr spc="-85" dirty="0"/>
              <a:t> </a:t>
            </a:r>
            <a:r>
              <a:rPr dirty="0"/>
              <a:t>quả:</a:t>
            </a:r>
            <a:r>
              <a:rPr spc="-60" dirty="0"/>
              <a:t> </a:t>
            </a:r>
            <a:r>
              <a:rPr dirty="0"/>
              <a:t>gióng</a:t>
            </a:r>
            <a:r>
              <a:rPr spc="-70" dirty="0"/>
              <a:t> </a:t>
            </a:r>
            <a:r>
              <a:rPr dirty="0"/>
              <a:t>hàng</a:t>
            </a:r>
            <a:r>
              <a:rPr spc="-60" dirty="0"/>
              <a:t> </a:t>
            </a:r>
            <a:r>
              <a:rPr spc="-50" dirty="0"/>
              <a:t>1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7972" y="1217675"/>
            <a:ext cx="8069580" cy="4823460"/>
            <a:chOff x="537972" y="1217675"/>
            <a:chExt cx="8069580" cy="48234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972" y="1217675"/>
              <a:ext cx="8069580" cy="2209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972" y="3427475"/>
              <a:ext cx="8069580" cy="26136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177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/>
              <a:t>Kết</a:t>
            </a:r>
            <a:r>
              <a:rPr spc="-85" dirty="0"/>
              <a:t> </a:t>
            </a:r>
            <a:r>
              <a:rPr dirty="0"/>
              <a:t>quả:</a:t>
            </a:r>
            <a:r>
              <a:rPr spc="-60" dirty="0"/>
              <a:t> </a:t>
            </a:r>
            <a:r>
              <a:rPr dirty="0"/>
              <a:t>gióng</a:t>
            </a:r>
            <a:r>
              <a:rPr spc="-70" dirty="0"/>
              <a:t> </a:t>
            </a:r>
            <a:r>
              <a:rPr dirty="0"/>
              <a:t>hàng</a:t>
            </a:r>
            <a:r>
              <a:rPr spc="-60" dirty="0"/>
              <a:t> </a:t>
            </a:r>
            <a:r>
              <a:rPr spc="-50" dirty="0"/>
              <a:t>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9787" y="1446275"/>
            <a:ext cx="7926323" cy="4509516"/>
            <a:chOff x="589787" y="1446275"/>
            <a:chExt cx="7926323" cy="4509516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9787" y="1446275"/>
              <a:ext cx="7926323" cy="1981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9787" y="3427475"/>
              <a:ext cx="7926323" cy="252831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8248" y="410781"/>
            <a:ext cx="53346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Một</a:t>
            </a:r>
            <a:r>
              <a:rPr spc="-55" dirty="0"/>
              <a:t> </a:t>
            </a:r>
            <a:r>
              <a:rPr dirty="0"/>
              <a:t>số</a:t>
            </a:r>
            <a:r>
              <a:rPr spc="-55" dirty="0"/>
              <a:t> </a:t>
            </a:r>
            <a:r>
              <a:rPr dirty="0"/>
              <a:t>mã</a:t>
            </a:r>
            <a:r>
              <a:rPr spc="-40" dirty="0"/>
              <a:t> </a:t>
            </a:r>
            <a:r>
              <a:rPr dirty="0"/>
              <a:t>nguồn</a:t>
            </a:r>
            <a:r>
              <a:rPr spc="-35" dirty="0"/>
              <a:t> </a:t>
            </a:r>
            <a:r>
              <a:rPr spc="-25" dirty="0"/>
              <a:t>mở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8136" y="1541316"/>
            <a:ext cx="3557270" cy="12712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50"/>
              </a:spcBef>
              <a:buChar char="•"/>
              <a:tabLst>
                <a:tab pos="240029" algn="l"/>
              </a:tabLst>
            </a:pPr>
            <a:r>
              <a:rPr sz="2800" dirty="0">
                <a:latin typeface="Arial"/>
                <a:cs typeface="Arial"/>
              </a:rPr>
              <a:t>Xem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  <a:hlinkClick r:id="rId2"/>
              </a:rPr>
              <a:t>http://fosmt.org/</a:t>
            </a:r>
            <a:endParaRPr sz="28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20"/>
              </a:spcBef>
              <a:buChar char="•"/>
              <a:tabLst>
                <a:tab pos="697230" algn="l"/>
              </a:tabLst>
            </a:pPr>
            <a:r>
              <a:rPr sz="2400" spc="-10" dirty="0">
                <a:latin typeface="Arial"/>
                <a:cs typeface="Arial"/>
              </a:rPr>
              <a:t>Moses</a:t>
            </a:r>
            <a:endParaRPr sz="2400">
              <a:latin typeface="Arial"/>
              <a:cs typeface="Arial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Char char="•"/>
              <a:tabLst>
                <a:tab pos="697230" algn="l"/>
              </a:tabLst>
            </a:pPr>
            <a:r>
              <a:rPr sz="2400" spc="-10" dirty="0">
                <a:latin typeface="Arial"/>
                <a:cs typeface="Arial"/>
              </a:rPr>
              <a:t>Giza++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387" y="804379"/>
            <a:ext cx="665416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b="1" dirty="0">
                <a:latin typeface="Arial"/>
                <a:cs typeface="Arial"/>
              </a:rPr>
              <a:t>Một</a:t>
            </a:r>
            <a:r>
              <a:rPr sz="3600" b="1" spc="-5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số</a:t>
            </a:r>
            <a:r>
              <a:rPr sz="3600" b="1" spc="-4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hệ</a:t>
            </a:r>
            <a:r>
              <a:rPr sz="3600" b="1" spc="-4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thống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dịch</a:t>
            </a:r>
            <a:r>
              <a:rPr sz="3600" b="1" spc="-4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máy</a:t>
            </a:r>
            <a:r>
              <a:rPr sz="3600" b="1" spc="-50" dirty="0">
                <a:latin typeface="Arial"/>
                <a:cs typeface="Arial"/>
              </a:rPr>
              <a:t> </a:t>
            </a:r>
            <a:r>
              <a:rPr sz="3600" b="1" spc="-20" dirty="0">
                <a:latin typeface="Arial"/>
                <a:cs typeface="Arial"/>
              </a:rPr>
              <a:t>trên </a:t>
            </a:r>
            <a:r>
              <a:rPr sz="3600" b="1" spc="-10" dirty="0">
                <a:latin typeface="Arial"/>
                <a:cs typeface="Arial"/>
              </a:rPr>
              <a:t>Internet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95" y="2042984"/>
            <a:ext cx="7428865" cy="155829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55"/>
              </a:spcBef>
              <a:buChar char="•"/>
              <a:tabLst>
                <a:tab pos="240029" algn="l"/>
              </a:tabLst>
            </a:pPr>
            <a:r>
              <a:rPr sz="2800" spc="-10" dirty="0">
                <a:latin typeface="Arial"/>
                <a:cs typeface="Arial"/>
                <a:hlinkClick r:id="rId2"/>
              </a:rPr>
              <a:t>http://www.google.com/language_tools?hl=en</a:t>
            </a: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Char char="•"/>
              <a:tabLst>
                <a:tab pos="240029" algn="l"/>
              </a:tabLst>
            </a:pPr>
            <a:r>
              <a:rPr sz="2800" spc="-10" dirty="0">
                <a:latin typeface="Arial"/>
                <a:cs typeface="Arial"/>
                <a:hlinkClick r:id="rId3"/>
              </a:rPr>
              <a:t>http://www.systransoft.com/index.html</a:t>
            </a:r>
            <a:endParaRPr sz="28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Char char="•"/>
              <a:tabLst>
                <a:tab pos="240029" algn="l"/>
              </a:tabLst>
            </a:pPr>
            <a:r>
              <a:rPr sz="2800" spc="-10" dirty="0">
                <a:latin typeface="Arial"/>
                <a:cs typeface="Arial"/>
                <a:hlinkClick r:id="rId4"/>
              </a:rPr>
              <a:t>http://babelfish.altavista.digital.com/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0454" y="55625"/>
            <a:ext cx="37249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Hiểu</a:t>
            </a:r>
            <a:r>
              <a:rPr spc="-110" dirty="0"/>
              <a:t> </a:t>
            </a:r>
            <a:r>
              <a:rPr dirty="0"/>
              <a:t>ngôn</a:t>
            </a:r>
            <a:r>
              <a:rPr spc="-75" dirty="0"/>
              <a:t> </a:t>
            </a:r>
            <a:r>
              <a:rPr spc="-25" dirty="0"/>
              <a:t>ngữ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013" y="1285785"/>
            <a:ext cx="7851140" cy="4725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75285" algn="l"/>
              </a:tabLst>
            </a:pPr>
            <a:r>
              <a:rPr sz="2500" dirty="0">
                <a:solidFill>
                  <a:srgbClr val="0D33F1"/>
                </a:solidFill>
                <a:latin typeface="Arial"/>
                <a:cs typeface="Arial"/>
              </a:rPr>
              <a:t>Nhập</a:t>
            </a:r>
            <a:r>
              <a:rPr sz="2500" spc="-3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D33F1"/>
                </a:solidFill>
                <a:latin typeface="Arial"/>
                <a:cs typeface="Arial"/>
              </a:rPr>
              <a:t>nhằng</a:t>
            </a:r>
            <a:r>
              <a:rPr sz="2500" spc="-1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D33F1"/>
                </a:solidFill>
                <a:latin typeface="Arial"/>
                <a:cs typeface="Arial"/>
              </a:rPr>
              <a:t>từ</a:t>
            </a:r>
            <a:r>
              <a:rPr sz="2500" spc="-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D33F1"/>
                </a:solidFill>
                <a:latin typeface="Arial"/>
                <a:cs typeface="Arial"/>
              </a:rPr>
              <a:t>vựng:</a:t>
            </a:r>
            <a:endParaRPr sz="25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105"/>
              </a:spcBef>
              <a:tabLst>
                <a:tab pos="3006725" algn="l"/>
                <a:tab pos="3290570" algn="l"/>
              </a:tabLst>
            </a:pPr>
            <a:r>
              <a:rPr sz="2500" dirty="0">
                <a:latin typeface="Arial"/>
                <a:cs typeface="Arial"/>
              </a:rPr>
              <a:t>English:</a:t>
            </a:r>
            <a:r>
              <a:rPr sz="2500" spc="-20" dirty="0">
                <a:latin typeface="Arial"/>
                <a:cs typeface="Arial"/>
              </a:rPr>
              <a:t> </a:t>
            </a:r>
            <a:r>
              <a:rPr sz="2500" i="1" spc="-20" dirty="0">
                <a:latin typeface="Arial"/>
                <a:cs typeface="Arial"/>
              </a:rPr>
              <a:t>book</a:t>
            </a:r>
            <a:r>
              <a:rPr sz="2500" i="1" dirty="0">
                <a:latin typeface="Arial"/>
                <a:cs typeface="Arial"/>
              </a:rPr>
              <a:t>	</a:t>
            </a:r>
            <a:r>
              <a:rPr sz="2500" i="1" spc="-50" dirty="0">
                <a:latin typeface="Arial"/>
                <a:cs typeface="Arial"/>
              </a:rPr>
              <a:t>-</a:t>
            </a:r>
            <a:r>
              <a:rPr sz="2500" i="1" dirty="0">
                <a:latin typeface="Arial"/>
                <a:cs typeface="Arial"/>
              </a:rPr>
              <a:t>	</a:t>
            </a:r>
            <a:r>
              <a:rPr sz="2500" dirty="0">
                <a:latin typeface="Arial"/>
                <a:cs typeface="Arial"/>
              </a:rPr>
              <a:t>Spanish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libro,</a:t>
            </a:r>
            <a:r>
              <a:rPr sz="2500" i="1" spc="-15" dirty="0">
                <a:latin typeface="Arial"/>
                <a:cs typeface="Arial"/>
              </a:rPr>
              <a:t> </a:t>
            </a:r>
            <a:r>
              <a:rPr sz="2500" i="1" spc="-10" dirty="0">
                <a:latin typeface="Arial"/>
                <a:cs typeface="Arial"/>
              </a:rPr>
              <a:t>reservar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Symbol"/>
                <a:cs typeface="Symbol"/>
              </a:rPr>
              <a:t></a:t>
            </a:r>
            <a:r>
              <a:rPr sz="2500" spc="-2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Arial"/>
                <a:cs typeface="Arial"/>
              </a:rPr>
              <a:t>Sử</a:t>
            </a:r>
            <a:r>
              <a:rPr sz="2500" spc="-5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dụng</a:t>
            </a:r>
            <a:r>
              <a:rPr sz="2500" spc="-3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thông</a:t>
            </a:r>
            <a:r>
              <a:rPr sz="2500" spc="-2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tin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cú</a:t>
            </a:r>
            <a:r>
              <a:rPr sz="2500" spc="-20" dirty="0">
                <a:latin typeface="Arial"/>
                <a:cs typeface="Arial"/>
              </a:rPr>
              <a:t> pháp</a:t>
            </a:r>
            <a:endParaRPr sz="25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2105"/>
              </a:spcBef>
              <a:buAutoNum type="arabicPeriod" startAt="2"/>
              <a:tabLst>
                <a:tab pos="375285" algn="l"/>
              </a:tabLst>
            </a:pPr>
            <a:r>
              <a:rPr sz="2500" dirty="0">
                <a:solidFill>
                  <a:srgbClr val="0D33F1"/>
                </a:solidFill>
                <a:latin typeface="Arial"/>
                <a:cs typeface="Arial"/>
              </a:rPr>
              <a:t>Nhập</a:t>
            </a:r>
            <a:r>
              <a:rPr sz="2500" spc="-3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D33F1"/>
                </a:solidFill>
                <a:latin typeface="Arial"/>
                <a:cs typeface="Arial"/>
              </a:rPr>
              <a:t>nhằng</a:t>
            </a:r>
            <a:r>
              <a:rPr sz="2500" spc="-1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D33F1"/>
                </a:solidFill>
                <a:latin typeface="Arial"/>
                <a:cs typeface="Arial"/>
              </a:rPr>
              <a:t>cú</a:t>
            </a:r>
            <a:r>
              <a:rPr sz="2500" spc="-20" dirty="0">
                <a:solidFill>
                  <a:srgbClr val="0D33F1"/>
                </a:solidFill>
                <a:latin typeface="Arial"/>
                <a:cs typeface="Arial"/>
              </a:rPr>
              <a:t> pháp:</a:t>
            </a:r>
            <a:endParaRPr sz="25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95"/>
              </a:spcBef>
            </a:pPr>
            <a:r>
              <a:rPr sz="2500" i="1" dirty="0">
                <a:latin typeface="Arial"/>
                <a:cs typeface="Arial"/>
              </a:rPr>
              <a:t>I</a:t>
            </a:r>
            <a:r>
              <a:rPr sz="2500" i="1" spc="-2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saw</a:t>
            </a:r>
            <a:r>
              <a:rPr sz="2500" i="1" spc="-20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the</a:t>
            </a:r>
            <a:r>
              <a:rPr sz="2500" i="1" spc="-10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guy</a:t>
            </a:r>
            <a:r>
              <a:rPr sz="2500" i="1" spc="-30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on</a:t>
            </a:r>
            <a:r>
              <a:rPr sz="2500" i="1" spc="-10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the</a:t>
            </a:r>
            <a:r>
              <a:rPr sz="2500" i="1" spc="-1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hill</a:t>
            </a:r>
            <a:r>
              <a:rPr sz="2500" i="1" spc="-30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with the</a:t>
            </a:r>
            <a:r>
              <a:rPr sz="2500" i="1" spc="-20" dirty="0">
                <a:latin typeface="Arial"/>
                <a:cs typeface="Arial"/>
              </a:rPr>
              <a:t> </a:t>
            </a:r>
            <a:r>
              <a:rPr sz="2500" i="1" spc="-10" dirty="0">
                <a:latin typeface="Arial"/>
                <a:cs typeface="Arial"/>
              </a:rPr>
              <a:t>telescope</a:t>
            </a:r>
            <a:endParaRPr sz="2500">
              <a:latin typeface="Arial"/>
              <a:cs typeface="Arial"/>
            </a:endParaRPr>
          </a:p>
          <a:p>
            <a:pPr marL="375285" indent="-362585">
              <a:lnSpc>
                <a:spcPct val="100000"/>
              </a:lnSpc>
              <a:spcBef>
                <a:spcPts val="2100"/>
              </a:spcBef>
              <a:buAutoNum type="arabicPeriod" startAt="3"/>
              <a:tabLst>
                <a:tab pos="375285" algn="l"/>
              </a:tabLst>
            </a:pPr>
            <a:r>
              <a:rPr sz="2500" dirty="0">
                <a:solidFill>
                  <a:srgbClr val="0D33F1"/>
                </a:solidFill>
                <a:latin typeface="Arial"/>
                <a:cs typeface="Arial"/>
              </a:rPr>
              <a:t>Nhập</a:t>
            </a:r>
            <a:r>
              <a:rPr sz="2500" spc="-40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D33F1"/>
                </a:solidFill>
                <a:latin typeface="Arial"/>
                <a:cs typeface="Arial"/>
              </a:rPr>
              <a:t>nhằng</a:t>
            </a:r>
            <a:r>
              <a:rPr sz="2500" spc="-2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D33F1"/>
                </a:solidFill>
                <a:latin typeface="Arial"/>
                <a:cs typeface="Arial"/>
              </a:rPr>
              <a:t>ngữ</a:t>
            </a:r>
            <a:r>
              <a:rPr sz="2500" spc="-25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D33F1"/>
                </a:solidFill>
                <a:latin typeface="Arial"/>
                <a:cs typeface="Arial"/>
              </a:rPr>
              <a:t>nghĩa:</a:t>
            </a:r>
            <a:endParaRPr sz="2500">
              <a:latin typeface="Arial"/>
              <a:cs typeface="Arial"/>
            </a:endParaRPr>
          </a:p>
          <a:p>
            <a:pPr marL="374650" lvl="1" indent="-361950">
              <a:lnSpc>
                <a:spcPct val="100000"/>
              </a:lnSpc>
              <a:spcBef>
                <a:spcPts val="110"/>
              </a:spcBef>
              <a:buFont typeface="Arial"/>
              <a:buChar char="•"/>
              <a:tabLst>
                <a:tab pos="374650" algn="l"/>
              </a:tabLst>
            </a:pPr>
            <a:r>
              <a:rPr sz="2500" i="1" dirty="0">
                <a:latin typeface="Arial"/>
                <a:cs typeface="Arial"/>
              </a:rPr>
              <a:t>E:</a:t>
            </a:r>
            <a:r>
              <a:rPr sz="2500" i="1" spc="-4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While</a:t>
            </a:r>
            <a:r>
              <a:rPr sz="2500" i="1" spc="-3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driving,</a:t>
            </a:r>
            <a:r>
              <a:rPr sz="2500" i="1" spc="-2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John</a:t>
            </a:r>
            <a:r>
              <a:rPr sz="2500" i="1" spc="-4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swerved</a:t>
            </a:r>
            <a:r>
              <a:rPr sz="2500" i="1" spc="-3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&amp;</a:t>
            </a:r>
            <a:r>
              <a:rPr sz="2500" i="1" spc="-3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hit</a:t>
            </a:r>
            <a:r>
              <a:rPr sz="2500" i="1" spc="-3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a</a:t>
            </a:r>
            <a:r>
              <a:rPr sz="2500" i="1" spc="-35" dirty="0">
                <a:latin typeface="Arial"/>
                <a:cs typeface="Arial"/>
              </a:rPr>
              <a:t> </a:t>
            </a:r>
            <a:r>
              <a:rPr sz="2500" i="1" spc="-20" dirty="0">
                <a:latin typeface="Arial"/>
                <a:cs typeface="Arial"/>
              </a:rPr>
              <a:t>tree</a:t>
            </a:r>
            <a:endParaRPr sz="25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1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5001895">
              <a:lnSpc>
                <a:spcPct val="100000"/>
              </a:lnSpc>
            </a:pPr>
            <a:r>
              <a:rPr sz="2500" dirty="0">
                <a:latin typeface="Arial"/>
                <a:cs typeface="Arial"/>
              </a:rPr>
              <a:t>John’s</a:t>
            </a:r>
            <a:r>
              <a:rPr sz="2500" spc="-120" dirty="0">
                <a:latin typeface="Arial"/>
                <a:cs typeface="Arial"/>
              </a:rPr>
              <a:t> </a:t>
            </a:r>
            <a:r>
              <a:rPr sz="2500" spc="-25" dirty="0">
                <a:latin typeface="Arial"/>
                <a:cs typeface="Arial"/>
              </a:rPr>
              <a:t>car</a:t>
            </a:r>
            <a:endParaRPr sz="2500">
              <a:latin typeface="Arial"/>
              <a:cs typeface="Arial"/>
            </a:endParaRPr>
          </a:p>
          <a:p>
            <a:pPr marL="375285" marR="5080" lvl="1" indent="-363220">
              <a:lnSpc>
                <a:spcPct val="70000"/>
              </a:lnSpc>
              <a:spcBef>
                <a:spcPts val="1010"/>
              </a:spcBef>
              <a:buFont typeface="Arial"/>
              <a:buChar char="•"/>
              <a:tabLst>
                <a:tab pos="375285" algn="l"/>
              </a:tabLst>
            </a:pPr>
            <a:r>
              <a:rPr sz="2500" i="1" dirty="0">
                <a:latin typeface="Arial"/>
                <a:cs typeface="Arial"/>
              </a:rPr>
              <a:t>S:</a:t>
            </a:r>
            <a:r>
              <a:rPr sz="2500" i="1" spc="-40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Minetras</a:t>
            </a:r>
            <a:r>
              <a:rPr sz="2500" i="1" spc="-10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que</a:t>
            </a:r>
            <a:r>
              <a:rPr sz="2500" i="1" spc="-40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John</a:t>
            </a:r>
            <a:r>
              <a:rPr sz="2500" i="1" spc="-40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estaba</a:t>
            </a:r>
            <a:r>
              <a:rPr sz="2500" i="1" spc="-3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manejando,</a:t>
            </a:r>
            <a:r>
              <a:rPr sz="2500" i="1" spc="-1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se</a:t>
            </a:r>
            <a:r>
              <a:rPr sz="2500" i="1" spc="-30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desvio</a:t>
            </a:r>
            <a:r>
              <a:rPr sz="2500" i="1" spc="-40" dirty="0">
                <a:latin typeface="Arial"/>
                <a:cs typeface="Arial"/>
              </a:rPr>
              <a:t> </a:t>
            </a:r>
            <a:r>
              <a:rPr sz="2500" i="1" spc="-50" dirty="0">
                <a:latin typeface="Arial"/>
                <a:cs typeface="Arial"/>
              </a:rPr>
              <a:t>y </a:t>
            </a:r>
            <a:r>
              <a:rPr sz="2500" i="1" dirty="0">
                <a:latin typeface="Arial"/>
                <a:cs typeface="Arial"/>
              </a:rPr>
              <a:t>golpeop</a:t>
            </a:r>
            <a:r>
              <a:rPr sz="2500" i="1" spc="-50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con</a:t>
            </a:r>
            <a:r>
              <a:rPr sz="2500" i="1" spc="-15" dirty="0">
                <a:latin typeface="Arial"/>
                <a:cs typeface="Arial"/>
              </a:rPr>
              <a:t> </a:t>
            </a:r>
            <a:r>
              <a:rPr sz="2500" i="1" dirty="0">
                <a:latin typeface="Arial"/>
                <a:cs typeface="Arial"/>
              </a:rPr>
              <a:t>un</a:t>
            </a:r>
            <a:r>
              <a:rPr sz="2500" i="1" spc="-25" dirty="0">
                <a:latin typeface="Arial"/>
                <a:cs typeface="Arial"/>
              </a:rPr>
              <a:t> </a:t>
            </a:r>
            <a:r>
              <a:rPr sz="2500" i="1" spc="-20" dirty="0">
                <a:latin typeface="Arial"/>
                <a:cs typeface="Arial"/>
              </a:rPr>
              <a:t>arbo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91200" y="4628387"/>
            <a:ext cx="1066800" cy="403860"/>
          </a:xfrm>
          <a:custGeom>
            <a:avLst/>
            <a:gdLst/>
            <a:ahLst/>
            <a:cxnLst/>
            <a:rect l="l" t="t" r="r" b="b"/>
            <a:pathLst>
              <a:path w="1066800" h="403860">
                <a:moveTo>
                  <a:pt x="1066800" y="0"/>
                </a:moveTo>
                <a:lnTo>
                  <a:pt x="0" y="0"/>
                </a:lnTo>
                <a:lnTo>
                  <a:pt x="0" y="38100"/>
                </a:lnTo>
                <a:lnTo>
                  <a:pt x="451815" y="38100"/>
                </a:lnTo>
                <a:lnTo>
                  <a:pt x="423672" y="141732"/>
                </a:lnTo>
                <a:lnTo>
                  <a:pt x="456425" y="108978"/>
                </a:lnTo>
                <a:lnTo>
                  <a:pt x="515112" y="403860"/>
                </a:lnTo>
                <a:lnTo>
                  <a:pt x="553212" y="396240"/>
                </a:lnTo>
                <a:lnTo>
                  <a:pt x="494753" y="102539"/>
                </a:lnTo>
                <a:lnTo>
                  <a:pt x="536448" y="120396"/>
                </a:lnTo>
                <a:lnTo>
                  <a:pt x="512787" y="89916"/>
                </a:lnTo>
                <a:lnTo>
                  <a:pt x="492252" y="63461"/>
                </a:lnTo>
                <a:lnTo>
                  <a:pt x="492252" y="89916"/>
                </a:lnTo>
                <a:lnTo>
                  <a:pt x="473887" y="93599"/>
                </a:lnTo>
                <a:lnTo>
                  <a:pt x="471297" y="94107"/>
                </a:lnTo>
                <a:lnTo>
                  <a:pt x="472440" y="92964"/>
                </a:lnTo>
                <a:lnTo>
                  <a:pt x="473887" y="93599"/>
                </a:lnTo>
                <a:lnTo>
                  <a:pt x="476999" y="92964"/>
                </a:lnTo>
                <a:lnTo>
                  <a:pt x="492252" y="89916"/>
                </a:lnTo>
                <a:lnTo>
                  <a:pt x="492252" y="63461"/>
                </a:lnTo>
                <a:lnTo>
                  <a:pt x="472567" y="38100"/>
                </a:lnTo>
                <a:lnTo>
                  <a:pt x="1066800" y="38100"/>
                </a:lnTo>
                <a:lnTo>
                  <a:pt x="1066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590675"/>
            <a:ext cx="8553450" cy="367665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203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866900"/>
            <a:ext cx="8277225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342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427475"/>
            <a:ext cx="9144000" cy="3425952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342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427475"/>
            <a:ext cx="9144000" cy="34259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346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0"/>
              </a:spcBef>
            </a:pPr>
            <a:fld id="{81D60167-4931-47E6-BA6A-407CBD079E47}" type="slidenum">
              <a:rPr spc="-25" dirty="0"/>
              <a:t>73</a:t>
            </a:fld>
            <a:endParaRPr spc="-25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342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427475"/>
            <a:ext cx="9144000" cy="34259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346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60"/>
              </a:spcBef>
            </a:pPr>
            <a:fld id="{81D60167-4931-47E6-BA6A-407CBD079E47}" type="slidenum">
              <a:rPr spc="-25" dirty="0"/>
              <a:t>74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915" y="869975"/>
            <a:ext cx="61772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Các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phương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pháp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dịch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máy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9551" y="2113787"/>
            <a:ext cx="2159171" cy="13136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117416" y="3131324"/>
            <a:ext cx="10185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D33F1"/>
                </a:solidFill>
                <a:latin typeface="Arial"/>
                <a:cs typeface="Arial"/>
              </a:rPr>
              <a:t>cú</a:t>
            </a:r>
            <a:r>
              <a:rPr sz="2200" spc="-30" dirty="0">
                <a:solidFill>
                  <a:srgbClr val="0D33F1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0D33F1"/>
                </a:solidFill>
                <a:latin typeface="Arial"/>
                <a:cs typeface="Arial"/>
              </a:rPr>
              <a:t>pháp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7452" y="1903475"/>
            <a:ext cx="114300" cy="1524000"/>
          </a:xfrm>
          <a:custGeom>
            <a:avLst/>
            <a:gdLst/>
            <a:ahLst/>
            <a:cxnLst/>
            <a:rect l="l" t="t" r="r" b="b"/>
            <a:pathLst>
              <a:path w="114300" h="1524000">
                <a:moveTo>
                  <a:pt x="57912" y="76200"/>
                </a:moveTo>
                <a:lnTo>
                  <a:pt x="38100" y="89234"/>
                </a:lnTo>
                <a:lnTo>
                  <a:pt x="38100" y="1524000"/>
                </a:lnTo>
                <a:lnTo>
                  <a:pt x="76200" y="1524000"/>
                </a:lnTo>
                <a:lnTo>
                  <a:pt x="76200" y="88556"/>
                </a:lnTo>
                <a:lnTo>
                  <a:pt x="57912" y="76200"/>
                </a:lnTo>
                <a:close/>
              </a:path>
              <a:path w="114300" h="1524000">
                <a:moveTo>
                  <a:pt x="57912" y="0"/>
                </a:moveTo>
                <a:lnTo>
                  <a:pt x="0" y="114300"/>
                </a:lnTo>
                <a:lnTo>
                  <a:pt x="38100" y="89234"/>
                </a:lnTo>
                <a:lnTo>
                  <a:pt x="38100" y="76200"/>
                </a:lnTo>
                <a:lnTo>
                  <a:pt x="95504" y="76200"/>
                </a:lnTo>
                <a:lnTo>
                  <a:pt x="57912" y="0"/>
                </a:lnTo>
                <a:close/>
              </a:path>
              <a:path w="114300" h="1524000">
                <a:moveTo>
                  <a:pt x="95504" y="76200"/>
                </a:moveTo>
                <a:lnTo>
                  <a:pt x="76200" y="76200"/>
                </a:lnTo>
                <a:lnTo>
                  <a:pt x="76200" y="88556"/>
                </a:lnTo>
                <a:lnTo>
                  <a:pt x="114300" y="114300"/>
                </a:lnTo>
                <a:lnTo>
                  <a:pt x="95504" y="76200"/>
                </a:lnTo>
                <a:close/>
              </a:path>
              <a:path w="114300" h="1524000">
                <a:moveTo>
                  <a:pt x="57912" y="76200"/>
                </a:moveTo>
                <a:lnTo>
                  <a:pt x="38100" y="76200"/>
                </a:lnTo>
                <a:lnTo>
                  <a:pt x="38100" y="89234"/>
                </a:lnTo>
                <a:lnTo>
                  <a:pt x="57912" y="76200"/>
                </a:lnTo>
                <a:close/>
              </a:path>
              <a:path w="114300" h="1524000">
                <a:moveTo>
                  <a:pt x="76200" y="76200"/>
                </a:moveTo>
                <a:lnTo>
                  <a:pt x="57912" y="76200"/>
                </a:lnTo>
                <a:lnTo>
                  <a:pt x="76200" y="88556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2527" y="2690951"/>
            <a:ext cx="117602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Arial"/>
                <a:cs typeface="Arial"/>
              </a:rPr>
              <a:t>mức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trừu </a:t>
            </a:r>
            <a:r>
              <a:rPr sz="2200" spc="-10" dirty="0">
                <a:latin typeface="Arial"/>
                <a:cs typeface="Arial"/>
              </a:rPr>
              <a:t>tượng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83889" y="2597810"/>
            <a:ext cx="12979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9900"/>
                </a:solidFill>
                <a:latin typeface="Arial"/>
                <a:cs typeface="Arial"/>
              </a:rPr>
              <a:t>ngữ</a:t>
            </a:r>
            <a:r>
              <a:rPr sz="2200" spc="-50" dirty="0">
                <a:solidFill>
                  <a:srgbClr val="FF9900"/>
                </a:solidFill>
                <a:latin typeface="Arial"/>
                <a:cs typeface="Arial"/>
              </a:rPr>
              <a:t> </a:t>
            </a:r>
            <a:r>
              <a:rPr sz="2200" spc="-20" dirty="0">
                <a:solidFill>
                  <a:srgbClr val="FF9900"/>
                </a:solidFill>
                <a:latin typeface="Arial"/>
                <a:cs typeface="Arial"/>
              </a:rPr>
              <a:t>nghĩa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665" y="1683600"/>
            <a:ext cx="4236085" cy="605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85"/>
              </a:lnSpc>
              <a:spcBef>
                <a:spcPts val="95"/>
              </a:spcBef>
            </a:pPr>
            <a:r>
              <a:rPr sz="2200" spc="-25" dirty="0">
                <a:solidFill>
                  <a:srgbClr val="FC0128"/>
                </a:solidFill>
                <a:latin typeface="Arial"/>
                <a:cs typeface="Arial"/>
              </a:rPr>
              <a:t>cao</a:t>
            </a:r>
            <a:endParaRPr sz="2200">
              <a:latin typeface="Arial"/>
              <a:cs typeface="Arial"/>
            </a:endParaRPr>
          </a:p>
          <a:p>
            <a:pPr marL="2435860">
              <a:lnSpc>
                <a:spcPts val="2285"/>
              </a:lnSpc>
            </a:pPr>
            <a:r>
              <a:rPr sz="2200" dirty="0">
                <a:solidFill>
                  <a:srgbClr val="FC0128"/>
                </a:solidFill>
                <a:latin typeface="Arial"/>
                <a:cs typeface="Arial"/>
              </a:rPr>
              <a:t>siêu</a:t>
            </a:r>
            <a:r>
              <a:rPr sz="2200" spc="-70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C0128"/>
                </a:solidFill>
                <a:latin typeface="Arial"/>
                <a:cs typeface="Arial"/>
              </a:rPr>
              <a:t>ngôn</a:t>
            </a:r>
            <a:r>
              <a:rPr sz="2200" spc="-30" dirty="0">
                <a:solidFill>
                  <a:srgbClr val="FC0128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FC0128"/>
                </a:solidFill>
                <a:latin typeface="Arial"/>
                <a:cs typeface="Arial"/>
              </a:rPr>
              <a:t>ngữ</a:t>
            </a:r>
            <a:endParaRPr sz="2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60590" y="1928748"/>
            <a:ext cx="18122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Arial"/>
                <a:cs typeface="Arial"/>
              </a:rPr>
              <a:t>siêu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ngôn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ngữ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4454" y="2995789"/>
            <a:ext cx="19665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Arial"/>
                <a:cs typeface="Arial"/>
              </a:rPr>
              <a:t>dịch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chuyển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đổi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792211" y="2436875"/>
            <a:ext cx="114300" cy="533400"/>
          </a:xfrm>
          <a:custGeom>
            <a:avLst/>
            <a:gdLst/>
            <a:ahLst/>
            <a:cxnLst/>
            <a:rect l="l" t="t" r="r" b="b"/>
            <a:pathLst>
              <a:path w="114300" h="533400">
                <a:moveTo>
                  <a:pt x="56388" y="76200"/>
                </a:moveTo>
                <a:lnTo>
                  <a:pt x="38100" y="88556"/>
                </a:lnTo>
                <a:lnTo>
                  <a:pt x="38100" y="533400"/>
                </a:lnTo>
                <a:lnTo>
                  <a:pt x="76200" y="533400"/>
                </a:lnTo>
                <a:lnTo>
                  <a:pt x="76200" y="89234"/>
                </a:lnTo>
                <a:lnTo>
                  <a:pt x="56388" y="76200"/>
                </a:lnTo>
                <a:close/>
              </a:path>
              <a:path w="114300" h="533400">
                <a:moveTo>
                  <a:pt x="56388" y="0"/>
                </a:moveTo>
                <a:lnTo>
                  <a:pt x="0" y="114300"/>
                </a:lnTo>
                <a:lnTo>
                  <a:pt x="38100" y="88556"/>
                </a:lnTo>
                <a:lnTo>
                  <a:pt x="38100" y="76200"/>
                </a:lnTo>
                <a:lnTo>
                  <a:pt x="94996" y="76200"/>
                </a:lnTo>
                <a:lnTo>
                  <a:pt x="56388" y="0"/>
                </a:lnTo>
                <a:close/>
              </a:path>
              <a:path w="114300" h="533400">
                <a:moveTo>
                  <a:pt x="94996" y="76200"/>
                </a:moveTo>
                <a:lnTo>
                  <a:pt x="76200" y="76200"/>
                </a:lnTo>
                <a:lnTo>
                  <a:pt x="76200" y="89234"/>
                </a:lnTo>
                <a:lnTo>
                  <a:pt x="114300" y="114300"/>
                </a:lnTo>
                <a:lnTo>
                  <a:pt x="94996" y="76200"/>
                </a:lnTo>
                <a:close/>
              </a:path>
              <a:path w="114300" h="533400">
                <a:moveTo>
                  <a:pt x="76200" y="76200"/>
                </a:moveTo>
                <a:lnTo>
                  <a:pt x="56388" y="76200"/>
                </a:lnTo>
                <a:lnTo>
                  <a:pt x="76200" y="89234"/>
                </a:lnTo>
                <a:lnTo>
                  <a:pt x="76200" y="76200"/>
                </a:lnTo>
                <a:close/>
              </a:path>
              <a:path w="114300" h="533400">
                <a:moveTo>
                  <a:pt x="56388" y="76200"/>
                </a:moveTo>
                <a:lnTo>
                  <a:pt x="38100" y="76200"/>
                </a:lnTo>
                <a:lnTo>
                  <a:pt x="38100" y="88556"/>
                </a:lnTo>
                <a:lnTo>
                  <a:pt x="56388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74514" y="3986415"/>
            <a:ext cx="1035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0" dirty="0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1339" y="3300615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0" dirty="0">
                <a:latin typeface="Arial"/>
                <a:cs typeface="Arial"/>
              </a:rPr>
              <a:t>a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19030" y="3355276"/>
            <a:ext cx="180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i="1" spc="-50" dirty="0">
                <a:latin typeface="Arial"/>
                <a:cs typeface="Arial"/>
              </a:rPr>
              <a:t>g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373124" y="3427475"/>
            <a:ext cx="3139440" cy="820419"/>
            <a:chOff x="1373124" y="3427475"/>
            <a:chExt cx="3139440" cy="820419"/>
          </a:xfrm>
        </p:grpSpPr>
        <p:sp>
          <p:nvSpPr>
            <p:cNvPr id="19" name="object 19"/>
            <p:cNvSpPr/>
            <p:nvPr/>
          </p:nvSpPr>
          <p:spPr>
            <a:xfrm>
              <a:off x="1373124" y="3427475"/>
              <a:ext cx="427355" cy="546100"/>
            </a:xfrm>
            <a:custGeom>
              <a:avLst/>
              <a:gdLst/>
              <a:ahLst/>
              <a:cxnLst/>
              <a:rect l="l" t="t" r="r" b="b"/>
              <a:pathLst>
                <a:path w="427355" h="546100">
                  <a:moveTo>
                    <a:pt x="427320" y="0"/>
                  </a:moveTo>
                  <a:lnTo>
                    <a:pt x="380078" y="0"/>
                  </a:lnTo>
                  <a:lnTo>
                    <a:pt x="0" y="522731"/>
                  </a:lnTo>
                  <a:lnTo>
                    <a:pt x="30479" y="545591"/>
                  </a:lnTo>
                  <a:lnTo>
                    <a:pt x="427320" y="0"/>
                  </a:lnTo>
                  <a:close/>
                </a:path>
              </a:pathLst>
            </a:custGeom>
            <a:solidFill>
              <a:srgbClr val="0D33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57544" y="3427475"/>
              <a:ext cx="655320" cy="685800"/>
            </a:xfrm>
            <a:custGeom>
              <a:avLst/>
              <a:gdLst/>
              <a:ahLst/>
              <a:cxnLst/>
              <a:rect l="l" t="t" r="r" b="b"/>
              <a:pathLst>
                <a:path w="655320" h="685800">
                  <a:moveTo>
                    <a:pt x="581480" y="634391"/>
                  </a:moveTo>
                  <a:lnTo>
                    <a:pt x="536147" y="641603"/>
                  </a:lnTo>
                  <a:lnTo>
                    <a:pt x="655019" y="685800"/>
                  </a:lnTo>
                  <a:lnTo>
                    <a:pt x="642751" y="643127"/>
                  </a:lnTo>
                  <a:lnTo>
                    <a:pt x="589487" y="643127"/>
                  </a:lnTo>
                  <a:lnTo>
                    <a:pt x="581480" y="634391"/>
                  </a:lnTo>
                  <a:close/>
                </a:path>
                <a:path w="655320" h="685800">
                  <a:moveTo>
                    <a:pt x="602233" y="631090"/>
                  </a:moveTo>
                  <a:lnTo>
                    <a:pt x="581480" y="634391"/>
                  </a:lnTo>
                  <a:lnTo>
                    <a:pt x="589487" y="643127"/>
                  </a:lnTo>
                  <a:lnTo>
                    <a:pt x="602233" y="631090"/>
                  </a:lnTo>
                  <a:close/>
                </a:path>
                <a:path w="655320" h="685800">
                  <a:moveTo>
                    <a:pt x="619967" y="563879"/>
                  </a:moveTo>
                  <a:lnTo>
                    <a:pt x="608837" y="608402"/>
                  </a:lnTo>
                  <a:lnTo>
                    <a:pt x="616919" y="617219"/>
                  </a:lnTo>
                  <a:lnTo>
                    <a:pt x="603453" y="629938"/>
                  </a:lnTo>
                  <a:lnTo>
                    <a:pt x="603203" y="630935"/>
                  </a:lnTo>
                  <a:lnTo>
                    <a:pt x="602233" y="631090"/>
                  </a:lnTo>
                  <a:lnTo>
                    <a:pt x="589487" y="643127"/>
                  </a:lnTo>
                  <a:lnTo>
                    <a:pt x="642751" y="643127"/>
                  </a:lnTo>
                  <a:lnTo>
                    <a:pt x="619967" y="563879"/>
                  </a:lnTo>
                  <a:close/>
                </a:path>
                <a:path w="655320" h="685800">
                  <a:moveTo>
                    <a:pt x="51179" y="0"/>
                  </a:moveTo>
                  <a:lnTo>
                    <a:pt x="0" y="0"/>
                  </a:lnTo>
                  <a:lnTo>
                    <a:pt x="581480" y="634391"/>
                  </a:lnTo>
                  <a:lnTo>
                    <a:pt x="602233" y="631090"/>
                  </a:lnTo>
                  <a:lnTo>
                    <a:pt x="603453" y="629938"/>
                  </a:lnTo>
                  <a:lnTo>
                    <a:pt x="608837" y="608402"/>
                  </a:lnTo>
                  <a:lnTo>
                    <a:pt x="51179" y="0"/>
                  </a:lnTo>
                  <a:close/>
                </a:path>
                <a:path w="655320" h="685800">
                  <a:moveTo>
                    <a:pt x="608837" y="608402"/>
                  </a:moveTo>
                  <a:lnTo>
                    <a:pt x="603453" y="629938"/>
                  </a:lnTo>
                  <a:lnTo>
                    <a:pt x="616919" y="617219"/>
                  </a:lnTo>
                  <a:lnTo>
                    <a:pt x="608837" y="608402"/>
                  </a:lnTo>
                  <a:close/>
                </a:path>
              </a:pathLst>
            </a:custGeom>
            <a:solidFill>
              <a:srgbClr val="FC0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40764" y="4133087"/>
              <a:ext cx="2819400" cy="114300"/>
            </a:xfrm>
            <a:custGeom>
              <a:avLst/>
              <a:gdLst/>
              <a:ahLst/>
              <a:cxnLst/>
              <a:rect l="l" t="t" r="r" b="b"/>
              <a:pathLst>
                <a:path w="2819400" h="114300">
                  <a:moveTo>
                    <a:pt x="152400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52400" y="76200"/>
                  </a:lnTo>
                  <a:lnTo>
                    <a:pt x="152400" y="38100"/>
                  </a:lnTo>
                  <a:close/>
                </a:path>
                <a:path w="2819400" h="114300">
                  <a:moveTo>
                    <a:pt x="419100" y="38100"/>
                  </a:moveTo>
                  <a:lnTo>
                    <a:pt x="266700" y="38100"/>
                  </a:lnTo>
                  <a:lnTo>
                    <a:pt x="266700" y="76200"/>
                  </a:lnTo>
                  <a:lnTo>
                    <a:pt x="419100" y="76200"/>
                  </a:lnTo>
                  <a:lnTo>
                    <a:pt x="419100" y="38100"/>
                  </a:lnTo>
                  <a:close/>
                </a:path>
                <a:path w="2819400" h="114300">
                  <a:moveTo>
                    <a:pt x="685800" y="38100"/>
                  </a:moveTo>
                  <a:lnTo>
                    <a:pt x="533400" y="38100"/>
                  </a:lnTo>
                  <a:lnTo>
                    <a:pt x="533400" y="76200"/>
                  </a:lnTo>
                  <a:lnTo>
                    <a:pt x="685800" y="76200"/>
                  </a:lnTo>
                  <a:lnTo>
                    <a:pt x="685800" y="38100"/>
                  </a:lnTo>
                  <a:close/>
                </a:path>
                <a:path w="2819400" h="114300">
                  <a:moveTo>
                    <a:pt x="952500" y="38100"/>
                  </a:moveTo>
                  <a:lnTo>
                    <a:pt x="800100" y="38100"/>
                  </a:lnTo>
                  <a:lnTo>
                    <a:pt x="800100" y="76200"/>
                  </a:lnTo>
                  <a:lnTo>
                    <a:pt x="952500" y="76200"/>
                  </a:lnTo>
                  <a:lnTo>
                    <a:pt x="952500" y="38100"/>
                  </a:lnTo>
                  <a:close/>
                </a:path>
                <a:path w="2819400" h="114300">
                  <a:moveTo>
                    <a:pt x="1219200" y="38100"/>
                  </a:moveTo>
                  <a:lnTo>
                    <a:pt x="1066800" y="38100"/>
                  </a:lnTo>
                  <a:lnTo>
                    <a:pt x="1066800" y="76200"/>
                  </a:lnTo>
                  <a:lnTo>
                    <a:pt x="1219200" y="76200"/>
                  </a:lnTo>
                  <a:lnTo>
                    <a:pt x="1219200" y="38100"/>
                  </a:lnTo>
                  <a:close/>
                </a:path>
                <a:path w="2819400" h="114300">
                  <a:moveTo>
                    <a:pt x="1485900" y="38100"/>
                  </a:moveTo>
                  <a:lnTo>
                    <a:pt x="1333500" y="38100"/>
                  </a:lnTo>
                  <a:lnTo>
                    <a:pt x="1333500" y="76200"/>
                  </a:lnTo>
                  <a:lnTo>
                    <a:pt x="1485900" y="76200"/>
                  </a:lnTo>
                  <a:lnTo>
                    <a:pt x="1485900" y="38100"/>
                  </a:lnTo>
                  <a:close/>
                </a:path>
                <a:path w="2819400" h="114300">
                  <a:moveTo>
                    <a:pt x="1752600" y="38100"/>
                  </a:moveTo>
                  <a:lnTo>
                    <a:pt x="1600200" y="38100"/>
                  </a:lnTo>
                  <a:lnTo>
                    <a:pt x="1600200" y="76200"/>
                  </a:lnTo>
                  <a:lnTo>
                    <a:pt x="1752600" y="76200"/>
                  </a:lnTo>
                  <a:lnTo>
                    <a:pt x="1752600" y="38100"/>
                  </a:lnTo>
                  <a:close/>
                </a:path>
                <a:path w="2819400" h="114300">
                  <a:moveTo>
                    <a:pt x="2019300" y="38100"/>
                  </a:moveTo>
                  <a:lnTo>
                    <a:pt x="1866900" y="38100"/>
                  </a:lnTo>
                  <a:lnTo>
                    <a:pt x="1866900" y="76200"/>
                  </a:lnTo>
                  <a:lnTo>
                    <a:pt x="2019300" y="76200"/>
                  </a:lnTo>
                  <a:lnTo>
                    <a:pt x="2019300" y="38100"/>
                  </a:lnTo>
                  <a:close/>
                </a:path>
                <a:path w="2819400" h="114300">
                  <a:moveTo>
                    <a:pt x="2286000" y="38100"/>
                  </a:moveTo>
                  <a:lnTo>
                    <a:pt x="2133600" y="38100"/>
                  </a:lnTo>
                  <a:lnTo>
                    <a:pt x="2133600" y="76200"/>
                  </a:lnTo>
                  <a:lnTo>
                    <a:pt x="2286000" y="76200"/>
                  </a:lnTo>
                  <a:lnTo>
                    <a:pt x="2286000" y="38100"/>
                  </a:lnTo>
                  <a:close/>
                </a:path>
                <a:path w="2819400" h="114300">
                  <a:moveTo>
                    <a:pt x="2552700" y="38100"/>
                  </a:moveTo>
                  <a:lnTo>
                    <a:pt x="2400300" y="38100"/>
                  </a:lnTo>
                  <a:lnTo>
                    <a:pt x="2400300" y="76200"/>
                  </a:lnTo>
                  <a:lnTo>
                    <a:pt x="2552700" y="76200"/>
                  </a:lnTo>
                  <a:lnTo>
                    <a:pt x="2552700" y="38100"/>
                  </a:lnTo>
                  <a:close/>
                </a:path>
                <a:path w="2819400" h="114300">
                  <a:moveTo>
                    <a:pt x="2743200" y="56387"/>
                  </a:moveTo>
                  <a:lnTo>
                    <a:pt x="2705100" y="114300"/>
                  </a:lnTo>
                  <a:lnTo>
                    <a:pt x="2780297" y="76200"/>
                  </a:lnTo>
                  <a:lnTo>
                    <a:pt x="2743200" y="76200"/>
                  </a:lnTo>
                  <a:lnTo>
                    <a:pt x="2743200" y="56387"/>
                  </a:lnTo>
                  <a:close/>
                </a:path>
                <a:path w="2819400" h="114300">
                  <a:moveTo>
                    <a:pt x="2730843" y="38100"/>
                  </a:moveTo>
                  <a:lnTo>
                    <a:pt x="2667000" y="38100"/>
                  </a:lnTo>
                  <a:lnTo>
                    <a:pt x="2667000" y="76200"/>
                  </a:lnTo>
                  <a:lnTo>
                    <a:pt x="2730165" y="76200"/>
                  </a:lnTo>
                  <a:lnTo>
                    <a:pt x="2743200" y="56387"/>
                  </a:lnTo>
                  <a:lnTo>
                    <a:pt x="2730843" y="38100"/>
                  </a:lnTo>
                  <a:close/>
                </a:path>
                <a:path w="2819400" h="114300">
                  <a:moveTo>
                    <a:pt x="2782329" y="38100"/>
                  </a:moveTo>
                  <a:lnTo>
                    <a:pt x="2743200" y="38100"/>
                  </a:lnTo>
                  <a:lnTo>
                    <a:pt x="2743200" y="76200"/>
                  </a:lnTo>
                  <a:lnTo>
                    <a:pt x="2780297" y="76200"/>
                  </a:lnTo>
                  <a:lnTo>
                    <a:pt x="2819400" y="56387"/>
                  </a:lnTo>
                  <a:lnTo>
                    <a:pt x="2782329" y="38100"/>
                  </a:lnTo>
                  <a:close/>
                </a:path>
                <a:path w="2819400" h="114300">
                  <a:moveTo>
                    <a:pt x="2705100" y="0"/>
                  </a:moveTo>
                  <a:lnTo>
                    <a:pt x="2743200" y="56387"/>
                  </a:lnTo>
                  <a:lnTo>
                    <a:pt x="2743200" y="38100"/>
                  </a:lnTo>
                  <a:lnTo>
                    <a:pt x="2782329" y="38100"/>
                  </a:lnTo>
                  <a:lnTo>
                    <a:pt x="2705100" y="0"/>
                  </a:lnTo>
                  <a:close/>
                </a:path>
              </a:pathLst>
            </a:custGeom>
            <a:solidFill>
              <a:srgbClr val="23FF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221676" y="3909986"/>
            <a:ext cx="43053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0300" algn="l"/>
              </a:tabLst>
            </a:pPr>
            <a:r>
              <a:rPr sz="2200" i="1" spc="-50" dirty="0">
                <a:latin typeface="Arial"/>
                <a:cs typeface="Arial"/>
              </a:rPr>
              <a:t>s</a:t>
            </a:r>
            <a:r>
              <a:rPr sz="2200" i="1" dirty="0">
                <a:latin typeface="Arial"/>
                <a:cs typeface="Arial"/>
              </a:rPr>
              <a:t>	</a:t>
            </a:r>
            <a:r>
              <a:rPr sz="3300" spc="-15" baseline="2525" dirty="0">
                <a:solidFill>
                  <a:srgbClr val="23FF23"/>
                </a:solidFill>
                <a:latin typeface="Arial"/>
                <a:cs typeface="Arial"/>
              </a:rPr>
              <a:t>từ-</a:t>
            </a:r>
            <a:r>
              <a:rPr sz="3300" spc="-37" baseline="2525" dirty="0">
                <a:solidFill>
                  <a:srgbClr val="23FF23"/>
                </a:solidFill>
                <a:latin typeface="Arial"/>
                <a:cs typeface="Arial"/>
              </a:rPr>
              <a:t>từ</a:t>
            </a:r>
            <a:endParaRPr sz="3300" baseline="2525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5552" y="3427475"/>
            <a:ext cx="38100" cy="685800"/>
          </a:xfrm>
          <a:custGeom>
            <a:avLst/>
            <a:gdLst/>
            <a:ahLst/>
            <a:cxnLst/>
            <a:rect l="l" t="t" r="r" b="b"/>
            <a:pathLst>
              <a:path w="38100" h="685800">
                <a:moveTo>
                  <a:pt x="0" y="685800"/>
                </a:moveTo>
                <a:lnTo>
                  <a:pt x="0" y="0"/>
                </a:lnTo>
                <a:lnTo>
                  <a:pt x="38100" y="0"/>
                </a:lnTo>
                <a:lnTo>
                  <a:pt x="38100" y="685800"/>
                </a:lnTo>
                <a:lnTo>
                  <a:pt x="0" y="685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7468" y="3897998"/>
            <a:ext cx="5695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" dirty="0">
                <a:solidFill>
                  <a:srgbClr val="23FF23"/>
                </a:solidFill>
                <a:latin typeface="Arial"/>
                <a:cs typeface="Arial"/>
              </a:rPr>
              <a:t>thấp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45539" y="4700526"/>
            <a:ext cx="4277360" cy="12166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00" dirty="0">
                <a:latin typeface="Tahoma"/>
                <a:cs typeface="Tahoma"/>
              </a:rPr>
              <a:t>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500" i="1" spc="-20" dirty="0">
                <a:latin typeface="Tahoma"/>
                <a:cs typeface="Tahoma"/>
              </a:rPr>
              <a:t>a(s)</a:t>
            </a:r>
            <a:endParaRPr sz="2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2400" dirty="0">
                <a:latin typeface="Tahoma"/>
                <a:cs typeface="Tahoma"/>
              </a:rPr>
              <a:t>g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500" i="1" spc="-35" dirty="0">
                <a:latin typeface="Tahoma"/>
                <a:cs typeface="Tahoma"/>
              </a:rPr>
              <a:t>f(a(s));</a:t>
            </a:r>
            <a:r>
              <a:rPr sz="2500" i="1" spc="-50" dirty="0">
                <a:latin typeface="Tahoma"/>
                <a:cs typeface="Tahoma"/>
              </a:rPr>
              <a:t> </a:t>
            </a:r>
            <a:r>
              <a:rPr sz="2500" i="1" dirty="0">
                <a:latin typeface="Tahoma"/>
                <a:cs typeface="Tahoma"/>
              </a:rPr>
              <a:t>f</a:t>
            </a:r>
            <a:r>
              <a:rPr sz="2500" i="1" spc="-60" dirty="0">
                <a:latin typeface="Tahoma"/>
                <a:cs typeface="Tahoma"/>
              </a:rPr>
              <a:t> </a:t>
            </a:r>
            <a:r>
              <a:rPr sz="2500" i="1" dirty="0">
                <a:latin typeface="Tahoma"/>
                <a:cs typeface="Tahoma"/>
              </a:rPr>
              <a:t>–</a:t>
            </a:r>
            <a:r>
              <a:rPr sz="2500" i="1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hàm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210" dirty="0">
                <a:latin typeface="Tahoma"/>
                <a:cs typeface="Tahoma"/>
              </a:rPr>
              <a:t>chuyển</a:t>
            </a:r>
            <a:r>
              <a:rPr sz="2400" dirty="0">
                <a:latin typeface="Tahoma"/>
                <a:cs typeface="Tahoma"/>
              </a:rPr>
              <a:t> </a:t>
            </a:r>
            <a:r>
              <a:rPr sz="2400" spc="-385" dirty="0">
                <a:latin typeface="Tahoma"/>
                <a:cs typeface="Tahoma"/>
              </a:rPr>
              <a:t>đổi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500" i="1" spc="-10" dirty="0">
                <a:latin typeface="Tahoma"/>
                <a:cs typeface="Tahoma"/>
              </a:rPr>
              <a:t>t=g(f(a(s)))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05650" y="3909986"/>
            <a:ext cx="16414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Arial"/>
                <a:cs typeface="Arial"/>
              </a:rPr>
              <a:t>dịch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trực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tiếp</a:t>
            </a:r>
            <a:endParaRPr sz="22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792211" y="3427475"/>
            <a:ext cx="114300" cy="457200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56388" y="0"/>
                </a:moveTo>
                <a:lnTo>
                  <a:pt x="38100" y="12356"/>
                </a:lnTo>
                <a:lnTo>
                  <a:pt x="38100" y="457200"/>
                </a:lnTo>
                <a:lnTo>
                  <a:pt x="76200" y="457200"/>
                </a:lnTo>
                <a:lnTo>
                  <a:pt x="76200" y="13034"/>
                </a:lnTo>
                <a:lnTo>
                  <a:pt x="56388" y="0"/>
                </a:lnTo>
                <a:close/>
              </a:path>
              <a:path w="114300" h="457200">
                <a:moveTo>
                  <a:pt x="38100" y="0"/>
                </a:moveTo>
                <a:lnTo>
                  <a:pt x="18796" y="0"/>
                </a:lnTo>
                <a:lnTo>
                  <a:pt x="0" y="38100"/>
                </a:lnTo>
                <a:lnTo>
                  <a:pt x="38100" y="12356"/>
                </a:lnTo>
                <a:lnTo>
                  <a:pt x="38100" y="0"/>
                </a:lnTo>
                <a:close/>
              </a:path>
              <a:path w="114300" h="457200">
                <a:moveTo>
                  <a:pt x="94996" y="0"/>
                </a:moveTo>
                <a:lnTo>
                  <a:pt x="76200" y="0"/>
                </a:lnTo>
                <a:lnTo>
                  <a:pt x="76200" y="13034"/>
                </a:lnTo>
                <a:lnTo>
                  <a:pt x="114300" y="38100"/>
                </a:lnTo>
                <a:lnTo>
                  <a:pt x="94996" y="0"/>
                </a:lnTo>
                <a:close/>
              </a:path>
              <a:path w="114300" h="457200">
                <a:moveTo>
                  <a:pt x="76200" y="0"/>
                </a:moveTo>
                <a:lnTo>
                  <a:pt x="56388" y="0"/>
                </a:lnTo>
                <a:lnTo>
                  <a:pt x="76200" y="13034"/>
                </a:lnTo>
                <a:lnTo>
                  <a:pt x="76200" y="0"/>
                </a:lnTo>
                <a:close/>
              </a:path>
              <a:path w="114300" h="457200">
                <a:moveTo>
                  <a:pt x="56388" y="0"/>
                </a:moveTo>
                <a:lnTo>
                  <a:pt x="38100" y="0"/>
                </a:lnTo>
                <a:lnTo>
                  <a:pt x="38100" y="12356"/>
                </a:lnTo>
                <a:lnTo>
                  <a:pt x="56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1371" y="98691"/>
            <a:ext cx="39376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Sơ</a:t>
            </a:r>
            <a:r>
              <a:rPr spc="-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đồ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chuyển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đổi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5800" y="912875"/>
            <a:ext cx="7360920" cy="5486400"/>
            <a:chOff x="685800" y="912875"/>
            <a:chExt cx="7360920" cy="5486400"/>
          </a:xfrm>
        </p:grpSpPr>
        <p:sp>
          <p:nvSpPr>
            <p:cNvPr id="4" name="object 4"/>
            <p:cNvSpPr/>
            <p:nvPr/>
          </p:nvSpPr>
          <p:spPr>
            <a:xfrm>
              <a:off x="4477512" y="2284475"/>
              <a:ext cx="38100" cy="1143000"/>
            </a:xfrm>
            <a:custGeom>
              <a:avLst/>
              <a:gdLst/>
              <a:ahLst/>
              <a:cxnLst/>
              <a:rect l="l" t="t" r="r" b="b"/>
              <a:pathLst>
                <a:path w="38100" h="1143000">
                  <a:moveTo>
                    <a:pt x="38100" y="1066800"/>
                  </a:moveTo>
                  <a:lnTo>
                    <a:pt x="0" y="1066800"/>
                  </a:lnTo>
                  <a:lnTo>
                    <a:pt x="0" y="1143000"/>
                  </a:lnTo>
                  <a:lnTo>
                    <a:pt x="38100" y="1143000"/>
                  </a:lnTo>
                  <a:lnTo>
                    <a:pt x="38100" y="1066800"/>
                  </a:lnTo>
                  <a:close/>
                </a:path>
                <a:path w="38100" h="1143000">
                  <a:moveTo>
                    <a:pt x="38100" y="800100"/>
                  </a:moveTo>
                  <a:lnTo>
                    <a:pt x="0" y="800100"/>
                  </a:lnTo>
                  <a:lnTo>
                    <a:pt x="0" y="952500"/>
                  </a:lnTo>
                  <a:lnTo>
                    <a:pt x="38100" y="952500"/>
                  </a:lnTo>
                  <a:lnTo>
                    <a:pt x="38100" y="800100"/>
                  </a:lnTo>
                  <a:close/>
                </a:path>
                <a:path w="38100" h="1143000">
                  <a:moveTo>
                    <a:pt x="38100" y="533400"/>
                  </a:moveTo>
                  <a:lnTo>
                    <a:pt x="0" y="533400"/>
                  </a:lnTo>
                  <a:lnTo>
                    <a:pt x="0" y="685800"/>
                  </a:lnTo>
                  <a:lnTo>
                    <a:pt x="38100" y="685800"/>
                  </a:lnTo>
                  <a:lnTo>
                    <a:pt x="38100" y="533400"/>
                  </a:lnTo>
                  <a:close/>
                </a:path>
                <a:path w="38100" h="1143000">
                  <a:moveTo>
                    <a:pt x="38100" y="266700"/>
                  </a:moveTo>
                  <a:lnTo>
                    <a:pt x="0" y="266700"/>
                  </a:lnTo>
                  <a:lnTo>
                    <a:pt x="0" y="419100"/>
                  </a:lnTo>
                  <a:lnTo>
                    <a:pt x="38100" y="419100"/>
                  </a:lnTo>
                  <a:lnTo>
                    <a:pt x="38100" y="266700"/>
                  </a:lnTo>
                  <a:close/>
                </a:path>
                <a:path w="38100" h="1143000">
                  <a:moveTo>
                    <a:pt x="381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8100" y="1524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912875"/>
              <a:ext cx="7360920" cy="2514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4965191"/>
              <a:ext cx="6400800" cy="14340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39411" y="3427475"/>
              <a:ext cx="114300" cy="1828800"/>
            </a:xfrm>
            <a:custGeom>
              <a:avLst/>
              <a:gdLst/>
              <a:ahLst/>
              <a:cxnLst/>
              <a:rect l="l" t="t" r="r" b="b"/>
              <a:pathLst>
                <a:path w="114300" h="1828800">
                  <a:moveTo>
                    <a:pt x="76200" y="0"/>
                  </a:moveTo>
                  <a:lnTo>
                    <a:pt x="38100" y="0"/>
                  </a:lnTo>
                  <a:lnTo>
                    <a:pt x="3810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114300" h="1828800">
                  <a:moveTo>
                    <a:pt x="76200" y="190500"/>
                  </a:moveTo>
                  <a:lnTo>
                    <a:pt x="38100" y="190500"/>
                  </a:lnTo>
                  <a:lnTo>
                    <a:pt x="38100" y="342900"/>
                  </a:lnTo>
                  <a:lnTo>
                    <a:pt x="76200" y="342900"/>
                  </a:lnTo>
                  <a:lnTo>
                    <a:pt x="76200" y="190500"/>
                  </a:lnTo>
                  <a:close/>
                </a:path>
                <a:path w="114300" h="1828800">
                  <a:moveTo>
                    <a:pt x="76200" y="457200"/>
                  </a:moveTo>
                  <a:lnTo>
                    <a:pt x="38100" y="457200"/>
                  </a:lnTo>
                  <a:lnTo>
                    <a:pt x="38100" y="609600"/>
                  </a:lnTo>
                  <a:lnTo>
                    <a:pt x="76200" y="609600"/>
                  </a:lnTo>
                  <a:lnTo>
                    <a:pt x="76200" y="457200"/>
                  </a:lnTo>
                  <a:close/>
                </a:path>
                <a:path w="114300" h="1828800">
                  <a:moveTo>
                    <a:pt x="76200" y="723900"/>
                  </a:moveTo>
                  <a:lnTo>
                    <a:pt x="38100" y="723900"/>
                  </a:lnTo>
                  <a:lnTo>
                    <a:pt x="38100" y="876300"/>
                  </a:lnTo>
                  <a:lnTo>
                    <a:pt x="76200" y="876300"/>
                  </a:lnTo>
                  <a:lnTo>
                    <a:pt x="76200" y="723900"/>
                  </a:lnTo>
                  <a:close/>
                </a:path>
                <a:path w="114300" h="1828800">
                  <a:moveTo>
                    <a:pt x="76200" y="990600"/>
                  </a:moveTo>
                  <a:lnTo>
                    <a:pt x="38100" y="990600"/>
                  </a:lnTo>
                  <a:lnTo>
                    <a:pt x="38100" y="1143000"/>
                  </a:lnTo>
                  <a:lnTo>
                    <a:pt x="76200" y="1143000"/>
                  </a:lnTo>
                  <a:lnTo>
                    <a:pt x="76200" y="990600"/>
                  </a:lnTo>
                  <a:close/>
                </a:path>
                <a:path w="114300" h="1828800">
                  <a:moveTo>
                    <a:pt x="76200" y="1257300"/>
                  </a:moveTo>
                  <a:lnTo>
                    <a:pt x="38100" y="1257300"/>
                  </a:lnTo>
                  <a:lnTo>
                    <a:pt x="38100" y="1409700"/>
                  </a:lnTo>
                  <a:lnTo>
                    <a:pt x="76200" y="1409700"/>
                  </a:lnTo>
                  <a:lnTo>
                    <a:pt x="76200" y="1257300"/>
                  </a:lnTo>
                  <a:close/>
                </a:path>
                <a:path w="114300" h="1828800">
                  <a:moveTo>
                    <a:pt x="76200" y="1524000"/>
                  </a:moveTo>
                  <a:lnTo>
                    <a:pt x="38100" y="1524000"/>
                  </a:lnTo>
                  <a:lnTo>
                    <a:pt x="38100" y="1676400"/>
                  </a:lnTo>
                  <a:lnTo>
                    <a:pt x="76200" y="1676400"/>
                  </a:lnTo>
                  <a:lnTo>
                    <a:pt x="76200" y="1524000"/>
                  </a:lnTo>
                  <a:close/>
                </a:path>
                <a:path w="114300" h="1828800">
                  <a:moveTo>
                    <a:pt x="0" y="1714500"/>
                  </a:moveTo>
                  <a:lnTo>
                    <a:pt x="56387" y="1828800"/>
                  </a:lnTo>
                  <a:lnTo>
                    <a:pt x="94996" y="1752600"/>
                  </a:lnTo>
                  <a:lnTo>
                    <a:pt x="56387" y="1752600"/>
                  </a:lnTo>
                  <a:lnTo>
                    <a:pt x="0" y="1714500"/>
                  </a:lnTo>
                  <a:close/>
                </a:path>
                <a:path w="114300" h="1828800">
                  <a:moveTo>
                    <a:pt x="114300" y="1714500"/>
                  </a:moveTo>
                  <a:lnTo>
                    <a:pt x="56387" y="1752600"/>
                  </a:lnTo>
                  <a:lnTo>
                    <a:pt x="94996" y="1752600"/>
                  </a:lnTo>
                  <a:lnTo>
                    <a:pt x="114300" y="1714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" y="3427475"/>
              <a:ext cx="7360920" cy="115823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0452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2370</Words>
  <Application>Microsoft Office PowerPoint</Application>
  <PresentationFormat>On-screen Show (4:3)</PresentationFormat>
  <Paragraphs>505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4" baseType="lpstr">
      <vt:lpstr>Arial</vt:lpstr>
      <vt:lpstr>Carlito</vt:lpstr>
      <vt:lpstr>Georgia</vt:lpstr>
      <vt:lpstr>Palladio Uralic</vt:lpstr>
      <vt:lpstr>Symbol</vt:lpstr>
      <vt:lpstr>Tahoma</vt:lpstr>
      <vt:lpstr>Times New Roman</vt:lpstr>
      <vt:lpstr>Webdings</vt:lpstr>
      <vt:lpstr>Wingdings</vt:lpstr>
      <vt:lpstr>Office Theme</vt:lpstr>
      <vt:lpstr>Dịch máy</vt:lpstr>
      <vt:lpstr>Ví dụ</vt:lpstr>
      <vt:lpstr>Các vấn đề</vt:lpstr>
      <vt:lpstr>Các vấn đề</vt:lpstr>
      <vt:lpstr>Không gian khái niệm</vt:lpstr>
      <vt:lpstr>Ba khối chính trong dịch máy</vt:lpstr>
      <vt:lpstr>Hiểu ngôn ngữ</vt:lpstr>
      <vt:lpstr>Các phương pháp dịch máy</vt:lpstr>
      <vt:lpstr>Sơ đồ chuyển đổi</vt:lpstr>
      <vt:lpstr>Luật chuyển đổi</vt:lpstr>
      <vt:lpstr>Sơ đồ chuyển đổi</vt:lpstr>
      <vt:lpstr>Cách tiếp cận siêu ngôn ngữ: sử dụng nghĩa</vt:lpstr>
      <vt:lpstr>Dịch máy thống kê</vt:lpstr>
      <vt:lpstr>Các kiểu dịch máy</vt:lpstr>
      <vt:lpstr>ý tưởng</vt:lpstr>
      <vt:lpstr>Dịch máy thống kê</vt:lpstr>
      <vt:lpstr>Các yếu tố</vt:lpstr>
      <vt:lpstr>Ý tưởng gióng hàng</vt:lpstr>
      <vt:lpstr>Ý tưởng gióng hàng</vt:lpstr>
      <vt:lpstr>Gióng hàng câu</vt:lpstr>
      <vt:lpstr>Gióng hàng câu</vt:lpstr>
      <vt:lpstr>Gióng hàng câu</vt:lpstr>
      <vt:lpstr>Phát hiện biên của câu</vt:lpstr>
      <vt:lpstr>Gióng hàng câu</vt:lpstr>
      <vt:lpstr>Các phương pháp gióng hàng</vt:lpstr>
      <vt:lpstr>Gióng hàng dựa trên độ dài</vt:lpstr>
      <vt:lpstr>Nhiệm vụ gióng hàng</vt:lpstr>
      <vt:lpstr>Định nghĩa đệ qui</vt:lpstr>
      <vt:lpstr>Xác suất của 1 Bead</vt:lpstr>
      <vt:lpstr>Gióng hàng từ - Mức dễ</vt:lpstr>
      <vt:lpstr>Gióng hàng từ - Khó hơn</vt:lpstr>
      <vt:lpstr>Gióng hàng từ - Khó hơn</vt:lpstr>
      <vt:lpstr>Gióng hàng từ - Khó</vt:lpstr>
      <vt:lpstr>Gióng hàng từ - Mã hóa</vt:lpstr>
      <vt:lpstr>Học việc gióng hàng từ sử dụng EM</vt:lpstr>
      <vt:lpstr>Học việc gióng hàng từ sử dụng EM</vt:lpstr>
      <vt:lpstr>Học việc gióng hàng từ sử dụng EM</vt:lpstr>
      <vt:lpstr>Các thành phần của mô hình dịch</vt:lpstr>
      <vt:lpstr>Ví dụ</vt:lpstr>
      <vt:lpstr>Giải mã</vt:lpstr>
      <vt:lpstr>Học mô hình dịch</vt:lpstr>
      <vt:lpstr>Thuật toán EM</vt:lpstr>
      <vt:lpstr>Thuật toán EM</vt:lpstr>
      <vt:lpstr>PowerPoint Presentation</vt:lpstr>
      <vt:lpstr>Thuật toán gióng hàng từ</vt:lpstr>
      <vt:lpstr>Cách gióng hàng tốt nhất</vt:lpstr>
      <vt:lpstr>Đánh giá</vt:lpstr>
      <vt:lpstr>Lý do</vt:lpstr>
      <vt:lpstr>Lý do</vt:lpstr>
      <vt:lpstr>Thiếu tri thức ngôn ngữ</vt:lpstr>
      <vt:lpstr>Open sources</vt:lpstr>
      <vt:lpstr>Ví dụ</vt:lpstr>
      <vt:lpstr>Dịch máy sử dụng cú pháp</vt:lpstr>
      <vt:lpstr>Tại sao dùng cú pháp</vt:lpstr>
      <vt:lpstr>Yamada and Knight (2001): Lý do cần cú pháp</vt:lpstr>
      <vt:lpstr>Mô hình dựa trên cú pháp</vt:lpstr>
      <vt:lpstr>Cây cú pháp (Anh)  câu (Nhật)</vt:lpstr>
      <vt:lpstr>1. Sắp lại trật tự</vt:lpstr>
      <vt:lpstr>Bảng tham số: sắp lại</vt:lpstr>
      <vt:lpstr>2. Chèn</vt:lpstr>
      <vt:lpstr>Bảng tham số: chèn</vt:lpstr>
      <vt:lpstr>3. Dịch</vt:lpstr>
      <vt:lpstr>Bảng tham số: Dịch</vt:lpstr>
      <vt:lpstr>Thử nghiệm</vt:lpstr>
      <vt:lpstr>Kết quả</vt:lpstr>
      <vt:lpstr>Kết quả: gióng hàng 1</vt:lpstr>
      <vt:lpstr>Kết quả: gióng hàng 2</vt:lpstr>
      <vt:lpstr>Một số mã nguồn mở</vt:lpstr>
      <vt:lpstr>Một số hệ thống dịch máy trên Internet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Dịch máy</dc:title>
  <cp:lastModifiedBy>Admin</cp:lastModifiedBy>
  <cp:revision>2</cp:revision>
  <dcterms:created xsi:type="dcterms:W3CDTF">2024-07-16T14:40:21Z</dcterms:created>
  <dcterms:modified xsi:type="dcterms:W3CDTF">2024-07-16T14:54:02Z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2022-06-15T00:00:00Z</vt:filetime>
  </property>
  <property fmtid="{D5CDD505-2E9C-101B-9397-08002B2CF9AE}" pid="3" name="LastSaved">
    <vt:filetime>2024-07-16T00:00:00Z</vt:filetime>
  </property>
  <property fmtid="{D5CDD505-2E9C-101B-9397-08002B2CF9AE}" pid="4" name="Producer">
    <vt:lpwstr>3-Heights(TM) PDF Security Shell 4.8.25.2 (http://www.pdf-tools.com)</vt:lpwstr>
  </property>
</Properties>
</file>