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305" r:id="rId9"/>
    <p:sldId id="306" r:id="rId10"/>
    <p:sldId id="307" r:id="rId11"/>
    <p:sldId id="308" r:id="rId12"/>
    <p:sldId id="304" r:id="rId13"/>
    <p:sldId id="309" r:id="rId14"/>
    <p:sldId id="310" r:id="rId15"/>
    <p:sldId id="311" r:id="rId16"/>
    <p:sldId id="283" r:id="rId17"/>
    <p:sldId id="284" r:id="rId18"/>
  </p:sldIdLst>
  <p:sldSz cx="9144000" cy="5143500"/>
  <p:notesSz cx="6858000" cy="9144000"/>
  <p:embeddedFontLst>
    <p:embeddedFont>
      <p:font typeface="Fjalla One"/>
      <p:regular r:id="rId22"/>
    </p:embeddedFont>
    <p:embeddedFont>
      <p:font typeface="Barlow Semi Condensed Medium" panose="00000606000000000000"/>
      <p:regular r:id="rId23"/>
    </p:embeddedFont>
    <p:embeddedFont>
      <p:font typeface="Barlow Semi Condensed" panose="0000050600000000000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hierarchy" loCatId="hierarchy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2D42628-864C-41D6-833F-2DBB342F4DB0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Big Idea</a:t>
          </a:r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195306-E1B1-4ECE-8382-424ACA226556}" cxnId="{3908655D-4594-4B60-AB2D-A4E9416A0152}" type="parTrans">
      <dgm:prSet/>
      <dgm:spPr/>
      <dgm:t>
        <a:bodyPr/>
        <a:p>
          <a:endParaRPr lang="en-US"/>
        </a:p>
      </dgm:t>
    </dgm:pt>
    <dgm:pt modelId="{33D8AA3E-DAD3-412E-80E1-09AFD3B5EAF9}" cxnId="{3908655D-4594-4B60-AB2D-A4E9416A0152}" type="sibTrans">
      <dgm:prSet/>
      <dgm:spPr/>
      <dgm:t>
        <a:bodyPr/>
        <a:p>
          <a:endParaRPr lang="en-US"/>
        </a:p>
      </dgm:t>
    </dgm:pt>
    <dgm:pt modelId="{D0F0592A-FD7A-4BA4-880D-3AE28E7D003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Part I</a:t>
          </a:r>
          <a:endParaRPr lang="en-US" sz="1600"/>
        </a:p>
      </dgm:t>
    </dgm:pt>
    <dgm:pt modelId="{F60ADC8E-D0DB-4EC3-8486-9753AEFB1912}" cxnId="{704362F8-2D44-49C0-B5D6-55231342B12C}" type="parTrans">
      <dgm:prSet/>
      <dgm:spPr/>
    </dgm:pt>
    <dgm:pt modelId="{3A5A2D4C-39D0-43EA-B90A-FC9A4ABDBE20}" cxnId="{704362F8-2D44-49C0-B5D6-55231342B12C}" type="sibTrans">
      <dgm:prSet/>
      <dgm:spPr/>
    </dgm:pt>
    <dgm:pt modelId="{669F6AFD-3B09-4466-8502-1D66F854EAE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ym typeface="+mn-ea"/>
            </a:rPr>
            <a:t>P</a:t>
          </a:r>
          <a:r>
            <a:rPr lang="en-US" sz="1600">
              <a:sym typeface="+mn-ea"/>
            </a:rPr>
            <a:t>art II</a:t>
          </a:r>
          <a:r>
            <a:rPr lang="en-US" sz="1600">
              <a:sym typeface="+mn-ea"/>
            </a:rPr>
            <a:t/>
          </a:r>
          <a:endParaRPr lang="en-US" sz="1600">
            <a:sym typeface="+mn-ea"/>
          </a:endParaRPr>
        </a:p>
      </dgm:t>
    </dgm:pt>
    <dgm:pt modelId="{E1E56A97-1DBE-4149-A050-0209320AE09B}" cxnId="{5EA57EF8-0C04-4E04-A515-2B608497302F}" type="parTrans">
      <dgm:prSet/>
      <dgm:spPr/>
    </dgm:pt>
    <dgm:pt modelId="{2F90C83A-E4D4-44F2-A2F4-3E8B19C141CB}" cxnId="{5EA57EF8-0C04-4E04-A515-2B608497302F}" type="sibTrans">
      <dgm:prSet/>
      <dgm:spPr/>
    </dgm:pt>
    <dgm:pt modelId="{542A8EB8-D0E3-4A13-B379-E632FC3BD66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ym typeface="+mn-ea"/>
            </a:rPr>
            <a:t>P</a:t>
          </a:r>
          <a:r>
            <a:rPr lang="en-US" sz="1600">
              <a:sym typeface="+mn-ea"/>
            </a:rPr>
            <a:t>art III</a:t>
          </a:r>
          <a:r>
            <a:rPr lang="en-US" sz="1600">
              <a:sym typeface="+mn-ea"/>
            </a:rPr>
            <a:t/>
          </a:r>
          <a:endParaRPr lang="en-US" sz="1600">
            <a:sym typeface="+mn-ea"/>
          </a:endParaRPr>
        </a:p>
      </dgm:t>
    </dgm:pt>
    <dgm:pt modelId="{747EDCD1-4B3D-4EC2-B099-155D8123DCE4}" cxnId="{A6CB4FDF-8A29-4D3A-AF0E-0FA305BC450A}" type="parTrans">
      <dgm:prSet/>
      <dgm:spPr/>
    </dgm:pt>
    <dgm:pt modelId="{890EE2C8-0435-46D6-B035-A46ADDA45365}" cxnId="{A6CB4FDF-8A29-4D3A-AF0E-0FA305BC450A}" type="sibTrans">
      <dgm:prSet/>
      <dgm:spPr/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 custScaleX="133284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3EB4A8B2-AF0C-4997-B162-5BCAD471853D}" type="pres">
      <dgm:prSet presAssocID="{F60ADC8E-D0DB-4EC3-8486-9753AEFB1912}" presName="Name10" presStyleLbl="parChTrans1D2" presStyleIdx="0" presStyleCnt="3"/>
      <dgm:spPr/>
    </dgm:pt>
    <dgm:pt modelId="{C3D7DFB7-DA66-4955-B178-72302E1C1CFE}" type="pres">
      <dgm:prSet presAssocID="{D0F0592A-FD7A-4BA4-880D-3AE28E7D003E}" presName="hierRoot2" presStyleCnt="0"/>
      <dgm:spPr/>
    </dgm:pt>
    <dgm:pt modelId="{6CDA39B4-EA64-4B53-920A-51E7D69F5C0C}" type="pres">
      <dgm:prSet presAssocID="{D0F0592A-FD7A-4BA4-880D-3AE28E7D003E}" presName="composite2" presStyleCnt="0"/>
      <dgm:spPr/>
    </dgm:pt>
    <dgm:pt modelId="{9E6AFCE4-43EB-4FE8-9D06-9B196DF49DF8}" type="pres">
      <dgm:prSet presAssocID="{D0F0592A-FD7A-4BA4-880D-3AE28E7D003E}" presName="background2" presStyleLbl="node2" presStyleIdx="0" presStyleCnt="3"/>
      <dgm:spPr/>
    </dgm:pt>
    <dgm:pt modelId="{D4251B18-9C74-4488-9263-721A897FBE43}" type="pres">
      <dgm:prSet presAssocID="{D0F0592A-FD7A-4BA4-880D-3AE28E7D003E}" presName="text2" presStyleLbl="fgAcc2" presStyleIdx="0" presStyleCnt="3">
        <dgm:presLayoutVars>
          <dgm:chPref val="3"/>
        </dgm:presLayoutVars>
      </dgm:prSet>
      <dgm:spPr/>
    </dgm:pt>
    <dgm:pt modelId="{F21BB85F-E922-436B-A28D-09C4F814E242}" type="pres">
      <dgm:prSet presAssocID="{D0F0592A-FD7A-4BA4-880D-3AE28E7D003E}" presName="hierChild3" presStyleCnt="0"/>
      <dgm:spPr/>
    </dgm:pt>
    <dgm:pt modelId="{A477902C-EB1D-4C87-8B5E-E248ABE74DFB}" type="pres">
      <dgm:prSet presAssocID="{E1E56A97-1DBE-4149-A050-0209320AE09B}" presName="Name10" presStyleLbl="parChTrans1D2" presStyleIdx="1" presStyleCnt="3"/>
      <dgm:spPr/>
    </dgm:pt>
    <dgm:pt modelId="{02D26DF3-B20E-43AC-A208-6D0F834B1A84}" type="pres">
      <dgm:prSet presAssocID="{669F6AFD-3B09-4466-8502-1D66F854EAEB}" presName="hierRoot2" presStyleCnt="0"/>
      <dgm:spPr/>
    </dgm:pt>
    <dgm:pt modelId="{3A9031AB-140F-4FD1-94E6-0A344907A2E4}" type="pres">
      <dgm:prSet presAssocID="{669F6AFD-3B09-4466-8502-1D66F854EAEB}" presName="composite2" presStyleCnt="0"/>
      <dgm:spPr/>
    </dgm:pt>
    <dgm:pt modelId="{3C2F3EDE-99DF-4F0F-9B1E-529C08B486E6}" type="pres">
      <dgm:prSet presAssocID="{669F6AFD-3B09-4466-8502-1D66F854EAEB}" presName="background2" presStyleLbl="node2" presStyleIdx="1" presStyleCnt="3"/>
      <dgm:spPr/>
    </dgm:pt>
    <dgm:pt modelId="{7A8B4489-C345-40C8-B0BF-0F6F1E608EB6}" type="pres">
      <dgm:prSet presAssocID="{669F6AFD-3B09-4466-8502-1D66F854EAEB}" presName="text2" presStyleLbl="fgAcc2" presStyleIdx="1" presStyleCnt="3">
        <dgm:presLayoutVars>
          <dgm:chPref val="3"/>
        </dgm:presLayoutVars>
      </dgm:prSet>
      <dgm:spPr/>
    </dgm:pt>
    <dgm:pt modelId="{DD415949-0AC5-4507-9451-652D94723E06}" type="pres">
      <dgm:prSet presAssocID="{669F6AFD-3B09-4466-8502-1D66F854EAEB}" presName="hierChild3" presStyleCnt="0"/>
      <dgm:spPr/>
    </dgm:pt>
    <dgm:pt modelId="{94333B20-4A76-44D9-968A-21BFF36AF27F}" type="pres">
      <dgm:prSet presAssocID="{747EDCD1-4B3D-4EC2-B099-155D8123DCE4}" presName="Name10" presStyleLbl="parChTrans1D2" presStyleIdx="2" presStyleCnt="3"/>
      <dgm:spPr/>
    </dgm:pt>
    <dgm:pt modelId="{F92F5A83-CED0-4C4E-95E3-86942969098C}" type="pres">
      <dgm:prSet presAssocID="{542A8EB8-D0E3-4A13-B379-E632FC3BD665}" presName="hierRoot2" presStyleCnt="0"/>
      <dgm:spPr/>
    </dgm:pt>
    <dgm:pt modelId="{48A48C25-BC02-4A3D-BCD1-C4B2D332BEEF}" type="pres">
      <dgm:prSet presAssocID="{542A8EB8-D0E3-4A13-B379-E632FC3BD665}" presName="composite2" presStyleCnt="0"/>
      <dgm:spPr/>
    </dgm:pt>
    <dgm:pt modelId="{313F43C4-C6F8-43C0-9310-9728FB5698FF}" type="pres">
      <dgm:prSet presAssocID="{542A8EB8-D0E3-4A13-B379-E632FC3BD665}" presName="background2" presStyleLbl="node2" presStyleIdx="2" presStyleCnt="3"/>
      <dgm:spPr/>
    </dgm:pt>
    <dgm:pt modelId="{41122BDC-1EBD-40B4-B7D2-FE901E777E4F}" type="pres">
      <dgm:prSet presAssocID="{542A8EB8-D0E3-4A13-B379-E632FC3BD665}" presName="text2" presStyleLbl="fgAcc2" presStyleIdx="2" presStyleCnt="3">
        <dgm:presLayoutVars>
          <dgm:chPref val="3"/>
        </dgm:presLayoutVars>
      </dgm:prSet>
      <dgm:spPr/>
    </dgm:pt>
    <dgm:pt modelId="{F749A368-6BD6-4743-A3EC-581EA3821744}" type="pres">
      <dgm:prSet presAssocID="{542A8EB8-D0E3-4A13-B379-E632FC3BD665}" presName="hierChild3" presStyleCnt="0"/>
      <dgm:spPr/>
    </dgm:pt>
  </dgm:ptLst>
  <dgm:cxnLst>
    <dgm:cxn modelId="{3908655D-4594-4B60-AB2D-A4E9416A0152}" srcId="{CD2C63A4-9D5D-47CE-8D74-13AD5720E5D9}" destId="{42D42628-864C-41D6-833F-2DBB342F4DB0}" srcOrd="0" destOrd="0" parTransId="{C7195306-E1B1-4ECE-8382-424ACA226556}" sibTransId="{33D8AA3E-DAD3-412E-80E1-09AFD3B5EAF9}"/>
    <dgm:cxn modelId="{704362F8-2D44-49C0-B5D6-55231342B12C}" srcId="{42D42628-864C-41D6-833F-2DBB342F4DB0}" destId="{D0F0592A-FD7A-4BA4-880D-3AE28E7D003E}" srcOrd="0" destOrd="0" parTransId="{F60ADC8E-D0DB-4EC3-8486-9753AEFB1912}" sibTransId="{3A5A2D4C-39D0-43EA-B90A-FC9A4ABDBE20}"/>
    <dgm:cxn modelId="{5EA57EF8-0C04-4E04-A515-2B608497302F}" srcId="{42D42628-864C-41D6-833F-2DBB342F4DB0}" destId="{669F6AFD-3B09-4466-8502-1D66F854EAEB}" srcOrd="1" destOrd="0" parTransId="{E1E56A97-1DBE-4149-A050-0209320AE09B}" sibTransId="{2F90C83A-E4D4-44F2-A2F4-3E8B19C141CB}"/>
    <dgm:cxn modelId="{A6CB4FDF-8A29-4D3A-AF0E-0FA305BC450A}" srcId="{42D42628-864C-41D6-833F-2DBB342F4DB0}" destId="{542A8EB8-D0E3-4A13-B379-E632FC3BD665}" srcOrd="2" destOrd="0" parTransId="{747EDCD1-4B3D-4EC2-B099-155D8123DCE4}" sibTransId="{890EE2C8-0435-46D6-B035-A46ADDA45365}"/>
    <dgm:cxn modelId="{2BB99055-A23B-4F61-8741-C707B862D589}" type="presOf" srcId="{CD2C63A4-9D5D-47CE-8D74-13AD5720E5D9}" destId="{32C577E3-B2E7-4F50-83DE-6F01CC88C9C5}" srcOrd="0" destOrd="0" presId="urn:microsoft.com/office/officeart/2005/8/layout/hierarchy1"/>
    <dgm:cxn modelId="{E395C474-A37B-4DE5-A15D-AE40BBBCDF73}" type="presParOf" srcId="{32C577E3-B2E7-4F50-83DE-6F01CC88C9C5}" destId="{127C500C-4887-40E4-B187-5B52545DCD7D}" srcOrd="0" destOrd="0" presId="urn:microsoft.com/office/officeart/2005/8/layout/hierarchy1"/>
    <dgm:cxn modelId="{95450C38-303B-4A25-AD22-562DD2077659}" type="presParOf" srcId="{127C500C-4887-40E4-B187-5B52545DCD7D}" destId="{365B431B-456E-4B1C-A19C-568423617177}" srcOrd="0" destOrd="0" presId="urn:microsoft.com/office/officeart/2005/8/layout/hierarchy1"/>
    <dgm:cxn modelId="{7BD30896-706F-43E5-B12B-25C35E20FFEE}" type="presParOf" srcId="{365B431B-456E-4B1C-A19C-568423617177}" destId="{5CB9CF2E-F8C1-427A-832C-73E3C9485AF5}" srcOrd="0" destOrd="0" presId="urn:microsoft.com/office/officeart/2005/8/layout/hierarchy1"/>
    <dgm:cxn modelId="{0A83CC9D-8502-4E0F-8AAB-3EFA958CADD8}" type="presParOf" srcId="{365B431B-456E-4B1C-A19C-568423617177}" destId="{9EA914DE-A312-4852-926F-356E365C8677}" srcOrd="1" destOrd="0" presId="urn:microsoft.com/office/officeart/2005/8/layout/hierarchy1"/>
    <dgm:cxn modelId="{9F06ACDD-664E-488E-80FE-F6DDAA961FD9}" type="presOf" srcId="{42D42628-864C-41D6-833F-2DBB342F4DB0}" destId="{9EA914DE-A312-4852-926F-356E365C8677}" srcOrd="0" destOrd="0" presId="urn:microsoft.com/office/officeart/2005/8/layout/hierarchy1"/>
    <dgm:cxn modelId="{B8BD6149-7FB5-4656-9D1D-A833A08F1CEF}" type="presParOf" srcId="{127C500C-4887-40E4-B187-5B52545DCD7D}" destId="{7996B813-D5A1-416C-BFD3-D8CB23FE7818}" srcOrd="1" destOrd="0" presId="urn:microsoft.com/office/officeart/2005/8/layout/hierarchy1"/>
    <dgm:cxn modelId="{A900ADCD-B637-4D72-A847-CA0BB53691BB}" type="presParOf" srcId="{7996B813-D5A1-416C-BFD3-D8CB23FE7818}" destId="{3EB4A8B2-AF0C-4997-B162-5BCAD471853D}" srcOrd="0" destOrd="1" presId="urn:microsoft.com/office/officeart/2005/8/layout/hierarchy1"/>
    <dgm:cxn modelId="{8A7CFFCE-52D1-40C8-A190-EFB3DBE5BB7F}" type="presOf" srcId="{F60ADC8E-D0DB-4EC3-8486-9753AEFB1912}" destId="{3EB4A8B2-AF0C-4997-B162-5BCAD471853D}" srcOrd="0" destOrd="0" presId="urn:microsoft.com/office/officeart/2005/8/layout/hierarchy1"/>
    <dgm:cxn modelId="{40609ECD-6DDB-42D8-AE35-270B6127092C}" type="presParOf" srcId="{7996B813-D5A1-416C-BFD3-D8CB23FE7818}" destId="{C3D7DFB7-DA66-4955-B178-72302E1C1CFE}" srcOrd="1" destOrd="1" presId="urn:microsoft.com/office/officeart/2005/8/layout/hierarchy1"/>
    <dgm:cxn modelId="{55F7E318-CEAE-4770-9424-4A394100DCA0}" type="presParOf" srcId="{C3D7DFB7-DA66-4955-B178-72302E1C1CFE}" destId="{6CDA39B4-EA64-4B53-920A-51E7D69F5C0C}" srcOrd="0" destOrd="1" presId="urn:microsoft.com/office/officeart/2005/8/layout/hierarchy1"/>
    <dgm:cxn modelId="{695C5688-592D-400C-8E35-4F9D4C6DBB42}" type="presParOf" srcId="{6CDA39B4-EA64-4B53-920A-51E7D69F5C0C}" destId="{9E6AFCE4-43EB-4FE8-9D06-9B196DF49DF8}" srcOrd="0" destOrd="0" presId="urn:microsoft.com/office/officeart/2005/8/layout/hierarchy1"/>
    <dgm:cxn modelId="{8A1B12B4-E9F3-4085-ADBA-D42A137E7CC0}" type="presParOf" srcId="{6CDA39B4-EA64-4B53-920A-51E7D69F5C0C}" destId="{D4251B18-9C74-4488-9263-721A897FBE43}" srcOrd="1" destOrd="0" presId="urn:microsoft.com/office/officeart/2005/8/layout/hierarchy1"/>
    <dgm:cxn modelId="{4763FB9B-3768-418F-ACF6-729F729FA02D}" type="presOf" srcId="{D0F0592A-FD7A-4BA4-880D-3AE28E7D003E}" destId="{D4251B18-9C74-4488-9263-721A897FBE43}" srcOrd="0" destOrd="0" presId="urn:microsoft.com/office/officeart/2005/8/layout/hierarchy1"/>
    <dgm:cxn modelId="{35CE9C9C-13EB-4F46-9B76-DECA1D112AA8}" type="presParOf" srcId="{C3D7DFB7-DA66-4955-B178-72302E1C1CFE}" destId="{F21BB85F-E922-436B-A28D-09C4F814E242}" srcOrd="1" destOrd="1" presId="urn:microsoft.com/office/officeart/2005/8/layout/hierarchy1"/>
    <dgm:cxn modelId="{A9C3780A-11FA-4520-9D04-C0578926DB5A}" type="presParOf" srcId="{7996B813-D5A1-416C-BFD3-D8CB23FE7818}" destId="{A477902C-EB1D-4C87-8B5E-E248ABE74DFB}" srcOrd="2" destOrd="1" presId="urn:microsoft.com/office/officeart/2005/8/layout/hierarchy1"/>
    <dgm:cxn modelId="{BF91AAD3-AF01-4738-BF99-41780D5DAD19}" type="presOf" srcId="{E1E56A97-1DBE-4149-A050-0209320AE09B}" destId="{A477902C-EB1D-4C87-8B5E-E248ABE74DFB}" srcOrd="0" destOrd="0" presId="urn:microsoft.com/office/officeart/2005/8/layout/hierarchy1"/>
    <dgm:cxn modelId="{AF125635-250F-4AC0-8973-D68703CD606B}" type="presParOf" srcId="{7996B813-D5A1-416C-BFD3-D8CB23FE7818}" destId="{02D26DF3-B20E-43AC-A208-6D0F834B1A84}" srcOrd="3" destOrd="1" presId="urn:microsoft.com/office/officeart/2005/8/layout/hierarchy1"/>
    <dgm:cxn modelId="{269C642F-74B9-4402-93F5-90C3AF1644F7}" type="presParOf" srcId="{02D26DF3-B20E-43AC-A208-6D0F834B1A84}" destId="{3A9031AB-140F-4FD1-94E6-0A344907A2E4}" srcOrd="0" destOrd="3" presId="urn:microsoft.com/office/officeart/2005/8/layout/hierarchy1"/>
    <dgm:cxn modelId="{A1CEF112-1EBA-4C58-9A3A-4AEFBCA6F8DA}" type="presParOf" srcId="{3A9031AB-140F-4FD1-94E6-0A344907A2E4}" destId="{3C2F3EDE-99DF-4F0F-9B1E-529C08B486E6}" srcOrd="0" destOrd="0" presId="urn:microsoft.com/office/officeart/2005/8/layout/hierarchy1"/>
    <dgm:cxn modelId="{6FF24F43-AE1C-43C5-BF4D-AF2D75C816DA}" type="presParOf" srcId="{3A9031AB-140F-4FD1-94E6-0A344907A2E4}" destId="{7A8B4489-C345-40C8-B0BF-0F6F1E608EB6}" srcOrd="1" destOrd="0" presId="urn:microsoft.com/office/officeart/2005/8/layout/hierarchy1"/>
    <dgm:cxn modelId="{8468D546-0D38-4A2C-8708-C651C89FDAEC}" type="presOf" srcId="{669F6AFD-3B09-4466-8502-1D66F854EAEB}" destId="{7A8B4489-C345-40C8-B0BF-0F6F1E608EB6}" srcOrd="0" destOrd="0" presId="urn:microsoft.com/office/officeart/2005/8/layout/hierarchy1"/>
    <dgm:cxn modelId="{2E173E6F-E7F6-46A5-A1DD-8F8000AEB503}" type="presParOf" srcId="{02D26DF3-B20E-43AC-A208-6D0F834B1A84}" destId="{DD415949-0AC5-4507-9451-652D94723E06}" srcOrd="1" destOrd="3" presId="urn:microsoft.com/office/officeart/2005/8/layout/hierarchy1"/>
    <dgm:cxn modelId="{C90BAFE3-3A89-4086-8D4C-4C09648DE21D}" type="presParOf" srcId="{7996B813-D5A1-416C-BFD3-D8CB23FE7818}" destId="{94333B20-4A76-44D9-968A-21BFF36AF27F}" srcOrd="4" destOrd="1" presId="urn:microsoft.com/office/officeart/2005/8/layout/hierarchy1"/>
    <dgm:cxn modelId="{3F7423D4-070D-4CBD-993D-2E47CCA14908}" type="presOf" srcId="{747EDCD1-4B3D-4EC2-B099-155D8123DCE4}" destId="{94333B20-4A76-44D9-968A-21BFF36AF27F}" srcOrd="0" destOrd="0" presId="urn:microsoft.com/office/officeart/2005/8/layout/hierarchy1"/>
    <dgm:cxn modelId="{3501A427-B494-44E1-A14F-89F5A5B1ACCE}" type="presParOf" srcId="{7996B813-D5A1-416C-BFD3-D8CB23FE7818}" destId="{F92F5A83-CED0-4C4E-95E3-86942969098C}" srcOrd="5" destOrd="1" presId="urn:microsoft.com/office/officeart/2005/8/layout/hierarchy1"/>
    <dgm:cxn modelId="{44E8D2FC-315F-4E7C-9E8D-CA518A059A55}" type="presParOf" srcId="{F92F5A83-CED0-4C4E-95E3-86942969098C}" destId="{48A48C25-BC02-4A3D-BCD1-C4B2D332BEEF}" srcOrd="0" destOrd="5" presId="urn:microsoft.com/office/officeart/2005/8/layout/hierarchy1"/>
    <dgm:cxn modelId="{41DA8F98-4A38-4CDD-AD83-C722B867CBDB}" type="presParOf" srcId="{48A48C25-BC02-4A3D-BCD1-C4B2D332BEEF}" destId="{313F43C4-C6F8-43C0-9310-9728FB5698FF}" srcOrd="0" destOrd="0" presId="urn:microsoft.com/office/officeart/2005/8/layout/hierarchy1"/>
    <dgm:cxn modelId="{9699D1E8-ED59-4588-B0B1-BDC8D120BE31}" type="presParOf" srcId="{48A48C25-BC02-4A3D-BCD1-C4B2D332BEEF}" destId="{41122BDC-1EBD-40B4-B7D2-FE901E777E4F}" srcOrd="1" destOrd="0" presId="urn:microsoft.com/office/officeart/2005/8/layout/hierarchy1"/>
    <dgm:cxn modelId="{2A9AEC6B-A7D6-4C63-8ED5-B3478FA432BC}" type="presOf" srcId="{542A8EB8-D0E3-4A13-B379-E632FC3BD665}" destId="{41122BDC-1EBD-40B4-B7D2-FE901E777E4F}" srcOrd="0" destOrd="0" presId="urn:microsoft.com/office/officeart/2005/8/layout/hierarchy1"/>
    <dgm:cxn modelId="{8BEBCA18-1C6B-48EE-B94C-BB7871354AE2}" type="presParOf" srcId="{F92F5A83-CED0-4C4E-95E3-86942969098C}" destId="{F749A368-6BD6-4743-A3EC-581EA3821744}" srcOrd="1" destOrd="5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hierarchy" loCatId="hierarchy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2D42628-864C-41D6-833F-2DBB342F4DB0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latin typeface="+mj-lt"/>
              <a:cs typeface="+mj-lt"/>
            </a:rPr>
            <a:t>Big Idea</a:t>
          </a:r>
          <a:r>
            <a:rPr lang="en-US" sz="1600">
              <a:latin typeface="+mj-lt"/>
              <a:cs typeface="+mj-lt"/>
            </a:rPr>
            <a:t/>
          </a:r>
          <a:endParaRPr lang="en-US" sz="1600">
            <a:latin typeface="+mj-lt"/>
            <a:cs typeface="+mj-lt"/>
          </a:endParaRPr>
        </a:p>
      </dgm:t>
    </dgm:pt>
    <dgm:pt modelId="{C7195306-E1B1-4ECE-8382-424ACA226556}" cxnId="{3AEA049B-A295-4581-82F2-127F903416A3}" type="parTrans">
      <dgm:prSet/>
      <dgm:spPr/>
      <dgm:t>
        <a:bodyPr/>
        <a:p>
          <a:endParaRPr lang="en-US"/>
        </a:p>
      </dgm:t>
    </dgm:pt>
    <dgm:pt modelId="{33D8AA3E-DAD3-412E-80E1-09AFD3B5EAF9}" cxnId="{3AEA049B-A295-4581-82F2-127F903416A3}" type="sibTrans">
      <dgm:prSet/>
      <dgm:spPr/>
      <dgm:t>
        <a:bodyPr/>
        <a:p>
          <a:endParaRPr lang="en-US"/>
        </a:p>
      </dgm:t>
    </dgm:pt>
    <dgm:pt modelId="{D0F0592A-FD7A-4BA4-880D-3AE28E7D003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Part I</a:t>
          </a:r>
          <a:endParaRPr lang="en-US" sz="1600"/>
        </a:p>
      </dgm:t>
    </dgm:pt>
    <dgm:pt modelId="{F60ADC8E-D0DB-4EC3-8486-9753AEFB1912}" cxnId="{621753B4-8574-4089-966D-6F728314DDAD}" type="parTrans">
      <dgm:prSet/>
      <dgm:spPr/>
    </dgm:pt>
    <dgm:pt modelId="{3A5A2D4C-39D0-43EA-B90A-FC9A4ABDBE20}" cxnId="{621753B4-8574-4089-966D-6F728314DDAD}" type="sibTrans">
      <dgm:prSet/>
      <dgm:spPr/>
    </dgm:pt>
    <dgm:pt modelId="{669F6AFD-3B09-4466-8502-1D66F854EAE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ym typeface="+mn-ea"/>
            </a:rPr>
            <a:t>P</a:t>
          </a:r>
          <a:r>
            <a:rPr lang="en-US" sz="1600">
              <a:sym typeface="+mn-ea"/>
            </a:rPr>
            <a:t>art II</a:t>
          </a:r>
          <a:r>
            <a:rPr lang="en-US" sz="1600">
              <a:sym typeface="+mn-ea"/>
            </a:rPr>
            <a:t/>
          </a:r>
          <a:endParaRPr lang="en-US" sz="1600">
            <a:sym typeface="+mn-ea"/>
          </a:endParaRPr>
        </a:p>
      </dgm:t>
    </dgm:pt>
    <dgm:pt modelId="{E1E56A97-1DBE-4149-A050-0209320AE09B}" cxnId="{6D7B5D8F-EF99-4BE0-9EFF-4E641D4FC589}" type="parTrans">
      <dgm:prSet/>
      <dgm:spPr/>
    </dgm:pt>
    <dgm:pt modelId="{2F90C83A-E4D4-44F2-A2F4-3E8B19C141CB}" cxnId="{6D7B5D8F-EF99-4BE0-9EFF-4E641D4FC589}" type="sibTrans">
      <dgm:prSet/>
      <dgm:spPr/>
    </dgm:pt>
    <dgm:pt modelId="{84489405-85AD-4576-9097-800A6068E95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II.A</a:t>
          </a:r>
          <a:r>
            <a:rPr lang="en-US" sz="1600"/>
            <a:t/>
          </a:r>
          <a:endParaRPr lang="en-US" sz="1600"/>
        </a:p>
      </dgm:t>
    </dgm:pt>
    <dgm:pt modelId="{9A47EA76-73B9-414E-BD87-B65D309317AE}" cxnId="{A302D3BF-0472-4F60-ABFE-D0D9C5984242}" type="parTrans">
      <dgm:prSet/>
      <dgm:spPr/>
    </dgm:pt>
    <dgm:pt modelId="{C1FBF7C5-FAEE-4E47-BCED-B8482DAA6758}" cxnId="{A302D3BF-0472-4F60-ABFE-D0D9C5984242}" type="sibTrans">
      <dgm:prSet/>
      <dgm:spPr/>
    </dgm:pt>
    <dgm:pt modelId="{3FA0AB8E-9943-4CF6-A4D0-961668FFAF7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II.B</a:t>
          </a:r>
          <a:endParaRPr lang="en-US" sz="1600"/>
        </a:p>
      </dgm:t>
    </dgm:pt>
    <dgm:pt modelId="{4944185C-4D2C-469C-A081-843D442FA95A}" cxnId="{A3904BEF-B65A-4ADF-AF4B-270F2A8FE5CA}" type="parTrans">
      <dgm:prSet/>
      <dgm:spPr/>
    </dgm:pt>
    <dgm:pt modelId="{B54B7B91-E511-4491-B639-B5DAEBAC9759}" cxnId="{A3904BEF-B65A-4ADF-AF4B-270F2A8FE5CA}" type="sibTrans">
      <dgm:prSet/>
      <dgm:spPr/>
    </dgm:pt>
    <dgm:pt modelId="{E7BF484D-5777-4B73-BDCE-0AAF25B74D7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II.B.1</a:t>
          </a:r>
          <a:r>
            <a:rPr lang="en-US" sz="1600"/>
            <a:t/>
          </a:r>
          <a:endParaRPr lang="en-US" sz="1600"/>
        </a:p>
      </dgm:t>
    </dgm:pt>
    <dgm:pt modelId="{FB6CCB95-9FF0-44FC-A7B0-43248233A0D5}" cxnId="{61D17449-0E84-427B-B077-576AAC2F8F96}" type="parTrans">
      <dgm:prSet/>
      <dgm:spPr/>
    </dgm:pt>
    <dgm:pt modelId="{0BB4C8FA-09D5-445D-B7FB-D47E71053EA4}" cxnId="{61D17449-0E84-427B-B077-576AAC2F8F96}" type="sibTrans">
      <dgm:prSet/>
      <dgm:spPr/>
    </dgm:pt>
    <dgm:pt modelId="{1A91D344-3AD7-408F-A7B4-D39C7D0BF18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II.C</a:t>
          </a:r>
          <a:r>
            <a:rPr lang="en-US" sz="1600"/>
            <a:t/>
          </a:r>
          <a:endParaRPr lang="en-US" sz="1600"/>
        </a:p>
      </dgm:t>
    </dgm:pt>
    <dgm:pt modelId="{D6F9DA68-E170-4ECD-B012-E0EC75228F51}" cxnId="{40BBBEA3-1F8D-4F84-8F49-322FF9ECACA9}" type="parTrans">
      <dgm:prSet/>
      <dgm:spPr/>
    </dgm:pt>
    <dgm:pt modelId="{3FC80C2C-9669-405C-9A4E-5B942D00E55E}" cxnId="{40BBBEA3-1F8D-4F84-8F49-322FF9ECACA9}" type="sibTrans">
      <dgm:prSet/>
      <dgm:spPr/>
    </dgm:pt>
    <dgm:pt modelId="{542A8EB8-D0E3-4A13-B379-E632FC3BD66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ym typeface="+mn-ea"/>
            </a:rPr>
            <a:t>P</a:t>
          </a:r>
          <a:r>
            <a:rPr lang="en-US" sz="1600">
              <a:sym typeface="+mn-ea"/>
            </a:rPr>
            <a:t>art III</a:t>
          </a:r>
          <a:r>
            <a:rPr lang="en-US" sz="1600">
              <a:sym typeface="+mn-ea"/>
            </a:rPr>
            <a:t/>
          </a:r>
          <a:endParaRPr lang="en-US" sz="1600">
            <a:sym typeface="+mn-ea"/>
          </a:endParaRPr>
        </a:p>
      </dgm:t>
    </dgm:pt>
    <dgm:pt modelId="{747EDCD1-4B3D-4EC2-B099-155D8123DCE4}" cxnId="{0B3F2C3F-5491-44EE-B512-269C05DE7CDC}" type="parTrans">
      <dgm:prSet/>
      <dgm:spPr/>
    </dgm:pt>
    <dgm:pt modelId="{890EE2C8-0435-46D6-B035-A46ADDA45365}" cxnId="{0B3F2C3F-5491-44EE-B512-269C05DE7CDC}" type="sibTrans">
      <dgm:prSet/>
      <dgm:spPr/>
    </dgm:pt>
    <dgm:pt modelId="{EA0EF044-7D07-43B1-9CAE-D5E854C9948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III.A</a:t>
          </a:r>
          <a:r>
            <a:rPr lang="en-US" sz="1600"/>
            <a:t/>
          </a:r>
          <a:endParaRPr lang="en-US" sz="1600"/>
        </a:p>
      </dgm:t>
    </dgm:pt>
    <dgm:pt modelId="{EC6DFD0E-319B-450E-983F-3E0605075A41}" cxnId="{00D42345-B303-40E8-83A6-2A7E3456ABCC}" type="parTrans">
      <dgm:prSet/>
      <dgm:spPr/>
    </dgm:pt>
    <dgm:pt modelId="{D82A400D-5B5E-4972-815C-F26B3295FBFB}" cxnId="{00D42345-B303-40E8-83A6-2A7E3456ABCC}" type="sibTrans">
      <dgm:prSet/>
      <dgm:spPr/>
    </dgm:pt>
    <dgm:pt modelId="{F3ADC2C6-A278-45D5-AD5E-05C51539C66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III.B</a:t>
          </a:r>
          <a:r>
            <a:rPr lang="en-US" sz="1600"/>
            <a:t/>
          </a:r>
          <a:endParaRPr lang="en-US" sz="1600"/>
        </a:p>
      </dgm:t>
    </dgm:pt>
    <dgm:pt modelId="{CDC4F683-FDDC-447B-B1FB-1A3CAE96C5FA}" cxnId="{A87C8160-AC70-473F-8821-F218F50574ED}" type="parTrans">
      <dgm:prSet/>
      <dgm:spPr/>
    </dgm:pt>
    <dgm:pt modelId="{4D9A0EF0-8868-4FCD-ADB1-96057707A964}" cxnId="{A87C8160-AC70-473F-8821-F218F50574ED}" type="sibTrans">
      <dgm:prSet/>
      <dgm:spPr/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 custScaleX="133284" custLinFactNeighborX="922" custLinFactNeighborY="-4964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3EB4A8B2-AF0C-4997-B162-5BCAD471853D}" type="pres">
      <dgm:prSet presAssocID="{F60ADC8E-D0DB-4EC3-8486-9753AEFB1912}" presName="Name10" presStyleLbl="parChTrans1D2" presStyleIdx="0" presStyleCnt="3"/>
      <dgm:spPr/>
    </dgm:pt>
    <dgm:pt modelId="{C3D7DFB7-DA66-4955-B178-72302E1C1CFE}" type="pres">
      <dgm:prSet presAssocID="{D0F0592A-FD7A-4BA4-880D-3AE28E7D003E}" presName="hierRoot2" presStyleCnt="0"/>
      <dgm:spPr/>
    </dgm:pt>
    <dgm:pt modelId="{6CDA39B4-EA64-4B53-920A-51E7D69F5C0C}" type="pres">
      <dgm:prSet presAssocID="{D0F0592A-FD7A-4BA4-880D-3AE28E7D003E}" presName="composite2" presStyleCnt="0"/>
      <dgm:spPr/>
    </dgm:pt>
    <dgm:pt modelId="{9E6AFCE4-43EB-4FE8-9D06-9B196DF49DF8}" type="pres">
      <dgm:prSet presAssocID="{D0F0592A-FD7A-4BA4-880D-3AE28E7D003E}" presName="background2" presStyleLbl="node2" presStyleIdx="0" presStyleCnt="3"/>
      <dgm:spPr/>
    </dgm:pt>
    <dgm:pt modelId="{D4251B18-9C74-4488-9263-721A897FBE43}" type="pres">
      <dgm:prSet presAssocID="{D0F0592A-FD7A-4BA4-880D-3AE28E7D003E}" presName="text2" presStyleLbl="fgAcc2" presStyleIdx="0" presStyleCnt="3">
        <dgm:presLayoutVars>
          <dgm:chPref val="3"/>
        </dgm:presLayoutVars>
      </dgm:prSet>
      <dgm:spPr/>
    </dgm:pt>
    <dgm:pt modelId="{F21BB85F-E922-436B-A28D-09C4F814E242}" type="pres">
      <dgm:prSet presAssocID="{D0F0592A-FD7A-4BA4-880D-3AE28E7D003E}" presName="hierChild3" presStyleCnt="0"/>
      <dgm:spPr/>
    </dgm:pt>
    <dgm:pt modelId="{A477902C-EB1D-4C87-8B5E-E248ABE74DFB}" type="pres">
      <dgm:prSet presAssocID="{E1E56A97-1DBE-4149-A050-0209320AE09B}" presName="Name10" presStyleLbl="parChTrans1D2" presStyleIdx="1" presStyleCnt="3"/>
      <dgm:spPr/>
    </dgm:pt>
    <dgm:pt modelId="{02D26DF3-B20E-43AC-A208-6D0F834B1A84}" type="pres">
      <dgm:prSet presAssocID="{669F6AFD-3B09-4466-8502-1D66F854EAEB}" presName="hierRoot2" presStyleCnt="0"/>
      <dgm:spPr/>
    </dgm:pt>
    <dgm:pt modelId="{3A9031AB-140F-4FD1-94E6-0A344907A2E4}" type="pres">
      <dgm:prSet presAssocID="{669F6AFD-3B09-4466-8502-1D66F854EAEB}" presName="composite2" presStyleCnt="0"/>
      <dgm:spPr/>
    </dgm:pt>
    <dgm:pt modelId="{3C2F3EDE-99DF-4F0F-9B1E-529C08B486E6}" type="pres">
      <dgm:prSet presAssocID="{669F6AFD-3B09-4466-8502-1D66F854EAEB}" presName="background2" presStyleLbl="node2" presStyleIdx="1" presStyleCnt="3"/>
      <dgm:spPr/>
    </dgm:pt>
    <dgm:pt modelId="{7A8B4489-C345-40C8-B0BF-0F6F1E608EB6}" type="pres">
      <dgm:prSet presAssocID="{669F6AFD-3B09-4466-8502-1D66F854EAEB}" presName="text2" presStyleLbl="fgAcc2" presStyleIdx="1" presStyleCnt="3">
        <dgm:presLayoutVars>
          <dgm:chPref val="3"/>
        </dgm:presLayoutVars>
      </dgm:prSet>
      <dgm:spPr/>
    </dgm:pt>
    <dgm:pt modelId="{DD415949-0AC5-4507-9451-652D94723E06}" type="pres">
      <dgm:prSet presAssocID="{669F6AFD-3B09-4466-8502-1D66F854EAEB}" presName="hierChild3" presStyleCnt="0"/>
      <dgm:spPr/>
    </dgm:pt>
    <dgm:pt modelId="{042578C4-F7E4-4973-B70D-54DBAA9998EA}" type="pres">
      <dgm:prSet presAssocID="{9A47EA76-73B9-414E-BD87-B65D309317AE}" presName="Name17" presStyleLbl="parChTrans1D3" presStyleIdx="0" presStyleCnt="4"/>
      <dgm:spPr/>
    </dgm:pt>
    <dgm:pt modelId="{FDC5D8F3-0B16-418F-B1A1-0A7DB7DBF714}" type="pres">
      <dgm:prSet presAssocID="{84489405-85AD-4576-9097-800A6068E954}" presName="hierRoot3" presStyleCnt="0"/>
      <dgm:spPr/>
    </dgm:pt>
    <dgm:pt modelId="{892320F6-C7E6-4650-852D-B680924E916A}" type="pres">
      <dgm:prSet presAssocID="{84489405-85AD-4576-9097-800A6068E954}" presName="composite3" presStyleCnt="0"/>
      <dgm:spPr/>
    </dgm:pt>
    <dgm:pt modelId="{53AD7C95-7E30-4B60-848D-4C23D098D196}" type="pres">
      <dgm:prSet presAssocID="{84489405-85AD-4576-9097-800A6068E954}" presName="background3" presStyleLbl="node3" presStyleIdx="0" presStyleCnt="4"/>
      <dgm:spPr/>
    </dgm:pt>
    <dgm:pt modelId="{68CBDE61-C223-4D84-822C-61285B2BEC0F}" type="pres">
      <dgm:prSet presAssocID="{84489405-85AD-4576-9097-800A6068E954}" presName="text3" presStyleLbl="fgAcc3" presStyleIdx="0" presStyleCnt="4">
        <dgm:presLayoutVars>
          <dgm:chPref val="3"/>
        </dgm:presLayoutVars>
      </dgm:prSet>
      <dgm:spPr/>
    </dgm:pt>
    <dgm:pt modelId="{7178DFDA-FFE8-44A1-9266-5930955A18B2}" type="pres">
      <dgm:prSet presAssocID="{84489405-85AD-4576-9097-800A6068E954}" presName="hierChild4" presStyleCnt="0"/>
      <dgm:spPr/>
    </dgm:pt>
    <dgm:pt modelId="{BA87D011-7B4C-4542-B32D-E0E881A47A9C}" type="pres">
      <dgm:prSet presAssocID="{4944185C-4D2C-469C-A081-843D442FA95A}" presName="Name17" presStyleLbl="parChTrans1D3" presStyleIdx="1" presStyleCnt="4"/>
      <dgm:spPr/>
    </dgm:pt>
    <dgm:pt modelId="{09B0D62E-005E-4C0A-9D51-130CD5DA0A8F}" type="pres">
      <dgm:prSet presAssocID="{3FA0AB8E-9943-4CF6-A4D0-961668FFAF78}" presName="hierRoot3" presStyleCnt="0"/>
      <dgm:spPr/>
    </dgm:pt>
    <dgm:pt modelId="{62110F94-A498-446D-8D25-F888536190C6}" type="pres">
      <dgm:prSet presAssocID="{3FA0AB8E-9943-4CF6-A4D0-961668FFAF78}" presName="composite3" presStyleCnt="0"/>
      <dgm:spPr/>
    </dgm:pt>
    <dgm:pt modelId="{C336E401-BE50-4E1A-B18C-2A7E9AF0CD6F}" type="pres">
      <dgm:prSet presAssocID="{3FA0AB8E-9943-4CF6-A4D0-961668FFAF78}" presName="background3" presStyleLbl="node3" presStyleIdx="1" presStyleCnt="4"/>
      <dgm:spPr/>
    </dgm:pt>
    <dgm:pt modelId="{40272788-566C-4D88-8559-4D3EB3F4CD99}" type="pres">
      <dgm:prSet presAssocID="{3FA0AB8E-9943-4CF6-A4D0-961668FFAF78}" presName="text3" presStyleLbl="fgAcc3" presStyleIdx="1" presStyleCnt="4">
        <dgm:presLayoutVars>
          <dgm:chPref val="3"/>
        </dgm:presLayoutVars>
      </dgm:prSet>
      <dgm:spPr/>
    </dgm:pt>
    <dgm:pt modelId="{E66FD4F2-5FA3-4A5A-8F41-339EE039E6AD}" type="pres">
      <dgm:prSet presAssocID="{3FA0AB8E-9943-4CF6-A4D0-961668FFAF78}" presName="hierChild4" presStyleCnt="0"/>
      <dgm:spPr/>
    </dgm:pt>
    <dgm:pt modelId="{FEB46504-7BEA-49C3-9110-172F46C63ED7}" type="pres">
      <dgm:prSet presAssocID="{FB6CCB95-9FF0-44FC-A7B0-43248233A0D5}" presName="Name23" presStyleLbl="parChTrans1D4" presStyleIdx="0" presStyleCnt="2"/>
      <dgm:spPr/>
    </dgm:pt>
    <dgm:pt modelId="{64D0A81D-E75E-4E14-9BC6-072B92DC676B}" type="pres">
      <dgm:prSet presAssocID="{E7BF484D-5777-4B73-BDCE-0AAF25B74D71}" presName="hierRoot4" presStyleCnt="0"/>
      <dgm:spPr/>
    </dgm:pt>
    <dgm:pt modelId="{E2C2A924-DE52-4A98-9502-5383F607F7C9}" type="pres">
      <dgm:prSet presAssocID="{E7BF484D-5777-4B73-BDCE-0AAF25B74D71}" presName="composite4" presStyleCnt="0"/>
      <dgm:spPr/>
    </dgm:pt>
    <dgm:pt modelId="{A94776A1-4681-41BA-AA87-293D4A1273E6}" type="pres">
      <dgm:prSet presAssocID="{E7BF484D-5777-4B73-BDCE-0AAF25B74D71}" presName="background4" presStyleLbl="node4" presStyleIdx="0" presStyleCnt="2"/>
      <dgm:spPr/>
    </dgm:pt>
    <dgm:pt modelId="{C477E248-90F9-467D-B750-BC3F41DA47F9}" type="pres">
      <dgm:prSet presAssocID="{E7BF484D-5777-4B73-BDCE-0AAF25B74D71}" presName="text4" presStyleLbl="fgAcc4" presStyleIdx="0" presStyleCnt="2">
        <dgm:presLayoutVars>
          <dgm:chPref val="3"/>
        </dgm:presLayoutVars>
      </dgm:prSet>
      <dgm:spPr/>
    </dgm:pt>
    <dgm:pt modelId="{CB5335DD-FA5F-4174-9DF5-50ABD1283CBD}" type="pres">
      <dgm:prSet presAssocID="{E7BF484D-5777-4B73-BDCE-0AAF25B74D71}" presName="hierChild5" presStyleCnt="0"/>
      <dgm:spPr/>
    </dgm:pt>
    <dgm:pt modelId="{4D8E05CF-DC29-44B4-8DE0-98B925652925}" type="pres">
      <dgm:prSet presAssocID="{D6F9DA68-E170-4ECD-B012-E0EC75228F51}" presName="Name17" presStyleLbl="parChTrans1D3" presStyleIdx="2" presStyleCnt="4"/>
      <dgm:spPr/>
    </dgm:pt>
    <dgm:pt modelId="{6A1BBFAB-E5B5-49DE-8EBF-538376149D79}" type="pres">
      <dgm:prSet presAssocID="{1A91D344-3AD7-408F-A7B4-D39C7D0BF18A}" presName="hierRoot3" presStyleCnt="0"/>
      <dgm:spPr/>
    </dgm:pt>
    <dgm:pt modelId="{3E47AA1D-AD81-41CA-A22C-D8216613FD26}" type="pres">
      <dgm:prSet presAssocID="{1A91D344-3AD7-408F-A7B4-D39C7D0BF18A}" presName="composite3" presStyleCnt="0"/>
      <dgm:spPr/>
    </dgm:pt>
    <dgm:pt modelId="{A7E10147-C23A-4DA8-9891-85734DD2EF2E}" type="pres">
      <dgm:prSet presAssocID="{1A91D344-3AD7-408F-A7B4-D39C7D0BF18A}" presName="background3" presStyleLbl="node3" presStyleIdx="2" presStyleCnt="4"/>
      <dgm:spPr/>
    </dgm:pt>
    <dgm:pt modelId="{7C38D585-C6B1-47AB-A88D-9CC755B5A15C}" type="pres">
      <dgm:prSet presAssocID="{1A91D344-3AD7-408F-A7B4-D39C7D0BF18A}" presName="text3" presStyleLbl="fgAcc3" presStyleIdx="2" presStyleCnt="4">
        <dgm:presLayoutVars>
          <dgm:chPref val="3"/>
        </dgm:presLayoutVars>
      </dgm:prSet>
      <dgm:spPr/>
    </dgm:pt>
    <dgm:pt modelId="{1777FD0B-70CA-46C9-BF29-CB13C5566B8D}" type="pres">
      <dgm:prSet presAssocID="{1A91D344-3AD7-408F-A7B4-D39C7D0BF18A}" presName="hierChild4" presStyleCnt="0"/>
      <dgm:spPr/>
    </dgm:pt>
    <dgm:pt modelId="{94333B20-4A76-44D9-968A-21BFF36AF27F}" type="pres">
      <dgm:prSet presAssocID="{747EDCD1-4B3D-4EC2-B099-155D8123DCE4}" presName="Name10" presStyleLbl="parChTrans1D2" presStyleIdx="2" presStyleCnt="3"/>
      <dgm:spPr/>
    </dgm:pt>
    <dgm:pt modelId="{F92F5A83-CED0-4C4E-95E3-86942969098C}" type="pres">
      <dgm:prSet presAssocID="{542A8EB8-D0E3-4A13-B379-E632FC3BD665}" presName="hierRoot2" presStyleCnt="0"/>
      <dgm:spPr/>
    </dgm:pt>
    <dgm:pt modelId="{48A48C25-BC02-4A3D-BCD1-C4B2D332BEEF}" type="pres">
      <dgm:prSet presAssocID="{542A8EB8-D0E3-4A13-B379-E632FC3BD665}" presName="composite2" presStyleCnt="0"/>
      <dgm:spPr/>
    </dgm:pt>
    <dgm:pt modelId="{313F43C4-C6F8-43C0-9310-9728FB5698FF}" type="pres">
      <dgm:prSet presAssocID="{542A8EB8-D0E3-4A13-B379-E632FC3BD665}" presName="background2" presStyleLbl="node2" presStyleIdx="2" presStyleCnt="3"/>
      <dgm:spPr/>
    </dgm:pt>
    <dgm:pt modelId="{41122BDC-1EBD-40B4-B7D2-FE901E777E4F}" type="pres">
      <dgm:prSet presAssocID="{542A8EB8-D0E3-4A13-B379-E632FC3BD665}" presName="text2" presStyleLbl="fgAcc2" presStyleIdx="2" presStyleCnt="3">
        <dgm:presLayoutVars>
          <dgm:chPref val="3"/>
        </dgm:presLayoutVars>
      </dgm:prSet>
      <dgm:spPr/>
    </dgm:pt>
    <dgm:pt modelId="{F749A368-6BD6-4743-A3EC-581EA3821744}" type="pres">
      <dgm:prSet presAssocID="{542A8EB8-D0E3-4A13-B379-E632FC3BD665}" presName="hierChild3" presStyleCnt="0"/>
      <dgm:spPr/>
    </dgm:pt>
    <dgm:pt modelId="{651E39D9-0853-45F8-9C1F-93229A54F224}" type="pres">
      <dgm:prSet presAssocID="{EC6DFD0E-319B-450E-983F-3E0605075A41}" presName="Name17" presStyleLbl="parChTrans1D3" presStyleIdx="3" presStyleCnt="4"/>
      <dgm:spPr/>
    </dgm:pt>
    <dgm:pt modelId="{57D6D6F2-3754-440B-8BA7-726063021070}" type="pres">
      <dgm:prSet presAssocID="{EA0EF044-7D07-43B1-9CAE-D5E854C9948D}" presName="hierRoot3" presStyleCnt="0"/>
      <dgm:spPr/>
    </dgm:pt>
    <dgm:pt modelId="{212C9393-E666-443C-B88D-FE2E8D7FE462}" type="pres">
      <dgm:prSet presAssocID="{EA0EF044-7D07-43B1-9CAE-D5E854C9948D}" presName="composite3" presStyleCnt="0"/>
      <dgm:spPr/>
    </dgm:pt>
    <dgm:pt modelId="{E46785EE-879F-40C4-BDC0-5C4C4FF7C5FA}" type="pres">
      <dgm:prSet presAssocID="{EA0EF044-7D07-43B1-9CAE-D5E854C9948D}" presName="background3" presStyleLbl="node3" presStyleIdx="3" presStyleCnt="4"/>
      <dgm:spPr/>
    </dgm:pt>
    <dgm:pt modelId="{0FF61F31-E7F3-401A-B54D-65BC8F289D22}" type="pres">
      <dgm:prSet presAssocID="{EA0EF044-7D07-43B1-9CAE-D5E854C9948D}" presName="text3" presStyleLbl="fgAcc3" presStyleIdx="3" presStyleCnt="4">
        <dgm:presLayoutVars>
          <dgm:chPref val="3"/>
        </dgm:presLayoutVars>
      </dgm:prSet>
      <dgm:spPr/>
    </dgm:pt>
    <dgm:pt modelId="{43E029E4-DF53-41AB-9C71-84B0DF1D2459}" type="pres">
      <dgm:prSet presAssocID="{EA0EF044-7D07-43B1-9CAE-D5E854C9948D}" presName="hierChild4" presStyleCnt="0"/>
      <dgm:spPr/>
    </dgm:pt>
    <dgm:pt modelId="{124FDE9B-75CC-45BB-AD24-83217536B5CE}" type="pres">
      <dgm:prSet presAssocID="{CDC4F683-FDDC-447B-B1FB-1A3CAE96C5FA}" presName="Name23" presStyleLbl="parChTrans1D4" presStyleIdx="1" presStyleCnt="2"/>
      <dgm:spPr/>
    </dgm:pt>
    <dgm:pt modelId="{E224E8FF-E88F-41E0-9215-87331132943F}" type="pres">
      <dgm:prSet presAssocID="{F3ADC2C6-A278-45D5-AD5E-05C51539C66A}" presName="hierRoot4" presStyleCnt="0"/>
      <dgm:spPr/>
    </dgm:pt>
    <dgm:pt modelId="{12839BC4-3AB7-42DE-A241-DFD241F563D4}" type="pres">
      <dgm:prSet presAssocID="{F3ADC2C6-A278-45D5-AD5E-05C51539C66A}" presName="composite4" presStyleCnt="0"/>
      <dgm:spPr/>
    </dgm:pt>
    <dgm:pt modelId="{80A796AA-9D23-48F9-907F-C38ACEB6001D}" type="pres">
      <dgm:prSet presAssocID="{F3ADC2C6-A278-45D5-AD5E-05C51539C66A}" presName="background4" presStyleLbl="node4" presStyleIdx="1" presStyleCnt="2"/>
      <dgm:spPr/>
    </dgm:pt>
    <dgm:pt modelId="{9A6A1020-8182-4F23-A2E6-ED96CA3DD15D}" type="pres">
      <dgm:prSet presAssocID="{F3ADC2C6-A278-45D5-AD5E-05C51539C66A}" presName="text4" presStyleLbl="fgAcc4" presStyleIdx="1" presStyleCnt="2">
        <dgm:presLayoutVars>
          <dgm:chPref val="3"/>
        </dgm:presLayoutVars>
      </dgm:prSet>
      <dgm:spPr/>
    </dgm:pt>
    <dgm:pt modelId="{1CD958FC-CDD1-4547-AD5A-9DA9A893DAEE}" type="pres">
      <dgm:prSet presAssocID="{F3ADC2C6-A278-45D5-AD5E-05C51539C66A}" presName="hierChild5" presStyleCnt="0"/>
      <dgm:spPr/>
    </dgm:pt>
  </dgm:ptLst>
  <dgm:cxnLst>
    <dgm:cxn modelId="{3AEA049B-A295-4581-82F2-127F903416A3}" srcId="{CD2C63A4-9D5D-47CE-8D74-13AD5720E5D9}" destId="{42D42628-864C-41D6-833F-2DBB342F4DB0}" srcOrd="0" destOrd="0" parTransId="{C7195306-E1B1-4ECE-8382-424ACA226556}" sibTransId="{33D8AA3E-DAD3-412E-80E1-09AFD3B5EAF9}"/>
    <dgm:cxn modelId="{621753B4-8574-4089-966D-6F728314DDAD}" srcId="{42D42628-864C-41D6-833F-2DBB342F4DB0}" destId="{D0F0592A-FD7A-4BA4-880D-3AE28E7D003E}" srcOrd="0" destOrd="0" parTransId="{F60ADC8E-D0DB-4EC3-8486-9753AEFB1912}" sibTransId="{3A5A2D4C-39D0-43EA-B90A-FC9A4ABDBE20}"/>
    <dgm:cxn modelId="{6D7B5D8F-EF99-4BE0-9EFF-4E641D4FC589}" srcId="{42D42628-864C-41D6-833F-2DBB342F4DB0}" destId="{669F6AFD-3B09-4466-8502-1D66F854EAEB}" srcOrd="1" destOrd="0" parTransId="{E1E56A97-1DBE-4149-A050-0209320AE09B}" sibTransId="{2F90C83A-E4D4-44F2-A2F4-3E8B19C141CB}"/>
    <dgm:cxn modelId="{A302D3BF-0472-4F60-ABFE-D0D9C5984242}" srcId="{669F6AFD-3B09-4466-8502-1D66F854EAEB}" destId="{84489405-85AD-4576-9097-800A6068E954}" srcOrd="0" destOrd="1" parTransId="{9A47EA76-73B9-414E-BD87-B65D309317AE}" sibTransId="{C1FBF7C5-FAEE-4E47-BCED-B8482DAA6758}"/>
    <dgm:cxn modelId="{A3904BEF-B65A-4ADF-AF4B-270F2A8FE5CA}" srcId="{669F6AFD-3B09-4466-8502-1D66F854EAEB}" destId="{3FA0AB8E-9943-4CF6-A4D0-961668FFAF78}" srcOrd="1" destOrd="1" parTransId="{4944185C-4D2C-469C-A081-843D442FA95A}" sibTransId="{B54B7B91-E511-4491-B639-B5DAEBAC9759}"/>
    <dgm:cxn modelId="{61D17449-0E84-427B-B077-576AAC2F8F96}" srcId="{3FA0AB8E-9943-4CF6-A4D0-961668FFAF78}" destId="{E7BF484D-5777-4B73-BDCE-0AAF25B74D71}" srcOrd="0" destOrd="1" parTransId="{FB6CCB95-9FF0-44FC-A7B0-43248233A0D5}" sibTransId="{0BB4C8FA-09D5-445D-B7FB-D47E71053EA4}"/>
    <dgm:cxn modelId="{40BBBEA3-1F8D-4F84-8F49-322FF9ECACA9}" srcId="{669F6AFD-3B09-4466-8502-1D66F854EAEB}" destId="{1A91D344-3AD7-408F-A7B4-D39C7D0BF18A}" srcOrd="2" destOrd="1" parTransId="{D6F9DA68-E170-4ECD-B012-E0EC75228F51}" sibTransId="{3FC80C2C-9669-405C-9A4E-5B942D00E55E}"/>
    <dgm:cxn modelId="{0B3F2C3F-5491-44EE-B512-269C05DE7CDC}" srcId="{42D42628-864C-41D6-833F-2DBB342F4DB0}" destId="{542A8EB8-D0E3-4A13-B379-E632FC3BD665}" srcOrd="2" destOrd="0" parTransId="{747EDCD1-4B3D-4EC2-B099-155D8123DCE4}" sibTransId="{890EE2C8-0435-46D6-B035-A46ADDA45365}"/>
    <dgm:cxn modelId="{00D42345-B303-40E8-83A6-2A7E3456ABCC}" srcId="{542A8EB8-D0E3-4A13-B379-E632FC3BD665}" destId="{EA0EF044-7D07-43B1-9CAE-D5E854C9948D}" srcOrd="0" destOrd="2" parTransId="{EC6DFD0E-319B-450E-983F-3E0605075A41}" sibTransId="{D82A400D-5B5E-4972-815C-F26B3295FBFB}"/>
    <dgm:cxn modelId="{A87C8160-AC70-473F-8821-F218F50574ED}" srcId="{EA0EF044-7D07-43B1-9CAE-D5E854C9948D}" destId="{F3ADC2C6-A278-45D5-AD5E-05C51539C66A}" srcOrd="0" destOrd="0" parTransId="{CDC4F683-FDDC-447B-B1FB-1A3CAE96C5FA}" sibTransId="{4D9A0EF0-8868-4FCD-ADB1-96057707A964}"/>
    <dgm:cxn modelId="{44220AE1-7187-4A7A-83BD-CBDE7F8CDC72}" type="presOf" srcId="{CD2C63A4-9D5D-47CE-8D74-13AD5720E5D9}" destId="{32C577E3-B2E7-4F50-83DE-6F01CC88C9C5}" srcOrd="0" destOrd="0" presId="urn:microsoft.com/office/officeart/2005/8/layout/hierarchy1"/>
    <dgm:cxn modelId="{3F2363CF-A8FF-4F41-BBB1-362492730B8E}" type="presParOf" srcId="{32C577E3-B2E7-4F50-83DE-6F01CC88C9C5}" destId="{127C500C-4887-40E4-B187-5B52545DCD7D}" srcOrd="0" destOrd="0" presId="urn:microsoft.com/office/officeart/2005/8/layout/hierarchy1"/>
    <dgm:cxn modelId="{6E186D12-CFF1-4F2F-9D35-7C221D6ACCE0}" type="presParOf" srcId="{127C500C-4887-40E4-B187-5B52545DCD7D}" destId="{365B431B-456E-4B1C-A19C-568423617177}" srcOrd="0" destOrd="0" presId="urn:microsoft.com/office/officeart/2005/8/layout/hierarchy1"/>
    <dgm:cxn modelId="{343A6FAB-28CA-4CED-8737-A9C64D3E6E9C}" type="presParOf" srcId="{365B431B-456E-4B1C-A19C-568423617177}" destId="{5CB9CF2E-F8C1-427A-832C-73E3C9485AF5}" srcOrd="0" destOrd="0" presId="urn:microsoft.com/office/officeart/2005/8/layout/hierarchy1"/>
    <dgm:cxn modelId="{9545A545-6B8B-4B2F-8D55-CCF48FBCCD3D}" type="presParOf" srcId="{365B431B-456E-4B1C-A19C-568423617177}" destId="{9EA914DE-A312-4852-926F-356E365C8677}" srcOrd="1" destOrd="0" presId="urn:microsoft.com/office/officeart/2005/8/layout/hierarchy1"/>
    <dgm:cxn modelId="{9DCE9984-5AAD-404E-95BE-2C577B6F7672}" type="presOf" srcId="{42D42628-864C-41D6-833F-2DBB342F4DB0}" destId="{9EA914DE-A312-4852-926F-356E365C8677}" srcOrd="0" destOrd="0" presId="urn:microsoft.com/office/officeart/2005/8/layout/hierarchy1"/>
    <dgm:cxn modelId="{D1285600-415D-401E-B837-B65D51DDAE5F}" type="presParOf" srcId="{127C500C-4887-40E4-B187-5B52545DCD7D}" destId="{7996B813-D5A1-416C-BFD3-D8CB23FE7818}" srcOrd="1" destOrd="0" presId="urn:microsoft.com/office/officeart/2005/8/layout/hierarchy1"/>
    <dgm:cxn modelId="{6AFB2952-9C33-40E9-B708-A545E6657D8A}" type="presParOf" srcId="{7996B813-D5A1-416C-BFD3-D8CB23FE7818}" destId="{3EB4A8B2-AF0C-4997-B162-5BCAD471853D}" srcOrd="0" destOrd="1" presId="urn:microsoft.com/office/officeart/2005/8/layout/hierarchy1"/>
    <dgm:cxn modelId="{92B45ACA-EA92-4063-9AD0-A0061E235DB7}" type="presOf" srcId="{F60ADC8E-D0DB-4EC3-8486-9753AEFB1912}" destId="{3EB4A8B2-AF0C-4997-B162-5BCAD471853D}" srcOrd="0" destOrd="0" presId="urn:microsoft.com/office/officeart/2005/8/layout/hierarchy1"/>
    <dgm:cxn modelId="{2C6EB1C6-9C65-47F5-A4D1-FC9D4FAA96C0}" type="presParOf" srcId="{7996B813-D5A1-416C-BFD3-D8CB23FE7818}" destId="{C3D7DFB7-DA66-4955-B178-72302E1C1CFE}" srcOrd="1" destOrd="1" presId="urn:microsoft.com/office/officeart/2005/8/layout/hierarchy1"/>
    <dgm:cxn modelId="{CBA46933-11A2-4052-AA7C-5470842B05DA}" type="presParOf" srcId="{C3D7DFB7-DA66-4955-B178-72302E1C1CFE}" destId="{6CDA39B4-EA64-4B53-920A-51E7D69F5C0C}" srcOrd="0" destOrd="1" presId="urn:microsoft.com/office/officeart/2005/8/layout/hierarchy1"/>
    <dgm:cxn modelId="{8F16DFD0-151E-4860-9323-EE54A5973A4B}" type="presParOf" srcId="{6CDA39B4-EA64-4B53-920A-51E7D69F5C0C}" destId="{9E6AFCE4-43EB-4FE8-9D06-9B196DF49DF8}" srcOrd="0" destOrd="0" presId="urn:microsoft.com/office/officeart/2005/8/layout/hierarchy1"/>
    <dgm:cxn modelId="{805B45DF-3536-444A-86E6-9A76625BE0A4}" type="presParOf" srcId="{6CDA39B4-EA64-4B53-920A-51E7D69F5C0C}" destId="{D4251B18-9C74-4488-9263-721A897FBE43}" srcOrd="1" destOrd="0" presId="urn:microsoft.com/office/officeart/2005/8/layout/hierarchy1"/>
    <dgm:cxn modelId="{165DD697-3CD5-449B-A612-3CACB72E12E9}" type="presOf" srcId="{D0F0592A-FD7A-4BA4-880D-3AE28E7D003E}" destId="{D4251B18-9C74-4488-9263-721A897FBE43}" srcOrd="0" destOrd="0" presId="urn:microsoft.com/office/officeart/2005/8/layout/hierarchy1"/>
    <dgm:cxn modelId="{8225F656-402B-435A-BCCA-9450E1835B42}" type="presParOf" srcId="{C3D7DFB7-DA66-4955-B178-72302E1C1CFE}" destId="{F21BB85F-E922-436B-A28D-09C4F814E242}" srcOrd="1" destOrd="1" presId="urn:microsoft.com/office/officeart/2005/8/layout/hierarchy1"/>
    <dgm:cxn modelId="{B8969E57-B2CF-43BD-B955-7AE04DCBEF98}" type="presParOf" srcId="{7996B813-D5A1-416C-BFD3-D8CB23FE7818}" destId="{A477902C-EB1D-4C87-8B5E-E248ABE74DFB}" srcOrd="2" destOrd="1" presId="urn:microsoft.com/office/officeart/2005/8/layout/hierarchy1"/>
    <dgm:cxn modelId="{915C74D8-A377-4591-9071-BA349EA74FF5}" type="presOf" srcId="{E1E56A97-1DBE-4149-A050-0209320AE09B}" destId="{A477902C-EB1D-4C87-8B5E-E248ABE74DFB}" srcOrd="0" destOrd="0" presId="urn:microsoft.com/office/officeart/2005/8/layout/hierarchy1"/>
    <dgm:cxn modelId="{9223F71D-E68E-4001-9610-78FCA1794413}" type="presParOf" srcId="{7996B813-D5A1-416C-BFD3-D8CB23FE7818}" destId="{02D26DF3-B20E-43AC-A208-6D0F834B1A84}" srcOrd="3" destOrd="1" presId="urn:microsoft.com/office/officeart/2005/8/layout/hierarchy1"/>
    <dgm:cxn modelId="{3B2B65CD-92DC-4C0E-83C3-8E31160094B9}" type="presParOf" srcId="{02D26DF3-B20E-43AC-A208-6D0F834B1A84}" destId="{3A9031AB-140F-4FD1-94E6-0A344907A2E4}" srcOrd="0" destOrd="3" presId="urn:microsoft.com/office/officeart/2005/8/layout/hierarchy1"/>
    <dgm:cxn modelId="{F7705342-BF30-4E32-88BD-AFDA442B7898}" type="presParOf" srcId="{3A9031AB-140F-4FD1-94E6-0A344907A2E4}" destId="{3C2F3EDE-99DF-4F0F-9B1E-529C08B486E6}" srcOrd="0" destOrd="0" presId="urn:microsoft.com/office/officeart/2005/8/layout/hierarchy1"/>
    <dgm:cxn modelId="{0EC7DA67-3A1A-4EB0-9D5D-36F3657A4C61}" type="presParOf" srcId="{3A9031AB-140F-4FD1-94E6-0A344907A2E4}" destId="{7A8B4489-C345-40C8-B0BF-0F6F1E608EB6}" srcOrd="1" destOrd="0" presId="urn:microsoft.com/office/officeart/2005/8/layout/hierarchy1"/>
    <dgm:cxn modelId="{2262CCD5-72DA-45CE-98A0-895A055C5F54}" type="presOf" srcId="{669F6AFD-3B09-4466-8502-1D66F854EAEB}" destId="{7A8B4489-C345-40C8-B0BF-0F6F1E608EB6}" srcOrd="0" destOrd="0" presId="urn:microsoft.com/office/officeart/2005/8/layout/hierarchy1"/>
    <dgm:cxn modelId="{6B7889CC-DA2F-4052-B0AA-8910DE49D47F}" type="presParOf" srcId="{02D26DF3-B20E-43AC-A208-6D0F834B1A84}" destId="{DD415949-0AC5-4507-9451-652D94723E06}" srcOrd="1" destOrd="3" presId="urn:microsoft.com/office/officeart/2005/8/layout/hierarchy1"/>
    <dgm:cxn modelId="{EA6B63B0-AB68-4C88-B20F-3A3410F34559}" type="presParOf" srcId="{DD415949-0AC5-4507-9451-652D94723E06}" destId="{042578C4-F7E4-4973-B70D-54DBAA9998EA}" srcOrd="0" destOrd="1" presId="urn:microsoft.com/office/officeart/2005/8/layout/hierarchy1"/>
    <dgm:cxn modelId="{4CFB0249-2376-4E92-9B47-C24864B66C9E}" type="presOf" srcId="{9A47EA76-73B9-414E-BD87-B65D309317AE}" destId="{042578C4-F7E4-4973-B70D-54DBAA9998EA}" srcOrd="0" destOrd="0" presId="urn:microsoft.com/office/officeart/2005/8/layout/hierarchy1"/>
    <dgm:cxn modelId="{D520C9CE-81B5-4F33-A42B-55EB8C1C4834}" type="presParOf" srcId="{DD415949-0AC5-4507-9451-652D94723E06}" destId="{FDC5D8F3-0B16-418F-B1A1-0A7DB7DBF714}" srcOrd="1" destOrd="1" presId="urn:microsoft.com/office/officeart/2005/8/layout/hierarchy1"/>
    <dgm:cxn modelId="{6A5A1D65-63A1-40E6-A65C-9444396F3497}" type="presParOf" srcId="{FDC5D8F3-0B16-418F-B1A1-0A7DB7DBF714}" destId="{892320F6-C7E6-4650-852D-B680924E916A}" srcOrd="0" destOrd="1" presId="urn:microsoft.com/office/officeart/2005/8/layout/hierarchy1"/>
    <dgm:cxn modelId="{E2D829E7-7AC6-47E8-B9A3-D132F028C524}" type="presParOf" srcId="{892320F6-C7E6-4650-852D-B680924E916A}" destId="{53AD7C95-7E30-4B60-848D-4C23D098D196}" srcOrd="0" destOrd="0" presId="urn:microsoft.com/office/officeart/2005/8/layout/hierarchy1"/>
    <dgm:cxn modelId="{7FBFD961-8ECE-4350-9A2D-F2BB25A4FE86}" type="presParOf" srcId="{892320F6-C7E6-4650-852D-B680924E916A}" destId="{68CBDE61-C223-4D84-822C-61285B2BEC0F}" srcOrd="1" destOrd="0" presId="urn:microsoft.com/office/officeart/2005/8/layout/hierarchy1"/>
    <dgm:cxn modelId="{F4E457D2-9865-4409-A0AD-89E38FE06DBA}" type="presOf" srcId="{84489405-85AD-4576-9097-800A6068E954}" destId="{68CBDE61-C223-4D84-822C-61285B2BEC0F}" srcOrd="0" destOrd="0" presId="urn:microsoft.com/office/officeart/2005/8/layout/hierarchy1"/>
    <dgm:cxn modelId="{8447FE57-C708-4AE3-B798-3477E4FCDAA3}" type="presParOf" srcId="{FDC5D8F3-0B16-418F-B1A1-0A7DB7DBF714}" destId="{7178DFDA-FFE8-44A1-9266-5930955A18B2}" srcOrd="1" destOrd="1" presId="urn:microsoft.com/office/officeart/2005/8/layout/hierarchy1"/>
    <dgm:cxn modelId="{946749C1-06C3-4A22-BB47-1FF8E7DFADB1}" type="presParOf" srcId="{DD415949-0AC5-4507-9451-652D94723E06}" destId="{BA87D011-7B4C-4542-B32D-E0E881A47A9C}" srcOrd="2" destOrd="1" presId="urn:microsoft.com/office/officeart/2005/8/layout/hierarchy1"/>
    <dgm:cxn modelId="{CBD00F4A-BC88-4D95-8D40-7FC94A637E0F}" type="presOf" srcId="{4944185C-4D2C-469C-A081-843D442FA95A}" destId="{BA87D011-7B4C-4542-B32D-E0E881A47A9C}" srcOrd="0" destOrd="0" presId="urn:microsoft.com/office/officeart/2005/8/layout/hierarchy1"/>
    <dgm:cxn modelId="{57924C07-A3B1-4B03-A74A-CF0545EDC623}" type="presParOf" srcId="{DD415949-0AC5-4507-9451-652D94723E06}" destId="{09B0D62E-005E-4C0A-9D51-130CD5DA0A8F}" srcOrd="3" destOrd="1" presId="urn:microsoft.com/office/officeart/2005/8/layout/hierarchy1"/>
    <dgm:cxn modelId="{C6ACEE5A-097B-4F28-8CEE-39BB626B28AC}" type="presParOf" srcId="{09B0D62E-005E-4C0A-9D51-130CD5DA0A8F}" destId="{62110F94-A498-446D-8D25-F888536190C6}" srcOrd="0" destOrd="3" presId="urn:microsoft.com/office/officeart/2005/8/layout/hierarchy1"/>
    <dgm:cxn modelId="{9CD03C24-690D-4BAE-931F-1CC2DE65B39D}" type="presParOf" srcId="{62110F94-A498-446D-8D25-F888536190C6}" destId="{C336E401-BE50-4E1A-B18C-2A7E9AF0CD6F}" srcOrd="0" destOrd="0" presId="urn:microsoft.com/office/officeart/2005/8/layout/hierarchy1"/>
    <dgm:cxn modelId="{026F0C0C-ED74-4885-B512-0F5E7CF73D8E}" type="presParOf" srcId="{62110F94-A498-446D-8D25-F888536190C6}" destId="{40272788-566C-4D88-8559-4D3EB3F4CD99}" srcOrd="1" destOrd="0" presId="urn:microsoft.com/office/officeart/2005/8/layout/hierarchy1"/>
    <dgm:cxn modelId="{AD219B9B-C11B-443D-A4CA-0381450C4AA5}" type="presOf" srcId="{3FA0AB8E-9943-4CF6-A4D0-961668FFAF78}" destId="{40272788-566C-4D88-8559-4D3EB3F4CD99}" srcOrd="0" destOrd="0" presId="urn:microsoft.com/office/officeart/2005/8/layout/hierarchy1"/>
    <dgm:cxn modelId="{8501AC4F-8B1A-40F4-A695-EE083F643067}" type="presParOf" srcId="{09B0D62E-005E-4C0A-9D51-130CD5DA0A8F}" destId="{E66FD4F2-5FA3-4A5A-8F41-339EE039E6AD}" srcOrd="1" destOrd="3" presId="urn:microsoft.com/office/officeart/2005/8/layout/hierarchy1"/>
    <dgm:cxn modelId="{923DBF0E-AB5C-41A6-9CCA-6A47D72BBD8C}" type="presParOf" srcId="{E66FD4F2-5FA3-4A5A-8F41-339EE039E6AD}" destId="{FEB46504-7BEA-49C3-9110-172F46C63ED7}" srcOrd="0" destOrd="1" presId="urn:microsoft.com/office/officeart/2005/8/layout/hierarchy1"/>
    <dgm:cxn modelId="{C3B2E00F-7C7D-421B-BBCC-057E9068966F}" type="presOf" srcId="{FB6CCB95-9FF0-44FC-A7B0-43248233A0D5}" destId="{FEB46504-7BEA-49C3-9110-172F46C63ED7}" srcOrd="0" destOrd="0" presId="urn:microsoft.com/office/officeart/2005/8/layout/hierarchy1"/>
    <dgm:cxn modelId="{F726D5EC-8289-4139-AA59-C69A3EF2961B}" type="presParOf" srcId="{E66FD4F2-5FA3-4A5A-8F41-339EE039E6AD}" destId="{64D0A81D-E75E-4E14-9BC6-072B92DC676B}" srcOrd="1" destOrd="1" presId="urn:microsoft.com/office/officeart/2005/8/layout/hierarchy1"/>
    <dgm:cxn modelId="{A1D06920-329C-4A0E-B02C-AB1BFEB6D3E4}" type="presParOf" srcId="{64D0A81D-E75E-4E14-9BC6-072B92DC676B}" destId="{E2C2A924-DE52-4A98-9502-5383F607F7C9}" srcOrd="0" destOrd="1" presId="urn:microsoft.com/office/officeart/2005/8/layout/hierarchy1"/>
    <dgm:cxn modelId="{ECCC0995-1CE5-4A86-8836-D54B2B3D6D19}" type="presParOf" srcId="{E2C2A924-DE52-4A98-9502-5383F607F7C9}" destId="{A94776A1-4681-41BA-AA87-293D4A1273E6}" srcOrd="0" destOrd="0" presId="urn:microsoft.com/office/officeart/2005/8/layout/hierarchy1"/>
    <dgm:cxn modelId="{C313DD05-7569-400D-8B94-80B8332B3040}" type="presParOf" srcId="{E2C2A924-DE52-4A98-9502-5383F607F7C9}" destId="{C477E248-90F9-467D-B750-BC3F41DA47F9}" srcOrd="1" destOrd="0" presId="urn:microsoft.com/office/officeart/2005/8/layout/hierarchy1"/>
    <dgm:cxn modelId="{52E44D16-B10A-4B84-9DF3-ACD8A7A9BC91}" type="presOf" srcId="{E7BF484D-5777-4B73-BDCE-0AAF25B74D71}" destId="{C477E248-90F9-467D-B750-BC3F41DA47F9}" srcOrd="0" destOrd="0" presId="urn:microsoft.com/office/officeart/2005/8/layout/hierarchy1"/>
    <dgm:cxn modelId="{C753FB53-FFC4-416A-A443-73671BC7AE04}" type="presParOf" srcId="{64D0A81D-E75E-4E14-9BC6-072B92DC676B}" destId="{CB5335DD-FA5F-4174-9DF5-50ABD1283CBD}" srcOrd="1" destOrd="1" presId="urn:microsoft.com/office/officeart/2005/8/layout/hierarchy1"/>
    <dgm:cxn modelId="{36739D83-01C0-4915-8275-23EB31FAB47A}" type="presParOf" srcId="{DD415949-0AC5-4507-9451-652D94723E06}" destId="{4D8E05CF-DC29-44B4-8DE0-98B925652925}" srcOrd="4" destOrd="1" presId="urn:microsoft.com/office/officeart/2005/8/layout/hierarchy1"/>
    <dgm:cxn modelId="{26AC0F5C-09C7-4641-9E07-1C9F37C38473}" type="presOf" srcId="{D6F9DA68-E170-4ECD-B012-E0EC75228F51}" destId="{4D8E05CF-DC29-44B4-8DE0-98B925652925}" srcOrd="0" destOrd="0" presId="urn:microsoft.com/office/officeart/2005/8/layout/hierarchy1"/>
    <dgm:cxn modelId="{2FCA7AF0-680B-4C8B-B8E4-1093871C4874}" type="presParOf" srcId="{DD415949-0AC5-4507-9451-652D94723E06}" destId="{6A1BBFAB-E5B5-49DE-8EBF-538376149D79}" srcOrd="5" destOrd="1" presId="urn:microsoft.com/office/officeart/2005/8/layout/hierarchy1"/>
    <dgm:cxn modelId="{F4C10DA7-8082-4B1F-AEC6-2D71B4D56C70}" type="presParOf" srcId="{6A1BBFAB-E5B5-49DE-8EBF-538376149D79}" destId="{3E47AA1D-AD81-41CA-A22C-D8216613FD26}" srcOrd="0" destOrd="5" presId="urn:microsoft.com/office/officeart/2005/8/layout/hierarchy1"/>
    <dgm:cxn modelId="{D22F16BC-D2EE-4116-B3BE-CDF274F6358D}" type="presParOf" srcId="{3E47AA1D-AD81-41CA-A22C-D8216613FD26}" destId="{A7E10147-C23A-4DA8-9891-85734DD2EF2E}" srcOrd="0" destOrd="0" presId="urn:microsoft.com/office/officeart/2005/8/layout/hierarchy1"/>
    <dgm:cxn modelId="{E1E78806-C61D-4070-A9B3-3B9E4CE1EA3D}" type="presParOf" srcId="{3E47AA1D-AD81-41CA-A22C-D8216613FD26}" destId="{7C38D585-C6B1-47AB-A88D-9CC755B5A15C}" srcOrd="1" destOrd="0" presId="urn:microsoft.com/office/officeart/2005/8/layout/hierarchy1"/>
    <dgm:cxn modelId="{FD7FE443-9792-4FA7-A289-89D1D723DDB7}" type="presOf" srcId="{1A91D344-3AD7-408F-A7B4-D39C7D0BF18A}" destId="{7C38D585-C6B1-47AB-A88D-9CC755B5A15C}" srcOrd="0" destOrd="0" presId="urn:microsoft.com/office/officeart/2005/8/layout/hierarchy1"/>
    <dgm:cxn modelId="{43CBBA24-317F-491B-8097-94D85DE48C0E}" type="presParOf" srcId="{6A1BBFAB-E5B5-49DE-8EBF-538376149D79}" destId="{1777FD0B-70CA-46C9-BF29-CB13C5566B8D}" srcOrd="1" destOrd="5" presId="urn:microsoft.com/office/officeart/2005/8/layout/hierarchy1"/>
    <dgm:cxn modelId="{9120ABA6-D3CF-43EE-A6DB-3DF44154C7B9}" type="presParOf" srcId="{7996B813-D5A1-416C-BFD3-D8CB23FE7818}" destId="{94333B20-4A76-44D9-968A-21BFF36AF27F}" srcOrd="4" destOrd="1" presId="urn:microsoft.com/office/officeart/2005/8/layout/hierarchy1"/>
    <dgm:cxn modelId="{9EB707F6-C8B5-4042-BE8A-5FB2128A9A1D}" type="presOf" srcId="{747EDCD1-4B3D-4EC2-B099-155D8123DCE4}" destId="{94333B20-4A76-44D9-968A-21BFF36AF27F}" srcOrd="0" destOrd="0" presId="urn:microsoft.com/office/officeart/2005/8/layout/hierarchy1"/>
    <dgm:cxn modelId="{33F5735B-83CA-4909-89F7-122B85F56F18}" type="presParOf" srcId="{7996B813-D5A1-416C-BFD3-D8CB23FE7818}" destId="{F92F5A83-CED0-4C4E-95E3-86942969098C}" srcOrd="5" destOrd="1" presId="urn:microsoft.com/office/officeart/2005/8/layout/hierarchy1"/>
    <dgm:cxn modelId="{7301E25E-DCAF-4EE8-A1FC-A40350489F6C}" type="presParOf" srcId="{F92F5A83-CED0-4C4E-95E3-86942969098C}" destId="{48A48C25-BC02-4A3D-BCD1-C4B2D332BEEF}" srcOrd="0" destOrd="5" presId="urn:microsoft.com/office/officeart/2005/8/layout/hierarchy1"/>
    <dgm:cxn modelId="{A8C4DFF6-DFEE-43B1-9F6F-9D522D0D055F}" type="presParOf" srcId="{48A48C25-BC02-4A3D-BCD1-C4B2D332BEEF}" destId="{313F43C4-C6F8-43C0-9310-9728FB5698FF}" srcOrd="0" destOrd="0" presId="urn:microsoft.com/office/officeart/2005/8/layout/hierarchy1"/>
    <dgm:cxn modelId="{02C3D86A-7BF7-4708-972D-3DF138AE2E68}" type="presParOf" srcId="{48A48C25-BC02-4A3D-BCD1-C4B2D332BEEF}" destId="{41122BDC-1EBD-40B4-B7D2-FE901E777E4F}" srcOrd="1" destOrd="0" presId="urn:microsoft.com/office/officeart/2005/8/layout/hierarchy1"/>
    <dgm:cxn modelId="{BFF8638E-BED6-4B33-8556-2060563E22EB}" type="presOf" srcId="{542A8EB8-D0E3-4A13-B379-E632FC3BD665}" destId="{41122BDC-1EBD-40B4-B7D2-FE901E777E4F}" srcOrd="0" destOrd="0" presId="urn:microsoft.com/office/officeart/2005/8/layout/hierarchy1"/>
    <dgm:cxn modelId="{FBC5B595-ED6C-49FB-8DA6-B4AB7F6F2B18}" type="presParOf" srcId="{F92F5A83-CED0-4C4E-95E3-86942969098C}" destId="{F749A368-6BD6-4743-A3EC-581EA3821744}" srcOrd="1" destOrd="5" presId="urn:microsoft.com/office/officeart/2005/8/layout/hierarchy1"/>
    <dgm:cxn modelId="{9862EA59-8052-41D1-879B-B2C2C3F410C6}" type="presParOf" srcId="{F749A368-6BD6-4743-A3EC-581EA3821744}" destId="{651E39D9-0853-45F8-9C1F-93229A54F224}" srcOrd="0" destOrd="1" presId="urn:microsoft.com/office/officeart/2005/8/layout/hierarchy1"/>
    <dgm:cxn modelId="{2E7A0A01-D0BE-4125-957C-74B35D8DBBA3}" type="presOf" srcId="{EC6DFD0E-319B-450E-983F-3E0605075A41}" destId="{651E39D9-0853-45F8-9C1F-93229A54F224}" srcOrd="0" destOrd="0" presId="urn:microsoft.com/office/officeart/2005/8/layout/hierarchy1"/>
    <dgm:cxn modelId="{7ACF3192-AB67-4146-8DBE-00F2F1AE745F}" type="presParOf" srcId="{F749A368-6BD6-4743-A3EC-581EA3821744}" destId="{57D6D6F2-3754-440B-8BA7-726063021070}" srcOrd="1" destOrd="1" presId="urn:microsoft.com/office/officeart/2005/8/layout/hierarchy1"/>
    <dgm:cxn modelId="{4AD6ADFA-ABE9-4A21-A052-6CFF9F823C23}" type="presParOf" srcId="{57D6D6F2-3754-440B-8BA7-726063021070}" destId="{212C9393-E666-443C-B88D-FE2E8D7FE462}" srcOrd="0" destOrd="1" presId="urn:microsoft.com/office/officeart/2005/8/layout/hierarchy1"/>
    <dgm:cxn modelId="{029E5180-F0C7-4F2B-9A3A-7744A0DFFE6C}" type="presParOf" srcId="{212C9393-E666-443C-B88D-FE2E8D7FE462}" destId="{E46785EE-879F-40C4-BDC0-5C4C4FF7C5FA}" srcOrd="0" destOrd="0" presId="urn:microsoft.com/office/officeart/2005/8/layout/hierarchy1"/>
    <dgm:cxn modelId="{E359EC38-47F8-48E0-B49A-F6D001CEDD9A}" type="presParOf" srcId="{212C9393-E666-443C-B88D-FE2E8D7FE462}" destId="{0FF61F31-E7F3-401A-B54D-65BC8F289D22}" srcOrd="1" destOrd="0" presId="urn:microsoft.com/office/officeart/2005/8/layout/hierarchy1"/>
    <dgm:cxn modelId="{8B579375-3E1D-48AC-82D2-18DE95C3A6D1}" type="presOf" srcId="{EA0EF044-7D07-43B1-9CAE-D5E854C9948D}" destId="{0FF61F31-E7F3-401A-B54D-65BC8F289D22}" srcOrd="0" destOrd="0" presId="urn:microsoft.com/office/officeart/2005/8/layout/hierarchy1"/>
    <dgm:cxn modelId="{9BE7F846-A498-4E4B-B951-28F61BAEFB77}" type="presParOf" srcId="{57D6D6F2-3754-440B-8BA7-726063021070}" destId="{43E029E4-DF53-41AB-9C71-84B0DF1D2459}" srcOrd="1" destOrd="1" presId="urn:microsoft.com/office/officeart/2005/8/layout/hierarchy1"/>
    <dgm:cxn modelId="{0901DC58-B09E-4E6A-AA30-3F47379DE4CB}" type="presParOf" srcId="{43E029E4-DF53-41AB-9C71-84B0DF1D2459}" destId="{124FDE9B-75CC-45BB-AD24-83217536B5CE}" srcOrd="0" destOrd="1" presId="urn:microsoft.com/office/officeart/2005/8/layout/hierarchy1"/>
    <dgm:cxn modelId="{970633E8-45FA-4406-A1B9-C1080D016993}" type="presOf" srcId="{CDC4F683-FDDC-447B-B1FB-1A3CAE96C5FA}" destId="{124FDE9B-75CC-45BB-AD24-83217536B5CE}" srcOrd="0" destOrd="0" presId="urn:microsoft.com/office/officeart/2005/8/layout/hierarchy1"/>
    <dgm:cxn modelId="{2FE2F7DD-B7CF-4BF3-82B5-2638464EE318}" type="presParOf" srcId="{43E029E4-DF53-41AB-9C71-84B0DF1D2459}" destId="{E224E8FF-E88F-41E0-9215-87331132943F}" srcOrd="1" destOrd="1" presId="urn:microsoft.com/office/officeart/2005/8/layout/hierarchy1"/>
    <dgm:cxn modelId="{167AA0A8-37FD-4177-8474-897DA35A5C52}" type="presParOf" srcId="{E224E8FF-E88F-41E0-9215-87331132943F}" destId="{12839BC4-3AB7-42DE-A241-DFD241F563D4}" srcOrd="0" destOrd="1" presId="urn:microsoft.com/office/officeart/2005/8/layout/hierarchy1"/>
    <dgm:cxn modelId="{E5EC4122-E42C-4C1D-9658-C7371E1AD7D9}" type="presParOf" srcId="{12839BC4-3AB7-42DE-A241-DFD241F563D4}" destId="{80A796AA-9D23-48F9-907F-C38ACEB6001D}" srcOrd="0" destOrd="0" presId="urn:microsoft.com/office/officeart/2005/8/layout/hierarchy1"/>
    <dgm:cxn modelId="{5A9AE16F-D469-4A54-9E36-5D1C569868B8}" type="presParOf" srcId="{12839BC4-3AB7-42DE-A241-DFD241F563D4}" destId="{9A6A1020-8182-4F23-A2E6-ED96CA3DD15D}" srcOrd="1" destOrd="0" presId="urn:microsoft.com/office/officeart/2005/8/layout/hierarchy1"/>
    <dgm:cxn modelId="{C689A1D5-CCA1-4B5E-97F5-B61F979AF63E}" type="presOf" srcId="{F3ADC2C6-A278-45D5-AD5E-05C51539C66A}" destId="{9A6A1020-8182-4F23-A2E6-ED96CA3DD15D}" srcOrd="0" destOrd="0" presId="urn:microsoft.com/office/officeart/2005/8/layout/hierarchy1"/>
    <dgm:cxn modelId="{8711788F-4374-439B-88F4-F0AABD0A88EB}" type="presParOf" srcId="{E224E8FF-E88F-41E0-9215-87331132943F}" destId="{1CD958FC-CDD1-4547-AD5A-9DA9A893DAEE}" srcOrd="1" destOrd="1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665220" cy="1617980"/>
        <a:chOff x="0" y="0"/>
        <a:chExt cx="3665220" cy="1617980"/>
      </a:xfrm>
    </dsp:grpSpPr>
    <dsp:sp modelId="{3EB4A8B2-AF0C-4997-B162-5BCAD471853D}">
      <dsp:nvSpPr>
        <dsp:cNvPr id="38" name="Freeform 37"/>
        <dsp:cNvSpPr/>
      </dsp:nvSpPr>
      <dsp:spPr bwMode="white">
        <a:xfrm>
          <a:off x="592365" y="616348"/>
          <a:ext cx="1186321" cy="282560"/>
        </a:xfrm>
        <a:custGeom>
          <a:avLst/>
          <a:gdLst/>
          <a:ahLst/>
          <a:cxnLst/>
          <a:pathLst>
            <a:path w="1868" h="445">
              <a:moveTo>
                <a:pt x="1868" y="0"/>
              </a:moveTo>
              <a:lnTo>
                <a:pt x="1868" y="335"/>
              </a:lnTo>
              <a:lnTo>
                <a:pt x="0" y="335"/>
              </a:lnTo>
              <a:lnTo>
                <a:pt x="0" y="44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365" y="616348"/>
        <a:ext cx="1186321" cy="282560"/>
      </dsp:txXfrm>
    </dsp:sp>
    <dsp:sp modelId="{A477902C-EB1D-4C87-8B5E-E248ABE74DFB}">
      <dsp:nvSpPr>
        <dsp:cNvPr id="41" name="Freeform 40"/>
        <dsp:cNvSpPr/>
      </dsp:nvSpPr>
      <dsp:spPr bwMode="white">
        <a:xfrm>
          <a:off x="1778686" y="616348"/>
          <a:ext cx="0" cy="282560"/>
        </a:xfrm>
        <a:custGeom>
          <a:avLst/>
          <a:gdLst/>
          <a:ahLst/>
          <a:cxnLst/>
          <a:pathLst>
            <a:path h="445">
              <a:moveTo>
                <a:pt x="0" y="0"/>
              </a:moveTo>
              <a:lnTo>
                <a:pt x="0" y="335"/>
              </a:lnTo>
              <a:lnTo>
                <a:pt x="0" y="335"/>
              </a:lnTo>
              <a:lnTo>
                <a:pt x="0" y="44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78686" y="616348"/>
        <a:ext cx="0" cy="282560"/>
      </dsp:txXfrm>
    </dsp:sp>
    <dsp:sp modelId="{94333B20-4A76-44D9-968A-21BFF36AF27F}">
      <dsp:nvSpPr>
        <dsp:cNvPr id="44" name="Freeform 43"/>
        <dsp:cNvSpPr/>
      </dsp:nvSpPr>
      <dsp:spPr bwMode="white">
        <a:xfrm>
          <a:off x="1778686" y="616348"/>
          <a:ext cx="1186321" cy="282560"/>
        </a:xfrm>
        <a:custGeom>
          <a:avLst/>
          <a:gdLst/>
          <a:ahLst/>
          <a:cxnLst/>
          <a:pathLst>
            <a:path w="1868" h="445">
              <a:moveTo>
                <a:pt x="0" y="0"/>
              </a:moveTo>
              <a:lnTo>
                <a:pt x="0" y="335"/>
              </a:lnTo>
              <a:lnTo>
                <a:pt x="1868" y="335"/>
              </a:lnTo>
              <a:lnTo>
                <a:pt x="1868" y="44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78686" y="616348"/>
        <a:ext cx="1186321" cy="282560"/>
      </dsp:txXfrm>
    </dsp:sp>
    <dsp:sp modelId="{5CB9CF2E-F8C1-427A-832C-73E3C9485AF5}">
      <dsp:nvSpPr>
        <dsp:cNvPr id="3" name="Rounded Rectangle 2"/>
        <dsp:cNvSpPr/>
      </dsp:nvSpPr>
      <dsp:spPr bwMode="white">
        <a:xfrm>
          <a:off x="1131842" y="0"/>
          <a:ext cx="1293689" cy="61634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131842" y="0"/>
        <a:ext cx="1293689" cy="616348"/>
      </dsp:txXfrm>
    </dsp:sp>
    <dsp:sp modelId="{9EA914DE-A312-4852-926F-356E365C8677}">
      <dsp:nvSpPr>
        <dsp:cNvPr id="4" name="Rounded Rectangle 3"/>
        <dsp:cNvSpPr/>
      </dsp:nvSpPr>
      <dsp:spPr bwMode="white">
        <a:xfrm>
          <a:off x="1239689" y="102455"/>
          <a:ext cx="1293689" cy="616348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rPr>
            <a:t>Big Idea</a:t>
          </a:r>
          <a:endParaRPr lang="en-US" sz="1600">
            <a:solidFill>
              <a:schemeClr val="dk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39689" y="102455"/>
        <a:ext cx="1293689" cy="616348"/>
      </dsp:txXfrm>
    </dsp:sp>
    <dsp:sp modelId="{9E6AFCE4-43EB-4FE8-9D06-9B196DF49DF8}">
      <dsp:nvSpPr>
        <dsp:cNvPr id="39" name="Rounded Rectangle 38"/>
        <dsp:cNvSpPr/>
      </dsp:nvSpPr>
      <dsp:spPr bwMode="white">
        <a:xfrm>
          <a:off x="107052" y="898908"/>
          <a:ext cx="970626" cy="61634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052" y="898908"/>
        <a:ext cx="970626" cy="616348"/>
      </dsp:txXfrm>
    </dsp:sp>
    <dsp:sp modelId="{D4251B18-9C74-4488-9263-721A897FBE43}">
      <dsp:nvSpPr>
        <dsp:cNvPr id="40" name="Rounded Rectangle 39"/>
        <dsp:cNvSpPr/>
      </dsp:nvSpPr>
      <dsp:spPr bwMode="white">
        <a:xfrm>
          <a:off x="214900" y="1001363"/>
          <a:ext cx="970626" cy="616348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</a:rPr>
            <a:t>Part I</a:t>
          </a:r>
          <a:endParaRPr lang="en-US" sz="1600">
            <a:solidFill>
              <a:schemeClr val="dk1"/>
            </a:solidFill>
          </a:endParaRPr>
        </a:p>
      </dsp:txBody>
      <dsp:txXfrm>
        <a:off x="214900" y="1001363"/>
        <a:ext cx="970626" cy="616348"/>
      </dsp:txXfrm>
    </dsp:sp>
    <dsp:sp modelId="{3C2F3EDE-99DF-4F0F-9B1E-529C08B486E6}">
      <dsp:nvSpPr>
        <dsp:cNvPr id="42" name="Rounded Rectangle 41"/>
        <dsp:cNvSpPr/>
      </dsp:nvSpPr>
      <dsp:spPr bwMode="white">
        <a:xfrm>
          <a:off x="1293373" y="898908"/>
          <a:ext cx="970626" cy="61634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293373" y="898908"/>
        <a:ext cx="970626" cy="616348"/>
      </dsp:txXfrm>
    </dsp:sp>
    <dsp:sp modelId="{7A8B4489-C345-40C8-B0BF-0F6F1E608EB6}">
      <dsp:nvSpPr>
        <dsp:cNvPr id="43" name="Rounded Rectangle 42"/>
        <dsp:cNvSpPr/>
      </dsp:nvSpPr>
      <dsp:spPr bwMode="white">
        <a:xfrm>
          <a:off x="1401221" y="1001363"/>
          <a:ext cx="970626" cy="616348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olidFill>
                <a:schemeClr val="dk1"/>
              </a:solidFill>
              <a:sym typeface="+mn-ea"/>
            </a:rPr>
            <a:t>P</a:t>
          </a:r>
          <a:r>
            <a:rPr lang="en-US" sz="1600">
              <a:solidFill>
                <a:schemeClr val="dk1"/>
              </a:solidFill>
              <a:sym typeface="+mn-ea"/>
            </a:rPr>
            <a:t>art II</a:t>
          </a:r>
          <a:endParaRPr lang="en-US" sz="1600">
            <a:solidFill>
              <a:schemeClr val="dk1"/>
            </a:solidFill>
            <a:sym typeface="+mn-ea"/>
          </a:endParaRPr>
        </a:p>
      </dsp:txBody>
      <dsp:txXfrm>
        <a:off x="1401221" y="1001363"/>
        <a:ext cx="970626" cy="616348"/>
      </dsp:txXfrm>
    </dsp:sp>
    <dsp:sp modelId="{313F43C4-C6F8-43C0-9310-9728FB5698FF}">
      <dsp:nvSpPr>
        <dsp:cNvPr id="45" name="Rounded Rectangle 44"/>
        <dsp:cNvSpPr/>
      </dsp:nvSpPr>
      <dsp:spPr bwMode="white">
        <a:xfrm>
          <a:off x="2479694" y="898908"/>
          <a:ext cx="970626" cy="61634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2479694" y="898908"/>
        <a:ext cx="970626" cy="616348"/>
      </dsp:txXfrm>
    </dsp:sp>
    <dsp:sp modelId="{41122BDC-1EBD-40B4-B7D2-FE901E777E4F}">
      <dsp:nvSpPr>
        <dsp:cNvPr id="46" name="Rounded Rectangle 45"/>
        <dsp:cNvSpPr/>
      </dsp:nvSpPr>
      <dsp:spPr bwMode="white">
        <a:xfrm>
          <a:off x="2587542" y="1001363"/>
          <a:ext cx="970626" cy="616348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olidFill>
                <a:schemeClr val="dk1"/>
              </a:solidFill>
              <a:sym typeface="+mn-ea"/>
            </a:rPr>
            <a:t>P</a:t>
          </a:r>
          <a:r>
            <a:rPr lang="en-US" sz="1600">
              <a:solidFill>
                <a:schemeClr val="dk1"/>
              </a:solidFill>
              <a:sym typeface="+mn-ea"/>
            </a:rPr>
            <a:t>art III</a:t>
          </a:r>
          <a:endParaRPr lang="en-US" sz="1600">
            <a:solidFill>
              <a:schemeClr val="dk1"/>
            </a:solidFill>
            <a:sym typeface="+mn-ea"/>
          </a:endParaRPr>
        </a:p>
      </dsp:txBody>
      <dsp:txXfrm>
        <a:off x="2587542" y="1001363"/>
        <a:ext cx="970626" cy="616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946525" cy="2969895"/>
        <a:chOff x="0" y="0"/>
        <a:chExt cx="3946525" cy="2969895"/>
      </a:xfrm>
    </dsp:grpSpPr>
    <dsp:sp modelId="{3EB4A8B2-AF0C-4997-B162-5BCAD471853D}">
      <dsp:nvSpPr>
        <dsp:cNvPr id="5" name="Freeform 4"/>
        <dsp:cNvSpPr/>
      </dsp:nvSpPr>
      <dsp:spPr bwMode="white">
        <a:xfrm>
          <a:off x="413008" y="529756"/>
          <a:ext cx="1521980" cy="266500"/>
        </a:xfrm>
        <a:custGeom>
          <a:avLst/>
          <a:gdLst/>
          <a:ahLst/>
          <a:cxnLst/>
          <a:pathLst>
            <a:path w="2397" h="420">
              <a:moveTo>
                <a:pt x="2397" y="0"/>
              </a:moveTo>
              <a:lnTo>
                <a:pt x="2397" y="326"/>
              </a:lnTo>
              <a:lnTo>
                <a:pt x="0" y="326"/>
              </a:lnTo>
              <a:lnTo>
                <a:pt x="0" y="42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3008" y="529756"/>
        <a:ext cx="1521980" cy="266500"/>
      </dsp:txXfrm>
    </dsp:sp>
    <dsp:sp modelId="{A477902C-EB1D-4C87-8B5E-E248ABE74DFB}">
      <dsp:nvSpPr>
        <dsp:cNvPr id="8" name="Freeform 7"/>
        <dsp:cNvSpPr/>
      </dsp:nvSpPr>
      <dsp:spPr bwMode="white">
        <a:xfrm>
          <a:off x="1422585" y="529756"/>
          <a:ext cx="512404" cy="266500"/>
        </a:xfrm>
        <a:custGeom>
          <a:avLst/>
          <a:gdLst/>
          <a:ahLst/>
          <a:cxnLst/>
          <a:pathLst>
            <a:path w="807" h="420">
              <a:moveTo>
                <a:pt x="807" y="0"/>
              </a:moveTo>
              <a:lnTo>
                <a:pt x="807" y="326"/>
              </a:lnTo>
              <a:lnTo>
                <a:pt x="0" y="326"/>
              </a:lnTo>
              <a:lnTo>
                <a:pt x="0" y="42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422585" y="529756"/>
        <a:ext cx="512404" cy="266500"/>
      </dsp:txXfrm>
    </dsp:sp>
    <dsp:sp modelId="{042578C4-F7E4-4973-B70D-54DBAA9998EA}">
      <dsp:nvSpPr>
        <dsp:cNvPr id="20" name="Freeform 19"/>
        <dsp:cNvSpPr/>
      </dsp:nvSpPr>
      <dsp:spPr bwMode="white">
        <a:xfrm>
          <a:off x="413008" y="1320777"/>
          <a:ext cx="1009576" cy="240692"/>
        </a:xfrm>
        <a:custGeom>
          <a:avLst/>
          <a:gdLst/>
          <a:ahLst/>
          <a:cxnLst/>
          <a:pathLst>
            <a:path w="1590" h="379">
              <a:moveTo>
                <a:pt x="1590" y="0"/>
              </a:moveTo>
              <a:lnTo>
                <a:pt x="1590" y="285"/>
              </a:lnTo>
              <a:lnTo>
                <a:pt x="0" y="285"/>
              </a:lnTo>
              <a:lnTo>
                <a:pt x="0" y="37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3008" y="1320777"/>
        <a:ext cx="1009576" cy="240692"/>
      </dsp:txXfrm>
    </dsp:sp>
    <dsp:sp modelId="{BA87D011-7B4C-4542-B32D-E0E881A47A9C}">
      <dsp:nvSpPr>
        <dsp:cNvPr id="23" name="Freeform 22"/>
        <dsp:cNvSpPr/>
      </dsp:nvSpPr>
      <dsp:spPr bwMode="white">
        <a:xfrm>
          <a:off x="1422585" y="1320777"/>
          <a:ext cx="0" cy="240692"/>
        </a:xfrm>
        <a:custGeom>
          <a:avLst/>
          <a:gdLst/>
          <a:ahLst/>
          <a:cxnLst/>
          <a:pathLst>
            <a:path h="379">
              <a:moveTo>
                <a:pt x="0" y="0"/>
              </a:moveTo>
              <a:lnTo>
                <a:pt x="0" y="37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422585" y="1320777"/>
        <a:ext cx="0" cy="240692"/>
      </dsp:txXfrm>
    </dsp:sp>
    <dsp:sp modelId="{FEB46504-7BEA-49C3-9110-172F46C63ED7}">
      <dsp:nvSpPr>
        <dsp:cNvPr id="29" name="Freeform 28"/>
        <dsp:cNvSpPr/>
      </dsp:nvSpPr>
      <dsp:spPr bwMode="white">
        <a:xfrm>
          <a:off x="1422585" y="2085989"/>
          <a:ext cx="0" cy="240692"/>
        </a:xfrm>
        <a:custGeom>
          <a:avLst/>
          <a:gdLst/>
          <a:ahLst/>
          <a:cxnLst/>
          <a:pathLst>
            <a:path h="379">
              <a:moveTo>
                <a:pt x="0" y="0"/>
              </a:moveTo>
              <a:lnTo>
                <a:pt x="0" y="37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422585" y="2085989"/>
        <a:ext cx="0" cy="240692"/>
      </dsp:txXfrm>
    </dsp:sp>
    <dsp:sp modelId="{4D8E05CF-DC29-44B4-8DE0-98B925652925}">
      <dsp:nvSpPr>
        <dsp:cNvPr id="26" name="Freeform 25"/>
        <dsp:cNvSpPr/>
      </dsp:nvSpPr>
      <dsp:spPr bwMode="white">
        <a:xfrm>
          <a:off x="1422585" y="1320777"/>
          <a:ext cx="1009576" cy="240692"/>
        </a:xfrm>
        <a:custGeom>
          <a:avLst/>
          <a:gdLst/>
          <a:ahLst/>
          <a:cxnLst/>
          <a:pathLst>
            <a:path w="1590" h="379">
              <a:moveTo>
                <a:pt x="0" y="0"/>
              </a:moveTo>
              <a:lnTo>
                <a:pt x="0" y="285"/>
              </a:lnTo>
              <a:lnTo>
                <a:pt x="1590" y="285"/>
              </a:lnTo>
              <a:lnTo>
                <a:pt x="1590" y="37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422585" y="1320777"/>
        <a:ext cx="1009576" cy="240692"/>
      </dsp:txXfrm>
    </dsp:sp>
    <dsp:sp modelId="{94333B20-4A76-44D9-968A-21BFF36AF27F}">
      <dsp:nvSpPr>
        <dsp:cNvPr id="11" name="Freeform 10"/>
        <dsp:cNvSpPr/>
      </dsp:nvSpPr>
      <dsp:spPr bwMode="white">
        <a:xfrm>
          <a:off x="1934989" y="529756"/>
          <a:ext cx="1506748" cy="266500"/>
        </a:xfrm>
        <a:custGeom>
          <a:avLst/>
          <a:gdLst/>
          <a:ahLst/>
          <a:cxnLst/>
          <a:pathLst>
            <a:path w="2373" h="420">
              <a:moveTo>
                <a:pt x="0" y="0"/>
              </a:moveTo>
              <a:lnTo>
                <a:pt x="0" y="326"/>
              </a:lnTo>
              <a:lnTo>
                <a:pt x="2373" y="326"/>
              </a:lnTo>
              <a:lnTo>
                <a:pt x="2373" y="42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34989" y="529756"/>
        <a:ext cx="1506748" cy="266500"/>
      </dsp:txXfrm>
    </dsp:sp>
    <dsp:sp modelId="{651E39D9-0853-45F8-9C1F-93229A54F224}">
      <dsp:nvSpPr>
        <dsp:cNvPr id="14" name="Freeform 13"/>
        <dsp:cNvSpPr/>
      </dsp:nvSpPr>
      <dsp:spPr bwMode="white">
        <a:xfrm>
          <a:off x="3441737" y="1320777"/>
          <a:ext cx="0" cy="240692"/>
        </a:xfrm>
        <a:custGeom>
          <a:avLst/>
          <a:gdLst/>
          <a:ahLst/>
          <a:cxnLst/>
          <a:pathLst>
            <a:path h="379">
              <a:moveTo>
                <a:pt x="0" y="0"/>
              </a:moveTo>
              <a:lnTo>
                <a:pt x="0" y="37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41737" y="1320777"/>
        <a:ext cx="0" cy="240692"/>
      </dsp:txXfrm>
    </dsp:sp>
    <dsp:sp modelId="{124FDE9B-75CC-45BB-AD24-83217536B5CE}">
      <dsp:nvSpPr>
        <dsp:cNvPr id="17" name="Freeform 16"/>
        <dsp:cNvSpPr/>
      </dsp:nvSpPr>
      <dsp:spPr bwMode="white">
        <a:xfrm>
          <a:off x="3441737" y="2085989"/>
          <a:ext cx="0" cy="240692"/>
        </a:xfrm>
        <a:custGeom>
          <a:avLst/>
          <a:gdLst/>
          <a:ahLst/>
          <a:cxnLst/>
          <a:pathLst>
            <a:path h="379">
              <a:moveTo>
                <a:pt x="0" y="0"/>
              </a:moveTo>
              <a:lnTo>
                <a:pt x="0" y="37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41737" y="2085989"/>
        <a:ext cx="0" cy="240692"/>
      </dsp:txXfrm>
    </dsp:sp>
    <dsp:sp modelId="{5CB9CF2E-F8C1-427A-832C-73E3C9485AF5}">
      <dsp:nvSpPr>
        <dsp:cNvPr id="3" name="Rounded Rectangle 2"/>
        <dsp:cNvSpPr/>
      </dsp:nvSpPr>
      <dsp:spPr bwMode="white">
        <a:xfrm>
          <a:off x="1384514" y="5235"/>
          <a:ext cx="1100948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84514" y="5235"/>
        <a:ext cx="1100948" cy="524521"/>
      </dsp:txXfrm>
    </dsp:sp>
    <dsp:sp modelId="{9EA914DE-A312-4852-926F-356E365C8677}">
      <dsp:nvSpPr>
        <dsp:cNvPr id="4" name="Rounded Rectangle 3"/>
        <dsp:cNvSpPr/>
      </dsp:nvSpPr>
      <dsp:spPr bwMode="white">
        <a:xfrm>
          <a:off x="1476294" y="92426"/>
          <a:ext cx="1100948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  <a:latin typeface="+mj-lt"/>
              <a:cs typeface="+mj-lt"/>
            </a:rPr>
            <a:t>Big Idea</a:t>
          </a:r>
          <a:endParaRPr lang="en-US" sz="1600">
            <a:solidFill>
              <a:schemeClr val="dk1"/>
            </a:solidFill>
            <a:latin typeface="+mj-lt"/>
            <a:cs typeface="+mj-lt"/>
          </a:endParaRPr>
        </a:p>
      </dsp:txBody>
      <dsp:txXfrm>
        <a:off x="1476294" y="92426"/>
        <a:ext cx="1100948" cy="524521"/>
      </dsp:txXfrm>
    </dsp:sp>
    <dsp:sp modelId="{9E6AFCE4-43EB-4FE8-9D06-9B196DF49DF8}">
      <dsp:nvSpPr>
        <dsp:cNvPr id="6" name="Rounded Rectangle 5"/>
        <dsp:cNvSpPr/>
      </dsp:nvSpPr>
      <dsp:spPr bwMode="white">
        <a:xfrm>
          <a:off x="0" y="796256"/>
          <a:ext cx="826017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796256"/>
        <a:ext cx="826017" cy="524521"/>
      </dsp:txXfrm>
    </dsp:sp>
    <dsp:sp modelId="{D4251B18-9C74-4488-9263-721A897FBE43}">
      <dsp:nvSpPr>
        <dsp:cNvPr id="7" name="Rounded Rectangle 6"/>
        <dsp:cNvSpPr/>
      </dsp:nvSpPr>
      <dsp:spPr bwMode="white">
        <a:xfrm>
          <a:off x="91780" y="883447"/>
          <a:ext cx="826017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</a:rPr>
            <a:t>Part I</a:t>
          </a:r>
          <a:endParaRPr lang="en-US" sz="1600">
            <a:solidFill>
              <a:schemeClr val="dk1"/>
            </a:solidFill>
          </a:endParaRPr>
        </a:p>
      </dsp:txBody>
      <dsp:txXfrm>
        <a:off x="91780" y="883447"/>
        <a:ext cx="826017" cy="524521"/>
      </dsp:txXfrm>
    </dsp:sp>
    <dsp:sp modelId="{3C2F3EDE-99DF-4F0F-9B1E-529C08B486E6}">
      <dsp:nvSpPr>
        <dsp:cNvPr id="9" name="Rounded Rectangle 8"/>
        <dsp:cNvSpPr/>
      </dsp:nvSpPr>
      <dsp:spPr bwMode="white">
        <a:xfrm>
          <a:off x="1009576" y="796256"/>
          <a:ext cx="826017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09576" y="796256"/>
        <a:ext cx="826017" cy="524521"/>
      </dsp:txXfrm>
    </dsp:sp>
    <dsp:sp modelId="{7A8B4489-C345-40C8-B0BF-0F6F1E608EB6}">
      <dsp:nvSpPr>
        <dsp:cNvPr id="10" name="Rounded Rectangle 9"/>
        <dsp:cNvSpPr/>
      </dsp:nvSpPr>
      <dsp:spPr bwMode="white">
        <a:xfrm>
          <a:off x="1101356" y="883447"/>
          <a:ext cx="826017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olidFill>
                <a:schemeClr val="dk1"/>
              </a:solidFill>
              <a:sym typeface="+mn-ea"/>
            </a:rPr>
            <a:t>P</a:t>
          </a:r>
          <a:r>
            <a:rPr lang="en-US" sz="1600">
              <a:solidFill>
                <a:schemeClr val="dk1"/>
              </a:solidFill>
              <a:sym typeface="+mn-ea"/>
            </a:rPr>
            <a:t>art II</a:t>
          </a:r>
          <a:endParaRPr lang="en-US" sz="1600">
            <a:solidFill>
              <a:schemeClr val="dk1"/>
            </a:solidFill>
            <a:sym typeface="+mn-ea"/>
          </a:endParaRPr>
        </a:p>
      </dsp:txBody>
      <dsp:txXfrm>
        <a:off x="1101356" y="883447"/>
        <a:ext cx="826017" cy="524521"/>
      </dsp:txXfrm>
    </dsp:sp>
    <dsp:sp modelId="{53AD7C95-7E30-4B60-848D-4C23D098D196}">
      <dsp:nvSpPr>
        <dsp:cNvPr id="21" name="Rounded Rectangle 20"/>
        <dsp:cNvSpPr/>
      </dsp:nvSpPr>
      <dsp:spPr bwMode="white">
        <a:xfrm>
          <a:off x="0" y="1561469"/>
          <a:ext cx="826017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1561469"/>
        <a:ext cx="826017" cy="524521"/>
      </dsp:txXfrm>
    </dsp:sp>
    <dsp:sp modelId="{68CBDE61-C223-4D84-822C-61285B2BEC0F}">
      <dsp:nvSpPr>
        <dsp:cNvPr id="22" name="Rounded Rectangle 21"/>
        <dsp:cNvSpPr/>
      </dsp:nvSpPr>
      <dsp:spPr bwMode="white">
        <a:xfrm>
          <a:off x="91780" y="1648659"/>
          <a:ext cx="826017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</a:rPr>
            <a:t>II.A</a:t>
          </a:r>
          <a:endParaRPr lang="en-US" sz="1600">
            <a:solidFill>
              <a:schemeClr val="dk1"/>
            </a:solidFill>
          </a:endParaRPr>
        </a:p>
      </dsp:txBody>
      <dsp:txXfrm>
        <a:off x="91780" y="1648659"/>
        <a:ext cx="826017" cy="524521"/>
      </dsp:txXfrm>
    </dsp:sp>
    <dsp:sp modelId="{C336E401-BE50-4E1A-B18C-2A7E9AF0CD6F}">
      <dsp:nvSpPr>
        <dsp:cNvPr id="24" name="Rounded Rectangle 23"/>
        <dsp:cNvSpPr/>
      </dsp:nvSpPr>
      <dsp:spPr bwMode="white">
        <a:xfrm>
          <a:off x="1009576" y="1561469"/>
          <a:ext cx="826017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09576" y="1561469"/>
        <a:ext cx="826017" cy="524521"/>
      </dsp:txXfrm>
    </dsp:sp>
    <dsp:sp modelId="{40272788-566C-4D88-8559-4D3EB3F4CD99}">
      <dsp:nvSpPr>
        <dsp:cNvPr id="25" name="Rounded Rectangle 24"/>
        <dsp:cNvSpPr/>
      </dsp:nvSpPr>
      <dsp:spPr bwMode="white">
        <a:xfrm>
          <a:off x="1101356" y="1648659"/>
          <a:ext cx="826017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</a:rPr>
            <a:t>II.B</a:t>
          </a:r>
          <a:endParaRPr lang="en-US" sz="1600">
            <a:solidFill>
              <a:schemeClr val="dk1"/>
            </a:solidFill>
          </a:endParaRPr>
        </a:p>
      </dsp:txBody>
      <dsp:txXfrm>
        <a:off x="1101356" y="1648659"/>
        <a:ext cx="826017" cy="524521"/>
      </dsp:txXfrm>
    </dsp:sp>
    <dsp:sp modelId="{A94776A1-4681-41BA-AA87-293D4A1273E6}">
      <dsp:nvSpPr>
        <dsp:cNvPr id="30" name="Rounded Rectangle 29"/>
        <dsp:cNvSpPr/>
      </dsp:nvSpPr>
      <dsp:spPr bwMode="white">
        <a:xfrm>
          <a:off x="1009576" y="2326682"/>
          <a:ext cx="826017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09576" y="2326682"/>
        <a:ext cx="826017" cy="524521"/>
      </dsp:txXfrm>
    </dsp:sp>
    <dsp:sp modelId="{C477E248-90F9-467D-B750-BC3F41DA47F9}">
      <dsp:nvSpPr>
        <dsp:cNvPr id="31" name="Rounded Rectangle 30"/>
        <dsp:cNvSpPr/>
      </dsp:nvSpPr>
      <dsp:spPr bwMode="white">
        <a:xfrm>
          <a:off x="1101356" y="2413872"/>
          <a:ext cx="826017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</a:rPr>
            <a:t>II.B.1</a:t>
          </a:r>
          <a:endParaRPr lang="en-US" sz="1600">
            <a:solidFill>
              <a:schemeClr val="dk1"/>
            </a:solidFill>
          </a:endParaRPr>
        </a:p>
      </dsp:txBody>
      <dsp:txXfrm>
        <a:off x="1101356" y="2413872"/>
        <a:ext cx="826017" cy="524521"/>
      </dsp:txXfrm>
    </dsp:sp>
    <dsp:sp modelId="{A7E10147-C23A-4DA8-9891-85734DD2EF2E}">
      <dsp:nvSpPr>
        <dsp:cNvPr id="27" name="Rounded Rectangle 26"/>
        <dsp:cNvSpPr/>
      </dsp:nvSpPr>
      <dsp:spPr bwMode="white">
        <a:xfrm>
          <a:off x="2019152" y="1561469"/>
          <a:ext cx="826017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2019152" y="1561469"/>
        <a:ext cx="826017" cy="524521"/>
      </dsp:txXfrm>
    </dsp:sp>
    <dsp:sp modelId="{7C38D585-C6B1-47AB-A88D-9CC755B5A15C}">
      <dsp:nvSpPr>
        <dsp:cNvPr id="28" name="Rounded Rectangle 27"/>
        <dsp:cNvSpPr/>
      </dsp:nvSpPr>
      <dsp:spPr bwMode="white">
        <a:xfrm>
          <a:off x="2110932" y="1648659"/>
          <a:ext cx="826017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</a:rPr>
            <a:t>II.C</a:t>
          </a:r>
          <a:endParaRPr lang="en-US" sz="1600">
            <a:solidFill>
              <a:schemeClr val="dk1"/>
            </a:solidFill>
          </a:endParaRPr>
        </a:p>
      </dsp:txBody>
      <dsp:txXfrm>
        <a:off x="2110932" y="1648659"/>
        <a:ext cx="826017" cy="524521"/>
      </dsp:txXfrm>
    </dsp:sp>
    <dsp:sp modelId="{313F43C4-C6F8-43C0-9310-9728FB5698FF}">
      <dsp:nvSpPr>
        <dsp:cNvPr id="12" name="Rounded Rectangle 11"/>
        <dsp:cNvSpPr/>
      </dsp:nvSpPr>
      <dsp:spPr bwMode="white">
        <a:xfrm>
          <a:off x="3028728" y="796256"/>
          <a:ext cx="826017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3028728" y="796256"/>
        <a:ext cx="826017" cy="524521"/>
      </dsp:txXfrm>
    </dsp:sp>
    <dsp:sp modelId="{41122BDC-1EBD-40B4-B7D2-FE901E777E4F}">
      <dsp:nvSpPr>
        <dsp:cNvPr id="13" name="Rounded Rectangle 12"/>
        <dsp:cNvSpPr/>
      </dsp:nvSpPr>
      <dsp:spPr bwMode="white">
        <a:xfrm>
          <a:off x="3120508" y="883447"/>
          <a:ext cx="826017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olidFill>
                <a:schemeClr val="dk1"/>
              </a:solidFill>
              <a:sym typeface="+mn-ea"/>
            </a:rPr>
            <a:t>P</a:t>
          </a:r>
          <a:r>
            <a:rPr lang="en-US" sz="1600">
              <a:solidFill>
                <a:schemeClr val="dk1"/>
              </a:solidFill>
              <a:sym typeface="+mn-ea"/>
            </a:rPr>
            <a:t>art III</a:t>
          </a:r>
          <a:endParaRPr lang="en-US" sz="1600">
            <a:solidFill>
              <a:schemeClr val="dk1"/>
            </a:solidFill>
            <a:sym typeface="+mn-ea"/>
          </a:endParaRPr>
        </a:p>
      </dsp:txBody>
      <dsp:txXfrm>
        <a:off x="3120508" y="883447"/>
        <a:ext cx="826017" cy="524521"/>
      </dsp:txXfrm>
    </dsp:sp>
    <dsp:sp modelId="{E46785EE-879F-40C4-BDC0-5C4C4FF7C5FA}">
      <dsp:nvSpPr>
        <dsp:cNvPr id="15" name="Rounded Rectangle 14"/>
        <dsp:cNvSpPr/>
      </dsp:nvSpPr>
      <dsp:spPr bwMode="white">
        <a:xfrm>
          <a:off x="3028728" y="1561469"/>
          <a:ext cx="826017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3028728" y="1561469"/>
        <a:ext cx="826017" cy="524521"/>
      </dsp:txXfrm>
    </dsp:sp>
    <dsp:sp modelId="{0FF61F31-E7F3-401A-B54D-65BC8F289D22}">
      <dsp:nvSpPr>
        <dsp:cNvPr id="16" name="Rounded Rectangle 15"/>
        <dsp:cNvSpPr/>
      </dsp:nvSpPr>
      <dsp:spPr bwMode="white">
        <a:xfrm>
          <a:off x="3120508" y="1648659"/>
          <a:ext cx="826017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</a:rPr>
            <a:t>III.A</a:t>
          </a:r>
          <a:endParaRPr lang="en-US" sz="1600">
            <a:solidFill>
              <a:schemeClr val="dk1"/>
            </a:solidFill>
          </a:endParaRPr>
        </a:p>
      </dsp:txBody>
      <dsp:txXfrm>
        <a:off x="3120508" y="1648659"/>
        <a:ext cx="826017" cy="524521"/>
      </dsp:txXfrm>
    </dsp:sp>
    <dsp:sp modelId="{80A796AA-9D23-48F9-907F-C38ACEB6001D}">
      <dsp:nvSpPr>
        <dsp:cNvPr id="18" name="Rounded Rectangle 17"/>
        <dsp:cNvSpPr/>
      </dsp:nvSpPr>
      <dsp:spPr bwMode="white">
        <a:xfrm>
          <a:off x="3028728" y="2326682"/>
          <a:ext cx="826017" cy="52452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3028728" y="2326682"/>
        <a:ext cx="826017" cy="524521"/>
      </dsp:txXfrm>
    </dsp:sp>
    <dsp:sp modelId="{9A6A1020-8182-4F23-A2E6-ED96CA3DD15D}">
      <dsp:nvSpPr>
        <dsp:cNvPr id="19" name="Rounded Rectangle 18"/>
        <dsp:cNvSpPr/>
      </dsp:nvSpPr>
      <dsp:spPr bwMode="white">
        <a:xfrm>
          <a:off x="3120508" y="2413872"/>
          <a:ext cx="826017" cy="524521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dk1"/>
              </a:solidFill>
            </a:rPr>
            <a:t>III.B</a:t>
          </a:r>
          <a:endParaRPr lang="en-US" sz="1600">
            <a:solidFill>
              <a:schemeClr val="dk1"/>
            </a:solidFill>
          </a:endParaRPr>
        </a:p>
      </dsp:txBody>
      <dsp:txXfrm>
        <a:off x="3120508" y="2413872"/>
        <a:ext cx="826017" cy="524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9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/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/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4" name="Google Shape;754;p16"/>
          <p:cNvSpPr txBox="1"/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 panose="00000606000000000000"/>
              <a:ea typeface="Barlow Semi Condensed Medium" panose="00000606000000000000"/>
              <a:cs typeface="Barlow Semi Condensed Medium" panose="00000606000000000000"/>
              <a:sym typeface="Barlow Semi Condensed Medium" panose="000006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84" name="Google Shape;1084;p21"/>
          <p:cNvSpPr txBox="1"/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3" name="Google Shape;1133;p22"/>
          <p:cNvSpPr txBox="1"/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 panose="00000606000000000000"/>
              <a:buAutoNum type="arabicPeriod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/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 panose="00000506000000000000"/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4" name="Google Shape;1884;p35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</a:rPr>
              <a:t>TOP-DOWN APPROACH</a:t>
            </a:r>
            <a:endParaRPr lang="en-US"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Advantages of Top-Down approach</a:t>
            </a:r>
            <a:endParaRPr lang="en-US" altLang="en-GB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051685" y="1131570"/>
            <a:ext cx="4920615" cy="3499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/>
          <p:nvPr>
            <p:ph type="title"/>
          </p:nvPr>
        </p:nvSpPr>
        <p:spPr>
          <a:xfrm>
            <a:off x="1719072" y="19481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Pros of Top-Down approach</a:t>
            </a:r>
            <a:endParaRPr lang="en-US" altLang="en-GB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795645" y="1131570"/>
            <a:ext cx="2616835" cy="2953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14" name="Google Shape;3214;p57"/>
          <p:cNvSpPr txBox="1"/>
          <p:nvPr>
            <p:ph type="subTitle" idx="1"/>
          </p:nvPr>
        </p:nvSpPr>
        <p:spPr>
          <a:xfrm>
            <a:off x="827405" y="843280"/>
            <a:ext cx="4392930" cy="4093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Increased clarity</a:t>
            </a:r>
            <a:r>
              <a:rPr sz="1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: </a:t>
            </a:r>
            <a:r>
              <a:rPr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Top-down approaches provide a bird's-eye view of the problem, giving the problem solver a better understanding of the overall situation. </a:t>
            </a:r>
            <a:endParaRPr sz="1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Improved planning</a:t>
            </a:r>
            <a:r>
              <a:rPr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: Top-down approaches help the problem solver identify overall goals and objectives. This helps them to plan better for solving the problem.</a:t>
            </a:r>
            <a:endParaRPr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Greater flexibility</a:t>
            </a:r>
            <a:r>
              <a:rPr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: Top-down approaches allow the problem solver to change plans as needed. This is especially helpful in situations that are rapidly changing.</a:t>
            </a:r>
            <a:endParaRPr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Earlier problem detection</a:t>
            </a:r>
            <a:r>
              <a:rPr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: Top-down approaches help the problem solver to detect potential problems early. This helps them to address these problems before they become serious.</a:t>
            </a:r>
            <a:endParaRPr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More reliable testing</a:t>
            </a:r>
            <a:r>
              <a:rPr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: By testing from the top down, this helps ensure that no important areas are missed.</a:t>
            </a:r>
            <a:endParaRPr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/>
          <p:nvPr>
            <p:ph type="title"/>
          </p:nvPr>
        </p:nvSpPr>
        <p:spPr>
          <a:xfrm>
            <a:off x="1719072" y="19481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Cons of Top-Down approach</a:t>
            </a:r>
            <a:endParaRPr lang="en-US" altLang="en-GB"/>
          </a:p>
        </p:txBody>
      </p:sp>
      <p:sp>
        <p:nvSpPr>
          <p:cNvPr id="3214" name="Google Shape;3214;p57"/>
          <p:cNvSpPr txBox="1"/>
          <p:nvPr>
            <p:ph type="subTitle" idx="1"/>
          </p:nvPr>
        </p:nvSpPr>
        <p:spPr>
          <a:xfrm>
            <a:off x="4139565" y="987425"/>
            <a:ext cx="4392930" cy="4093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It can be time-consuming:</a:t>
            </a:r>
            <a:endParaRPr sz="1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Breaking down the big picture into smaller pieces can take a lot of time, especially if the design is complex.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It can be costly:</a:t>
            </a:r>
            <a:endParaRPr sz="1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The top-down approach may require more resources upfront, as all of the planning and design work needs to be done before the project can be implemented.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It can be difficult to manage:</a:t>
            </a:r>
            <a:endParaRPr sz="1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With so many pieces and components, it can be challenging to keep track of everything and ensure that everything is working together as intended.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987425"/>
            <a:ext cx="3558540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/>
          <p:nvPr>
            <p:ph type="title"/>
          </p:nvPr>
        </p:nvSpPr>
        <p:spPr>
          <a:xfrm>
            <a:off x="2915920" y="213969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Conclusion</a:t>
            </a:r>
            <a:endParaRPr lang="en-US" altLang="en-GB" sz="4000"/>
          </a:p>
        </p:txBody>
      </p:sp>
      <p:sp>
        <p:nvSpPr>
          <p:cNvPr id="2156" name="Google Shape;2156;p38"/>
          <p:cNvSpPr txBox="1"/>
          <p:nvPr>
            <p:ph type="title" idx="2"/>
          </p:nvPr>
        </p:nvSpPr>
        <p:spPr>
          <a:xfrm>
            <a:off x="3059430" y="98729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4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/>
          <p:nvPr>
            <p:ph type="body" idx="1"/>
          </p:nvPr>
        </p:nvSpPr>
        <p:spPr>
          <a:xfrm>
            <a:off x="467360" y="1229360"/>
            <a:ext cx="4061460" cy="2374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The top-down approach is a crucial methodology in problem-solving and system design. </a:t>
            </a:r>
            <a:endParaRPr lang="en-GB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By starting with a broad overview and gradually delving into details, this method helps create an organized, manageable, and efficient system.</a:t>
            </a:r>
            <a:endParaRPr lang="en-GB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3515" name="Google Shape;3515;p6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  <a:endParaRPr lang="en-US" altLang="en-GB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4505522" y="100811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745" y="1923415"/>
            <a:ext cx="2315210" cy="14103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4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/>
          <p:nvPr>
            <p:ph type="title"/>
          </p:nvPr>
        </p:nvSpPr>
        <p:spPr>
          <a:xfrm>
            <a:off x="2123205" y="98729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Thanks!</a:t>
            </a:r>
            <a:endParaRPr sz="7200"/>
          </a:p>
        </p:txBody>
      </p:sp>
      <p:sp>
        <p:nvSpPr>
          <p:cNvPr id="3606" name="Google Shape;3606;p63"/>
          <p:cNvSpPr txBox="1"/>
          <p:nvPr>
            <p:ph type="subTitle" idx="1"/>
          </p:nvPr>
        </p:nvSpPr>
        <p:spPr>
          <a:xfrm>
            <a:off x="2987675" y="2283333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tdpvinh</a:t>
            </a:r>
            <a:r>
              <a:rPr lang="en-GB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@</a:t>
            </a:r>
            <a:r>
              <a:rPr lang="en-US" altLang="en-GB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gmail</a:t>
            </a:r>
            <a:r>
              <a:rPr lang="en-GB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.com </a:t>
            </a:r>
            <a:endParaRPr>
              <a:solidFill>
                <a:schemeClr val="dk2"/>
              </a:solidFill>
              <a:latin typeface="Barlow Semi Condensed Light" panose="00000606000000000000"/>
              <a:ea typeface="Barlow Semi Condensed Light" panose="00000606000000000000"/>
              <a:cs typeface="Barlow Semi Condensed Light" panose="00000606000000000000"/>
              <a:sym typeface="Barlow Semi Condensed Light" panose="0000060600000000000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483485" y="3003550"/>
            <a:ext cx="3833495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3628390"/>
            <a:ext cx="529590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501515" y="1510665"/>
            <a:ext cx="3923665" cy="3106420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2140" name="Google Shape;2140;p37"/>
          <p:cNvSpPr txBox="1"/>
          <p:nvPr>
            <p:ph type="subTitle" idx="1"/>
          </p:nvPr>
        </p:nvSpPr>
        <p:spPr>
          <a:xfrm>
            <a:off x="1619758" y="62725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Introduction</a:t>
            </a:r>
            <a:endParaRPr lang="en-US" altLang="en-GB" sz="1800">
              <a:solidFill>
                <a:schemeClr val="accent1"/>
              </a:solidFill>
            </a:endParaRPr>
          </a:p>
        </p:txBody>
      </p:sp>
      <p:sp>
        <p:nvSpPr>
          <p:cNvPr id="2141" name="Google Shape;2141;p37"/>
          <p:cNvSpPr txBox="1"/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Processes in Top-Down</a:t>
            </a:r>
            <a:endParaRPr lang="en-US" altLang="en-GB"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Approach</a:t>
            </a:r>
            <a:endParaRPr lang="en-US" altLang="en-GB" sz="1800">
              <a:solidFill>
                <a:schemeClr val="accent1"/>
              </a:solidFill>
            </a:endParaRPr>
          </a:p>
        </p:txBody>
      </p:sp>
      <p:sp>
        <p:nvSpPr>
          <p:cNvPr id="2143" name="Google Shape;2143;p37"/>
          <p:cNvSpPr txBox="1"/>
          <p:nvPr>
            <p:ph type="subTitle" idx="5"/>
          </p:nvPr>
        </p:nvSpPr>
        <p:spPr>
          <a:xfrm>
            <a:off x="1675130" y="2644140"/>
            <a:ext cx="2874010" cy="38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Pros and Cons of </a:t>
            </a:r>
            <a:endParaRPr lang="en-US" altLang="en-GB"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Top-Down Approach</a:t>
            </a:r>
            <a:endParaRPr lang="en-US" altLang="en-GB" sz="1800">
              <a:solidFill>
                <a:schemeClr val="accent1"/>
              </a:solidFill>
            </a:endParaRPr>
          </a:p>
        </p:txBody>
      </p:sp>
      <p:sp>
        <p:nvSpPr>
          <p:cNvPr id="2145" name="Google Shape;2145;p37"/>
          <p:cNvSpPr txBox="1"/>
          <p:nvPr>
            <p:ph type="subTitle" idx="7"/>
          </p:nvPr>
        </p:nvSpPr>
        <p:spPr>
          <a:xfrm>
            <a:off x="1664208" y="382104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Conclusion</a:t>
            </a:r>
            <a:endParaRPr lang="en-US" altLang="en-GB" sz="1800">
              <a:solidFill>
                <a:schemeClr val="accent1"/>
              </a:solidFill>
            </a:endParaRPr>
          </a:p>
        </p:txBody>
      </p:sp>
      <p:sp>
        <p:nvSpPr>
          <p:cNvPr id="2147" name="Google Shape;2147;p37"/>
          <p:cNvSpPr txBox="1"/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2148" name="Google Shape;2148;p37"/>
          <p:cNvSpPr txBox="1"/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  <p:sp>
        <p:nvSpPr>
          <p:cNvPr id="2149" name="Google Shape;2149;p37"/>
          <p:cNvSpPr txBox="1"/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</p:txBody>
      </p:sp>
      <p:sp>
        <p:nvSpPr>
          <p:cNvPr id="2150" name="Google Shape;2150;p37"/>
          <p:cNvSpPr txBox="1"/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700"/>
              <a:t>Introduction</a:t>
            </a:r>
            <a:endParaRPr lang="en-US" altLang="en-GB" sz="4700"/>
          </a:p>
        </p:txBody>
      </p:sp>
      <p:sp>
        <p:nvSpPr>
          <p:cNvPr id="2156" name="Google Shape;2156;p38"/>
          <p:cNvSpPr txBox="1"/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660046" y="555491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180022" y="105988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/>
          <p:nvPr>
            <p:ph type="subTitle" idx="1"/>
          </p:nvPr>
        </p:nvSpPr>
        <p:spPr>
          <a:xfrm>
            <a:off x="2267585" y="2860040"/>
            <a:ext cx="4946650" cy="1373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/>
              <a:t>When starting to solve a complex problem, deciding which method to apply is very important to ensure efficiency and timeliness. </a:t>
            </a:r>
            <a:r>
              <a:rPr sz="1600" b="1"/>
              <a:t>The top-down approach</a:t>
            </a:r>
            <a:r>
              <a:rPr sz="1600"/>
              <a:t> is a good example of this approach.</a:t>
            </a:r>
            <a:endParaRPr sz="1600"/>
          </a:p>
        </p:txBody>
      </p:sp>
      <p:sp>
        <p:nvSpPr>
          <p:cNvPr id="1" name="Title 0"/>
          <p:cNvSpPr/>
          <p:nvPr>
            <p:ph type="title"/>
          </p:nvPr>
        </p:nvSpPr>
        <p:spPr>
          <a:xfrm>
            <a:off x="2167128" y="2356104"/>
            <a:ext cx="4809600" cy="576000"/>
          </a:xfrm>
        </p:spPr>
        <p:txBody>
          <a:bodyPr/>
          <a:p>
            <a:r>
              <a:rPr lang="en-US"/>
              <a:t>Problem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</a:t>
            </a:r>
            <a:endParaRPr lang="en-US" altLang="en-GB"/>
          </a:p>
        </p:txBody>
      </p:sp>
      <p:sp>
        <p:nvSpPr>
          <p:cNvPr id="6" name="Subtitle 5"/>
          <p:cNvSpPr/>
          <p:nvPr>
            <p:ph type="subTitle" idx="5"/>
          </p:nvPr>
        </p:nvSpPr>
        <p:spPr>
          <a:xfrm>
            <a:off x="683260" y="843915"/>
            <a:ext cx="4641215" cy="3989070"/>
          </a:xfrm>
        </p:spPr>
        <p:txBody>
          <a:bodyPr/>
          <a:p>
            <a:pPr marL="0" indent="0" algn="just">
              <a:buFont typeface="Wingdings" panose="05000000000000000000" charset="0"/>
            </a:pPr>
            <a:endParaRPr lang="en-US"/>
          </a:p>
          <a:p>
            <a:pPr marL="285750" lvl="0" indent="-285750" algn="just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v"/>
            </a:pPr>
            <a:r>
              <a:rPr lang="en-GB">
                <a:sym typeface="Barlow Semi Condensed" panose="00000506000000000000"/>
              </a:rPr>
              <a:t>The top-down approach involves breaking down a large, complex problem or system into smaller, more manageable parts and then treating each part individually.</a:t>
            </a:r>
            <a:endParaRPr lang="en-GB">
              <a:sym typeface="Barlow Semi Condensed" panose="00000506000000000000"/>
            </a:endParaRPr>
          </a:p>
          <a:p>
            <a:pPr marL="285750" lvl="0" indent="-285750" algn="just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v"/>
            </a:pPr>
            <a:endParaRPr lang="en-GB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285750" lvl="0" indent="-285750" algn="just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v"/>
            </a:pPr>
            <a:r>
              <a:rPr lang="en-GB">
                <a:sym typeface="Barlow Semi Condensed" panose="00000506000000000000"/>
              </a:rPr>
              <a:t>This approach is often used to develop software systems because it allows developers to focus on one part of the system at a time, which can make the development process more organized and efficient.</a:t>
            </a:r>
            <a:endParaRPr lang="en-US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4475" y="1203325"/>
            <a:ext cx="3554730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/>
          <p:nvPr>
            <p:ph type="title"/>
          </p:nvPr>
        </p:nvSpPr>
        <p:spPr>
          <a:xfrm>
            <a:off x="2915920" y="2201291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Processes</a:t>
            </a:r>
            <a:endParaRPr lang="en-US" altLang="en-GB" sz="4000"/>
          </a:p>
        </p:txBody>
      </p:sp>
      <p:sp>
        <p:nvSpPr>
          <p:cNvPr id="2156" name="Google Shape;2156;p38"/>
          <p:cNvSpPr txBox="1"/>
          <p:nvPr>
            <p:ph type="title" idx="2"/>
          </p:nvPr>
        </p:nvSpPr>
        <p:spPr>
          <a:xfrm>
            <a:off x="2987675" y="1131443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Processes in Top-Down approach</a:t>
            </a:r>
            <a:endParaRPr lang="en-US" alt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5150485" y="1347470"/>
          <a:ext cx="3665220" cy="161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214" name="Google Shape;3214;p57"/>
          <p:cNvSpPr txBox="1"/>
          <p:nvPr>
            <p:ph type="subTitle" idx="1"/>
          </p:nvPr>
        </p:nvSpPr>
        <p:spPr>
          <a:xfrm>
            <a:off x="323850" y="1275715"/>
            <a:ext cx="4831080" cy="265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Step 1: </a:t>
            </a:r>
            <a:r>
              <a:rPr b="1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Define the overall system requirements</a:t>
            </a:r>
            <a:endParaRPr b="1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The first step is to define the overall goals and objectives of the system, as well as any specific requirements or constraints.</a:t>
            </a: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ym typeface="Barlow Semi Condensed" panose="00000506000000000000"/>
              </a:rPr>
              <a:t>Step 2: </a:t>
            </a:r>
            <a:r>
              <a:rPr b="1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Break down the system into smaller components</a:t>
            </a:r>
            <a:endParaRPr b="1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Next, the system is broken down into smaller, more manageable components or modules.</a:t>
            </a: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Processes in Top-Down approach</a:t>
            </a:r>
            <a:endParaRPr lang="en-US" alt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4932045" y="1203325"/>
          <a:ext cx="3946525" cy="2969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214" name="Google Shape;3214;p57"/>
          <p:cNvSpPr txBox="1"/>
          <p:nvPr>
            <p:ph type="subTitle" idx="1"/>
          </p:nvPr>
        </p:nvSpPr>
        <p:spPr>
          <a:xfrm>
            <a:off x="323850" y="1275715"/>
            <a:ext cx="4392930" cy="265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Step 3: </a:t>
            </a:r>
            <a:r>
              <a:rPr b="1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Develop each component individually</a:t>
            </a:r>
            <a:endParaRPr b="1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Once the system has been divided into smaller components, each component can be developed individually.</a:t>
            </a: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The final design might look something like this </a:t>
            </a:r>
            <a:r>
              <a:rPr b="1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organizational chart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showing the overall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structure of separate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units that form a single complex entity.</a:t>
            </a: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/>
          <p:nvPr>
            <p:ph type="title"/>
          </p:nvPr>
        </p:nvSpPr>
        <p:spPr>
          <a:xfrm>
            <a:off x="2915920" y="213969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Pros and Cons</a:t>
            </a:r>
            <a:endParaRPr lang="en-US" altLang="en-GB" sz="4000"/>
          </a:p>
        </p:txBody>
      </p:sp>
      <p:sp>
        <p:nvSpPr>
          <p:cNvPr id="2156" name="Google Shape;2156;p38"/>
          <p:cNvSpPr txBox="1"/>
          <p:nvPr>
            <p:ph type="title" idx="2"/>
          </p:nvPr>
        </p:nvSpPr>
        <p:spPr>
          <a:xfrm>
            <a:off x="3059430" y="98729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2973</Words>
  <Application>WPS Presentation</Application>
  <PresentationFormat/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SimSun</vt:lpstr>
      <vt:lpstr>Wingdings</vt:lpstr>
      <vt:lpstr>Arial</vt:lpstr>
      <vt:lpstr>Fjalla One</vt:lpstr>
      <vt:lpstr>Barlow Semi Condensed Medium</vt:lpstr>
      <vt:lpstr>Barlow Semi Condensed</vt:lpstr>
      <vt:lpstr>Roboto Condensed Light</vt:lpstr>
      <vt:lpstr>Segoe Print</vt:lpstr>
      <vt:lpstr>Proxima Nova Semibold</vt:lpstr>
      <vt:lpstr>Proxima Nova</vt:lpstr>
      <vt:lpstr>Abel</vt:lpstr>
      <vt:lpstr>Microsoft YaHei</vt:lpstr>
      <vt:lpstr>Arial Unicode MS</vt:lpstr>
      <vt:lpstr>Barlow Semi Condensed Light</vt:lpstr>
      <vt:lpstr>Calibri</vt:lpstr>
      <vt:lpstr>Amatic SC</vt:lpstr>
      <vt:lpstr>Roboto Medium</vt:lpstr>
      <vt:lpstr>Wingdings</vt:lpstr>
      <vt:lpstr>Bahnschrift Light Condensed</vt:lpstr>
      <vt:lpstr>Times New Roman</vt:lpstr>
      <vt:lpstr>Technology Consulting by Slidesgo</vt:lpstr>
      <vt:lpstr>Technology Consulting</vt:lpstr>
      <vt:lpstr>04</vt:lpstr>
      <vt:lpstr>01</vt:lpstr>
      <vt:lpstr>Our Company</vt:lpstr>
      <vt:lpstr>Understanding the Problem</vt:lpstr>
      <vt:lpstr>1</vt:lpstr>
      <vt:lpstr>The Slide Title Goes Here!</vt:lpstr>
      <vt:lpstr>Processes in Top-Down approach</vt:lpstr>
      <vt:lpstr>2</vt:lpstr>
      <vt:lpstr>Concept</vt:lpstr>
      <vt:lpstr>Advantages of Top-Down approach</vt:lpstr>
      <vt:lpstr>Pros of Top-Down approach</vt:lpstr>
      <vt:lpstr>3</vt:lpstr>
      <vt:lpstr>Desktop Software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APPROACH</dc:title>
  <dc:creator/>
  <cp:lastModifiedBy>Admin</cp:lastModifiedBy>
  <cp:revision>1</cp:revision>
  <dcterms:created xsi:type="dcterms:W3CDTF">2024-01-23T09:31:44Z</dcterms:created>
  <dcterms:modified xsi:type="dcterms:W3CDTF">2024-01-23T09:31:44Z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B8155E3D05E44F08AA015F6670C767F9_12</vt:lpwstr>
  </property>
  <property fmtid="{D5CDD505-2E9C-101B-9397-08002B2CF9AE}" pid="3" name="KSOProductBuildVer">
    <vt:lpwstr>1033-12.2.0.13431</vt:lpwstr>
  </property>
</Properties>
</file>