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6"/>
    <p:restoredTop sz="94697"/>
  </p:normalViewPr>
  <p:slideViewPr>
    <p:cSldViewPr showGuides="1">
      <p:cViewPr varScale="1">
        <p:scale>
          <a:sx n="108" d="100"/>
          <a:sy n="108" d="100"/>
        </p:scale>
        <p:origin x="232" y="184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2086382"/>
            <a:ext cx="7871735" cy="2485618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77180" y="31584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AddressBookStorage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83963" y="2868687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StorageManager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58" name="Straight Arrow Connector 57"/>
          <p:cNvCxnSpPr>
            <a:stCxn id="42" idx="3"/>
            <a:endCxn id="2" idx="1"/>
          </p:cNvCxnSpPr>
          <p:nvPr/>
        </p:nvCxnSpPr>
        <p:spPr>
          <a:xfrm>
            <a:off x="2656370" y="33265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420322" y="32398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97" name="Elbow Connector 63"/>
          <p:cNvCxnSpPr>
            <a:stCxn id="99" idx="3"/>
            <a:endCxn id="50" idx="1"/>
          </p:cNvCxnSpPr>
          <p:nvPr/>
        </p:nvCxnSpPr>
        <p:spPr>
          <a:xfrm flipV="1">
            <a:off x="4398041" y="33318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5400000" flipV="1">
            <a:off x="4175027" y="32440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cxnSp>
        <p:nvCxnSpPr>
          <p:cNvPr id="124" name="Elbow Connector 122"/>
          <p:cNvCxnSpPr>
            <a:stCxn id="50" idx="3"/>
            <a:endCxn id="66" idx="1"/>
          </p:cNvCxnSpPr>
          <p:nvPr/>
        </p:nvCxnSpPr>
        <p:spPr>
          <a:xfrm>
            <a:off x="5791200" y="3331820"/>
            <a:ext cx="228600" cy="197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Rectangle 8"/>
          <p:cNvSpPr/>
          <p:nvPr/>
        </p:nvSpPr>
        <p:spPr>
          <a:xfrm>
            <a:off x="4621365" y="3158440"/>
            <a:ext cx="1169835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XmlAddressBook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>Storage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Rectangle 8"/>
          <p:cNvSpPr/>
          <p:nvPr/>
        </p:nvSpPr>
        <p:spPr>
          <a:xfrm>
            <a:off x="2873943" y="2558040"/>
            <a:ext cx="1323049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&lt;&lt;interface&gt;&gt;</a:t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err="1" smtClean="0">
                <a:solidFill>
                  <a:schemeClr val="bg1"/>
                </a:solidFill>
              </a:rPr>
              <a:t>UserPrefsStorage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/>
          <p:cNvCxnSpPr>
            <a:stCxn id="56" idx="3"/>
            <a:endCxn id="52" idx="1"/>
          </p:cNvCxnSpPr>
          <p:nvPr/>
        </p:nvCxnSpPr>
        <p:spPr>
          <a:xfrm>
            <a:off x="2653133" y="2726136"/>
            <a:ext cx="220810" cy="528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Flowchart: Decision 96"/>
          <p:cNvSpPr/>
          <p:nvPr/>
        </p:nvSpPr>
        <p:spPr>
          <a:xfrm>
            <a:off x="2417085" y="2639446"/>
            <a:ext cx="236048" cy="173380"/>
          </a:xfrm>
          <a:prstGeom prst="flowChartDecision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bg1"/>
              </a:solidFill>
            </a:endParaRPr>
          </a:p>
        </p:txBody>
      </p:sp>
      <p:cxnSp>
        <p:nvCxnSpPr>
          <p:cNvPr id="60" name="Elbow Connector 63"/>
          <p:cNvCxnSpPr>
            <a:stCxn id="61" idx="3"/>
            <a:endCxn id="65" idx="1"/>
          </p:cNvCxnSpPr>
          <p:nvPr/>
        </p:nvCxnSpPr>
        <p:spPr>
          <a:xfrm flipV="1">
            <a:off x="4394804" y="2731420"/>
            <a:ext cx="22332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</a:schemeClr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1" name="Isosceles Triangle 102"/>
          <p:cNvSpPr/>
          <p:nvPr/>
        </p:nvSpPr>
        <p:spPr>
          <a:xfrm rot="5400000" flipV="1">
            <a:off x="4171790" y="2643659"/>
            <a:ext cx="270504" cy="17552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>
              <a:solidFill>
                <a:schemeClr val="bg1"/>
              </a:solidFill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4618128" y="2558040"/>
            <a:ext cx="1093635" cy="34676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JsonUserPrefs</a:t>
            </a:r>
            <a:r>
              <a:rPr lang="en-US" sz="1050" dirty="0" smtClean="0">
                <a:solidFill>
                  <a:schemeClr val="bg1"/>
                </a:solidFill>
              </a:rPr>
              <a:t/>
            </a:r>
            <a:br>
              <a:rPr lang="en-US" sz="1050" dirty="0" smtClean="0">
                <a:solidFill>
                  <a:schemeClr val="bg1"/>
                </a:solidFill>
              </a:rPr>
            </a:br>
            <a:r>
              <a:rPr lang="en-US" sz="1050" dirty="0" smtClean="0">
                <a:solidFill>
                  <a:schemeClr val="bg1"/>
                </a:solidFill>
              </a:rPr>
              <a:t>Storage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66" name="Rectangle 8"/>
          <p:cNvSpPr/>
          <p:nvPr/>
        </p:nvSpPr>
        <p:spPr>
          <a:xfrm>
            <a:off x="6019800" y="3160410"/>
            <a:ext cx="1200707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XmlSerializable</a:t>
            </a:r>
            <a: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1050" b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AddressBook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Elbow Connector 122"/>
          <p:cNvCxnSpPr>
            <a:stCxn id="74" idx="0"/>
            <a:endCxn id="73" idx="2"/>
          </p:cNvCxnSpPr>
          <p:nvPr/>
        </p:nvCxnSpPr>
        <p:spPr>
          <a:xfrm rot="5400000" flipH="1" flipV="1">
            <a:off x="8077993" y="2992020"/>
            <a:ext cx="335208" cy="12700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73" name="Rectangle 8"/>
          <p:cNvSpPr/>
          <p:nvPr/>
        </p:nvSpPr>
        <p:spPr>
          <a:xfrm>
            <a:off x="7615738" y="2477656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XmlAdaptedTag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4" name="Rectangle 8"/>
          <p:cNvSpPr/>
          <p:nvPr/>
        </p:nvSpPr>
        <p:spPr>
          <a:xfrm>
            <a:off x="7615738" y="3159624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XmlAdaptedPerson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Elbow Connector 122"/>
          <p:cNvCxnSpPr>
            <a:stCxn id="66" idx="3"/>
            <a:endCxn id="74" idx="1"/>
          </p:cNvCxnSpPr>
          <p:nvPr/>
        </p:nvCxnSpPr>
        <p:spPr>
          <a:xfrm flipV="1">
            <a:off x="7220507" y="3333004"/>
            <a:ext cx="395231" cy="786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cxnSp>
        <p:nvCxnSpPr>
          <p:cNvPr id="26" name="Elbow Connector 122"/>
          <p:cNvCxnSpPr/>
          <p:nvPr/>
        </p:nvCxnSpPr>
        <p:spPr>
          <a:xfrm rot="16200000" flipH="1">
            <a:off x="6486247" y="3592954"/>
            <a:ext cx="381000" cy="205493"/>
          </a:xfrm>
          <a:prstGeom prst="bentConnector3">
            <a:avLst>
              <a:gd name="adj1" fmla="val 50000"/>
            </a:avLst>
          </a:prstGeom>
          <a:ln w="19050"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cxnSp>
      <p:sp>
        <p:nvSpPr>
          <p:cNvPr id="28" name="Rectangle 8"/>
          <p:cNvSpPr/>
          <p:nvPr/>
        </p:nvSpPr>
        <p:spPr>
          <a:xfrm>
            <a:off x="6149635" y="3882340"/>
            <a:ext cx="1259718" cy="346760"/>
          </a:xfrm>
          <a:prstGeom prst="rect">
            <a:avLst/>
          </a:prstGeom>
          <a:ln w="19050"/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 smtClean="0">
                <a:solidFill>
                  <a:schemeClr val="accent6">
                    <a:lumMod val="75000"/>
                  </a:schemeClr>
                </a:solidFill>
              </a:rPr>
              <a:t>XmlAdaptedTask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3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18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srishti Aggarwal</cp:lastModifiedBy>
  <cp:revision>59</cp:revision>
  <dcterms:created xsi:type="dcterms:W3CDTF">2016-07-22T14:33:02Z</dcterms:created>
  <dcterms:modified xsi:type="dcterms:W3CDTF">2017-11-12T10:25:37Z</dcterms:modified>
</cp:coreProperties>
</file>