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97"/>
  </p:normalViewPr>
  <p:slideViewPr>
    <p:cSldViewPr showGuides="1">
      <p:cViewPr>
        <p:scale>
          <a:sx n="142" d="100"/>
          <a:sy n="142" d="100"/>
        </p:scale>
        <p:origin x="-1672" y="-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/>
          <p:nvPr/>
        </p:nvCxnSpPr>
        <p:spPr>
          <a:xfrm>
            <a:off x="7277995" y="3030107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712397" y="38618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endCxn id="77" idx="1"/>
          </p:cNvCxnSpPr>
          <p:nvPr/>
        </p:nvCxnSpPr>
        <p:spPr>
          <a:xfrm rot="16200000" flipH="1">
            <a:off x="7105001" y="3397364"/>
            <a:ext cx="984009" cy="2307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36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srishti Aggarwal</cp:lastModifiedBy>
  <cp:revision>61</cp:revision>
  <dcterms:created xsi:type="dcterms:W3CDTF">2016-07-22T14:33:02Z</dcterms:created>
  <dcterms:modified xsi:type="dcterms:W3CDTF">2017-11-10T10:14:55Z</dcterms:modified>
</cp:coreProperties>
</file>