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6"/>
    <p:restoredTop sz="94697"/>
  </p:normalViewPr>
  <p:slideViewPr>
    <p:cSldViewPr showGuides="1">
      <p:cViewPr>
        <p:scale>
          <a:sx n="142" d="100"/>
          <a:sy n="142" d="100"/>
        </p:scale>
        <p:origin x="-1104" y="-120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3759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477131" y="3156497"/>
            <a:ext cx="85752" cy="298852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66320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4117" y="3367587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637" y="330279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/>
          <p:nvPr/>
        </p:nvCxnSpPr>
        <p:spPr>
          <a:xfrm>
            <a:off x="7277995" y="3030107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04946" y="4814814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endCxn id="122" idx="1"/>
          </p:cNvCxnSpPr>
          <p:nvPr/>
        </p:nvCxnSpPr>
        <p:spPr>
          <a:xfrm rot="16200000" flipH="1">
            <a:off x="1049985" y="4033233"/>
            <a:ext cx="1367354" cy="542567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7" name="Rectangle 8"/>
          <p:cNvSpPr/>
          <p:nvPr/>
        </p:nvSpPr>
        <p:spPr>
          <a:xfrm>
            <a:off x="7712397" y="3861869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Birthday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2" name="Elbow Connector 81"/>
          <p:cNvCxnSpPr>
            <a:endCxn id="77" idx="1"/>
          </p:cNvCxnSpPr>
          <p:nvPr/>
        </p:nvCxnSpPr>
        <p:spPr>
          <a:xfrm rot="16200000" flipH="1">
            <a:off x="7105001" y="3397364"/>
            <a:ext cx="984009" cy="23078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03"/>
          <p:cNvCxnSpPr/>
          <p:nvPr/>
        </p:nvCxnSpPr>
        <p:spPr>
          <a:xfrm rot="16200000" flipH="1">
            <a:off x="3763326" y="3567537"/>
            <a:ext cx="1312160" cy="125447"/>
          </a:xfrm>
          <a:prstGeom prst="bentConnector3">
            <a:avLst>
              <a:gd name="adj1" fmla="val 99874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0" name="Rectangle 8"/>
          <p:cNvSpPr/>
          <p:nvPr/>
        </p:nvSpPr>
        <p:spPr>
          <a:xfrm>
            <a:off x="4487017" y="413812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1" name="Flowchart: Decision 96"/>
          <p:cNvSpPr/>
          <p:nvPr/>
        </p:nvSpPr>
        <p:spPr>
          <a:xfrm>
            <a:off x="5666365" y="422481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2" name="Elbow Connector 111"/>
          <p:cNvCxnSpPr/>
          <p:nvPr/>
        </p:nvCxnSpPr>
        <p:spPr>
          <a:xfrm>
            <a:off x="5903659" y="4311500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3" name="Rectangle 8"/>
          <p:cNvSpPr/>
          <p:nvPr/>
        </p:nvSpPr>
        <p:spPr>
          <a:xfrm>
            <a:off x="6338061" y="417473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5" name="Flowchart: Decision 96"/>
          <p:cNvSpPr/>
          <p:nvPr/>
        </p:nvSpPr>
        <p:spPr>
          <a:xfrm>
            <a:off x="7041947" y="425589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6" name="Elbow Connector 115"/>
          <p:cNvCxnSpPr/>
          <p:nvPr/>
        </p:nvCxnSpPr>
        <p:spPr>
          <a:xfrm flipV="1">
            <a:off x="7277995" y="4339443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7" name="Elbow Connector 116"/>
          <p:cNvCxnSpPr/>
          <p:nvPr/>
        </p:nvCxnSpPr>
        <p:spPr>
          <a:xfrm>
            <a:off x="7270568" y="434357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1" name="Elbow Connector 120"/>
          <p:cNvCxnSpPr/>
          <p:nvPr/>
        </p:nvCxnSpPr>
        <p:spPr>
          <a:xfrm>
            <a:off x="7256021" y="4339443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3" name="Rectangle 8"/>
          <p:cNvSpPr/>
          <p:nvPr/>
        </p:nvSpPr>
        <p:spPr>
          <a:xfrm>
            <a:off x="7704969" y="4224810"/>
            <a:ext cx="82942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Header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5" name="Rectangle 8"/>
          <p:cNvSpPr/>
          <p:nvPr/>
        </p:nvSpPr>
        <p:spPr>
          <a:xfrm>
            <a:off x="7690422" y="4535139"/>
            <a:ext cx="84397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6" name="Rectangle 8"/>
          <p:cNvSpPr/>
          <p:nvPr/>
        </p:nvSpPr>
        <p:spPr>
          <a:xfrm>
            <a:off x="7690422" y="4856929"/>
            <a:ext cx="84397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Deadline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7" name="Elbow Connector 126"/>
          <p:cNvCxnSpPr/>
          <p:nvPr/>
        </p:nvCxnSpPr>
        <p:spPr>
          <a:xfrm rot="16200000" flipH="1">
            <a:off x="6576501" y="3881474"/>
            <a:ext cx="331704" cy="25137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9" name="TextBox 128"/>
          <p:cNvSpPr txBox="1"/>
          <p:nvPr/>
        </p:nvSpPr>
        <p:spPr>
          <a:xfrm>
            <a:off x="6647724" y="400583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6117035" y="43505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31" name="Elbow Connector 63"/>
          <p:cNvCxnSpPr/>
          <p:nvPr/>
        </p:nvCxnSpPr>
        <p:spPr>
          <a:xfrm flipV="1">
            <a:off x="6441139" y="4517428"/>
            <a:ext cx="85752" cy="298852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2" name="Isosceles Triangle 102"/>
          <p:cNvSpPr/>
          <p:nvPr/>
        </p:nvSpPr>
        <p:spPr>
          <a:xfrm rot="5400000" flipV="1">
            <a:off x="6218125" y="4729349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33" name="Rectangle 8"/>
          <p:cNvSpPr/>
          <p:nvPr/>
        </p:nvSpPr>
        <p:spPr>
          <a:xfrm>
            <a:off x="5101372" y="4677125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46</Words>
  <Application>Microsoft Macintosh PowerPoint</Application>
  <PresentationFormat>On-screen Show (4:3)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srishti Aggarwal</cp:lastModifiedBy>
  <cp:revision>63</cp:revision>
  <dcterms:created xsi:type="dcterms:W3CDTF">2016-07-22T14:33:02Z</dcterms:created>
  <dcterms:modified xsi:type="dcterms:W3CDTF">2017-11-12T10:24:43Z</dcterms:modified>
</cp:coreProperties>
</file>