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diagrams/quickStyle2.xml" ContentType="application/vnd.openxmlformats-officedocument.drawingml.diagramStyle+xml"/>
  <Override PartName="/ppt/diagrams/colors2.xml" ContentType="application/vnd.openxmlformats-officedocument.drawingml.diagramColors+xml"/>
  <Override PartName="/ppt/diagrams/quickStyle5.xml" ContentType="application/vnd.openxmlformats-officedocument.drawingml.diagramStyle+xml"/>
  <Override PartName="/ppt/diagrams/drawing2.xml" ContentType="application/vnd.ms-office.drawingml.diagramDrawing+xml"/>
  <Override PartName="/ppt/diagrams/quickStyle1.xml" ContentType="application/vnd.openxmlformats-officedocument.drawingml.diagramStyle+xml"/>
  <Override PartName="/ppt/diagrams/drawing1.xml" ContentType="application/vnd.ms-office.drawingml.diagramDrawing+xml"/>
  <Override PartName="/ppt/diagrams/layout1.xml" ContentType="application/vnd.openxmlformats-officedocument.drawingml.diagramLayout+xml"/>
  <Override PartName="/ppt/diagrams/colors1.xml" ContentType="application/vnd.openxmlformats-officedocument.drawingml.diagramColors+xml"/>
  <Override PartName="/ppt/diagrams/layout2.xml" ContentType="application/vnd.openxmlformats-officedocument.drawingml.diagramLayout+xml"/>
  <Override PartName="/ppt/diagrams/layout3.xml" ContentType="application/vnd.openxmlformats-officedocument.drawingml.diagramLayout+xml"/>
  <Override PartName="/ppt/diagrams/colors5.xml" ContentType="application/vnd.openxmlformats-officedocument.drawingml.diagramColors+xml"/>
  <Override PartName="/ppt/diagrams/layout5.xml" ContentType="application/vnd.openxmlformats-officedocument.drawingml.diagramLayout+xml"/>
  <Override PartName="/ppt/theme/theme1.xml" ContentType="application/vnd.openxmlformats-officedocument.theme+xml"/>
  <Override PartName="/ppt/diagrams/drawing5.xml" ContentType="application/vnd.ms-office.drawingml.diagramDrawing+xml"/>
  <Override PartName="/ppt/diagrams/colors4.xml" ContentType="application/vnd.openxmlformats-officedocument.drawingml.diagramColors+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4.xml" ContentType="application/vnd.ms-office.drawingml.diagramDrawing+xml"/>
  <Override PartName="/ppt/diagrams/quickStyle4.xml" ContentType="application/vnd.openxmlformats-officedocument.drawingml.diagramStyle+xml"/>
  <Override PartName="/ppt/diagrams/layout4.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8" r:id="rId2"/>
    <p:sldId id="264" r:id="rId3"/>
    <p:sldId id="286" r:id="rId4"/>
    <p:sldId id="266" r:id="rId5"/>
    <p:sldId id="287" r:id="rId6"/>
    <p:sldId id="269" r:id="rId7"/>
    <p:sldId id="270" r:id="rId8"/>
    <p:sldId id="271" r:id="rId9"/>
    <p:sldId id="272" r:id="rId10"/>
    <p:sldId id="273" r:id="rId11"/>
    <p:sldId id="274" r:id="rId12"/>
    <p:sldId id="275" r:id="rId13"/>
    <p:sldId id="277" r:id="rId14"/>
    <p:sldId id="276" r:id="rId15"/>
    <p:sldId id="280" r:id="rId16"/>
    <p:sldId id="282" r:id="rId17"/>
    <p:sldId id="278" r:id="rId18"/>
    <p:sldId id="288" r:id="rId19"/>
    <p:sldId id="279" r:id="rId20"/>
    <p:sldId id="283" r:id="rId21"/>
    <p:sldId id="257" r:id="rId22"/>
    <p:sldId id="258" r:id="rId23"/>
    <p:sldId id="259" r:id="rId24"/>
    <p:sldId id="289" r:id="rId25"/>
    <p:sldId id="260" r:id="rId26"/>
    <p:sldId id="261" r:id="rId27"/>
    <p:sldId id="290" r:id="rId28"/>
    <p:sldId id="262" r:id="rId29"/>
    <p:sldId id="26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4"/>
    <p:restoredTop sz="94580"/>
  </p:normalViewPr>
  <p:slideViewPr>
    <p:cSldViewPr>
      <p:cViewPr>
        <p:scale>
          <a:sx n="84" d="100"/>
          <a:sy n="84" d="100"/>
        </p:scale>
        <p:origin x="-105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1DF62-32ED-42C7-8CC7-D3B095CE4C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2C1ECD-A324-4EBE-8D1C-4EA81D3A174B}">
      <dgm:prSet phldrT="[Text]"/>
      <dgm:spPr>
        <a:solidFill>
          <a:schemeClr val="accent5">
            <a:lumMod val="75000"/>
          </a:schemeClr>
        </a:solidFill>
        <a:ln w="28575"/>
      </dgm:spPr>
      <dgm:t>
        <a:bodyPr/>
        <a:lstStyle/>
        <a:p>
          <a:r>
            <a:rPr lang="en-US" dirty="0"/>
            <a:t>1.Tổng </a:t>
          </a:r>
          <a:r>
            <a:rPr lang="en-US" dirty="0" err="1"/>
            <a:t>quan</a:t>
          </a:r>
          <a:r>
            <a:rPr lang="en-US" dirty="0"/>
            <a:t> </a:t>
          </a:r>
          <a:r>
            <a:rPr lang="en-US" dirty="0" err="1"/>
            <a:t>về</a:t>
          </a:r>
          <a:r>
            <a:rPr lang="en-US" dirty="0"/>
            <a:t> </a:t>
          </a:r>
          <a:r>
            <a:rPr lang="en-US" dirty="0" err="1"/>
            <a:t>đề</a:t>
          </a:r>
          <a:r>
            <a:rPr lang="en-US" dirty="0"/>
            <a:t> </a:t>
          </a:r>
          <a:r>
            <a:rPr lang="en-US" dirty="0" err="1"/>
            <a:t>tài</a:t>
          </a:r>
          <a:endParaRPr lang="en-US" dirty="0"/>
        </a:p>
      </dgm:t>
    </dgm:pt>
    <dgm:pt modelId="{892CA71B-F860-4F29-8383-3DC79FEFF712}" type="parTrans" cxnId="{96131EB1-90B6-4104-A6BD-48CEB20769B8}">
      <dgm:prSet/>
      <dgm:spPr/>
      <dgm:t>
        <a:bodyPr/>
        <a:lstStyle/>
        <a:p>
          <a:endParaRPr lang="en-US"/>
        </a:p>
      </dgm:t>
    </dgm:pt>
    <dgm:pt modelId="{4507F233-AC50-4ECB-B76C-EEE0D6EC5A71}" type="sibTrans" cxnId="{96131EB1-90B6-4104-A6BD-48CEB20769B8}">
      <dgm:prSet/>
      <dgm:spPr/>
      <dgm:t>
        <a:bodyPr/>
        <a:lstStyle/>
        <a:p>
          <a:endParaRPr lang="en-US"/>
        </a:p>
      </dgm:t>
    </dgm:pt>
    <dgm:pt modelId="{46FD4DD5-26C1-450B-AF04-FC838F7287FF}">
      <dgm:prSet phldrT="[Text]"/>
      <dgm:spPr>
        <a:solidFill>
          <a:schemeClr val="bg1"/>
        </a:solidFill>
        <a:ln w="28575"/>
      </dgm:spPr>
      <dgm:t>
        <a:bodyPr/>
        <a:lstStyle/>
        <a:p>
          <a:r>
            <a:rPr lang="en-US" dirty="0">
              <a:solidFill>
                <a:schemeClr val="tx1"/>
              </a:solidFill>
            </a:rPr>
            <a:t>5.Kết </a:t>
          </a:r>
          <a:r>
            <a:rPr lang="en-US" dirty="0" err="1">
              <a:solidFill>
                <a:schemeClr val="tx1"/>
              </a:solidFill>
            </a:rPr>
            <a:t>luận</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hướng</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endParaRPr lang="en-US" dirty="0">
            <a:solidFill>
              <a:schemeClr val="tx1"/>
            </a:solidFill>
          </a:endParaRPr>
        </a:p>
      </dgm:t>
    </dgm:pt>
    <dgm:pt modelId="{468ABACD-777F-46D7-A11F-8482DF34F0AA}" type="parTrans" cxnId="{0FA84D0A-15FD-4ADA-9A17-1533D142F4E8}">
      <dgm:prSet/>
      <dgm:spPr/>
      <dgm:t>
        <a:bodyPr/>
        <a:lstStyle/>
        <a:p>
          <a:endParaRPr lang="en-US"/>
        </a:p>
      </dgm:t>
    </dgm:pt>
    <dgm:pt modelId="{B5A55D82-D579-4DC0-934A-158CB51C63FB}" type="sibTrans" cxnId="{0FA84D0A-15FD-4ADA-9A17-1533D142F4E8}">
      <dgm:prSet/>
      <dgm:spPr/>
      <dgm:t>
        <a:bodyPr/>
        <a:lstStyle/>
        <a:p>
          <a:endParaRPr lang="en-US"/>
        </a:p>
      </dgm:t>
    </dgm:pt>
    <dgm:pt modelId="{2724B30A-3AB6-4E1C-B2E4-A4C959F292FE}">
      <dgm:prSet/>
      <dgm:spPr>
        <a:solidFill>
          <a:schemeClr val="bg1"/>
        </a:solidFill>
        <a:ln w="28575"/>
      </dgm:spPr>
      <dgm:t>
        <a:bodyPr/>
        <a:lstStyle/>
        <a:p>
          <a:r>
            <a:rPr lang="en-US" dirty="0">
              <a:solidFill>
                <a:schemeClr val="tx1"/>
              </a:solidFill>
            </a:rPr>
            <a:t>3.Tổ </a:t>
          </a:r>
          <a:r>
            <a:rPr lang="en-US" dirty="0" err="1">
              <a:solidFill>
                <a:schemeClr val="tx1"/>
              </a:solidFill>
            </a:rPr>
            <a:t>chức</a:t>
          </a:r>
          <a:r>
            <a:rPr lang="en-US" dirty="0">
              <a:solidFill>
                <a:schemeClr val="tx1"/>
              </a:solidFill>
            </a:rPr>
            <a:t> </a:t>
          </a:r>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toán</a:t>
          </a:r>
          <a:endParaRPr lang="en-US" dirty="0">
            <a:solidFill>
              <a:schemeClr val="tx1"/>
            </a:solidFill>
          </a:endParaRPr>
        </a:p>
      </dgm:t>
    </dgm:pt>
    <dgm:pt modelId="{B507A8E4-3EE2-46C6-93CB-5482D91F31E8}" type="parTrans" cxnId="{72890907-F946-450D-B3BD-736454B013FA}">
      <dgm:prSet/>
      <dgm:spPr/>
      <dgm:t>
        <a:bodyPr/>
        <a:lstStyle/>
        <a:p>
          <a:endParaRPr lang="en-US"/>
        </a:p>
      </dgm:t>
    </dgm:pt>
    <dgm:pt modelId="{5FA72ADF-B3AC-47C2-9CBB-8F81787AF20A}" type="sibTrans" cxnId="{72890907-F946-450D-B3BD-736454B013FA}">
      <dgm:prSet/>
      <dgm:spPr/>
      <dgm:t>
        <a:bodyPr/>
        <a:lstStyle/>
        <a:p>
          <a:endParaRPr lang="en-US"/>
        </a:p>
      </dgm:t>
    </dgm:pt>
    <dgm:pt modelId="{D88C0875-1D74-4B6B-9089-8275ECBE7C3C}">
      <dgm:prSet/>
      <dgm:spPr>
        <a:solidFill>
          <a:schemeClr val="bg1"/>
        </a:solidFill>
        <a:ln w="28575"/>
      </dgm:spPr>
      <dgm:t>
        <a:bodyPr/>
        <a:lstStyle/>
        <a:p>
          <a:r>
            <a:rPr lang="en-US" dirty="0">
              <a:solidFill>
                <a:schemeClr val="tx1"/>
              </a:solidFill>
            </a:rPr>
            <a:t>4.Kết </a:t>
          </a:r>
          <a:r>
            <a:rPr lang="en-US" dirty="0" err="1">
              <a:solidFill>
                <a:schemeClr val="tx1"/>
              </a:solidFill>
            </a:rPr>
            <a:t>quả</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nghiệm</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đánh</a:t>
          </a:r>
          <a:r>
            <a:rPr lang="en-US" dirty="0">
              <a:solidFill>
                <a:schemeClr val="tx1"/>
              </a:solidFill>
            </a:rPr>
            <a:t> </a:t>
          </a:r>
          <a:r>
            <a:rPr lang="en-US" dirty="0" err="1">
              <a:solidFill>
                <a:schemeClr val="tx1"/>
              </a:solidFill>
            </a:rPr>
            <a:t>giá</a:t>
          </a:r>
          <a:endParaRPr lang="en-US" dirty="0">
            <a:solidFill>
              <a:schemeClr val="tx1"/>
            </a:solidFill>
          </a:endParaRPr>
        </a:p>
      </dgm:t>
    </dgm:pt>
    <dgm:pt modelId="{1B016C05-02DC-4EBF-8F38-D3A3F5324CCA}" type="parTrans" cxnId="{A3449FE7-07B7-4173-A7E5-2742F237AA02}">
      <dgm:prSet/>
      <dgm:spPr/>
      <dgm:t>
        <a:bodyPr/>
        <a:lstStyle/>
        <a:p>
          <a:endParaRPr lang="en-US"/>
        </a:p>
      </dgm:t>
    </dgm:pt>
    <dgm:pt modelId="{F4716239-1B76-4F3A-9AA1-C546EDCD9C41}" type="sibTrans" cxnId="{A3449FE7-07B7-4173-A7E5-2742F237AA02}">
      <dgm:prSet/>
      <dgm:spPr/>
      <dgm:t>
        <a:bodyPr/>
        <a:lstStyle/>
        <a:p>
          <a:endParaRPr lang="en-US"/>
        </a:p>
      </dgm:t>
    </dgm:pt>
    <dgm:pt modelId="{C94ED2C4-0177-4230-802A-4DAF3F7856C5}">
      <dgm:prSet/>
      <dgm:spPr>
        <a:solidFill>
          <a:schemeClr val="bg1"/>
        </a:solidFill>
        <a:ln w="31750"/>
      </dgm:spPr>
      <dgm:t>
        <a:bodyPr/>
        <a:lstStyle/>
        <a:p>
          <a:r>
            <a:rPr lang="en-US" dirty="0">
              <a:solidFill>
                <a:schemeClr val="tx1"/>
              </a:solidFill>
            </a:rPr>
            <a:t>2.Cơ </a:t>
          </a:r>
          <a:r>
            <a:rPr lang="en-US" dirty="0" err="1">
              <a:solidFill>
                <a:schemeClr val="tx1"/>
              </a:solidFill>
            </a:rPr>
            <a:t>sở</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thuyết</a:t>
          </a:r>
          <a:endParaRPr lang="en-US" dirty="0">
            <a:solidFill>
              <a:schemeClr val="bg1"/>
            </a:solidFill>
          </a:endParaRPr>
        </a:p>
      </dgm:t>
    </dgm:pt>
    <dgm:pt modelId="{5E8D54CC-FF30-4A1E-8A0C-324869998852}" type="parTrans" cxnId="{CA8D4D11-7C21-4357-B414-5662872E8FB0}">
      <dgm:prSet/>
      <dgm:spPr/>
      <dgm:t>
        <a:bodyPr/>
        <a:lstStyle/>
        <a:p>
          <a:endParaRPr lang="en-US"/>
        </a:p>
      </dgm:t>
    </dgm:pt>
    <dgm:pt modelId="{F51AB268-10E0-42C0-89F6-D8A89A2EFC70}" type="sibTrans" cxnId="{CA8D4D11-7C21-4357-B414-5662872E8FB0}">
      <dgm:prSet/>
      <dgm:spPr/>
      <dgm:t>
        <a:bodyPr/>
        <a:lstStyle/>
        <a:p>
          <a:endParaRPr lang="en-US"/>
        </a:p>
      </dgm:t>
    </dgm:pt>
    <dgm:pt modelId="{A6FC878B-8046-4CA2-B668-E1E9BB97CA67}" type="pres">
      <dgm:prSet presAssocID="{B681DF62-32ED-42C7-8CC7-D3B095CE4C50}" presName="linear" presStyleCnt="0">
        <dgm:presLayoutVars>
          <dgm:animLvl val="lvl"/>
          <dgm:resizeHandles val="exact"/>
        </dgm:presLayoutVars>
      </dgm:prSet>
      <dgm:spPr/>
      <dgm:t>
        <a:bodyPr/>
        <a:lstStyle/>
        <a:p>
          <a:endParaRPr lang="en-US"/>
        </a:p>
      </dgm:t>
    </dgm:pt>
    <dgm:pt modelId="{5E3D41E8-F9AD-4180-8DC8-3BD51D26B4B1}" type="pres">
      <dgm:prSet presAssocID="{222C1ECD-A324-4EBE-8D1C-4EA81D3A174B}" presName="parentText" presStyleLbl="node1" presStyleIdx="0" presStyleCnt="5" custLinFactY="-68675" custLinFactNeighborY="-100000">
        <dgm:presLayoutVars>
          <dgm:chMax val="0"/>
          <dgm:bulletEnabled val="1"/>
        </dgm:presLayoutVars>
      </dgm:prSet>
      <dgm:spPr/>
      <dgm:t>
        <a:bodyPr/>
        <a:lstStyle/>
        <a:p>
          <a:endParaRPr lang="en-US"/>
        </a:p>
      </dgm:t>
    </dgm:pt>
    <dgm:pt modelId="{396C89D1-A496-481B-81BE-3B654F8F9D04}" type="pres">
      <dgm:prSet presAssocID="{4507F233-AC50-4ECB-B76C-EEE0D6EC5A71}" presName="spacer" presStyleCnt="0"/>
      <dgm:spPr/>
    </dgm:pt>
    <dgm:pt modelId="{2D057DC1-C660-41B3-8FE4-EF61E1E131FE}" type="pres">
      <dgm:prSet presAssocID="{C94ED2C4-0177-4230-802A-4DAF3F7856C5}" presName="parentText" presStyleLbl="node1" presStyleIdx="1" presStyleCnt="5" custLinFactY="-30572" custLinFactNeighborY="-100000">
        <dgm:presLayoutVars>
          <dgm:chMax val="0"/>
          <dgm:bulletEnabled val="1"/>
        </dgm:presLayoutVars>
      </dgm:prSet>
      <dgm:spPr/>
      <dgm:t>
        <a:bodyPr/>
        <a:lstStyle/>
        <a:p>
          <a:endParaRPr lang="en-US"/>
        </a:p>
      </dgm:t>
    </dgm:pt>
    <dgm:pt modelId="{70DD8EB9-5F60-4052-A14C-45F966F4D471}" type="pres">
      <dgm:prSet presAssocID="{F51AB268-10E0-42C0-89F6-D8A89A2EFC70}" presName="spacer" presStyleCnt="0"/>
      <dgm:spPr/>
    </dgm:pt>
    <dgm:pt modelId="{700AA001-BF5A-465D-9726-9CD537CE2B8A}" type="pres">
      <dgm:prSet presAssocID="{2724B30A-3AB6-4E1C-B2E4-A4C959F292FE}" presName="parentText" presStyleLbl="node1" presStyleIdx="2" presStyleCnt="5" custLinFactY="-12484" custLinFactNeighborY="-100000">
        <dgm:presLayoutVars>
          <dgm:chMax val="0"/>
          <dgm:bulletEnabled val="1"/>
        </dgm:presLayoutVars>
      </dgm:prSet>
      <dgm:spPr/>
      <dgm:t>
        <a:bodyPr/>
        <a:lstStyle/>
        <a:p>
          <a:endParaRPr lang="en-US"/>
        </a:p>
      </dgm:t>
    </dgm:pt>
    <dgm:pt modelId="{453E61C3-8DA1-47B4-A1D4-72EDC8E37369}" type="pres">
      <dgm:prSet presAssocID="{5FA72ADF-B3AC-47C2-9CBB-8F81787AF20A}" presName="spacer" presStyleCnt="0"/>
      <dgm:spPr/>
    </dgm:pt>
    <dgm:pt modelId="{CA6CF778-557F-4A6B-9F8B-CA0B00A8A26B}" type="pres">
      <dgm:prSet presAssocID="{D88C0875-1D74-4B6B-9089-8275ECBE7C3C}" presName="parentText" presStyleLbl="node1" presStyleIdx="3" presStyleCnt="5" custLinFactNeighborY="-53328">
        <dgm:presLayoutVars>
          <dgm:chMax val="0"/>
          <dgm:bulletEnabled val="1"/>
        </dgm:presLayoutVars>
      </dgm:prSet>
      <dgm:spPr/>
      <dgm:t>
        <a:bodyPr/>
        <a:lstStyle/>
        <a:p>
          <a:endParaRPr lang="en-US"/>
        </a:p>
      </dgm:t>
    </dgm:pt>
    <dgm:pt modelId="{292CCC55-E402-4668-B313-DAD3AF39A6B6}" type="pres">
      <dgm:prSet presAssocID="{F4716239-1B76-4F3A-9AA1-C546EDCD9C41}" presName="spacer" presStyleCnt="0"/>
      <dgm:spPr/>
    </dgm:pt>
    <dgm:pt modelId="{61D6B590-3EA5-4B68-9206-CD561C07C7D0}" type="pres">
      <dgm:prSet presAssocID="{46FD4DD5-26C1-450B-AF04-FC838F7287FF}" presName="parentText" presStyleLbl="node1" presStyleIdx="4" presStyleCnt="5" custLinFactNeighborX="18" custLinFactNeighborY="97314">
        <dgm:presLayoutVars>
          <dgm:chMax val="0"/>
          <dgm:bulletEnabled val="1"/>
        </dgm:presLayoutVars>
      </dgm:prSet>
      <dgm:spPr/>
      <dgm:t>
        <a:bodyPr/>
        <a:lstStyle/>
        <a:p>
          <a:endParaRPr lang="en-US"/>
        </a:p>
      </dgm:t>
    </dgm:pt>
  </dgm:ptLst>
  <dgm:cxnLst>
    <dgm:cxn modelId="{B5C2AFFC-31A5-40B6-93E8-7D48CE5608B9}" type="presOf" srcId="{222C1ECD-A324-4EBE-8D1C-4EA81D3A174B}" destId="{5E3D41E8-F9AD-4180-8DC8-3BD51D26B4B1}" srcOrd="0" destOrd="0" presId="urn:microsoft.com/office/officeart/2005/8/layout/vList2"/>
    <dgm:cxn modelId="{3C30B4E4-238A-4DB3-BF64-65F0FD45F3B8}" type="presOf" srcId="{B681DF62-32ED-42C7-8CC7-D3B095CE4C50}" destId="{A6FC878B-8046-4CA2-B668-E1E9BB97CA67}" srcOrd="0" destOrd="0" presId="urn:microsoft.com/office/officeart/2005/8/layout/vList2"/>
    <dgm:cxn modelId="{72890907-F946-450D-B3BD-736454B013FA}" srcId="{B681DF62-32ED-42C7-8CC7-D3B095CE4C50}" destId="{2724B30A-3AB6-4E1C-B2E4-A4C959F292FE}" srcOrd="2" destOrd="0" parTransId="{B507A8E4-3EE2-46C6-93CB-5482D91F31E8}" sibTransId="{5FA72ADF-B3AC-47C2-9CBB-8F81787AF20A}"/>
    <dgm:cxn modelId="{0A3DA304-AE90-4406-891D-64D85B37DFEC}" type="presOf" srcId="{46FD4DD5-26C1-450B-AF04-FC838F7287FF}" destId="{61D6B590-3EA5-4B68-9206-CD561C07C7D0}" srcOrd="0" destOrd="0" presId="urn:microsoft.com/office/officeart/2005/8/layout/vList2"/>
    <dgm:cxn modelId="{CA8D4D11-7C21-4357-B414-5662872E8FB0}" srcId="{B681DF62-32ED-42C7-8CC7-D3B095CE4C50}" destId="{C94ED2C4-0177-4230-802A-4DAF3F7856C5}" srcOrd="1" destOrd="0" parTransId="{5E8D54CC-FF30-4A1E-8A0C-324869998852}" sibTransId="{F51AB268-10E0-42C0-89F6-D8A89A2EFC70}"/>
    <dgm:cxn modelId="{0FA84D0A-15FD-4ADA-9A17-1533D142F4E8}" srcId="{B681DF62-32ED-42C7-8CC7-D3B095CE4C50}" destId="{46FD4DD5-26C1-450B-AF04-FC838F7287FF}" srcOrd="4" destOrd="0" parTransId="{468ABACD-777F-46D7-A11F-8482DF34F0AA}" sibTransId="{B5A55D82-D579-4DC0-934A-158CB51C63FB}"/>
    <dgm:cxn modelId="{96131EB1-90B6-4104-A6BD-48CEB20769B8}" srcId="{B681DF62-32ED-42C7-8CC7-D3B095CE4C50}" destId="{222C1ECD-A324-4EBE-8D1C-4EA81D3A174B}" srcOrd="0" destOrd="0" parTransId="{892CA71B-F860-4F29-8383-3DC79FEFF712}" sibTransId="{4507F233-AC50-4ECB-B76C-EEE0D6EC5A71}"/>
    <dgm:cxn modelId="{5CB48E71-E5CB-4548-8FF8-55184630617B}" type="presOf" srcId="{2724B30A-3AB6-4E1C-B2E4-A4C959F292FE}" destId="{700AA001-BF5A-465D-9726-9CD537CE2B8A}" srcOrd="0" destOrd="0" presId="urn:microsoft.com/office/officeart/2005/8/layout/vList2"/>
    <dgm:cxn modelId="{0B92BF88-A433-41AF-ADD0-A34D22255FBB}" type="presOf" srcId="{D88C0875-1D74-4B6B-9089-8275ECBE7C3C}" destId="{CA6CF778-557F-4A6B-9F8B-CA0B00A8A26B}" srcOrd="0" destOrd="0" presId="urn:microsoft.com/office/officeart/2005/8/layout/vList2"/>
    <dgm:cxn modelId="{7AB52AA3-B318-4A59-AEEC-0F8F2132E8CF}" type="presOf" srcId="{C94ED2C4-0177-4230-802A-4DAF3F7856C5}" destId="{2D057DC1-C660-41B3-8FE4-EF61E1E131FE}" srcOrd="0" destOrd="0" presId="urn:microsoft.com/office/officeart/2005/8/layout/vList2"/>
    <dgm:cxn modelId="{A3449FE7-07B7-4173-A7E5-2742F237AA02}" srcId="{B681DF62-32ED-42C7-8CC7-D3B095CE4C50}" destId="{D88C0875-1D74-4B6B-9089-8275ECBE7C3C}" srcOrd="3" destOrd="0" parTransId="{1B016C05-02DC-4EBF-8F38-D3A3F5324CCA}" sibTransId="{F4716239-1B76-4F3A-9AA1-C546EDCD9C41}"/>
    <dgm:cxn modelId="{711D44B6-5CDC-4BAB-A291-183623B1B3B6}" type="presParOf" srcId="{A6FC878B-8046-4CA2-B668-E1E9BB97CA67}" destId="{5E3D41E8-F9AD-4180-8DC8-3BD51D26B4B1}" srcOrd="0" destOrd="0" presId="urn:microsoft.com/office/officeart/2005/8/layout/vList2"/>
    <dgm:cxn modelId="{459055AE-D6DF-47F0-B6E1-374E421D118A}" type="presParOf" srcId="{A6FC878B-8046-4CA2-B668-E1E9BB97CA67}" destId="{396C89D1-A496-481B-81BE-3B654F8F9D04}" srcOrd="1" destOrd="0" presId="urn:microsoft.com/office/officeart/2005/8/layout/vList2"/>
    <dgm:cxn modelId="{17DB7BF0-C289-4FAD-9408-E73F0003E9C8}" type="presParOf" srcId="{A6FC878B-8046-4CA2-B668-E1E9BB97CA67}" destId="{2D057DC1-C660-41B3-8FE4-EF61E1E131FE}" srcOrd="2" destOrd="0" presId="urn:microsoft.com/office/officeart/2005/8/layout/vList2"/>
    <dgm:cxn modelId="{17448A76-C248-44F9-A9C6-17C2716339CF}" type="presParOf" srcId="{A6FC878B-8046-4CA2-B668-E1E9BB97CA67}" destId="{70DD8EB9-5F60-4052-A14C-45F966F4D471}" srcOrd="3" destOrd="0" presId="urn:microsoft.com/office/officeart/2005/8/layout/vList2"/>
    <dgm:cxn modelId="{ED73AF5B-B24D-4787-89D8-A093E2EDF637}" type="presParOf" srcId="{A6FC878B-8046-4CA2-B668-E1E9BB97CA67}" destId="{700AA001-BF5A-465D-9726-9CD537CE2B8A}" srcOrd="4" destOrd="0" presId="urn:microsoft.com/office/officeart/2005/8/layout/vList2"/>
    <dgm:cxn modelId="{72EC3B0F-0723-4D19-86B7-65C712BE58B1}" type="presParOf" srcId="{A6FC878B-8046-4CA2-B668-E1E9BB97CA67}" destId="{453E61C3-8DA1-47B4-A1D4-72EDC8E37369}" srcOrd="5" destOrd="0" presId="urn:microsoft.com/office/officeart/2005/8/layout/vList2"/>
    <dgm:cxn modelId="{07D233B8-BDE8-4FB0-B485-D0B6694D8EC9}" type="presParOf" srcId="{A6FC878B-8046-4CA2-B668-E1E9BB97CA67}" destId="{CA6CF778-557F-4A6B-9F8B-CA0B00A8A26B}" srcOrd="6" destOrd="0" presId="urn:microsoft.com/office/officeart/2005/8/layout/vList2"/>
    <dgm:cxn modelId="{E7F474E6-085B-4636-B561-A51113ACAA0D}" type="presParOf" srcId="{A6FC878B-8046-4CA2-B668-E1E9BB97CA67}" destId="{292CCC55-E402-4668-B313-DAD3AF39A6B6}" srcOrd="7" destOrd="0" presId="urn:microsoft.com/office/officeart/2005/8/layout/vList2"/>
    <dgm:cxn modelId="{D1181CA4-F79D-425E-AE5C-812FB1096E7F}" type="presParOf" srcId="{A6FC878B-8046-4CA2-B668-E1E9BB97CA67}" destId="{61D6B590-3EA5-4B68-9206-CD561C07C7D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81DF62-32ED-42C7-8CC7-D3B095CE4C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2C1ECD-A324-4EBE-8D1C-4EA81D3A174B}">
      <dgm:prSet phldrT="[Text]"/>
      <dgm:spPr>
        <a:solidFill>
          <a:schemeClr val="bg1"/>
        </a:solidFill>
        <a:ln w="28575"/>
      </dgm:spPr>
      <dgm:t>
        <a:bodyPr/>
        <a:lstStyle/>
        <a:p>
          <a:r>
            <a:rPr lang="en-US" dirty="0">
              <a:solidFill>
                <a:schemeClr val="tx1"/>
              </a:solidFill>
            </a:rPr>
            <a:t>1.Tổng </a:t>
          </a:r>
          <a:r>
            <a:rPr lang="en-US" dirty="0" err="1">
              <a:solidFill>
                <a:schemeClr val="tx1"/>
              </a:solidFill>
            </a:rPr>
            <a:t>quan</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tài</a:t>
          </a:r>
          <a:endParaRPr lang="en-US" dirty="0">
            <a:solidFill>
              <a:schemeClr val="tx1"/>
            </a:solidFill>
          </a:endParaRPr>
        </a:p>
      </dgm:t>
    </dgm:pt>
    <dgm:pt modelId="{892CA71B-F860-4F29-8383-3DC79FEFF712}" type="parTrans" cxnId="{96131EB1-90B6-4104-A6BD-48CEB20769B8}">
      <dgm:prSet/>
      <dgm:spPr/>
      <dgm:t>
        <a:bodyPr/>
        <a:lstStyle/>
        <a:p>
          <a:endParaRPr lang="en-US"/>
        </a:p>
      </dgm:t>
    </dgm:pt>
    <dgm:pt modelId="{4507F233-AC50-4ECB-B76C-EEE0D6EC5A71}" type="sibTrans" cxnId="{96131EB1-90B6-4104-A6BD-48CEB20769B8}">
      <dgm:prSet/>
      <dgm:spPr/>
      <dgm:t>
        <a:bodyPr/>
        <a:lstStyle/>
        <a:p>
          <a:endParaRPr lang="en-US"/>
        </a:p>
      </dgm:t>
    </dgm:pt>
    <dgm:pt modelId="{46FD4DD5-26C1-450B-AF04-FC838F7287FF}">
      <dgm:prSet phldrT="[Text]"/>
      <dgm:spPr>
        <a:solidFill>
          <a:schemeClr val="bg1"/>
        </a:solidFill>
        <a:ln w="28575"/>
      </dgm:spPr>
      <dgm:t>
        <a:bodyPr/>
        <a:lstStyle/>
        <a:p>
          <a:r>
            <a:rPr lang="en-US" dirty="0">
              <a:solidFill>
                <a:schemeClr val="tx1"/>
              </a:solidFill>
            </a:rPr>
            <a:t>5.Kết </a:t>
          </a:r>
          <a:r>
            <a:rPr lang="en-US" dirty="0" err="1">
              <a:solidFill>
                <a:schemeClr val="tx1"/>
              </a:solidFill>
            </a:rPr>
            <a:t>luận</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hướng</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endParaRPr lang="en-US" dirty="0">
            <a:solidFill>
              <a:schemeClr val="tx1"/>
            </a:solidFill>
          </a:endParaRPr>
        </a:p>
      </dgm:t>
    </dgm:pt>
    <dgm:pt modelId="{468ABACD-777F-46D7-A11F-8482DF34F0AA}" type="parTrans" cxnId="{0FA84D0A-15FD-4ADA-9A17-1533D142F4E8}">
      <dgm:prSet/>
      <dgm:spPr/>
      <dgm:t>
        <a:bodyPr/>
        <a:lstStyle/>
        <a:p>
          <a:endParaRPr lang="en-US"/>
        </a:p>
      </dgm:t>
    </dgm:pt>
    <dgm:pt modelId="{B5A55D82-D579-4DC0-934A-158CB51C63FB}" type="sibTrans" cxnId="{0FA84D0A-15FD-4ADA-9A17-1533D142F4E8}">
      <dgm:prSet/>
      <dgm:spPr/>
      <dgm:t>
        <a:bodyPr/>
        <a:lstStyle/>
        <a:p>
          <a:endParaRPr lang="en-US"/>
        </a:p>
      </dgm:t>
    </dgm:pt>
    <dgm:pt modelId="{2724B30A-3AB6-4E1C-B2E4-A4C959F292FE}">
      <dgm:prSet/>
      <dgm:spPr>
        <a:solidFill>
          <a:schemeClr val="bg1"/>
        </a:solidFill>
        <a:ln w="28575"/>
      </dgm:spPr>
      <dgm:t>
        <a:bodyPr/>
        <a:lstStyle/>
        <a:p>
          <a:r>
            <a:rPr lang="en-US" dirty="0">
              <a:solidFill>
                <a:schemeClr val="tx1"/>
              </a:solidFill>
            </a:rPr>
            <a:t>3.Tổ </a:t>
          </a:r>
          <a:r>
            <a:rPr lang="en-US" dirty="0" err="1">
              <a:solidFill>
                <a:schemeClr val="tx1"/>
              </a:solidFill>
            </a:rPr>
            <a:t>chức</a:t>
          </a:r>
          <a:r>
            <a:rPr lang="en-US" dirty="0">
              <a:solidFill>
                <a:schemeClr val="tx1"/>
              </a:solidFill>
            </a:rPr>
            <a:t> </a:t>
          </a:r>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toán</a:t>
          </a:r>
          <a:endParaRPr lang="en-US" dirty="0">
            <a:solidFill>
              <a:schemeClr val="tx1"/>
            </a:solidFill>
          </a:endParaRPr>
        </a:p>
      </dgm:t>
    </dgm:pt>
    <dgm:pt modelId="{B507A8E4-3EE2-46C6-93CB-5482D91F31E8}" type="parTrans" cxnId="{72890907-F946-450D-B3BD-736454B013FA}">
      <dgm:prSet/>
      <dgm:spPr/>
      <dgm:t>
        <a:bodyPr/>
        <a:lstStyle/>
        <a:p>
          <a:endParaRPr lang="en-US"/>
        </a:p>
      </dgm:t>
    </dgm:pt>
    <dgm:pt modelId="{5FA72ADF-B3AC-47C2-9CBB-8F81787AF20A}" type="sibTrans" cxnId="{72890907-F946-450D-B3BD-736454B013FA}">
      <dgm:prSet/>
      <dgm:spPr/>
      <dgm:t>
        <a:bodyPr/>
        <a:lstStyle/>
        <a:p>
          <a:endParaRPr lang="en-US"/>
        </a:p>
      </dgm:t>
    </dgm:pt>
    <dgm:pt modelId="{D88C0875-1D74-4B6B-9089-8275ECBE7C3C}">
      <dgm:prSet/>
      <dgm:spPr>
        <a:solidFill>
          <a:schemeClr val="bg1"/>
        </a:solidFill>
        <a:ln w="28575"/>
      </dgm:spPr>
      <dgm:t>
        <a:bodyPr/>
        <a:lstStyle/>
        <a:p>
          <a:r>
            <a:rPr lang="en-US" dirty="0">
              <a:solidFill>
                <a:schemeClr val="tx1"/>
              </a:solidFill>
            </a:rPr>
            <a:t>4.Kết </a:t>
          </a:r>
          <a:r>
            <a:rPr lang="en-US" dirty="0" err="1">
              <a:solidFill>
                <a:schemeClr val="tx1"/>
              </a:solidFill>
            </a:rPr>
            <a:t>quả</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nghiệm</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đánh</a:t>
          </a:r>
          <a:r>
            <a:rPr lang="en-US" dirty="0">
              <a:solidFill>
                <a:schemeClr val="tx1"/>
              </a:solidFill>
            </a:rPr>
            <a:t> </a:t>
          </a:r>
          <a:r>
            <a:rPr lang="en-US" dirty="0" err="1">
              <a:solidFill>
                <a:schemeClr val="tx1"/>
              </a:solidFill>
            </a:rPr>
            <a:t>giá</a:t>
          </a:r>
          <a:endParaRPr lang="en-US" dirty="0">
            <a:solidFill>
              <a:schemeClr val="tx1"/>
            </a:solidFill>
          </a:endParaRPr>
        </a:p>
      </dgm:t>
    </dgm:pt>
    <dgm:pt modelId="{1B016C05-02DC-4EBF-8F38-D3A3F5324CCA}" type="parTrans" cxnId="{A3449FE7-07B7-4173-A7E5-2742F237AA02}">
      <dgm:prSet/>
      <dgm:spPr/>
      <dgm:t>
        <a:bodyPr/>
        <a:lstStyle/>
        <a:p>
          <a:endParaRPr lang="en-US"/>
        </a:p>
      </dgm:t>
    </dgm:pt>
    <dgm:pt modelId="{F4716239-1B76-4F3A-9AA1-C546EDCD9C41}" type="sibTrans" cxnId="{A3449FE7-07B7-4173-A7E5-2742F237AA02}">
      <dgm:prSet/>
      <dgm:spPr/>
      <dgm:t>
        <a:bodyPr/>
        <a:lstStyle/>
        <a:p>
          <a:endParaRPr lang="en-US"/>
        </a:p>
      </dgm:t>
    </dgm:pt>
    <dgm:pt modelId="{C94ED2C4-0177-4230-802A-4DAF3F7856C5}">
      <dgm:prSet/>
      <dgm:spPr>
        <a:solidFill>
          <a:schemeClr val="accent5">
            <a:lumMod val="75000"/>
          </a:schemeClr>
        </a:solidFill>
        <a:ln w="31750"/>
      </dgm:spPr>
      <dgm:t>
        <a:bodyPr/>
        <a:lstStyle/>
        <a:p>
          <a:r>
            <a:rPr lang="en-US" dirty="0">
              <a:solidFill>
                <a:schemeClr val="bg1"/>
              </a:solidFill>
            </a:rPr>
            <a:t>2.Cơ </a:t>
          </a:r>
          <a:r>
            <a:rPr lang="en-US" dirty="0" err="1">
              <a:solidFill>
                <a:schemeClr val="bg1"/>
              </a:solidFill>
            </a:rPr>
            <a:t>sở</a:t>
          </a:r>
          <a:r>
            <a:rPr lang="en-US" dirty="0">
              <a:solidFill>
                <a:schemeClr val="bg1"/>
              </a:solidFill>
            </a:rPr>
            <a:t> </a:t>
          </a:r>
          <a:r>
            <a:rPr lang="en-US" dirty="0" err="1">
              <a:solidFill>
                <a:schemeClr val="bg1"/>
              </a:solidFill>
            </a:rPr>
            <a:t>lý</a:t>
          </a:r>
          <a:r>
            <a:rPr lang="en-US" dirty="0">
              <a:solidFill>
                <a:schemeClr val="bg1"/>
              </a:solidFill>
            </a:rPr>
            <a:t> </a:t>
          </a:r>
          <a:r>
            <a:rPr lang="en-US" dirty="0" err="1">
              <a:solidFill>
                <a:schemeClr val="bg1"/>
              </a:solidFill>
            </a:rPr>
            <a:t>thuyết</a:t>
          </a:r>
          <a:endParaRPr lang="en-US" dirty="0">
            <a:solidFill>
              <a:schemeClr val="bg1"/>
            </a:solidFill>
          </a:endParaRPr>
        </a:p>
      </dgm:t>
    </dgm:pt>
    <dgm:pt modelId="{5E8D54CC-FF30-4A1E-8A0C-324869998852}" type="parTrans" cxnId="{CA8D4D11-7C21-4357-B414-5662872E8FB0}">
      <dgm:prSet/>
      <dgm:spPr/>
      <dgm:t>
        <a:bodyPr/>
        <a:lstStyle/>
        <a:p>
          <a:endParaRPr lang="en-US"/>
        </a:p>
      </dgm:t>
    </dgm:pt>
    <dgm:pt modelId="{F51AB268-10E0-42C0-89F6-D8A89A2EFC70}" type="sibTrans" cxnId="{CA8D4D11-7C21-4357-B414-5662872E8FB0}">
      <dgm:prSet/>
      <dgm:spPr/>
      <dgm:t>
        <a:bodyPr/>
        <a:lstStyle/>
        <a:p>
          <a:endParaRPr lang="en-US"/>
        </a:p>
      </dgm:t>
    </dgm:pt>
    <dgm:pt modelId="{A6FC878B-8046-4CA2-B668-E1E9BB97CA67}" type="pres">
      <dgm:prSet presAssocID="{B681DF62-32ED-42C7-8CC7-D3B095CE4C50}" presName="linear" presStyleCnt="0">
        <dgm:presLayoutVars>
          <dgm:animLvl val="lvl"/>
          <dgm:resizeHandles val="exact"/>
        </dgm:presLayoutVars>
      </dgm:prSet>
      <dgm:spPr/>
      <dgm:t>
        <a:bodyPr/>
        <a:lstStyle/>
        <a:p>
          <a:endParaRPr lang="en-US"/>
        </a:p>
      </dgm:t>
    </dgm:pt>
    <dgm:pt modelId="{5E3D41E8-F9AD-4180-8DC8-3BD51D26B4B1}" type="pres">
      <dgm:prSet presAssocID="{222C1ECD-A324-4EBE-8D1C-4EA81D3A174B}" presName="parentText" presStyleLbl="node1" presStyleIdx="0" presStyleCnt="5" custLinFactNeighborX="4861" custLinFactNeighborY="-70167">
        <dgm:presLayoutVars>
          <dgm:chMax val="0"/>
          <dgm:bulletEnabled val="1"/>
        </dgm:presLayoutVars>
      </dgm:prSet>
      <dgm:spPr/>
      <dgm:t>
        <a:bodyPr/>
        <a:lstStyle/>
        <a:p>
          <a:endParaRPr lang="en-US"/>
        </a:p>
      </dgm:t>
    </dgm:pt>
    <dgm:pt modelId="{396C89D1-A496-481B-81BE-3B654F8F9D04}" type="pres">
      <dgm:prSet presAssocID="{4507F233-AC50-4ECB-B76C-EEE0D6EC5A71}" presName="spacer" presStyleCnt="0"/>
      <dgm:spPr/>
    </dgm:pt>
    <dgm:pt modelId="{2D057DC1-C660-41B3-8FE4-EF61E1E131FE}" type="pres">
      <dgm:prSet presAssocID="{C94ED2C4-0177-4230-802A-4DAF3F7856C5}" presName="parentText" presStyleLbl="node1" presStyleIdx="1" presStyleCnt="5" custLinFactNeighborX="-809" custLinFactNeighborY="34030">
        <dgm:presLayoutVars>
          <dgm:chMax val="0"/>
          <dgm:bulletEnabled val="1"/>
        </dgm:presLayoutVars>
      </dgm:prSet>
      <dgm:spPr/>
      <dgm:t>
        <a:bodyPr/>
        <a:lstStyle/>
        <a:p>
          <a:endParaRPr lang="en-US"/>
        </a:p>
      </dgm:t>
    </dgm:pt>
    <dgm:pt modelId="{70DD8EB9-5F60-4052-A14C-45F966F4D471}" type="pres">
      <dgm:prSet presAssocID="{F51AB268-10E0-42C0-89F6-D8A89A2EFC70}" presName="spacer" presStyleCnt="0"/>
      <dgm:spPr/>
    </dgm:pt>
    <dgm:pt modelId="{700AA001-BF5A-465D-9726-9CD537CE2B8A}" type="pres">
      <dgm:prSet presAssocID="{2724B30A-3AB6-4E1C-B2E4-A4C959F292FE}" presName="parentText" presStyleLbl="node1" presStyleIdx="2" presStyleCnt="5" custLinFactNeighborX="-2699" custLinFactNeighborY="-7685">
        <dgm:presLayoutVars>
          <dgm:chMax val="0"/>
          <dgm:bulletEnabled val="1"/>
        </dgm:presLayoutVars>
      </dgm:prSet>
      <dgm:spPr/>
      <dgm:t>
        <a:bodyPr/>
        <a:lstStyle/>
        <a:p>
          <a:endParaRPr lang="en-US"/>
        </a:p>
      </dgm:t>
    </dgm:pt>
    <dgm:pt modelId="{453E61C3-8DA1-47B4-A1D4-72EDC8E37369}" type="pres">
      <dgm:prSet presAssocID="{5FA72ADF-B3AC-47C2-9CBB-8F81787AF20A}" presName="spacer" presStyleCnt="0"/>
      <dgm:spPr/>
    </dgm:pt>
    <dgm:pt modelId="{CA6CF778-557F-4A6B-9F8B-CA0B00A8A26B}" type="pres">
      <dgm:prSet presAssocID="{D88C0875-1D74-4B6B-9089-8275ECBE7C3C}" presName="parentText" presStyleLbl="node1" presStyleIdx="3" presStyleCnt="5">
        <dgm:presLayoutVars>
          <dgm:chMax val="0"/>
          <dgm:bulletEnabled val="1"/>
        </dgm:presLayoutVars>
      </dgm:prSet>
      <dgm:spPr/>
      <dgm:t>
        <a:bodyPr/>
        <a:lstStyle/>
        <a:p>
          <a:endParaRPr lang="en-US"/>
        </a:p>
      </dgm:t>
    </dgm:pt>
    <dgm:pt modelId="{292CCC55-E402-4668-B313-DAD3AF39A6B6}" type="pres">
      <dgm:prSet presAssocID="{F4716239-1B76-4F3A-9AA1-C546EDCD9C41}" presName="spacer" presStyleCnt="0"/>
      <dgm:spPr/>
    </dgm:pt>
    <dgm:pt modelId="{61D6B590-3EA5-4B68-9206-CD561C07C7D0}" type="pres">
      <dgm:prSet presAssocID="{46FD4DD5-26C1-450B-AF04-FC838F7287FF}" presName="parentText" presStyleLbl="node1" presStyleIdx="4" presStyleCnt="5">
        <dgm:presLayoutVars>
          <dgm:chMax val="0"/>
          <dgm:bulletEnabled val="1"/>
        </dgm:presLayoutVars>
      </dgm:prSet>
      <dgm:spPr/>
      <dgm:t>
        <a:bodyPr/>
        <a:lstStyle/>
        <a:p>
          <a:endParaRPr lang="en-US"/>
        </a:p>
      </dgm:t>
    </dgm:pt>
  </dgm:ptLst>
  <dgm:cxnLst>
    <dgm:cxn modelId="{807145B4-A28F-4D93-B0C0-90DD4F3AFD74}" type="presOf" srcId="{46FD4DD5-26C1-450B-AF04-FC838F7287FF}" destId="{61D6B590-3EA5-4B68-9206-CD561C07C7D0}" srcOrd="0" destOrd="0" presId="urn:microsoft.com/office/officeart/2005/8/layout/vList2"/>
    <dgm:cxn modelId="{CA8D4D11-7C21-4357-B414-5662872E8FB0}" srcId="{B681DF62-32ED-42C7-8CC7-D3B095CE4C50}" destId="{C94ED2C4-0177-4230-802A-4DAF3F7856C5}" srcOrd="1" destOrd="0" parTransId="{5E8D54CC-FF30-4A1E-8A0C-324869998852}" sibTransId="{F51AB268-10E0-42C0-89F6-D8A89A2EFC70}"/>
    <dgm:cxn modelId="{0FA84D0A-15FD-4ADA-9A17-1533D142F4E8}" srcId="{B681DF62-32ED-42C7-8CC7-D3B095CE4C50}" destId="{46FD4DD5-26C1-450B-AF04-FC838F7287FF}" srcOrd="4" destOrd="0" parTransId="{468ABACD-777F-46D7-A11F-8482DF34F0AA}" sibTransId="{B5A55D82-D579-4DC0-934A-158CB51C63FB}"/>
    <dgm:cxn modelId="{DE3756DB-1D5D-4774-89C0-DB6F07E19CD9}" type="presOf" srcId="{C94ED2C4-0177-4230-802A-4DAF3F7856C5}" destId="{2D057DC1-C660-41B3-8FE4-EF61E1E131FE}" srcOrd="0" destOrd="0" presId="urn:microsoft.com/office/officeart/2005/8/layout/vList2"/>
    <dgm:cxn modelId="{72890907-F946-450D-B3BD-736454B013FA}" srcId="{B681DF62-32ED-42C7-8CC7-D3B095CE4C50}" destId="{2724B30A-3AB6-4E1C-B2E4-A4C959F292FE}" srcOrd="2" destOrd="0" parTransId="{B507A8E4-3EE2-46C6-93CB-5482D91F31E8}" sibTransId="{5FA72ADF-B3AC-47C2-9CBB-8F81787AF20A}"/>
    <dgm:cxn modelId="{34E48D7F-10A8-4732-B9DF-A2C958FDCEA2}" type="presOf" srcId="{2724B30A-3AB6-4E1C-B2E4-A4C959F292FE}" destId="{700AA001-BF5A-465D-9726-9CD537CE2B8A}" srcOrd="0" destOrd="0" presId="urn:microsoft.com/office/officeart/2005/8/layout/vList2"/>
    <dgm:cxn modelId="{4977BBFF-A451-43A8-B1F4-71DE7A9EFCDA}" type="presOf" srcId="{222C1ECD-A324-4EBE-8D1C-4EA81D3A174B}" destId="{5E3D41E8-F9AD-4180-8DC8-3BD51D26B4B1}" srcOrd="0" destOrd="0" presId="urn:microsoft.com/office/officeart/2005/8/layout/vList2"/>
    <dgm:cxn modelId="{AA4B3EF0-945F-4C58-963C-4EDD237E939E}" type="presOf" srcId="{D88C0875-1D74-4B6B-9089-8275ECBE7C3C}" destId="{CA6CF778-557F-4A6B-9F8B-CA0B00A8A26B}" srcOrd="0" destOrd="0" presId="urn:microsoft.com/office/officeart/2005/8/layout/vList2"/>
    <dgm:cxn modelId="{A3449FE7-07B7-4173-A7E5-2742F237AA02}" srcId="{B681DF62-32ED-42C7-8CC7-D3B095CE4C50}" destId="{D88C0875-1D74-4B6B-9089-8275ECBE7C3C}" srcOrd="3" destOrd="0" parTransId="{1B016C05-02DC-4EBF-8F38-D3A3F5324CCA}" sibTransId="{F4716239-1B76-4F3A-9AA1-C546EDCD9C41}"/>
    <dgm:cxn modelId="{878722EC-F1A9-4CA1-AF78-886583940CE9}" type="presOf" srcId="{B681DF62-32ED-42C7-8CC7-D3B095CE4C50}" destId="{A6FC878B-8046-4CA2-B668-E1E9BB97CA67}" srcOrd="0" destOrd="0" presId="urn:microsoft.com/office/officeart/2005/8/layout/vList2"/>
    <dgm:cxn modelId="{96131EB1-90B6-4104-A6BD-48CEB20769B8}" srcId="{B681DF62-32ED-42C7-8CC7-D3B095CE4C50}" destId="{222C1ECD-A324-4EBE-8D1C-4EA81D3A174B}" srcOrd="0" destOrd="0" parTransId="{892CA71B-F860-4F29-8383-3DC79FEFF712}" sibTransId="{4507F233-AC50-4ECB-B76C-EEE0D6EC5A71}"/>
    <dgm:cxn modelId="{12F8583C-D4B1-4C7E-B097-1F5DFEF25D0D}" type="presParOf" srcId="{A6FC878B-8046-4CA2-B668-E1E9BB97CA67}" destId="{5E3D41E8-F9AD-4180-8DC8-3BD51D26B4B1}" srcOrd="0" destOrd="0" presId="urn:microsoft.com/office/officeart/2005/8/layout/vList2"/>
    <dgm:cxn modelId="{9BB7C412-6996-436D-A1DB-2607211C577F}" type="presParOf" srcId="{A6FC878B-8046-4CA2-B668-E1E9BB97CA67}" destId="{396C89D1-A496-481B-81BE-3B654F8F9D04}" srcOrd="1" destOrd="0" presId="urn:microsoft.com/office/officeart/2005/8/layout/vList2"/>
    <dgm:cxn modelId="{F1C11FA4-21DB-4C31-8111-09DC3600FCE6}" type="presParOf" srcId="{A6FC878B-8046-4CA2-B668-E1E9BB97CA67}" destId="{2D057DC1-C660-41B3-8FE4-EF61E1E131FE}" srcOrd="2" destOrd="0" presId="urn:microsoft.com/office/officeart/2005/8/layout/vList2"/>
    <dgm:cxn modelId="{C412A50D-FB0D-460F-8D3A-EDDB1F71B179}" type="presParOf" srcId="{A6FC878B-8046-4CA2-B668-E1E9BB97CA67}" destId="{70DD8EB9-5F60-4052-A14C-45F966F4D471}" srcOrd="3" destOrd="0" presId="urn:microsoft.com/office/officeart/2005/8/layout/vList2"/>
    <dgm:cxn modelId="{D7EDF9C8-B84C-4E1E-A303-A6EE29750006}" type="presParOf" srcId="{A6FC878B-8046-4CA2-B668-E1E9BB97CA67}" destId="{700AA001-BF5A-465D-9726-9CD537CE2B8A}" srcOrd="4" destOrd="0" presId="urn:microsoft.com/office/officeart/2005/8/layout/vList2"/>
    <dgm:cxn modelId="{6A9FFC50-779B-4AC3-8CF4-1ACB1D09F3CA}" type="presParOf" srcId="{A6FC878B-8046-4CA2-B668-E1E9BB97CA67}" destId="{453E61C3-8DA1-47B4-A1D4-72EDC8E37369}" srcOrd="5" destOrd="0" presId="urn:microsoft.com/office/officeart/2005/8/layout/vList2"/>
    <dgm:cxn modelId="{F39EBBBE-9378-4C41-89DF-F2BD402007A0}" type="presParOf" srcId="{A6FC878B-8046-4CA2-B668-E1E9BB97CA67}" destId="{CA6CF778-557F-4A6B-9F8B-CA0B00A8A26B}" srcOrd="6" destOrd="0" presId="urn:microsoft.com/office/officeart/2005/8/layout/vList2"/>
    <dgm:cxn modelId="{C15C3C17-621E-4335-9888-22935ABDEB9D}" type="presParOf" srcId="{A6FC878B-8046-4CA2-B668-E1E9BB97CA67}" destId="{292CCC55-E402-4668-B313-DAD3AF39A6B6}" srcOrd="7" destOrd="0" presId="urn:microsoft.com/office/officeart/2005/8/layout/vList2"/>
    <dgm:cxn modelId="{C7451646-86DF-45D8-A4B6-0A88AD3224F6}" type="presParOf" srcId="{A6FC878B-8046-4CA2-B668-E1E9BB97CA67}" destId="{61D6B590-3EA5-4B68-9206-CD561C07C7D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81DF62-32ED-42C7-8CC7-D3B095CE4C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2C1ECD-A324-4EBE-8D1C-4EA81D3A174B}">
      <dgm:prSet phldrT="[Text]"/>
      <dgm:spPr>
        <a:solidFill>
          <a:schemeClr val="bg1"/>
        </a:solidFill>
        <a:ln w="28575"/>
      </dgm:spPr>
      <dgm:t>
        <a:bodyPr/>
        <a:lstStyle/>
        <a:p>
          <a:r>
            <a:rPr lang="en-US" dirty="0">
              <a:solidFill>
                <a:schemeClr val="tx1"/>
              </a:solidFill>
            </a:rPr>
            <a:t>1.Tổng </a:t>
          </a:r>
          <a:r>
            <a:rPr lang="en-US" dirty="0" err="1">
              <a:solidFill>
                <a:schemeClr val="tx1"/>
              </a:solidFill>
            </a:rPr>
            <a:t>quan</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tài</a:t>
          </a:r>
          <a:endParaRPr lang="en-US" dirty="0">
            <a:solidFill>
              <a:schemeClr val="tx1"/>
            </a:solidFill>
          </a:endParaRPr>
        </a:p>
      </dgm:t>
    </dgm:pt>
    <dgm:pt modelId="{892CA71B-F860-4F29-8383-3DC79FEFF712}" type="parTrans" cxnId="{96131EB1-90B6-4104-A6BD-48CEB20769B8}">
      <dgm:prSet/>
      <dgm:spPr/>
      <dgm:t>
        <a:bodyPr/>
        <a:lstStyle/>
        <a:p>
          <a:endParaRPr lang="en-US"/>
        </a:p>
      </dgm:t>
    </dgm:pt>
    <dgm:pt modelId="{4507F233-AC50-4ECB-B76C-EEE0D6EC5A71}" type="sibTrans" cxnId="{96131EB1-90B6-4104-A6BD-48CEB20769B8}">
      <dgm:prSet/>
      <dgm:spPr/>
      <dgm:t>
        <a:bodyPr/>
        <a:lstStyle/>
        <a:p>
          <a:endParaRPr lang="en-US"/>
        </a:p>
      </dgm:t>
    </dgm:pt>
    <dgm:pt modelId="{46FD4DD5-26C1-450B-AF04-FC838F7287FF}">
      <dgm:prSet phldrT="[Text]"/>
      <dgm:spPr>
        <a:solidFill>
          <a:schemeClr val="bg1"/>
        </a:solidFill>
        <a:ln w="28575"/>
      </dgm:spPr>
      <dgm:t>
        <a:bodyPr/>
        <a:lstStyle/>
        <a:p>
          <a:r>
            <a:rPr lang="en-US" dirty="0">
              <a:solidFill>
                <a:schemeClr val="tx1"/>
              </a:solidFill>
            </a:rPr>
            <a:t>5.Kết </a:t>
          </a:r>
          <a:r>
            <a:rPr lang="en-US" dirty="0" err="1">
              <a:solidFill>
                <a:schemeClr val="tx1"/>
              </a:solidFill>
            </a:rPr>
            <a:t>luận</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hướng</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endParaRPr lang="en-US" dirty="0">
            <a:solidFill>
              <a:schemeClr val="tx1"/>
            </a:solidFill>
          </a:endParaRPr>
        </a:p>
      </dgm:t>
    </dgm:pt>
    <dgm:pt modelId="{468ABACD-777F-46D7-A11F-8482DF34F0AA}" type="parTrans" cxnId="{0FA84D0A-15FD-4ADA-9A17-1533D142F4E8}">
      <dgm:prSet/>
      <dgm:spPr/>
      <dgm:t>
        <a:bodyPr/>
        <a:lstStyle/>
        <a:p>
          <a:endParaRPr lang="en-US"/>
        </a:p>
      </dgm:t>
    </dgm:pt>
    <dgm:pt modelId="{B5A55D82-D579-4DC0-934A-158CB51C63FB}" type="sibTrans" cxnId="{0FA84D0A-15FD-4ADA-9A17-1533D142F4E8}">
      <dgm:prSet/>
      <dgm:spPr/>
      <dgm:t>
        <a:bodyPr/>
        <a:lstStyle/>
        <a:p>
          <a:endParaRPr lang="en-US"/>
        </a:p>
      </dgm:t>
    </dgm:pt>
    <dgm:pt modelId="{2724B30A-3AB6-4E1C-B2E4-A4C959F292FE}">
      <dgm:prSet/>
      <dgm:spPr>
        <a:solidFill>
          <a:schemeClr val="accent5">
            <a:lumMod val="75000"/>
          </a:schemeClr>
        </a:solidFill>
        <a:ln w="28575"/>
      </dgm:spPr>
      <dgm:t>
        <a:bodyPr/>
        <a:lstStyle/>
        <a:p>
          <a:r>
            <a:rPr lang="en-US" dirty="0">
              <a:solidFill>
                <a:schemeClr val="bg1"/>
              </a:solidFill>
            </a:rPr>
            <a:t>3.Tổ </a:t>
          </a:r>
          <a:r>
            <a:rPr lang="en-US" dirty="0" err="1">
              <a:solidFill>
                <a:schemeClr val="bg1"/>
              </a:solidFill>
            </a:rPr>
            <a:t>chức</a:t>
          </a:r>
          <a:r>
            <a:rPr lang="en-US" dirty="0">
              <a:solidFill>
                <a:schemeClr val="bg1"/>
              </a:solidFill>
            </a:rPr>
            <a:t> </a:t>
          </a:r>
          <a:r>
            <a:rPr lang="en-US" dirty="0" err="1">
              <a:solidFill>
                <a:schemeClr val="bg1"/>
              </a:solidFill>
            </a:rPr>
            <a:t>cấu</a:t>
          </a:r>
          <a:r>
            <a:rPr lang="en-US" dirty="0">
              <a:solidFill>
                <a:schemeClr val="bg1"/>
              </a:solidFill>
            </a:rPr>
            <a:t> </a:t>
          </a:r>
          <a:r>
            <a:rPr lang="en-US" dirty="0" err="1">
              <a:solidFill>
                <a:schemeClr val="bg1"/>
              </a:solidFill>
            </a:rPr>
            <a:t>trúc</a:t>
          </a:r>
          <a:r>
            <a:rPr lang="en-US" dirty="0">
              <a:solidFill>
                <a:schemeClr val="bg1"/>
              </a:solidFill>
            </a:rPr>
            <a:t> </a:t>
          </a:r>
          <a:r>
            <a:rPr lang="en-US" dirty="0" err="1">
              <a:solidFill>
                <a:schemeClr val="bg1"/>
              </a:solidFill>
            </a:rPr>
            <a:t>dữ</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thuật</a:t>
          </a:r>
          <a:r>
            <a:rPr lang="en-US" dirty="0">
              <a:solidFill>
                <a:schemeClr val="bg1"/>
              </a:solidFill>
            </a:rPr>
            <a:t> </a:t>
          </a:r>
          <a:r>
            <a:rPr lang="en-US" dirty="0" err="1">
              <a:solidFill>
                <a:schemeClr val="bg1"/>
              </a:solidFill>
            </a:rPr>
            <a:t>toán</a:t>
          </a:r>
          <a:endParaRPr lang="en-US" dirty="0">
            <a:solidFill>
              <a:schemeClr val="bg1"/>
            </a:solidFill>
          </a:endParaRPr>
        </a:p>
      </dgm:t>
    </dgm:pt>
    <dgm:pt modelId="{B507A8E4-3EE2-46C6-93CB-5482D91F31E8}" type="parTrans" cxnId="{72890907-F946-450D-B3BD-736454B013FA}">
      <dgm:prSet/>
      <dgm:spPr/>
      <dgm:t>
        <a:bodyPr/>
        <a:lstStyle/>
        <a:p>
          <a:endParaRPr lang="en-US"/>
        </a:p>
      </dgm:t>
    </dgm:pt>
    <dgm:pt modelId="{5FA72ADF-B3AC-47C2-9CBB-8F81787AF20A}" type="sibTrans" cxnId="{72890907-F946-450D-B3BD-736454B013FA}">
      <dgm:prSet/>
      <dgm:spPr/>
      <dgm:t>
        <a:bodyPr/>
        <a:lstStyle/>
        <a:p>
          <a:endParaRPr lang="en-US"/>
        </a:p>
      </dgm:t>
    </dgm:pt>
    <dgm:pt modelId="{D88C0875-1D74-4B6B-9089-8275ECBE7C3C}">
      <dgm:prSet/>
      <dgm:spPr>
        <a:solidFill>
          <a:schemeClr val="bg1"/>
        </a:solidFill>
        <a:ln w="28575"/>
      </dgm:spPr>
      <dgm:t>
        <a:bodyPr/>
        <a:lstStyle/>
        <a:p>
          <a:r>
            <a:rPr lang="en-US" dirty="0">
              <a:solidFill>
                <a:schemeClr val="tx1"/>
              </a:solidFill>
            </a:rPr>
            <a:t>4.Kết </a:t>
          </a:r>
          <a:r>
            <a:rPr lang="en-US" dirty="0" err="1">
              <a:solidFill>
                <a:schemeClr val="tx1"/>
              </a:solidFill>
            </a:rPr>
            <a:t>quả</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nghiệm</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đánh</a:t>
          </a:r>
          <a:r>
            <a:rPr lang="en-US" dirty="0">
              <a:solidFill>
                <a:schemeClr val="tx1"/>
              </a:solidFill>
            </a:rPr>
            <a:t> </a:t>
          </a:r>
          <a:r>
            <a:rPr lang="en-US" dirty="0" err="1">
              <a:solidFill>
                <a:schemeClr val="tx1"/>
              </a:solidFill>
            </a:rPr>
            <a:t>giá</a:t>
          </a:r>
          <a:endParaRPr lang="en-US" dirty="0">
            <a:solidFill>
              <a:schemeClr val="tx1"/>
            </a:solidFill>
          </a:endParaRPr>
        </a:p>
      </dgm:t>
    </dgm:pt>
    <dgm:pt modelId="{1B016C05-02DC-4EBF-8F38-D3A3F5324CCA}" type="parTrans" cxnId="{A3449FE7-07B7-4173-A7E5-2742F237AA02}">
      <dgm:prSet/>
      <dgm:spPr/>
      <dgm:t>
        <a:bodyPr/>
        <a:lstStyle/>
        <a:p>
          <a:endParaRPr lang="en-US"/>
        </a:p>
      </dgm:t>
    </dgm:pt>
    <dgm:pt modelId="{F4716239-1B76-4F3A-9AA1-C546EDCD9C41}" type="sibTrans" cxnId="{A3449FE7-07B7-4173-A7E5-2742F237AA02}">
      <dgm:prSet/>
      <dgm:spPr/>
      <dgm:t>
        <a:bodyPr/>
        <a:lstStyle/>
        <a:p>
          <a:endParaRPr lang="en-US"/>
        </a:p>
      </dgm:t>
    </dgm:pt>
    <dgm:pt modelId="{C94ED2C4-0177-4230-802A-4DAF3F7856C5}">
      <dgm:prSet/>
      <dgm:spPr>
        <a:solidFill>
          <a:schemeClr val="bg1"/>
        </a:solidFill>
        <a:ln w="31750"/>
      </dgm:spPr>
      <dgm:t>
        <a:bodyPr/>
        <a:lstStyle/>
        <a:p>
          <a:r>
            <a:rPr lang="en-US" dirty="0">
              <a:solidFill>
                <a:schemeClr val="tx1"/>
              </a:solidFill>
            </a:rPr>
            <a:t>2.Cơ </a:t>
          </a:r>
          <a:r>
            <a:rPr lang="en-US" dirty="0" err="1">
              <a:solidFill>
                <a:schemeClr val="tx1"/>
              </a:solidFill>
            </a:rPr>
            <a:t>sở</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thuyết</a:t>
          </a:r>
          <a:endParaRPr lang="en-US" dirty="0">
            <a:solidFill>
              <a:schemeClr val="bg1"/>
            </a:solidFill>
          </a:endParaRPr>
        </a:p>
      </dgm:t>
    </dgm:pt>
    <dgm:pt modelId="{5E8D54CC-FF30-4A1E-8A0C-324869998852}" type="parTrans" cxnId="{CA8D4D11-7C21-4357-B414-5662872E8FB0}">
      <dgm:prSet/>
      <dgm:spPr/>
      <dgm:t>
        <a:bodyPr/>
        <a:lstStyle/>
        <a:p>
          <a:endParaRPr lang="en-US"/>
        </a:p>
      </dgm:t>
    </dgm:pt>
    <dgm:pt modelId="{F51AB268-10E0-42C0-89F6-D8A89A2EFC70}" type="sibTrans" cxnId="{CA8D4D11-7C21-4357-B414-5662872E8FB0}">
      <dgm:prSet/>
      <dgm:spPr/>
      <dgm:t>
        <a:bodyPr/>
        <a:lstStyle/>
        <a:p>
          <a:endParaRPr lang="en-US"/>
        </a:p>
      </dgm:t>
    </dgm:pt>
    <dgm:pt modelId="{A6FC878B-8046-4CA2-B668-E1E9BB97CA67}" type="pres">
      <dgm:prSet presAssocID="{B681DF62-32ED-42C7-8CC7-D3B095CE4C50}" presName="linear" presStyleCnt="0">
        <dgm:presLayoutVars>
          <dgm:animLvl val="lvl"/>
          <dgm:resizeHandles val="exact"/>
        </dgm:presLayoutVars>
      </dgm:prSet>
      <dgm:spPr/>
      <dgm:t>
        <a:bodyPr/>
        <a:lstStyle/>
        <a:p>
          <a:endParaRPr lang="en-US"/>
        </a:p>
      </dgm:t>
    </dgm:pt>
    <dgm:pt modelId="{5E3D41E8-F9AD-4180-8DC8-3BD51D26B4B1}" type="pres">
      <dgm:prSet presAssocID="{222C1ECD-A324-4EBE-8D1C-4EA81D3A174B}" presName="parentText" presStyleLbl="node1" presStyleIdx="0" presStyleCnt="5" custLinFactY="-68675" custLinFactNeighborY="-100000">
        <dgm:presLayoutVars>
          <dgm:chMax val="0"/>
          <dgm:bulletEnabled val="1"/>
        </dgm:presLayoutVars>
      </dgm:prSet>
      <dgm:spPr/>
      <dgm:t>
        <a:bodyPr/>
        <a:lstStyle/>
        <a:p>
          <a:endParaRPr lang="en-US"/>
        </a:p>
      </dgm:t>
    </dgm:pt>
    <dgm:pt modelId="{396C89D1-A496-481B-81BE-3B654F8F9D04}" type="pres">
      <dgm:prSet presAssocID="{4507F233-AC50-4ECB-B76C-EEE0D6EC5A71}" presName="spacer" presStyleCnt="0"/>
      <dgm:spPr/>
    </dgm:pt>
    <dgm:pt modelId="{2D057DC1-C660-41B3-8FE4-EF61E1E131FE}" type="pres">
      <dgm:prSet presAssocID="{C94ED2C4-0177-4230-802A-4DAF3F7856C5}" presName="parentText" presStyleLbl="node1" presStyleIdx="1" presStyleCnt="5" custLinFactY="-30572" custLinFactNeighborX="296" custLinFactNeighborY="-100000">
        <dgm:presLayoutVars>
          <dgm:chMax val="0"/>
          <dgm:bulletEnabled val="1"/>
        </dgm:presLayoutVars>
      </dgm:prSet>
      <dgm:spPr/>
      <dgm:t>
        <a:bodyPr/>
        <a:lstStyle/>
        <a:p>
          <a:endParaRPr lang="en-US"/>
        </a:p>
      </dgm:t>
    </dgm:pt>
    <dgm:pt modelId="{70DD8EB9-5F60-4052-A14C-45F966F4D471}" type="pres">
      <dgm:prSet presAssocID="{F51AB268-10E0-42C0-89F6-D8A89A2EFC70}" presName="spacer" presStyleCnt="0"/>
      <dgm:spPr/>
    </dgm:pt>
    <dgm:pt modelId="{700AA001-BF5A-465D-9726-9CD537CE2B8A}" type="pres">
      <dgm:prSet presAssocID="{2724B30A-3AB6-4E1C-B2E4-A4C959F292FE}" presName="parentText" presStyleLbl="node1" presStyleIdx="2" presStyleCnt="5" custLinFactY="-12484" custLinFactNeighborY="-100000">
        <dgm:presLayoutVars>
          <dgm:chMax val="0"/>
          <dgm:bulletEnabled val="1"/>
        </dgm:presLayoutVars>
      </dgm:prSet>
      <dgm:spPr/>
      <dgm:t>
        <a:bodyPr/>
        <a:lstStyle/>
        <a:p>
          <a:endParaRPr lang="en-US"/>
        </a:p>
      </dgm:t>
    </dgm:pt>
    <dgm:pt modelId="{453E61C3-8DA1-47B4-A1D4-72EDC8E37369}" type="pres">
      <dgm:prSet presAssocID="{5FA72ADF-B3AC-47C2-9CBB-8F81787AF20A}" presName="spacer" presStyleCnt="0"/>
      <dgm:spPr/>
    </dgm:pt>
    <dgm:pt modelId="{CA6CF778-557F-4A6B-9F8B-CA0B00A8A26B}" type="pres">
      <dgm:prSet presAssocID="{D88C0875-1D74-4B6B-9089-8275ECBE7C3C}" presName="parentText" presStyleLbl="node1" presStyleIdx="3" presStyleCnt="5" custLinFactNeighborY="-53328">
        <dgm:presLayoutVars>
          <dgm:chMax val="0"/>
          <dgm:bulletEnabled val="1"/>
        </dgm:presLayoutVars>
      </dgm:prSet>
      <dgm:spPr/>
      <dgm:t>
        <a:bodyPr/>
        <a:lstStyle/>
        <a:p>
          <a:endParaRPr lang="en-US"/>
        </a:p>
      </dgm:t>
    </dgm:pt>
    <dgm:pt modelId="{292CCC55-E402-4668-B313-DAD3AF39A6B6}" type="pres">
      <dgm:prSet presAssocID="{F4716239-1B76-4F3A-9AA1-C546EDCD9C41}" presName="spacer" presStyleCnt="0"/>
      <dgm:spPr/>
    </dgm:pt>
    <dgm:pt modelId="{61D6B590-3EA5-4B68-9206-CD561C07C7D0}" type="pres">
      <dgm:prSet presAssocID="{46FD4DD5-26C1-450B-AF04-FC838F7287FF}" presName="parentText" presStyleLbl="node1" presStyleIdx="4" presStyleCnt="5">
        <dgm:presLayoutVars>
          <dgm:chMax val="0"/>
          <dgm:bulletEnabled val="1"/>
        </dgm:presLayoutVars>
      </dgm:prSet>
      <dgm:spPr/>
      <dgm:t>
        <a:bodyPr/>
        <a:lstStyle/>
        <a:p>
          <a:endParaRPr lang="en-US"/>
        </a:p>
      </dgm:t>
    </dgm:pt>
  </dgm:ptLst>
  <dgm:cxnLst>
    <dgm:cxn modelId="{C1A3F961-B3F8-4CEA-82C8-242866CF9945}" type="presOf" srcId="{222C1ECD-A324-4EBE-8D1C-4EA81D3A174B}" destId="{5E3D41E8-F9AD-4180-8DC8-3BD51D26B4B1}" srcOrd="0" destOrd="0" presId="urn:microsoft.com/office/officeart/2005/8/layout/vList2"/>
    <dgm:cxn modelId="{51644E0E-DA91-484D-9AEB-54B31CB05BF1}" type="presOf" srcId="{C94ED2C4-0177-4230-802A-4DAF3F7856C5}" destId="{2D057DC1-C660-41B3-8FE4-EF61E1E131FE}" srcOrd="0" destOrd="0" presId="urn:microsoft.com/office/officeart/2005/8/layout/vList2"/>
    <dgm:cxn modelId="{CA8D4D11-7C21-4357-B414-5662872E8FB0}" srcId="{B681DF62-32ED-42C7-8CC7-D3B095CE4C50}" destId="{C94ED2C4-0177-4230-802A-4DAF3F7856C5}" srcOrd="1" destOrd="0" parTransId="{5E8D54CC-FF30-4A1E-8A0C-324869998852}" sibTransId="{F51AB268-10E0-42C0-89F6-D8A89A2EFC70}"/>
    <dgm:cxn modelId="{606270A8-AE6B-4D81-A05C-06E93ECB5A45}" type="presOf" srcId="{46FD4DD5-26C1-450B-AF04-FC838F7287FF}" destId="{61D6B590-3EA5-4B68-9206-CD561C07C7D0}" srcOrd="0" destOrd="0" presId="urn:microsoft.com/office/officeart/2005/8/layout/vList2"/>
    <dgm:cxn modelId="{0FA84D0A-15FD-4ADA-9A17-1533D142F4E8}" srcId="{B681DF62-32ED-42C7-8CC7-D3B095CE4C50}" destId="{46FD4DD5-26C1-450B-AF04-FC838F7287FF}" srcOrd="4" destOrd="0" parTransId="{468ABACD-777F-46D7-A11F-8482DF34F0AA}" sibTransId="{B5A55D82-D579-4DC0-934A-158CB51C63FB}"/>
    <dgm:cxn modelId="{72890907-F946-450D-B3BD-736454B013FA}" srcId="{B681DF62-32ED-42C7-8CC7-D3B095CE4C50}" destId="{2724B30A-3AB6-4E1C-B2E4-A4C959F292FE}" srcOrd="2" destOrd="0" parTransId="{B507A8E4-3EE2-46C6-93CB-5482D91F31E8}" sibTransId="{5FA72ADF-B3AC-47C2-9CBB-8F81787AF20A}"/>
    <dgm:cxn modelId="{A3449FE7-07B7-4173-A7E5-2742F237AA02}" srcId="{B681DF62-32ED-42C7-8CC7-D3B095CE4C50}" destId="{D88C0875-1D74-4B6B-9089-8275ECBE7C3C}" srcOrd="3" destOrd="0" parTransId="{1B016C05-02DC-4EBF-8F38-D3A3F5324CCA}" sibTransId="{F4716239-1B76-4F3A-9AA1-C546EDCD9C41}"/>
    <dgm:cxn modelId="{96131EB1-90B6-4104-A6BD-48CEB20769B8}" srcId="{B681DF62-32ED-42C7-8CC7-D3B095CE4C50}" destId="{222C1ECD-A324-4EBE-8D1C-4EA81D3A174B}" srcOrd="0" destOrd="0" parTransId="{892CA71B-F860-4F29-8383-3DC79FEFF712}" sibTransId="{4507F233-AC50-4ECB-B76C-EEE0D6EC5A71}"/>
    <dgm:cxn modelId="{032E66A5-C97F-4DD0-9471-965546D16842}" type="presOf" srcId="{B681DF62-32ED-42C7-8CC7-D3B095CE4C50}" destId="{A6FC878B-8046-4CA2-B668-E1E9BB97CA67}" srcOrd="0" destOrd="0" presId="urn:microsoft.com/office/officeart/2005/8/layout/vList2"/>
    <dgm:cxn modelId="{1A4457B8-9886-4167-9022-882D8374CA6F}" type="presOf" srcId="{D88C0875-1D74-4B6B-9089-8275ECBE7C3C}" destId="{CA6CF778-557F-4A6B-9F8B-CA0B00A8A26B}" srcOrd="0" destOrd="0" presId="urn:microsoft.com/office/officeart/2005/8/layout/vList2"/>
    <dgm:cxn modelId="{7B93970D-9DF1-44E2-B893-ECF41F3DD13F}" type="presOf" srcId="{2724B30A-3AB6-4E1C-B2E4-A4C959F292FE}" destId="{700AA001-BF5A-465D-9726-9CD537CE2B8A}" srcOrd="0" destOrd="0" presId="urn:microsoft.com/office/officeart/2005/8/layout/vList2"/>
    <dgm:cxn modelId="{51BF7EC7-3AC3-4AAE-92D2-D578AAB27756}" type="presParOf" srcId="{A6FC878B-8046-4CA2-B668-E1E9BB97CA67}" destId="{5E3D41E8-F9AD-4180-8DC8-3BD51D26B4B1}" srcOrd="0" destOrd="0" presId="urn:microsoft.com/office/officeart/2005/8/layout/vList2"/>
    <dgm:cxn modelId="{CBD9E451-9F42-4226-A5A9-DAA836DB536B}" type="presParOf" srcId="{A6FC878B-8046-4CA2-B668-E1E9BB97CA67}" destId="{396C89D1-A496-481B-81BE-3B654F8F9D04}" srcOrd="1" destOrd="0" presId="urn:microsoft.com/office/officeart/2005/8/layout/vList2"/>
    <dgm:cxn modelId="{158C9CA0-3004-433D-BCFD-64B531666084}" type="presParOf" srcId="{A6FC878B-8046-4CA2-B668-E1E9BB97CA67}" destId="{2D057DC1-C660-41B3-8FE4-EF61E1E131FE}" srcOrd="2" destOrd="0" presId="urn:microsoft.com/office/officeart/2005/8/layout/vList2"/>
    <dgm:cxn modelId="{6772CCD4-3B59-4BEF-8D86-8043382F7FD3}" type="presParOf" srcId="{A6FC878B-8046-4CA2-B668-E1E9BB97CA67}" destId="{70DD8EB9-5F60-4052-A14C-45F966F4D471}" srcOrd="3" destOrd="0" presId="urn:microsoft.com/office/officeart/2005/8/layout/vList2"/>
    <dgm:cxn modelId="{1E5038AC-2FB3-4A83-90BA-272FD6F0F81D}" type="presParOf" srcId="{A6FC878B-8046-4CA2-B668-E1E9BB97CA67}" destId="{700AA001-BF5A-465D-9726-9CD537CE2B8A}" srcOrd="4" destOrd="0" presId="urn:microsoft.com/office/officeart/2005/8/layout/vList2"/>
    <dgm:cxn modelId="{36C0BE70-4CF2-44D6-B7A5-36FBCFD8B241}" type="presParOf" srcId="{A6FC878B-8046-4CA2-B668-E1E9BB97CA67}" destId="{453E61C3-8DA1-47B4-A1D4-72EDC8E37369}" srcOrd="5" destOrd="0" presId="urn:microsoft.com/office/officeart/2005/8/layout/vList2"/>
    <dgm:cxn modelId="{67AA0AAF-44FB-4696-BEDA-8FB95B5E35A6}" type="presParOf" srcId="{A6FC878B-8046-4CA2-B668-E1E9BB97CA67}" destId="{CA6CF778-557F-4A6B-9F8B-CA0B00A8A26B}" srcOrd="6" destOrd="0" presId="urn:microsoft.com/office/officeart/2005/8/layout/vList2"/>
    <dgm:cxn modelId="{7646495C-C396-4A9F-BEE1-B219AFC6DE9C}" type="presParOf" srcId="{A6FC878B-8046-4CA2-B668-E1E9BB97CA67}" destId="{292CCC55-E402-4668-B313-DAD3AF39A6B6}" srcOrd="7" destOrd="0" presId="urn:microsoft.com/office/officeart/2005/8/layout/vList2"/>
    <dgm:cxn modelId="{6BC2F49D-1D99-4714-BA5C-559F3BCB6F69}" type="presParOf" srcId="{A6FC878B-8046-4CA2-B668-E1E9BB97CA67}" destId="{61D6B590-3EA5-4B68-9206-CD561C07C7D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81DF62-32ED-42C7-8CC7-D3B095CE4C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2C1ECD-A324-4EBE-8D1C-4EA81D3A174B}">
      <dgm:prSet phldrT="[Text]"/>
      <dgm:spPr>
        <a:solidFill>
          <a:schemeClr val="bg1"/>
        </a:solidFill>
        <a:ln w="28575">
          <a:solidFill>
            <a:schemeClr val="tx1"/>
          </a:solidFill>
        </a:ln>
      </dgm:spPr>
      <dgm:t>
        <a:bodyPr/>
        <a:lstStyle/>
        <a:p>
          <a:r>
            <a:rPr lang="en-US" dirty="0" smtClean="0">
              <a:solidFill>
                <a:schemeClr val="tx1"/>
              </a:solidFill>
            </a:rPr>
            <a:t>1.Tổng </a:t>
          </a:r>
          <a:r>
            <a:rPr lang="en-US" dirty="0" err="1">
              <a:solidFill>
                <a:schemeClr val="tx1"/>
              </a:solidFill>
            </a:rPr>
            <a:t>quan</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tài</a:t>
          </a:r>
          <a:endParaRPr lang="en-US" dirty="0">
            <a:solidFill>
              <a:schemeClr val="tx1"/>
            </a:solidFill>
          </a:endParaRPr>
        </a:p>
      </dgm:t>
    </dgm:pt>
    <dgm:pt modelId="{892CA71B-F860-4F29-8383-3DC79FEFF712}" type="parTrans" cxnId="{96131EB1-90B6-4104-A6BD-48CEB20769B8}">
      <dgm:prSet/>
      <dgm:spPr/>
      <dgm:t>
        <a:bodyPr/>
        <a:lstStyle/>
        <a:p>
          <a:endParaRPr lang="en-US"/>
        </a:p>
      </dgm:t>
    </dgm:pt>
    <dgm:pt modelId="{4507F233-AC50-4ECB-B76C-EEE0D6EC5A71}" type="sibTrans" cxnId="{96131EB1-90B6-4104-A6BD-48CEB20769B8}">
      <dgm:prSet/>
      <dgm:spPr/>
      <dgm:t>
        <a:bodyPr/>
        <a:lstStyle/>
        <a:p>
          <a:endParaRPr lang="en-US"/>
        </a:p>
      </dgm:t>
    </dgm:pt>
    <dgm:pt modelId="{46FD4DD5-26C1-450B-AF04-FC838F7287FF}">
      <dgm:prSet phldrT="[Text]"/>
      <dgm:spPr>
        <a:solidFill>
          <a:schemeClr val="bg1"/>
        </a:solidFill>
        <a:ln w="28575"/>
      </dgm:spPr>
      <dgm:t>
        <a:bodyPr/>
        <a:lstStyle/>
        <a:p>
          <a:r>
            <a:rPr lang="en-US" dirty="0">
              <a:solidFill>
                <a:schemeClr val="tx1"/>
              </a:solidFill>
            </a:rPr>
            <a:t>5.Kết </a:t>
          </a:r>
          <a:r>
            <a:rPr lang="en-US" dirty="0" err="1">
              <a:solidFill>
                <a:schemeClr val="tx1"/>
              </a:solidFill>
            </a:rPr>
            <a:t>luận</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hướng</a:t>
          </a:r>
          <a:r>
            <a:rPr lang="en-US" dirty="0">
              <a:solidFill>
                <a:schemeClr val="tx1"/>
              </a:solidFill>
            </a:rPr>
            <a:t> </a:t>
          </a:r>
          <a:r>
            <a:rPr lang="en-US" dirty="0" err="1">
              <a:solidFill>
                <a:schemeClr val="tx1"/>
              </a:solidFill>
            </a:rPr>
            <a:t>phát</a:t>
          </a:r>
          <a:r>
            <a:rPr lang="en-US" dirty="0">
              <a:solidFill>
                <a:schemeClr val="tx1"/>
              </a:solidFill>
            </a:rPr>
            <a:t> </a:t>
          </a:r>
          <a:r>
            <a:rPr lang="en-US" dirty="0" err="1">
              <a:solidFill>
                <a:schemeClr val="tx1"/>
              </a:solidFill>
            </a:rPr>
            <a:t>triển</a:t>
          </a:r>
          <a:endParaRPr lang="en-US" dirty="0">
            <a:solidFill>
              <a:schemeClr val="tx1"/>
            </a:solidFill>
          </a:endParaRPr>
        </a:p>
      </dgm:t>
    </dgm:pt>
    <dgm:pt modelId="{468ABACD-777F-46D7-A11F-8482DF34F0AA}" type="parTrans" cxnId="{0FA84D0A-15FD-4ADA-9A17-1533D142F4E8}">
      <dgm:prSet/>
      <dgm:spPr/>
      <dgm:t>
        <a:bodyPr/>
        <a:lstStyle/>
        <a:p>
          <a:endParaRPr lang="en-US"/>
        </a:p>
      </dgm:t>
    </dgm:pt>
    <dgm:pt modelId="{B5A55D82-D579-4DC0-934A-158CB51C63FB}" type="sibTrans" cxnId="{0FA84D0A-15FD-4ADA-9A17-1533D142F4E8}">
      <dgm:prSet/>
      <dgm:spPr/>
      <dgm:t>
        <a:bodyPr/>
        <a:lstStyle/>
        <a:p>
          <a:endParaRPr lang="en-US"/>
        </a:p>
      </dgm:t>
    </dgm:pt>
    <dgm:pt modelId="{2724B30A-3AB6-4E1C-B2E4-A4C959F292FE}">
      <dgm:prSet/>
      <dgm:spPr>
        <a:solidFill>
          <a:schemeClr val="bg1"/>
        </a:solidFill>
        <a:ln w="28575"/>
      </dgm:spPr>
      <dgm:t>
        <a:bodyPr/>
        <a:lstStyle/>
        <a:p>
          <a:r>
            <a:rPr lang="en-US" dirty="0">
              <a:solidFill>
                <a:schemeClr val="tx1"/>
              </a:solidFill>
            </a:rPr>
            <a:t>3.Tổ </a:t>
          </a:r>
          <a:r>
            <a:rPr lang="en-US" dirty="0" err="1">
              <a:solidFill>
                <a:schemeClr val="tx1"/>
              </a:solidFill>
            </a:rPr>
            <a:t>chức</a:t>
          </a:r>
          <a:r>
            <a:rPr lang="en-US" dirty="0">
              <a:solidFill>
                <a:schemeClr val="tx1"/>
              </a:solidFill>
            </a:rPr>
            <a:t> </a:t>
          </a:r>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toán</a:t>
          </a:r>
          <a:endParaRPr lang="en-US" dirty="0">
            <a:solidFill>
              <a:schemeClr val="tx1"/>
            </a:solidFill>
          </a:endParaRPr>
        </a:p>
      </dgm:t>
    </dgm:pt>
    <dgm:pt modelId="{B507A8E4-3EE2-46C6-93CB-5482D91F31E8}" type="parTrans" cxnId="{72890907-F946-450D-B3BD-736454B013FA}">
      <dgm:prSet/>
      <dgm:spPr/>
      <dgm:t>
        <a:bodyPr/>
        <a:lstStyle/>
        <a:p>
          <a:endParaRPr lang="en-US"/>
        </a:p>
      </dgm:t>
    </dgm:pt>
    <dgm:pt modelId="{5FA72ADF-B3AC-47C2-9CBB-8F81787AF20A}" type="sibTrans" cxnId="{72890907-F946-450D-B3BD-736454B013FA}">
      <dgm:prSet/>
      <dgm:spPr/>
      <dgm:t>
        <a:bodyPr/>
        <a:lstStyle/>
        <a:p>
          <a:endParaRPr lang="en-US"/>
        </a:p>
      </dgm:t>
    </dgm:pt>
    <dgm:pt modelId="{D88C0875-1D74-4B6B-9089-8275ECBE7C3C}">
      <dgm:prSet/>
      <dgm:spPr>
        <a:solidFill>
          <a:schemeClr val="accent5">
            <a:lumMod val="75000"/>
          </a:schemeClr>
        </a:solidFill>
        <a:ln w="28575"/>
      </dgm:spPr>
      <dgm:t>
        <a:bodyPr/>
        <a:lstStyle/>
        <a:p>
          <a:r>
            <a:rPr lang="en-US" dirty="0">
              <a:solidFill>
                <a:schemeClr val="bg1"/>
              </a:solidFill>
            </a:rPr>
            <a:t>4.Kết </a:t>
          </a:r>
          <a:r>
            <a:rPr lang="en-US" dirty="0" err="1">
              <a:solidFill>
                <a:schemeClr val="bg1"/>
              </a:solidFill>
            </a:rPr>
            <a:t>quả</a:t>
          </a:r>
          <a:r>
            <a:rPr lang="en-US" dirty="0">
              <a:solidFill>
                <a:schemeClr val="bg1"/>
              </a:solidFill>
            </a:rPr>
            <a:t> </a:t>
          </a:r>
          <a:r>
            <a:rPr lang="en-US" dirty="0" err="1">
              <a:solidFill>
                <a:schemeClr val="bg1"/>
              </a:solidFill>
            </a:rPr>
            <a:t>thực</a:t>
          </a:r>
          <a:r>
            <a:rPr lang="en-US" dirty="0">
              <a:solidFill>
                <a:schemeClr val="bg1"/>
              </a:solidFill>
            </a:rPr>
            <a:t> </a:t>
          </a:r>
          <a:r>
            <a:rPr lang="en-US" dirty="0" err="1">
              <a:solidFill>
                <a:schemeClr val="bg1"/>
              </a:solidFill>
            </a:rPr>
            <a:t>nghiệm</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đánh</a:t>
          </a:r>
          <a:r>
            <a:rPr lang="en-US" dirty="0">
              <a:solidFill>
                <a:schemeClr val="bg1"/>
              </a:solidFill>
            </a:rPr>
            <a:t> </a:t>
          </a:r>
          <a:r>
            <a:rPr lang="en-US" dirty="0" err="1">
              <a:solidFill>
                <a:schemeClr val="bg1"/>
              </a:solidFill>
            </a:rPr>
            <a:t>giá</a:t>
          </a:r>
          <a:endParaRPr lang="en-US" dirty="0">
            <a:solidFill>
              <a:schemeClr val="bg1"/>
            </a:solidFill>
          </a:endParaRPr>
        </a:p>
      </dgm:t>
    </dgm:pt>
    <dgm:pt modelId="{1B016C05-02DC-4EBF-8F38-D3A3F5324CCA}" type="parTrans" cxnId="{A3449FE7-07B7-4173-A7E5-2742F237AA02}">
      <dgm:prSet/>
      <dgm:spPr/>
      <dgm:t>
        <a:bodyPr/>
        <a:lstStyle/>
        <a:p>
          <a:endParaRPr lang="en-US"/>
        </a:p>
      </dgm:t>
    </dgm:pt>
    <dgm:pt modelId="{F4716239-1B76-4F3A-9AA1-C546EDCD9C41}" type="sibTrans" cxnId="{A3449FE7-07B7-4173-A7E5-2742F237AA02}">
      <dgm:prSet/>
      <dgm:spPr/>
      <dgm:t>
        <a:bodyPr/>
        <a:lstStyle/>
        <a:p>
          <a:endParaRPr lang="en-US"/>
        </a:p>
      </dgm:t>
    </dgm:pt>
    <dgm:pt modelId="{C94ED2C4-0177-4230-802A-4DAF3F7856C5}">
      <dgm:prSet/>
      <dgm:spPr>
        <a:solidFill>
          <a:schemeClr val="bg1"/>
        </a:solidFill>
        <a:ln w="31750"/>
      </dgm:spPr>
      <dgm:t>
        <a:bodyPr/>
        <a:lstStyle/>
        <a:p>
          <a:r>
            <a:rPr lang="en-US" dirty="0" smtClean="0">
              <a:solidFill>
                <a:schemeClr val="tx1"/>
              </a:solidFill>
            </a:rPr>
            <a:t>2.Cơ </a:t>
          </a:r>
          <a:r>
            <a:rPr lang="en-US" dirty="0" err="1">
              <a:solidFill>
                <a:schemeClr val="tx1"/>
              </a:solidFill>
            </a:rPr>
            <a:t>sở</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thuyết</a:t>
          </a:r>
          <a:endParaRPr lang="en-US" dirty="0">
            <a:solidFill>
              <a:schemeClr val="bg1"/>
            </a:solidFill>
          </a:endParaRPr>
        </a:p>
      </dgm:t>
    </dgm:pt>
    <dgm:pt modelId="{5E8D54CC-FF30-4A1E-8A0C-324869998852}" type="parTrans" cxnId="{CA8D4D11-7C21-4357-B414-5662872E8FB0}">
      <dgm:prSet/>
      <dgm:spPr/>
      <dgm:t>
        <a:bodyPr/>
        <a:lstStyle/>
        <a:p>
          <a:endParaRPr lang="en-US"/>
        </a:p>
      </dgm:t>
    </dgm:pt>
    <dgm:pt modelId="{F51AB268-10E0-42C0-89F6-D8A89A2EFC70}" type="sibTrans" cxnId="{CA8D4D11-7C21-4357-B414-5662872E8FB0}">
      <dgm:prSet/>
      <dgm:spPr/>
      <dgm:t>
        <a:bodyPr/>
        <a:lstStyle/>
        <a:p>
          <a:endParaRPr lang="en-US"/>
        </a:p>
      </dgm:t>
    </dgm:pt>
    <dgm:pt modelId="{A6FC878B-8046-4CA2-B668-E1E9BB97CA67}" type="pres">
      <dgm:prSet presAssocID="{B681DF62-32ED-42C7-8CC7-D3B095CE4C50}" presName="linear" presStyleCnt="0">
        <dgm:presLayoutVars>
          <dgm:animLvl val="lvl"/>
          <dgm:resizeHandles val="exact"/>
        </dgm:presLayoutVars>
      </dgm:prSet>
      <dgm:spPr/>
      <dgm:t>
        <a:bodyPr/>
        <a:lstStyle/>
        <a:p>
          <a:endParaRPr lang="en-US"/>
        </a:p>
      </dgm:t>
    </dgm:pt>
    <dgm:pt modelId="{5E3D41E8-F9AD-4180-8DC8-3BD51D26B4B1}" type="pres">
      <dgm:prSet presAssocID="{222C1ECD-A324-4EBE-8D1C-4EA81D3A174B}" presName="parentText" presStyleLbl="node1" presStyleIdx="0" presStyleCnt="5" custLinFactY="-38653" custLinFactNeighborX="-41" custLinFactNeighborY="-100000">
        <dgm:presLayoutVars>
          <dgm:chMax val="0"/>
          <dgm:bulletEnabled val="1"/>
        </dgm:presLayoutVars>
      </dgm:prSet>
      <dgm:spPr/>
      <dgm:t>
        <a:bodyPr/>
        <a:lstStyle/>
        <a:p>
          <a:endParaRPr lang="en-US"/>
        </a:p>
      </dgm:t>
    </dgm:pt>
    <dgm:pt modelId="{396C89D1-A496-481B-81BE-3B654F8F9D04}" type="pres">
      <dgm:prSet presAssocID="{4507F233-AC50-4ECB-B76C-EEE0D6EC5A71}" presName="spacer" presStyleCnt="0"/>
      <dgm:spPr/>
    </dgm:pt>
    <dgm:pt modelId="{2D057DC1-C660-41B3-8FE4-EF61E1E131FE}" type="pres">
      <dgm:prSet presAssocID="{C94ED2C4-0177-4230-802A-4DAF3F7856C5}" presName="parentText" presStyleLbl="node1" presStyleIdx="1" presStyleCnt="5" custLinFactY="-20565" custLinFactNeighborX="20" custLinFactNeighborY="-100000">
        <dgm:presLayoutVars>
          <dgm:chMax val="0"/>
          <dgm:bulletEnabled val="1"/>
        </dgm:presLayoutVars>
      </dgm:prSet>
      <dgm:spPr/>
      <dgm:t>
        <a:bodyPr/>
        <a:lstStyle/>
        <a:p>
          <a:endParaRPr lang="en-US"/>
        </a:p>
      </dgm:t>
    </dgm:pt>
    <dgm:pt modelId="{70DD8EB9-5F60-4052-A14C-45F966F4D471}" type="pres">
      <dgm:prSet presAssocID="{F51AB268-10E0-42C0-89F6-D8A89A2EFC70}" presName="spacer" presStyleCnt="0"/>
      <dgm:spPr/>
    </dgm:pt>
    <dgm:pt modelId="{700AA001-BF5A-465D-9726-9CD537CE2B8A}" type="pres">
      <dgm:prSet presAssocID="{2724B30A-3AB6-4E1C-B2E4-A4C959F292FE}" presName="parentText" presStyleLbl="node1" presStyleIdx="2" presStyleCnt="5" custLinFactY="-12484" custLinFactNeighborY="-100000">
        <dgm:presLayoutVars>
          <dgm:chMax val="0"/>
          <dgm:bulletEnabled val="1"/>
        </dgm:presLayoutVars>
      </dgm:prSet>
      <dgm:spPr/>
      <dgm:t>
        <a:bodyPr/>
        <a:lstStyle/>
        <a:p>
          <a:endParaRPr lang="en-US"/>
        </a:p>
      </dgm:t>
    </dgm:pt>
    <dgm:pt modelId="{453E61C3-8DA1-47B4-A1D4-72EDC8E37369}" type="pres">
      <dgm:prSet presAssocID="{5FA72ADF-B3AC-47C2-9CBB-8F81787AF20A}" presName="spacer" presStyleCnt="0"/>
      <dgm:spPr/>
    </dgm:pt>
    <dgm:pt modelId="{CA6CF778-557F-4A6B-9F8B-CA0B00A8A26B}" type="pres">
      <dgm:prSet presAssocID="{D88C0875-1D74-4B6B-9089-8275ECBE7C3C}" presName="parentText" presStyleLbl="node1" presStyleIdx="3" presStyleCnt="5" custLinFactNeighborY="-53328">
        <dgm:presLayoutVars>
          <dgm:chMax val="0"/>
          <dgm:bulletEnabled val="1"/>
        </dgm:presLayoutVars>
      </dgm:prSet>
      <dgm:spPr/>
      <dgm:t>
        <a:bodyPr/>
        <a:lstStyle/>
        <a:p>
          <a:endParaRPr lang="en-US"/>
        </a:p>
      </dgm:t>
    </dgm:pt>
    <dgm:pt modelId="{292CCC55-E402-4668-B313-DAD3AF39A6B6}" type="pres">
      <dgm:prSet presAssocID="{F4716239-1B76-4F3A-9AA1-C546EDCD9C41}" presName="spacer" presStyleCnt="0"/>
      <dgm:spPr/>
    </dgm:pt>
    <dgm:pt modelId="{61D6B590-3EA5-4B68-9206-CD561C07C7D0}" type="pres">
      <dgm:prSet presAssocID="{46FD4DD5-26C1-450B-AF04-FC838F7287FF}" presName="parentText" presStyleLbl="node1" presStyleIdx="4" presStyleCnt="5" custLinFactNeighborY="97314">
        <dgm:presLayoutVars>
          <dgm:chMax val="0"/>
          <dgm:bulletEnabled val="1"/>
        </dgm:presLayoutVars>
      </dgm:prSet>
      <dgm:spPr/>
      <dgm:t>
        <a:bodyPr/>
        <a:lstStyle/>
        <a:p>
          <a:endParaRPr lang="en-US"/>
        </a:p>
      </dgm:t>
    </dgm:pt>
  </dgm:ptLst>
  <dgm:cxnLst>
    <dgm:cxn modelId="{1A0B29A0-62EA-44AE-A648-5BCAEA0C81C3}" type="presOf" srcId="{D88C0875-1D74-4B6B-9089-8275ECBE7C3C}" destId="{CA6CF778-557F-4A6B-9F8B-CA0B00A8A26B}" srcOrd="0" destOrd="0" presId="urn:microsoft.com/office/officeart/2005/8/layout/vList2"/>
    <dgm:cxn modelId="{60770AB8-1633-4FEE-8511-16260AEF7FC9}" type="presOf" srcId="{B681DF62-32ED-42C7-8CC7-D3B095CE4C50}" destId="{A6FC878B-8046-4CA2-B668-E1E9BB97CA67}" srcOrd="0" destOrd="0" presId="urn:microsoft.com/office/officeart/2005/8/layout/vList2"/>
    <dgm:cxn modelId="{72890907-F946-450D-B3BD-736454B013FA}" srcId="{B681DF62-32ED-42C7-8CC7-D3B095CE4C50}" destId="{2724B30A-3AB6-4E1C-B2E4-A4C959F292FE}" srcOrd="2" destOrd="0" parTransId="{B507A8E4-3EE2-46C6-93CB-5482D91F31E8}" sibTransId="{5FA72ADF-B3AC-47C2-9CBB-8F81787AF20A}"/>
    <dgm:cxn modelId="{E1561964-F57E-400A-8E60-AC457761A9DB}" type="presOf" srcId="{2724B30A-3AB6-4E1C-B2E4-A4C959F292FE}" destId="{700AA001-BF5A-465D-9726-9CD537CE2B8A}" srcOrd="0" destOrd="0" presId="urn:microsoft.com/office/officeart/2005/8/layout/vList2"/>
    <dgm:cxn modelId="{CA8D4D11-7C21-4357-B414-5662872E8FB0}" srcId="{B681DF62-32ED-42C7-8CC7-D3B095CE4C50}" destId="{C94ED2C4-0177-4230-802A-4DAF3F7856C5}" srcOrd="1" destOrd="0" parTransId="{5E8D54CC-FF30-4A1E-8A0C-324869998852}" sibTransId="{F51AB268-10E0-42C0-89F6-D8A89A2EFC70}"/>
    <dgm:cxn modelId="{0FA84D0A-15FD-4ADA-9A17-1533D142F4E8}" srcId="{B681DF62-32ED-42C7-8CC7-D3B095CE4C50}" destId="{46FD4DD5-26C1-450B-AF04-FC838F7287FF}" srcOrd="4" destOrd="0" parTransId="{468ABACD-777F-46D7-A11F-8482DF34F0AA}" sibTransId="{B5A55D82-D579-4DC0-934A-158CB51C63FB}"/>
    <dgm:cxn modelId="{96131EB1-90B6-4104-A6BD-48CEB20769B8}" srcId="{B681DF62-32ED-42C7-8CC7-D3B095CE4C50}" destId="{222C1ECD-A324-4EBE-8D1C-4EA81D3A174B}" srcOrd="0" destOrd="0" parTransId="{892CA71B-F860-4F29-8383-3DC79FEFF712}" sibTransId="{4507F233-AC50-4ECB-B76C-EEE0D6EC5A71}"/>
    <dgm:cxn modelId="{A14A8E63-1247-4AF5-B492-D0362122F3E2}" type="presOf" srcId="{46FD4DD5-26C1-450B-AF04-FC838F7287FF}" destId="{61D6B590-3EA5-4B68-9206-CD561C07C7D0}" srcOrd="0" destOrd="0" presId="urn:microsoft.com/office/officeart/2005/8/layout/vList2"/>
    <dgm:cxn modelId="{6F8CA45A-EF81-49CA-BB9B-9992FD2BE4A2}" type="presOf" srcId="{C94ED2C4-0177-4230-802A-4DAF3F7856C5}" destId="{2D057DC1-C660-41B3-8FE4-EF61E1E131FE}" srcOrd="0" destOrd="0" presId="urn:microsoft.com/office/officeart/2005/8/layout/vList2"/>
    <dgm:cxn modelId="{91A79FCA-FE03-49B2-AF45-6289F8B1049D}" type="presOf" srcId="{222C1ECD-A324-4EBE-8D1C-4EA81D3A174B}" destId="{5E3D41E8-F9AD-4180-8DC8-3BD51D26B4B1}" srcOrd="0" destOrd="0" presId="urn:microsoft.com/office/officeart/2005/8/layout/vList2"/>
    <dgm:cxn modelId="{A3449FE7-07B7-4173-A7E5-2742F237AA02}" srcId="{B681DF62-32ED-42C7-8CC7-D3B095CE4C50}" destId="{D88C0875-1D74-4B6B-9089-8275ECBE7C3C}" srcOrd="3" destOrd="0" parTransId="{1B016C05-02DC-4EBF-8F38-D3A3F5324CCA}" sibTransId="{F4716239-1B76-4F3A-9AA1-C546EDCD9C41}"/>
    <dgm:cxn modelId="{498084F9-0632-4F22-A63F-2C7479F932C6}" type="presParOf" srcId="{A6FC878B-8046-4CA2-B668-E1E9BB97CA67}" destId="{5E3D41E8-F9AD-4180-8DC8-3BD51D26B4B1}" srcOrd="0" destOrd="0" presId="urn:microsoft.com/office/officeart/2005/8/layout/vList2"/>
    <dgm:cxn modelId="{E5390CC7-4835-43E8-BB3A-E7A866B19CAA}" type="presParOf" srcId="{A6FC878B-8046-4CA2-B668-E1E9BB97CA67}" destId="{396C89D1-A496-481B-81BE-3B654F8F9D04}" srcOrd="1" destOrd="0" presId="urn:microsoft.com/office/officeart/2005/8/layout/vList2"/>
    <dgm:cxn modelId="{C490DC88-EE8D-423C-8E3B-F85B394C075F}" type="presParOf" srcId="{A6FC878B-8046-4CA2-B668-E1E9BB97CA67}" destId="{2D057DC1-C660-41B3-8FE4-EF61E1E131FE}" srcOrd="2" destOrd="0" presId="urn:microsoft.com/office/officeart/2005/8/layout/vList2"/>
    <dgm:cxn modelId="{9E277F10-5315-40BA-962F-427ACB0608D7}" type="presParOf" srcId="{A6FC878B-8046-4CA2-B668-E1E9BB97CA67}" destId="{70DD8EB9-5F60-4052-A14C-45F966F4D471}" srcOrd="3" destOrd="0" presId="urn:microsoft.com/office/officeart/2005/8/layout/vList2"/>
    <dgm:cxn modelId="{E0CAA120-7CE2-4E56-88C6-2953796DB7F8}" type="presParOf" srcId="{A6FC878B-8046-4CA2-B668-E1E9BB97CA67}" destId="{700AA001-BF5A-465D-9726-9CD537CE2B8A}" srcOrd="4" destOrd="0" presId="urn:microsoft.com/office/officeart/2005/8/layout/vList2"/>
    <dgm:cxn modelId="{721FD417-4584-4494-9AAE-80D428D87BF2}" type="presParOf" srcId="{A6FC878B-8046-4CA2-B668-E1E9BB97CA67}" destId="{453E61C3-8DA1-47B4-A1D4-72EDC8E37369}" srcOrd="5" destOrd="0" presId="urn:microsoft.com/office/officeart/2005/8/layout/vList2"/>
    <dgm:cxn modelId="{F985373B-1ACD-45A4-9779-0689A6E4D239}" type="presParOf" srcId="{A6FC878B-8046-4CA2-B668-E1E9BB97CA67}" destId="{CA6CF778-557F-4A6B-9F8B-CA0B00A8A26B}" srcOrd="6" destOrd="0" presId="urn:microsoft.com/office/officeart/2005/8/layout/vList2"/>
    <dgm:cxn modelId="{E85D7A7A-3432-4821-BE9D-B4A7BFD1B648}" type="presParOf" srcId="{A6FC878B-8046-4CA2-B668-E1E9BB97CA67}" destId="{292CCC55-E402-4668-B313-DAD3AF39A6B6}" srcOrd="7" destOrd="0" presId="urn:microsoft.com/office/officeart/2005/8/layout/vList2"/>
    <dgm:cxn modelId="{E9A1BE31-F737-49BF-83CA-C52A998E4EEA}" type="presParOf" srcId="{A6FC878B-8046-4CA2-B668-E1E9BB97CA67}" destId="{61D6B590-3EA5-4B68-9206-CD561C07C7D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81DF62-32ED-42C7-8CC7-D3B095CE4C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2C1ECD-A324-4EBE-8D1C-4EA81D3A174B}">
      <dgm:prSet phldrT="[Text]"/>
      <dgm:spPr>
        <a:solidFill>
          <a:schemeClr val="bg1"/>
        </a:solidFill>
        <a:ln w="28575"/>
      </dgm:spPr>
      <dgm:t>
        <a:bodyPr/>
        <a:lstStyle/>
        <a:p>
          <a:r>
            <a:rPr lang="en-US" dirty="0">
              <a:solidFill>
                <a:schemeClr val="tx1"/>
              </a:solidFill>
            </a:rPr>
            <a:t> 1.Tổng </a:t>
          </a:r>
          <a:r>
            <a:rPr lang="en-US" dirty="0" err="1">
              <a:solidFill>
                <a:schemeClr val="tx1"/>
              </a:solidFill>
            </a:rPr>
            <a:t>quan</a:t>
          </a:r>
          <a:r>
            <a:rPr lang="en-US" dirty="0">
              <a:solidFill>
                <a:schemeClr val="tx1"/>
              </a:solidFill>
            </a:rPr>
            <a:t> </a:t>
          </a:r>
          <a:r>
            <a:rPr lang="en-US" dirty="0" err="1">
              <a:solidFill>
                <a:schemeClr val="tx1"/>
              </a:solidFill>
            </a:rPr>
            <a:t>về</a:t>
          </a:r>
          <a:r>
            <a:rPr lang="en-US" dirty="0">
              <a:solidFill>
                <a:schemeClr val="tx1"/>
              </a:solidFill>
            </a:rPr>
            <a:t> </a:t>
          </a:r>
          <a:r>
            <a:rPr lang="en-US" dirty="0" err="1">
              <a:solidFill>
                <a:schemeClr val="tx1"/>
              </a:solidFill>
            </a:rPr>
            <a:t>đề</a:t>
          </a:r>
          <a:r>
            <a:rPr lang="en-US" dirty="0">
              <a:solidFill>
                <a:schemeClr val="tx1"/>
              </a:solidFill>
            </a:rPr>
            <a:t> </a:t>
          </a:r>
          <a:r>
            <a:rPr lang="en-US" dirty="0" err="1">
              <a:solidFill>
                <a:schemeClr val="tx1"/>
              </a:solidFill>
            </a:rPr>
            <a:t>tài</a:t>
          </a:r>
          <a:endParaRPr lang="en-US" dirty="0">
            <a:solidFill>
              <a:schemeClr val="tx1"/>
            </a:solidFill>
          </a:endParaRPr>
        </a:p>
      </dgm:t>
    </dgm:pt>
    <dgm:pt modelId="{892CA71B-F860-4F29-8383-3DC79FEFF712}" type="parTrans" cxnId="{96131EB1-90B6-4104-A6BD-48CEB20769B8}">
      <dgm:prSet/>
      <dgm:spPr/>
      <dgm:t>
        <a:bodyPr/>
        <a:lstStyle/>
        <a:p>
          <a:endParaRPr lang="en-US"/>
        </a:p>
      </dgm:t>
    </dgm:pt>
    <dgm:pt modelId="{4507F233-AC50-4ECB-B76C-EEE0D6EC5A71}" type="sibTrans" cxnId="{96131EB1-90B6-4104-A6BD-48CEB20769B8}">
      <dgm:prSet/>
      <dgm:spPr/>
      <dgm:t>
        <a:bodyPr/>
        <a:lstStyle/>
        <a:p>
          <a:endParaRPr lang="en-US"/>
        </a:p>
      </dgm:t>
    </dgm:pt>
    <dgm:pt modelId="{46FD4DD5-26C1-450B-AF04-FC838F7287FF}">
      <dgm:prSet phldrT="[Text]"/>
      <dgm:spPr>
        <a:solidFill>
          <a:schemeClr val="accent5">
            <a:lumMod val="75000"/>
          </a:schemeClr>
        </a:solidFill>
        <a:ln w="28575"/>
      </dgm:spPr>
      <dgm:t>
        <a:bodyPr/>
        <a:lstStyle/>
        <a:p>
          <a:r>
            <a:rPr lang="en-US" dirty="0">
              <a:solidFill>
                <a:schemeClr val="bg1"/>
              </a:solidFill>
            </a:rPr>
            <a:t>5.Kết </a:t>
          </a:r>
          <a:r>
            <a:rPr lang="en-US" dirty="0" err="1">
              <a:solidFill>
                <a:schemeClr val="bg1"/>
              </a:solidFill>
            </a:rPr>
            <a:t>luận</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hướng</a:t>
          </a:r>
          <a:r>
            <a:rPr lang="en-US" dirty="0">
              <a:solidFill>
                <a:schemeClr val="bg1"/>
              </a:solidFill>
            </a:rPr>
            <a:t> </a:t>
          </a:r>
          <a:r>
            <a:rPr lang="en-US" dirty="0" err="1">
              <a:solidFill>
                <a:schemeClr val="bg1"/>
              </a:solidFill>
            </a:rPr>
            <a:t>phát</a:t>
          </a:r>
          <a:r>
            <a:rPr lang="en-US" dirty="0">
              <a:solidFill>
                <a:schemeClr val="bg1"/>
              </a:solidFill>
            </a:rPr>
            <a:t> </a:t>
          </a:r>
          <a:r>
            <a:rPr lang="en-US" dirty="0" err="1">
              <a:solidFill>
                <a:schemeClr val="bg1"/>
              </a:solidFill>
            </a:rPr>
            <a:t>triển</a:t>
          </a:r>
          <a:endParaRPr lang="en-US" dirty="0">
            <a:solidFill>
              <a:schemeClr val="bg1"/>
            </a:solidFill>
          </a:endParaRPr>
        </a:p>
      </dgm:t>
    </dgm:pt>
    <dgm:pt modelId="{468ABACD-777F-46D7-A11F-8482DF34F0AA}" type="parTrans" cxnId="{0FA84D0A-15FD-4ADA-9A17-1533D142F4E8}">
      <dgm:prSet/>
      <dgm:spPr/>
      <dgm:t>
        <a:bodyPr/>
        <a:lstStyle/>
        <a:p>
          <a:endParaRPr lang="en-US"/>
        </a:p>
      </dgm:t>
    </dgm:pt>
    <dgm:pt modelId="{B5A55D82-D579-4DC0-934A-158CB51C63FB}" type="sibTrans" cxnId="{0FA84D0A-15FD-4ADA-9A17-1533D142F4E8}">
      <dgm:prSet/>
      <dgm:spPr/>
      <dgm:t>
        <a:bodyPr/>
        <a:lstStyle/>
        <a:p>
          <a:endParaRPr lang="en-US"/>
        </a:p>
      </dgm:t>
    </dgm:pt>
    <dgm:pt modelId="{2724B30A-3AB6-4E1C-B2E4-A4C959F292FE}">
      <dgm:prSet/>
      <dgm:spPr>
        <a:solidFill>
          <a:schemeClr val="bg1"/>
        </a:solidFill>
        <a:ln w="28575"/>
      </dgm:spPr>
      <dgm:t>
        <a:bodyPr/>
        <a:lstStyle/>
        <a:p>
          <a:r>
            <a:rPr lang="en-US" dirty="0">
              <a:solidFill>
                <a:schemeClr val="tx1"/>
              </a:solidFill>
            </a:rPr>
            <a:t>3.Tổ </a:t>
          </a:r>
          <a:r>
            <a:rPr lang="en-US" dirty="0" err="1">
              <a:solidFill>
                <a:schemeClr val="tx1"/>
              </a:solidFill>
            </a:rPr>
            <a:t>chức</a:t>
          </a:r>
          <a:r>
            <a:rPr lang="en-US" dirty="0">
              <a:solidFill>
                <a:schemeClr val="tx1"/>
              </a:solidFill>
            </a:rPr>
            <a:t> </a:t>
          </a:r>
          <a:r>
            <a:rPr lang="en-US" dirty="0" err="1">
              <a:solidFill>
                <a:schemeClr val="tx1"/>
              </a:solidFill>
            </a:rPr>
            <a:t>cấu</a:t>
          </a:r>
          <a:r>
            <a:rPr lang="en-US" dirty="0">
              <a:solidFill>
                <a:schemeClr val="tx1"/>
              </a:solidFill>
            </a:rPr>
            <a:t> </a:t>
          </a:r>
          <a:r>
            <a:rPr lang="en-US" dirty="0" err="1">
              <a:solidFill>
                <a:schemeClr val="tx1"/>
              </a:solidFill>
            </a:rPr>
            <a:t>trúc</a:t>
          </a:r>
          <a:r>
            <a:rPr lang="en-US" dirty="0">
              <a:solidFill>
                <a:schemeClr val="tx1"/>
              </a:solidFill>
            </a:rPr>
            <a:t> </a:t>
          </a:r>
          <a:r>
            <a:rPr lang="en-US" dirty="0" err="1">
              <a:solidFill>
                <a:schemeClr val="tx1"/>
              </a:solidFill>
            </a:rPr>
            <a:t>dữ</a:t>
          </a:r>
          <a:r>
            <a:rPr lang="en-US" dirty="0">
              <a:solidFill>
                <a:schemeClr val="tx1"/>
              </a:solidFill>
            </a:rPr>
            <a:t> </a:t>
          </a:r>
          <a:r>
            <a:rPr lang="en-US" dirty="0" err="1">
              <a:solidFill>
                <a:schemeClr val="tx1"/>
              </a:solidFill>
            </a:rPr>
            <a:t>liệu</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thuật</a:t>
          </a:r>
          <a:r>
            <a:rPr lang="en-US" dirty="0">
              <a:solidFill>
                <a:schemeClr val="tx1"/>
              </a:solidFill>
            </a:rPr>
            <a:t> </a:t>
          </a:r>
          <a:r>
            <a:rPr lang="en-US" dirty="0" err="1">
              <a:solidFill>
                <a:schemeClr val="tx1"/>
              </a:solidFill>
            </a:rPr>
            <a:t>toán</a:t>
          </a:r>
          <a:endParaRPr lang="en-US" dirty="0">
            <a:solidFill>
              <a:schemeClr val="tx1"/>
            </a:solidFill>
          </a:endParaRPr>
        </a:p>
      </dgm:t>
    </dgm:pt>
    <dgm:pt modelId="{B507A8E4-3EE2-46C6-93CB-5482D91F31E8}" type="parTrans" cxnId="{72890907-F946-450D-B3BD-736454B013FA}">
      <dgm:prSet/>
      <dgm:spPr/>
      <dgm:t>
        <a:bodyPr/>
        <a:lstStyle/>
        <a:p>
          <a:endParaRPr lang="en-US"/>
        </a:p>
      </dgm:t>
    </dgm:pt>
    <dgm:pt modelId="{5FA72ADF-B3AC-47C2-9CBB-8F81787AF20A}" type="sibTrans" cxnId="{72890907-F946-450D-B3BD-736454B013FA}">
      <dgm:prSet/>
      <dgm:spPr/>
      <dgm:t>
        <a:bodyPr/>
        <a:lstStyle/>
        <a:p>
          <a:endParaRPr lang="en-US"/>
        </a:p>
      </dgm:t>
    </dgm:pt>
    <dgm:pt modelId="{D88C0875-1D74-4B6B-9089-8275ECBE7C3C}">
      <dgm:prSet/>
      <dgm:spPr>
        <a:solidFill>
          <a:schemeClr val="bg1"/>
        </a:solidFill>
        <a:ln w="28575"/>
      </dgm:spPr>
      <dgm:t>
        <a:bodyPr/>
        <a:lstStyle/>
        <a:p>
          <a:r>
            <a:rPr lang="en-US" dirty="0">
              <a:solidFill>
                <a:schemeClr val="tx1"/>
              </a:solidFill>
            </a:rPr>
            <a:t>4.Kết </a:t>
          </a:r>
          <a:r>
            <a:rPr lang="en-US" dirty="0" err="1">
              <a:solidFill>
                <a:schemeClr val="tx1"/>
              </a:solidFill>
            </a:rPr>
            <a:t>quả</a:t>
          </a:r>
          <a:r>
            <a:rPr lang="en-US" dirty="0">
              <a:solidFill>
                <a:schemeClr val="tx1"/>
              </a:solidFill>
            </a:rPr>
            <a:t> </a:t>
          </a:r>
          <a:r>
            <a:rPr lang="en-US" dirty="0" err="1">
              <a:solidFill>
                <a:schemeClr val="tx1"/>
              </a:solidFill>
            </a:rPr>
            <a:t>thực</a:t>
          </a:r>
          <a:r>
            <a:rPr lang="en-US" dirty="0">
              <a:solidFill>
                <a:schemeClr val="tx1"/>
              </a:solidFill>
            </a:rPr>
            <a:t> </a:t>
          </a:r>
          <a:r>
            <a:rPr lang="en-US" dirty="0" err="1">
              <a:solidFill>
                <a:schemeClr val="tx1"/>
              </a:solidFill>
            </a:rPr>
            <a:t>nghiệm</a:t>
          </a:r>
          <a:r>
            <a:rPr lang="en-US" dirty="0">
              <a:solidFill>
                <a:schemeClr val="tx1"/>
              </a:solidFill>
            </a:rPr>
            <a:t> </a:t>
          </a:r>
          <a:r>
            <a:rPr lang="en-US" dirty="0" err="1">
              <a:solidFill>
                <a:schemeClr val="tx1"/>
              </a:solidFill>
            </a:rPr>
            <a:t>và</a:t>
          </a:r>
          <a:r>
            <a:rPr lang="en-US" dirty="0">
              <a:solidFill>
                <a:schemeClr val="tx1"/>
              </a:solidFill>
            </a:rPr>
            <a:t> </a:t>
          </a:r>
          <a:r>
            <a:rPr lang="en-US" dirty="0" err="1">
              <a:solidFill>
                <a:schemeClr val="tx1"/>
              </a:solidFill>
            </a:rPr>
            <a:t>đánh</a:t>
          </a:r>
          <a:r>
            <a:rPr lang="en-US" dirty="0">
              <a:solidFill>
                <a:schemeClr val="tx1"/>
              </a:solidFill>
            </a:rPr>
            <a:t> </a:t>
          </a:r>
          <a:r>
            <a:rPr lang="en-US" dirty="0" err="1">
              <a:solidFill>
                <a:schemeClr val="tx1"/>
              </a:solidFill>
            </a:rPr>
            <a:t>giá</a:t>
          </a:r>
          <a:endParaRPr lang="en-US" dirty="0">
            <a:solidFill>
              <a:schemeClr val="tx1"/>
            </a:solidFill>
          </a:endParaRPr>
        </a:p>
      </dgm:t>
    </dgm:pt>
    <dgm:pt modelId="{1B016C05-02DC-4EBF-8F38-D3A3F5324CCA}" type="parTrans" cxnId="{A3449FE7-07B7-4173-A7E5-2742F237AA02}">
      <dgm:prSet/>
      <dgm:spPr/>
      <dgm:t>
        <a:bodyPr/>
        <a:lstStyle/>
        <a:p>
          <a:endParaRPr lang="en-US"/>
        </a:p>
      </dgm:t>
    </dgm:pt>
    <dgm:pt modelId="{F4716239-1B76-4F3A-9AA1-C546EDCD9C41}" type="sibTrans" cxnId="{A3449FE7-07B7-4173-A7E5-2742F237AA02}">
      <dgm:prSet/>
      <dgm:spPr/>
      <dgm:t>
        <a:bodyPr/>
        <a:lstStyle/>
        <a:p>
          <a:endParaRPr lang="en-US"/>
        </a:p>
      </dgm:t>
    </dgm:pt>
    <dgm:pt modelId="{C94ED2C4-0177-4230-802A-4DAF3F7856C5}">
      <dgm:prSet/>
      <dgm:spPr>
        <a:solidFill>
          <a:schemeClr val="bg1"/>
        </a:solidFill>
        <a:ln w="31750"/>
      </dgm:spPr>
      <dgm:t>
        <a:bodyPr/>
        <a:lstStyle/>
        <a:p>
          <a:r>
            <a:rPr lang="en-US" dirty="0">
              <a:solidFill>
                <a:schemeClr val="tx1"/>
              </a:solidFill>
            </a:rPr>
            <a:t>2.Cơ </a:t>
          </a:r>
          <a:r>
            <a:rPr lang="en-US" dirty="0" err="1">
              <a:solidFill>
                <a:schemeClr val="tx1"/>
              </a:solidFill>
            </a:rPr>
            <a:t>sở</a:t>
          </a:r>
          <a:r>
            <a:rPr lang="en-US" dirty="0">
              <a:solidFill>
                <a:schemeClr val="tx1"/>
              </a:solidFill>
            </a:rPr>
            <a:t> </a:t>
          </a:r>
          <a:r>
            <a:rPr lang="en-US" dirty="0" err="1">
              <a:solidFill>
                <a:schemeClr val="tx1"/>
              </a:solidFill>
            </a:rPr>
            <a:t>lý</a:t>
          </a:r>
          <a:r>
            <a:rPr lang="en-US" dirty="0">
              <a:solidFill>
                <a:schemeClr val="tx1"/>
              </a:solidFill>
            </a:rPr>
            <a:t> </a:t>
          </a:r>
          <a:r>
            <a:rPr lang="en-US" dirty="0" err="1">
              <a:solidFill>
                <a:schemeClr val="tx1"/>
              </a:solidFill>
            </a:rPr>
            <a:t>thuyết</a:t>
          </a:r>
          <a:endParaRPr lang="en-US" dirty="0">
            <a:solidFill>
              <a:schemeClr val="bg1"/>
            </a:solidFill>
          </a:endParaRPr>
        </a:p>
      </dgm:t>
    </dgm:pt>
    <dgm:pt modelId="{5E8D54CC-FF30-4A1E-8A0C-324869998852}" type="parTrans" cxnId="{CA8D4D11-7C21-4357-B414-5662872E8FB0}">
      <dgm:prSet/>
      <dgm:spPr/>
      <dgm:t>
        <a:bodyPr/>
        <a:lstStyle/>
        <a:p>
          <a:endParaRPr lang="en-US"/>
        </a:p>
      </dgm:t>
    </dgm:pt>
    <dgm:pt modelId="{F51AB268-10E0-42C0-89F6-D8A89A2EFC70}" type="sibTrans" cxnId="{CA8D4D11-7C21-4357-B414-5662872E8FB0}">
      <dgm:prSet/>
      <dgm:spPr/>
      <dgm:t>
        <a:bodyPr/>
        <a:lstStyle/>
        <a:p>
          <a:endParaRPr lang="en-US"/>
        </a:p>
      </dgm:t>
    </dgm:pt>
    <dgm:pt modelId="{A6FC878B-8046-4CA2-B668-E1E9BB97CA67}" type="pres">
      <dgm:prSet presAssocID="{B681DF62-32ED-42C7-8CC7-D3B095CE4C50}" presName="linear" presStyleCnt="0">
        <dgm:presLayoutVars>
          <dgm:animLvl val="lvl"/>
          <dgm:resizeHandles val="exact"/>
        </dgm:presLayoutVars>
      </dgm:prSet>
      <dgm:spPr/>
      <dgm:t>
        <a:bodyPr/>
        <a:lstStyle/>
        <a:p>
          <a:endParaRPr lang="en-US"/>
        </a:p>
      </dgm:t>
    </dgm:pt>
    <dgm:pt modelId="{5E3D41E8-F9AD-4180-8DC8-3BD51D26B4B1}" type="pres">
      <dgm:prSet presAssocID="{222C1ECD-A324-4EBE-8D1C-4EA81D3A174B}" presName="parentText" presStyleLbl="node1" presStyleIdx="0" presStyleCnt="5" custLinFactY="-38653" custLinFactNeighborY="-100000">
        <dgm:presLayoutVars>
          <dgm:chMax val="0"/>
          <dgm:bulletEnabled val="1"/>
        </dgm:presLayoutVars>
      </dgm:prSet>
      <dgm:spPr/>
      <dgm:t>
        <a:bodyPr/>
        <a:lstStyle/>
        <a:p>
          <a:endParaRPr lang="en-US"/>
        </a:p>
      </dgm:t>
    </dgm:pt>
    <dgm:pt modelId="{396C89D1-A496-481B-81BE-3B654F8F9D04}" type="pres">
      <dgm:prSet presAssocID="{4507F233-AC50-4ECB-B76C-EEE0D6EC5A71}" presName="spacer" presStyleCnt="0"/>
      <dgm:spPr/>
    </dgm:pt>
    <dgm:pt modelId="{2D057DC1-C660-41B3-8FE4-EF61E1E131FE}" type="pres">
      <dgm:prSet presAssocID="{C94ED2C4-0177-4230-802A-4DAF3F7856C5}" presName="parentText" presStyleLbl="node1" presStyleIdx="1" presStyleCnt="5" custLinFactY="-10558" custLinFactNeighborY="-100000">
        <dgm:presLayoutVars>
          <dgm:chMax val="0"/>
          <dgm:bulletEnabled val="1"/>
        </dgm:presLayoutVars>
      </dgm:prSet>
      <dgm:spPr/>
      <dgm:t>
        <a:bodyPr/>
        <a:lstStyle/>
        <a:p>
          <a:endParaRPr lang="en-US"/>
        </a:p>
      </dgm:t>
    </dgm:pt>
    <dgm:pt modelId="{70DD8EB9-5F60-4052-A14C-45F966F4D471}" type="pres">
      <dgm:prSet presAssocID="{F51AB268-10E0-42C0-89F6-D8A89A2EFC70}" presName="spacer" presStyleCnt="0"/>
      <dgm:spPr/>
    </dgm:pt>
    <dgm:pt modelId="{700AA001-BF5A-465D-9726-9CD537CE2B8A}" type="pres">
      <dgm:prSet presAssocID="{2724B30A-3AB6-4E1C-B2E4-A4C959F292FE}" presName="parentText" presStyleLbl="node1" presStyleIdx="2" presStyleCnt="5" custLinFactNeighborY="-37283">
        <dgm:presLayoutVars>
          <dgm:chMax val="0"/>
          <dgm:bulletEnabled val="1"/>
        </dgm:presLayoutVars>
      </dgm:prSet>
      <dgm:spPr/>
      <dgm:t>
        <a:bodyPr/>
        <a:lstStyle/>
        <a:p>
          <a:endParaRPr lang="en-US"/>
        </a:p>
      </dgm:t>
    </dgm:pt>
    <dgm:pt modelId="{453E61C3-8DA1-47B4-A1D4-72EDC8E37369}" type="pres">
      <dgm:prSet presAssocID="{5FA72ADF-B3AC-47C2-9CBB-8F81787AF20A}" presName="spacer" presStyleCnt="0"/>
      <dgm:spPr/>
    </dgm:pt>
    <dgm:pt modelId="{CA6CF778-557F-4A6B-9F8B-CA0B00A8A26B}" type="pres">
      <dgm:prSet presAssocID="{D88C0875-1D74-4B6B-9089-8275ECBE7C3C}" presName="parentText" presStyleLbl="node1" presStyleIdx="3" presStyleCnt="5" custLinFactNeighborY="30015">
        <dgm:presLayoutVars>
          <dgm:chMax val="0"/>
          <dgm:bulletEnabled val="1"/>
        </dgm:presLayoutVars>
      </dgm:prSet>
      <dgm:spPr/>
      <dgm:t>
        <a:bodyPr/>
        <a:lstStyle/>
        <a:p>
          <a:endParaRPr lang="en-US"/>
        </a:p>
      </dgm:t>
    </dgm:pt>
    <dgm:pt modelId="{292CCC55-E402-4668-B313-DAD3AF39A6B6}" type="pres">
      <dgm:prSet presAssocID="{F4716239-1B76-4F3A-9AA1-C546EDCD9C41}" presName="spacer" presStyleCnt="0"/>
      <dgm:spPr/>
    </dgm:pt>
    <dgm:pt modelId="{61D6B590-3EA5-4B68-9206-CD561C07C7D0}" type="pres">
      <dgm:prSet presAssocID="{46FD4DD5-26C1-450B-AF04-FC838F7287FF}" presName="parentText" presStyleLbl="node1" presStyleIdx="4" presStyleCnt="5" custLinFactY="9685" custLinFactNeighborY="100000">
        <dgm:presLayoutVars>
          <dgm:chMax val="0"/>
          <dgm:bulletEnabled val="1"/>
        </dgm:presLayoutVars>
      </dgm:prSet>
      <dgm:spPr/>
      <dgm:t>
        <a:bodyPr/>
        <a:lstStyle/>
        <a:p>
          <a:endParaRPr lang="en-US"/>
        </a:p>
      </dgm:t>
    </dgm:pt>
  </dgm:ptLst>
  <dgm:cxnLst>
    <dgm:cxn modelId="{CA8D4D11-7C21-4357-B414-5662872E8FB0}" srcId="{B681DF62-32ED-42C7-8CC7-D3B095CE4C50}" destId="{C94ED2C4-0177-4230-802A-4DAF3F7856C5}" srcOrd="1" destOrd="0" parTransId="{5E8D54CC-FF30-4A1E-8A0C-324869998852}" sibTransId="{F51AB268-10E0-42C0-89F6-D8A89A2EFC70}"/>
    <dgm:cxn modelId="{0FA84D0A-15FD-4ADA-9A17-1533D142F4E8}" srcId="{B681DF62-32ED-42C7-8CC7-D3B095CE4C50}" destId="{46FD4DD5-26C1-450B-AF04-FC838F7287FF}" srcOrd="4" destOrd="0" parTransId="{468ABACD-777F-46D7-A11F-8482DF34F0AA}" sibTransId="{B5A55D82-D579-4DC0-934A-158CB51C63FB}"/>
    <dgm:cxn modelId="{72890907-F946-450D-B3BD-736454B013FA}" srcId="{B681DF62-32ED-42C7-8CC7-D3B095CE4C50}" destId="{2724B30A-3AB6-4E1C-B2E4-A4C959F292FE}" srcOrd="2" destOrd="0" parTransId="{B507A8E4-3EE2-46C6-93CB-5482D91F31E8}" sibTransId="{5FA72ADF-B3AC-47C2-9CBB-8F81787AF20A}"/>
    <dgm:cxn modelId="{6F1FD1B7-D438-4FE1-977B-03E62A690FE4}" type="presOf" srcId="{46FD4DD5-26C1-450B-AF04-FC838F7287FF}" destId="{61D6B590-3EA5-4B68-9206-CD561C07C7D0}" srcOrd="0" destOrd="0" presId="urn:microsoft.com/office/officeart/2005/8/layout/vList2"/>
    <dgm:cxn modelId="{A6FBBAE1-92B6-427D-8B3E-36545F01546C}" type="presOf" srcId="{D88C0875-1D74-4B6B-9089-8275ECBE7C3C}" destId="{CA6CF778-557F-4A6B-9F8B-CA0B00A8A26B}" srcOrd="0" destOrd="0" presId="urn:microsoft.com/office/officeart/2005/8/layout/vList2"/>
    <dgm:cxn modelId="{A3449FE7-07B7-4173-A7E5-2742F237AA02}" srcId="{B681DF62-32ED-42C7-8CC7-D3B095CE4C50}" destId="{D88C0875-1D74-4B6B-9089-8275ECBE7C3C}" srcOrd="3" destOrd="0" parTransId="{1B016C05-02DC-4EBF-8F38-D3A3F5324CCA}" sibTransId="{F4716239-1B76-4F3A-9AA1-C546EDCD9C41}"/>
    <dgm:cxn modelId="{7BC3C329-9FDE-4F4B-942E-BAF059DBF984}" type="presOf" srcId="{B681DF62-32ED-42C7-8CC7-D3B095CE4C50}" destId="{A6FC878B-8046-4CA2-B668-E1E9BB97CA67}" srcOrd="0" destOrd="0" presId="urn:microsoft.com/office/officeart/2005/8/layout/vList2"/>
    <dgm:cxn modelId="{96131EB1-90B6-4104-A6BD-48CEB20769B8}" srcId="{B681DF62-32ED-42C7-8CC7-D3B095CE4C50}" destId="{222C1ECD-A324-4EBE-8D1C-4EA81D3A174B}" srcOrd="0" destOrd="0" parTransId="{892CA71B-F860-4F29-8383-3DC79FEFF712}" sibTransId="{4507F233-AC50-4ECB-B76C-EEE0D6EC5A71}"/>
    <dgm:cxn modelId="{3E0F80EC-A9E8-4C1A-A5F8-B32E4A35EC9A}" type="presOf" srcId="{C94ED2C4-0177-4230-802A-4DAF3F7856C5}" destId="{2D057DC1-C660-41B3-8FE4-EF61E1E131FE}" srcOrd="0" destOrd="0" presId="urn:microsoft.com/office/officeart/2005/8/layout/vList2"/>
    <dgm:cxn modelId="{607CEB44-D4E4-46D7-90CB-6F6AB6EB2B3C}" type="presOf" srcId="{2724B30A-3AB6-4E1C-B2E4-A4C959F292FE}" destId="{700AA001-BF5A-465D-9726-9CD537CE2B8A}" srcOrd="0" destOrd="0" presId="urn:microsoft.com/office/officeart/2005/8/layout/vList2"/>
    <dgm:cxn modelId="{BACD942B-5FD1-43DA-AFEA-E070DCF379AD}" type="presOf" srcId="{222C1ECD-A324-4EBE-8D1C-4EA81D3A174B}" destId="{5E3D41E8-F9AD-4180-8DC8-3BD51D26B4B1}" srcOrd="0" destOrd="0" presId="urn:microsoft.com/office/officeart/2005/8/layout/vList2"/>
    <dgm:cxn modelId="{A54259D0-7C82-449F-BCEB-41A7DE5C8B60}" type="presParOf" srcId="{A6FC878B-8046-4CA2-B668-E1E9BB97CA67}" destId="{5E3D41E8-F9AD-4180-8DC8-3BD51D26B4B1}" srcOrd="0" destOrd="0" presId="urn:microsoft.com/office/officeart/2005/8/layout/vList2"/>
    <dgm:cxn modelId="{B229452A-AFA8-453E-84C9-D7733DCED81A}" type="presParOf" srcId="{A6FC878B-8046-4CA2-B668-E1E9BB97CA67}" destId="{396C89D1-A496-481B-81BE-3B654F8F9D04}" srcOrd="1" destOrd="0" presId="urn:microsoft.com/office/officeart/2005/8/layout/vList2"/>
    <dgm:cxn modelId="{95260E37-5B64-422E-9820-7A928D047E32}" type="presParOf" srcId="{A6FC878B-8046-4CA2-B668-E1E9BB97CA67}" destId="{2D057DC1-C660-41B3-8FE4-EF61E1E131FE}" srcOrd="2" destOrd="0" presId="urn:microsoft.com/office/officeart/2005/8/layout/vList2"/>
    <dgm:cxn modelId="{69487F25-BC67-43E6-8D6D-6D54845D28CD}" type="presParOf" srcId="{A6FC878B-8046-4CA2-B668-E1E9BB97CA67}" destId="{70DD8EB9-5F60-4052-A14C-45F966F4D471}" srcOrd="3" destOrd="0" presId="urn:microsoft.com/office/officeart/2005/8/layout/vList2"/>
    <dgm:cxn modelId="{36B799E1-B9D5-41D7-AAC9-8A0F30C28E6A}" type="presParOf" srcId="{A6FC878B-8046-4CA2-B668-E1E9BB97CA67}" destId="{700AA001-BF5A-465D-9726-9CD537CE2B8A}" srcOrd="4" destOrd="0" presId="urn:microsoft.com/office/officeart/2005/8/layout/vList2"/>
    <dgm:cxn modelId="{8323F178-01D3-4B13-874E-1550B90344E3}" type="presParOf" srcId="{A6FC878B-8046-4CA2-B668-E1E9BB97CA67}" destId="{453E61C3-8DA1-47B4-A1D4-72EDC8E37369}" srcOrd="5" destOrd="0" presId="urn:microsoft.com/office/officeart/2005/8/layout/vList2"/>
    <dgm:cxn modelId="{DF525D61-4E18-490E-BE39-055E4A7AF4FE}" type="presParOf" srcId="{A6FC878B-8046-4CA2-B668-E1E9BB97CA67}" destId="{CA6CF778-557F-4A6B-9F8B-CA0B00A8A26B}" srcOrd="6" destOrd="0" presId="urn:microsoft.com/office/officeart/2005/8/layout/vList2"/>
    <dgm:cxn modelId="{D6180CFA-3049-4366-9A05-A3CD2A242F17}" type="presParOf" srcId="{A6FC878B-8046-4CA2-B668-E1E9BB97CA67}" destId="{292CCC55-E402-4668-B313-DAD3AF39A6B6}" srcOrd="7" destOrd="0" presId="urn:microsoft.com/office/officeart/2005/8/layout/vList2"/>
    <dgm:cxn modelId="{6E4F78CD-AF0B-4CFD-8207-D3DF6B65C5E4}" type="presParOf" srcId="{A6FC878B-8046-4CA2-B668-E1E9BB97CA67}" destId="{61D6B590-3EA5-4B68-9206-CD561C07C7D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D41E8-F9AD-4180-8DC8-3BD51D26B4B1}">
      <dsp:nvSpPr>
        <dsp:cNvPr id="0" name=""/>
        <dsp:cNvSpPr/>
      </dsp:nvSpPr>
      <dsp:spPr>
        <a:xfrm>
          <a:off x="0" y="0"/>
          <a:ext cx="7467600" cy="743535"/>
        </a:xfrm>
        <a:prstGeom prst="roundRect">
          <a:avLst/>
        </a:prstGeom>
        <a:solidFill>
          <a:schemeClr val="accent5">
            <a:lumMod val="75000"/>
          </a:schemeClr>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1.Tổng </a:t>
          </a:r>
          <a:r>
            <a:rPr lang="en-US" sz="3100" kern="1200" dirty="0" err="1"/>
            <a:t>quan</a:t>
          </a:r>
          <a:r>
            <a:rPr lang="en-US" sz="3100" kern="1200" dirty="0"/>
            <a:t> </a:t>
          </a:r>
          <a:r>
            <a:rPr lang="en-US" sz="3100" kern="1200" dirty="0" err="1"/>
            <a:t>về</a:t>
          </a:r>
          <a:r>
            <a:rPr lang="en-US" sz="3100" kern="1200" dirty="0"/>
            <a:t> </a:t>
          </a:r>
          <a:r>
            <a:rPr lang="en-US" sz="3100" kern="1200" dirty="0" err="1"/>
            <a:t>đề</a:t>
          </a:r>
          <a:r>
            <a:rPr lang="en-US" sz="3100" kern="1200" dirty="0"/>
            <a:t> </a:t>
          </a:r>
          <a:r>
            <a:rPr lang="en-US" sz="3100" kern="1200" dirty="0" err="1"/>
            <a:t>tài</a:t>
          </a:r>
          <a:endParaRPr lang="en-US" sz="3100" kern="1200" dirty="0"/>
        </a:p>
      </dsp:txBody>
      <dsp:txXfrm>
        <a:off x="36296" y="36296"/>
        <a:ext cx="7395008" cy="670943"/>
      </dsp:txXfrm>
    </dsp:sp>
    <dsp:sp modelId="{2D057DC1-C660-41B3-8FE4-EF61E1E131FE}">
      <dsp:nvSpPr>
        <dsp:cNvPr id="0" name=""/>
        <dsp:cNvSpPr/>
      </dsp:nvSpPr>
      <dsp:spPr>
        <a:xfrm>
          <a:off x="0" y="915636"/>
          <a:ext cx="7467600" cy="743535"/>
        </a:xfrm>
        <a:prstGeom prst="roundRect">
          <a:avLst/>
        </a:prstGeom>
        <a:solidFill>
          <a:schemeClr val="bg1"/>
        </a:solidFill>
        <a:ln w="317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2.Cơ </a:t>
          </a:r>
          <a:r>
            <a:rPr lang="en-US" sz="3100" kern="1200" dirty="0" err="1">
              <a:solidFill>
                <a:schemeClr val="tx1"/>
              </a:solidFill>
            </a:rPr>
            <a:t>sở</a:t>
          </a:r>
          <a:r>
            <a:rPr lang="en-US" sz="3100" kern="1200" dirty="0">
              <a:solidFill>
                <a:schemeClr val="tx1"/>
              </a:solidFill>
            </a:rPr>
            <a:t> </a:t>
          </a:r>
          <a:r>
            <a:rPr lang="en-US" sz="3100" kern="1200" dirty="0" err="1">
              <a:solidFill>
                <a:schemeClr val="tx1"/>
              </a:solidFill>
            </a:rPr>
            <a:t>lý</a:t>
          </a:r>
          <a:r>
            <a:rPr lang="en-US" sz="3100" kern="1200" dirty="0">
              <a:solidFill>
                <a:schemeClr val="tx1"/>
              </a:solidFill>
            </a:rPr>
            <a:t> </a:t>
          </a:r>
          <a:r>
            <a:rPr lang="en-US" sz="3100" kern="1200" dirty="0" err="1">
              <a:solidFill>
                <a:schemeClr val="tx1"/>
              </a:solidFill>
            </a:rPr>
            <a:t>thuyết</a:t>
          </a:r>
          <a:endParaRPr lang="en-US" sz="3100" kern="1200" dirty="0">
            <a:solidFill>
              <a:schemeClr val="bg1"/>
            </a:solidFill>
          </a:endParaRPr>
        </a:p>
      </dsp:txBody>
      <dsp:txXfrm>
        <a:off x="36296" y="951932"/>
        <a:ext cx="7395008" cy="670943"/>
      </dsp:txXfrm>
    </dsp:sp>
    <dsp:sp modelId="{700AA001-BF5A-465D-9726-9CD537CE2B8A}">
      <dsp:nvSpPr>
        <dsp:cNvPr id="0" name=""/>
        <dsp:cNvSpPr/>
      </dsp:nvSpPr>
      <dsp:spPr>
        <a:xfrm>
          <a:off x="0" y="1882942"/>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3.Tổ </a:t>
          </a:r>
          <a:r>
            <a:rPr lang="en-US" sz="3100" kern="1200" dirty="0" err="1">
              <a:solidFill>
                <a:schemeClr val="tx1"/>
              </a:solidFill>
            </a:rPr>
            <a:t>chức</a:t>
          </a:r>
          <a:r>
            <a:rPr lang="en-US" sz="3100" kern="1200" dirty="0">
              <a:solidFill>
                <a:schemeClr val="tx1"/>
              </a:solidFill>
            </a:rPr>
            <a:t> </a:t>
          </a:r>
          <a:r>
            <a:rPr lang="en-US" sz="3100" kern="1200" dirty="0" err="1">
              <a:solidFill>
                <a:schemeClr val="tx1"/>
              </a:solidFill>
            </a:rPr>
            <a:t>cấu</a:t>
          </a:r>
          <a:r>
            <a:rPr lang="en-US" sz="3100" kern="1200" dirty="0">
              <a:solidFill>
                <a:schemeClr val="tx1"/>
              </a:solidFill>
            </a:rPr>
            <a:t> </a:t>
          </a:r>
          <a:r>
            <a:rPr lang="en-US" sz="3100" kern="1200" dirty="0" err="1">
              <a:solidFill>
                <a:schemeClr val="tx1"/>
              </a:solidFill>
            </a:rPr>
            <a:t>trúc</a:t>
          </a:r>
          <a:r>
            <a:rPr lang="en-US" sz="3100" kern="1200" dirty="0">
              <a:solidFill>
                <a:schemeClr val="tx1"/>
              </a:solidFill>
            </a:rPr>
            <a:t> </a:t>
          </a:r>
          <a:r>
            <a:rPr lang="en-US" sz="3100" kern="1200" dirty="0" err="1">
              <a:solidFill>
                <a:schemeClr val="tx1"/>
              </a:solidFill>
            </a:rPr>
            <a:t>dữ</a:t>
          </a:r>
          <a:r>
            <a:rPr lang="en-US" sz="3100" kern="1200" dirty="0">
              <a:solidFill>
                <a:schemeClr val="tx1"/>
              </a:solidFill>
            </a:rPr>
            <a:t> </a:t>
          </a:r>
          <a:r>
            <a:rPr lang="en-US" sz="3100" kern="1200" dirty="0" err="1">
              <a:solidFill>
                <a:schemeClr val="tx1"/>
              </a:solidFill>
            </a:rPr>
            <a:t>liệu</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thuật</a:t>
          </a:r>
          <a:r>
            <a:rPr lang="en-US" sz="3100" kern="1200" dirty="0">
              <a:solidFill>
                <a:schemeClr val="tx1"/>
              </a:solidFill>
            </a:rPr>
            <a:t> </a:t>
          </a:r>
          <a:r>
            <a:rPr lang="en-US" sz="3100" kern="1200" dirty="0" err="1">
              <a:solidFill>
                <a:schemeClr val="tx1"/>
              </a:solidFill>
            </a:rPr>
            <a:t>toán</a:t>
          </a:r>
          <a:endParaRPr lang="en-US" sz="3100" kern="1200" dirty="0">
            <a:solidFill>
              <a:schemeClr val="tx1"/>
            </a:solidFill>
          </a:endParaRPr>
        </a:p>
      </dsp:txBody>
      <dsp:txXfrm>
        <a:off x="36296" y="1919238"/>
        <a:ext cx="7395008" cy="670943"/>
      </dsp:txXfrm>
    </dsp:sp>
    <dsp:sp modelId="{CA6CF778-557F-4A6B-9F8B-CA0B00A8A26B}">
      <dsp:nvSpPr>
        <dsp:cNvPr id="0" name=""/>
        <dsp:cNvSpPr/>
      </dsp:nvSpPr>
      <dsp:spPr>
        <a:xfrm>
          <a:off x="0" y="2850248"/>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4.Kết </a:t>
          </a:r>
          <a:r>
            <a:rPr lang="en-US" sz="3100" kern="1200" dirty="0" err="1">
              <a:solidFill>
                <a:schemeClr val="tx1"/>
              </a:solidFill>
            </a:rPr>
            <a:t>quả</a:t>
          </a:r>
          <a:r>
            <a:rPr lang="en-US" sz="3100" kern="1200" dirty="0">
              <a:solidFill>
                <a:schemeClr val="tx1"/>
              </a:solidFill>
            </a:rPr>
            <a:t> </a:t>
          </a:r>
          <a:r>
            <a:rPr lang="en-US" sz="3100" kern="1200" dirty="0" err="1">
              <a:solidFill>
                <a:schemeClr val="tx1"/>
              </a:solidFill>
            </a:rPr>
            <a:t>thực</a:t>
          </a:r>
          <a:r>
            <a:rPr lang="en-US" sz="3100" kern="1200" dirty="0">
              <a:solidFill>
                <a:schemeClr val="tx1"/>
              </a:solidFill>
            </a:rPr>
            <a:t> </a:t>
          </a:r>
          <a:r>
            <a:rPr lang="en-US" sz="3100" kern="1200" dirty="0" err="1">
              <a:solidFill>
                <a:schemeClr val="tx1"/>
              </a:solidFill>
            </a:rPr>
            <a:t>nghiệm</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đánh</a:t>
          </a:r>
          <a:r>
            <a:rPr lang="en-US" sz="3100" kern="1200" dirty="0">
              <a:solidFill>
                <a:schemeClr val="tx1"/>
              </a:solidFill>
            </a:rPr>
            <a:t> </a:t>
          </a:r>
          <a:r>
            <a:rPr lang="en-US" sz="3100" kern="1200" dirty="0" err="1">
              <a:solidFill>
                <a:schemeClr val="tx1"/>
              </a:solidFill>
            </a:rPr>
            <a:t>giá</a:t>
          </a:r>
          <a:endParaRPr lang="en-US" sz="3100" kern="1200" dirty="0">
            <a:solidFill>
              <a:schemeClr val="tx1"/>
            </a:solidFill>
          </a:endParaRPr>
        </a:p>
      </dsp:txBody>
      <dsp:txXfrm>
        <a:off x="36296" y="2886544"/>
        <a:ext cx="7395008" cy="670943"/>
      </dsp:txXfrm>
    </dsp:sp>
    <dsp:sp modelId="{61D6B590-3EA5-4B68-9206-CD561C07C7D0}">
      <dsp:nvSpPr>
        <dsp:cNvPr id="0" name=""/>
        <dsp:cNvSpPr/>
      </dsp:nvSpPr>
      <dsp:spPr>
        <a:xfrm>
          <a:off x="0" y="3817556"/>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5.Kết </a:t>
          </a:r>
          <a:r>
            <a:rPr lang="en-US" sz="3100" kern="1200" dirty="0" err="1">
              <a:solidFill>
                <a:schemeClr val="tx1"/>
              </a:solidFill>
            </a:rPr>
            <a:t>luận</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hướng</a:t>
          </a:r>
          <a:r>
            <a:rPr lang="en-US" sz="3100" kern="1200" dirty="0">
              <a:solidFill>
                <a:schemeClr val="tx1"/>
              </a:solidFill>
            </a:rPr>
            <a:t> </a:t>
          </a:r>
          <a:r>
            <a:rPr lang="en-US" sz="3100" kern="1200" dirty="0" err="1">
              <a:solidFill>
                <a:schemeClr val="tx1"/>
              </a:solidFill>
            </a:rPr>
            <a:t>phát</a:t>
          </a:r>
          <a:r>
            <a:rPr lang="en-US" sz="3100" kern="1200" dirty="0">
              <a:solidFill>
                <a:schemeClr val="tx1"/>
              </a:solidFill>
            </a:rPr>
            <a:t> </a:t>
          </a:r>
          <a:r>
            <a:rPr lang="en-US" sz="3100" kern="1200" dirty="0" err="1">
              <a:solidFill>
                <a:schemeClr val="tx1"/>
              </a:solidFill>
            </a:rPr>
            <a:t>triển</a:t>
          </a:r>
          <a:endParaRPr lang="en-US" sz="3100" kern="1200" dirty="0">
            <a:solidFill>
              <a:schemeClr val="tx1"/>
            </a:solidFill>
          </a:endParaRPr>
        </a:p>
      </dsp:txBody>
      <dsp:txXfrm>
        <a:off x="36296" y="3853852"/>
        <a:ext cx="7395008" cy="670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D41E8-F9AD-4180-8DC8-3BD51D26B4B1}">
      <dsp:nvSpPr>
        <dsp:cNvPr id="0" name=""/>
        <dsp:cNvSpPr/>
      </dsp:nvSpPr>
      <dsp:spPr>
        <a:xfrm>
          <a:off x="0" y="336769"/>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1.Tổng </a:t>
          </a:r>
          <a:r>
            <a:rPr lang="en-US" sz="3100" kern="1200" dirty="0" err="1">
              <a:solidFill>
                <a:schemeClr val="tx1"/>
              </a:solidFill>
            </a:rPr>
            <a:t>quan</a:t>
          </a:r>
          <a:r>
            <a:rPr lang="en-US" sz="3100" kern="1200" dirty="0">
              <a:solidFill>
                <a:schemeClr val="tx1"/>
              </a:solidFill>
            </a:rPr>
            <a:t> </a:t>
          </a:r>
          <a:r>
            <a:rPr lang="en-US" sz="3100" kern="1200" dirty="0" err="1">
              <a:solidFill>
                <a:schemeClr val="tx1"/>
              </a:solidFill>
            </a:rPr>
            <a:t>về</a:t>
          </a:r>
          <a:r>
            <a:rPr lang="en-US" sz="3100" kern="1200" dirty="0">
              <a:solidFill>
                <a:schemeClr val="tx1"/>
              </a:solidFill>
            </a:rPr>
            <a:t> </a:t>
          </a:r>
          <a:r>
            <a:rPr lang="en-US" sz="3100" kern="1200" dirty="0" err="1">
              <a:solidFill>
                <a:schemeClr val="tx1"/>
              </a:solidFill>
            </a:rPr>
            <a:t>đề</a:t>
          </a:r>
          <a:r>
            <a:rPr lang="en-US" sz="3100" kern="1200" dirty="0">
              <a:solidFill>
                <a:schemeClr val="tx1"/>
              </a:solidFill>
            </a:rPr>
            <a:t> </a:t>
          </a:r>
          <a:r>
            <a:rPr lang="en-US" sz="3100" kern="1200" dirty="0" err="1">
              <a:solidFill>
                <a:schemeClr val="tx1"/>
              </a:solidFill>
            </a:rPr>
            <a:t>tài</a:t>
          </a:r>
          <a:endParaRPr lang="en-US" sz="3100" kern="1200" dirty="0">
            <a:solidFill>
              <a:schemeClr val="tx1"/>
            </a:solidFill>
          </a:endParaRPr>
        </a:p>
      </dsp:txBody>
      <dsp:txXfrm>
        <a:off x="36296" y="373065"/>
        <a:ext cx="7395008" cy="670943"/>
      </dsp:txXfrm>
    </dsp:sp>
    <dsp:sp modelId="{2D057DC1-C660-41B3-8FE4-EF61E1E131FE}">
      <dsp:nvSpPr>
        <dsp:cNvPr id="0" name=""/>
        <dsp:cNvSpPr/>
      </dsp:nvSpPr>
      <dsp:spPr>
        <a:xfrm>
          <a:off x="0" y="1262611"/>
          <a:ext cx="7467600" cy="743535"/>
        </a:xfrm>
        <a:prstGeom prst="roundRect">
          <a:avLst/>
        </a:prstGeom>
        <a:solidFill>
          <a:schemeClr val="accent5">
            <a:lumMod val="75000"/>
          </a:schemeClr>
        </a:solidFill>
        <a:ln w="317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bg1"/>
              </a:solidFill>
            </a:rPr>
            <a:t>2.Cơ </a:t>
          </a:r>
          <a:r>
            <a:rPr lang="en-US" sz="3100" kern="1200" dirty="0" err="1">
              <a:solidFill>
                <a:schemeClr val="bg1"/>
              </a:solidFill>
            </a:rPr>
            <a:t>sở</a:t>
          </a:r>
          <a:r>
            <a:rPr lang="en-US" sz="3100" kern="1200" dirty="0">
              <a:solidFill>
                <a:schemeClr val="bg1"/>
              </a:solidFill>
            </a:rPr>
            <a:t> </a:t>
          </a:r>
          <a:r>
            <a:rPr lang="en-US" sz="3100" kern="1200" dirty="0" err="1">
              <a:solidFill>
                <a:schemeClr val="bg1"/>
              </a:solidFill>
            </a:rPr>
            <a:t>lý</a:t>
          </a:r>
          <a:r>
            <a:rPr lang="en-US" sz="3100" kern="1200" dirty="0">
              <a:solidFill>
                <a:schemeClr val="bg1"/>
              </a:solidFill>
            </a:rPr>
            <a:t> </a:t>
          </a:r>
          <a:r>
            <a:rPr lang="en-US" sz="3100" kern="1200" dirty="0" err="1">
              <a:solidFill>
                <a:schemeClr val="bg1"/>
              </a:solidFill>
            </a:rPr>
            <a:t>thuyết</a:t>
          </a:r>
          <a:endParaRPr lang="en-US" sz="3100" kern="1200" dirty="0">
            <a:solidFill>
              <a:schemeClr val="bg1"/>
            </a:solidFill>
          </a:endParaRPr>
        </a:p>
      </dsp:txBody>
      <dsp:txXfrm>
        <a:off x="36296" y="1298907"/>
        <a:ext cx="7395008" cy="670943"/>
      </dsp:txXfrm>
    </dsp:sp>
    <dsp:sp modelId="{700AA001-BF5A-465D-9726-9CD537CE2B8A}">
      <dsp:nvSpPr>
        <dsp:cNvPr id="0" name=""/>
        <dsp:cNvSpPr/>
      </dsp:nvSpPr>
      <dsp:spPr>
        <a:xfrm>
          <a:off x="0" y="2058183"/>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3.Tổ </a:t>
          </a:r>
          <a:r>
            <a:rPr lang="en-US" sz="3100" kern="1200" dirty="0" err="1">
              <a:solidFill>
                <a:schemeClr val="tx1"/>
              </a:solidFill>
            </a:rPr>
            <a:t>chức</a:t>
          </a:r>
          <a:r>
            <a:rPr lang="en-US" sz="3100" kern="1200" dirty="0">
              <a:solidFill>
                <a:schemeClr val="tx1"/>
              </a:solidFill>
            </a:rPr>
            <a:t> </a:t>
          </a:r>
          <a:r>
            <a:rPr lang="en-US" sz="3100" kern="1200" dirty="0" err="1">
              <a:solidFill>
                <a:schemeClr val="tx1"/>
              </a:solidFill>
            </a:rPr>
            <a:t>cấu</a:t>
          </a:r>
          <a:r>
            <a:rPr lang="en-US" sz="3100" kern="1200" dirty="0">
              <a:solidFill>
                <a:schemeClr val="tx1"/>
              </a:solidFill>
            </a:rPr>
            <a:t> </a:t>
          </a:r>
          <a:r>
            <a:rPr lang="en-US" sz="3100" kern="1200" dirty="0" err="1">
              <a:solidFill>
                <a:schemeClr val="tx1"/>
              </a:solidFill>
            </a:rPr>
            <a:t>trúc</a:t>
          </a:r>
          <a:r>
            <a:rPr lang="en-US" sz="3100" kern="1200" dirty="0">
              <a:solidFill>
                <a:schemeClr val="tx1"/>
              </a:solidFill>
            </a:rPr>
            <a:t> </a:t>
          </a:r>
          <a:r>
            <a:rPr lang="en-US" sz="3100" kern="1200" dirty="0" err="1">
              <a:solidFill>
                <a:schemeClr val="tx1"/>
              </a:solidFill>
            </a:rPr>
            <a:t>dữ</a:t>
          </a:r>
          <a:r>
            <a:rPr lang="en-US" sz="3100" kern="1200" dirty="0">
              <a:solidFill>
                <a:schemeClr val="tx1"/>
              </a:solidFill>
            </a:rPr>
            <a:t> </a:t>
          </a:r>
          <a:r>
            <a:rPr lang="en-US" sz="3100" kern="1200" dirty="0" err="1">
              <a:solidFill>
                <a:schemeClr val="tx1"/>
              </a:solidFill>
            </a:rPr>
            <a:t>liệu</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thuật</a:t>
          </a:r>
          <a:r>
            <a:rPr lang="en-US" sz="3100" kern="1200" dirty="0">
              <a:solidFill>
                <a:schemeClr val="tx1"/>
              </a:solidFill>
            </a:rPr>
            <a:t> </a:t>
          </a:r>
          <a:r>
            <a:rPr lang="en-US" sz="3100" kern="1200" dirty="0" err="1">
              <a:solidFill>
                <a:schemeClr val="tx1"/>
              </a:solidFill>
            </a:rPr>
            <a:t>toán</a:t>
          </a:r>
          <a:endParaRPr lang="en-US" sz="3100" kern="1200" dirty="0">
            <a:solidFill>
              <a:schemeClr val="tx1"/>
            </a:solidFill>
          </a:endParaRPr>
        </a:p>
      </dsp:txBody>
      <dsp:txXfrm>
        <a:off x="36296" y="2094479"/>
        <a:ext cx="7395008" cy="670943"/>
      </dsp:txXfrm>
    </dsp:sp>
    <dsp:sp modelId="{CA6CF778-557F-4A6B-9F8B-CA0B00A8A26B}">
      <dsp:nvSpPr>
        <dsp:cNvPr id="0" name=""/>
        <dsp:cNvSpPr/>
      </dsp:nvSpPr>
      <dsp:spPr>
        <a:xfrm>
          <a:off x="0" y="2897859"/>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4.Kết </a:t>
          </a:r>
          <a:r>
            <a:rPr lang="en-US" sz="3100" kern="1200" dirty="0" err="1">
              <a:solidFill>
                <a:schemeClr val="tx1"/>
              </a:solidFill>
            </a:rPr>
            <a:t>quả</a:t>
          </a:r>
          <a:r>
            <a:rPr lang="en-US" sz="3100" kern="1200" dirty="0">
              <a:solidFill>
                <a:schemeClr val="tx1"/>
              </a:solidFill>
            </a:rPr>
            <a:t> </a:t>
          </a:r>
          <a:r>
            <a:rPr lang="en-US" sz="3100" kern="1200" dirty="0" err="1">
              <a:solidFill>
                <a:schemeClr val="tx1"/>
              </a:solidFill>
            </a:rPr>
            <a:t>thực</a:t>
          </a:r>
          <a:r>
            <a:rPr lang="en-US" sz="3100" kern="1200" dirty="0">
              <a:solidFill>
                <a:schemeClr val="tx1"/>
              </a:solidFill>
            </a:rPr>
            <a:t> </a:t>
          </a:r>
          <a:r>
            <a:rPr lang="en-US" sz="3100" kern="1200" dirty="0" err="1">
              <a:solidFill>
                <a:schemeClr val="tx1"/>
              </a:solidFill>
            </a:rPr>
            <a:t>nghiệm</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đánh</a:t>
          </a:r>
          <a:r>
            <a:rPr lang="en-US" sz="3100" kern="1200" dirty="0">
              <a:solidFill>
                <a:schemeClr val="tx1"/>
              </a:solidFill>
            </a:rPr>
            <a:t> </a:t>
          </a:r>
          <a:r>
            <a:rPr lang="en-US" sz="3100" kern="1200" dirty="0" err="1">
              <a:solidFill>
                <a:schemeClr val="tx1"/>
              </a:solidFill>
            </a:rPr>
            <a:t>giá</a:t>
          </a:r>
          <a:endParaRPr lang="en-US" sz="3100" kern="1200" dirty="0">
            <a:solidFill>
              <a:schemeClr val="tx1"/>
            </a:solidFill>
          </a:endParaRPr>
        </a:p>
      </dsp:txBody>
      <dsp:txXfrm>
        <a:off x="36296" y="2934155"/>
        <a:ext cx="7395008" cy="670943"/>
      </dsp:txXfrm>
    </dsp:sp>
    <dsp:sp modelId="{61D6B590-3EA5-4B68-9206-CD561C07C7D0}">
      <dsp:nvSpPr>
        <dsp:cNvPr id="0" name=""/>
        <dsp:cNvSpPr/>
      </dsp:nvSpPr>
      <dsp:spPr>
        <a:xfrm>
          <a:off x="0" y="3730675"/>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5.Kết </a:t>
          </a:r>
          <a:r>
            <a:rPr lang="en-US" sz="3100" kern="1200" dirty="0" err="1">
              <a:solidFill>
                <a:schemeClr val="tx1"/>
              </a:solidFill>
            </a:rPr>
            <a:t>luận</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hướng</a:t>
          </a:r>
          <a:r>
            <a:rPr lang="en-US" sz="3100" kern="1200" dirty="0">
              <a:solidFill>
                <a:schemeClr val="tx1"/>
              </a:solidFill>
            </a:rPr>
            <a:t> </a:t>
          </a:r>
          <a:r>
            <a:rPr lang="en-US" sz="3100" kern="1200" dirty="0" err="1">
              <a:solidFill>
                <a:schemeClr val="tx1"/>
              </a:solidFill>
            </a:rPr>
            <a:t>phát</a:t>
          </a:r>
          <a:r>
            <a:rPr lang="en-US" sz="3100" kern="1200" dirty="0">
              <a:solidFill>
                <a:schemeClr val="tx1"/>
              </a:solidFill>
            </a:rPr>
            <a:t> </a:t>
          </a:r>
          <a:r>
            <a:rPr lang="en-US" sz="3100" kern="1200" dirty="0" err="1">
              <a:solidFill>
                <a:schemeClr val="tx1"/>
              </a:solidFill>
            </a:rPr>
            <a:t>triển</a:t>
          </a:r>
          <a:endParaRPr lang="en-US" sz="3100" kern="1200" dirty="0">
            <a:solidFill>
              <a:schemeClr val="tx1"/>
            </a:solidFill>
          </a:endParaRPr>
        </a:p>
      </dsp:txBody>
      <dsp:txXfrm>
        <a:off x="36296" y="3766971"/>
        <a:ext cx="7395008"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D41E8-F9AD-4180-8DC8-3BD51D26B4B1}">
      <dsp:nvSpPr>
        <dsp:cNvPr id="0" name=""/>
        <dsp:cNvSpPr/>
      </dsp:nvSpPr>
      <dsp:spPr>
        <a:xfrm>
          <a:off x="0" y="0"/>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1.Tổng </a:t>
          </a:r>
          <a:r>
            <a:rPr lang="en-US" sz="3100" kern="1200" dirty="0" err="1">
              <a:solidFill>
                <a:schemeClr val="tx1"/>
              </a:solidFill>
            </a:rPr>
            <a:t>quan</a:t>
          </a:r>
          <a:r>
            <a:rPr lang="en-US" sz="3100" kern="1200" dirty="0">
              <a:solidFill>
                <a:schemeClr val="tx1"/>
              </a:solidFill>
            </a:rPr>
            <a:t> </a:t>
          </a:r>
          <a:r>
            <a:rPr lang="en-US" sz="3100" kern="1200" dirty="0" err="1">
              <a:solidFill>
                <a:schemeClr val="tx1"/>
              </a:solidFill>
            </a:rPr>
            <a:t>về</a:t>
          </a:r>
          <a:r>
            <a:rPr lang="en-US" sz="3100" kern="1200" dirty="0">
              <a:solidFill>
                <a:schemeClr val="tx1"/>
              </a:solidFill>
            </a:rPr>
            <a:t> </a:t>
          </a:r>
          <a:r>
            <a:rPr lang="en-US" sz="3100" kern="1200" dirty="0" err="1">
              <a:solidFill>
                <a:schemeClr val="tx1"/>
              </a:solidFill>
            </a:rPr>
            <a:t>đề</a:t>
          </a:r>
          <a:r>
            <a:rPr lang="en-US" sz="3100" kern="1200" dirty="0">
              <a:solidFill>
                <a:schemeClr val="tx1"/>
              </a:solidFill>
            </a:rPr>
            <a:t> </a:t>
          </a:r>
          <a:r>
            <a:rPr lang="en-US" sz="3100" kern="1200" dirty="0" err="1">
              <a:solidFill>
                <a:schemeClr val="tx1"/>
              </a:solidFill>
            </a:rPr>
            <a:t>tài</a:t>
          </a:r>
          <a:endParaRPr lang="en-US" sz="3100" kern="1200" dirty="0">
            <a:solidFill>
              <a:schemeClr val="tx1"/>
            </a:solidFill>
          </a:endParaRPr>
        </a:p>
      </dsp:txBody>
      <dsp:txXfrm>
        <a:off x="36296" y="36296"/>
        <a:ext cx="7395008" cy="670943"/>
      </dsp:txXfrm>
    </dsp:sp>
    <dsp:sp modelId="{2D057DC1-C660-41B3-8FE4-EF61E1E131FE}">
      <dsp:nvSpPr>
        <dsp:cNvPr id="0" name=""/>
        <dsp:cNvSpPr/>
      </dsp:nvSpPr>
      <dsp:spPr>
        <a:xfrm>
          <a:off x="0" y="915636"/>
          <a:ext cx="7467600" cy="743535"/>
        </a:xfrm>
        <a:prstGeom prst="roundRect">
          <a:avLst/>
        </a:prstGeom>
        <a:solidFill>
          <a:schemeClr val="bg1"/>
        </a:solidFill>
        <a:ln w="317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2.Cơ </a:t>
          </a:r>
          <a:r>
            <a:rPr lang="en-US" sz="3100" kern="1200" dirty="0" err="1">
              <a:solidFill>
                <a:schemeClr val="tx1"/>
              </a:solidFill>
            </a:rPr>
            <a:t>sở</a:t>
          </a:r>
          <a:r>
            <a:rPr lang="en-US" sz="3100" kern="1200" dirty="0">
              <a:solidFill>
                <a:schemeClr val="tx1"/>
              </a:solidFill>
            </a:rPr>
            <a:t> </a:t>
          </a:r>
          <a:r>
            <a:rPr lang="en-US" sz="3100" kern="1200" dirty="0" err="1">
              <a:solidFill>
                <a:schemeClr val="tx1"/>
              </a:solidFill>
            </a:rPr>
            <a:t>lý</a:t>
          </a:r>
          <a:r>
            <a:rPr lang="en-US" sz="3100" kern="1200" dirty="0">
              <a:solidFill>
                <a:schemeClr val="tx1"/>
              </a:solidFill>
            </a:rPr>
            <a:t> </a:t>
          </a:r>
          <a:r>
            <a:rPr lang="en-US" sz="3100" kern="1200" dirty="0" err="1">
              <a:solidFill>
                <a:schemeClr val="tx1"/>
              </a:solidFill>
            </a:rPr>
            <a:t>thuyết</a:t>
          </a:r>
          <a:endParaRPr lang="en-US" sz="3100" kern="1200" dirty="0">
            <a:solidFill>
              <a:schemeClr val="bg1"/>
            </a:solidFill>
          </a:endParaRPr>
        </a:p>
      </dsp:txBody>
      <dsp:txXfrm>
        <a:off x="36296" y="951932"/>
        <a:ext cx="7395008" cy="670943"/>
      </dsp:txXfrm>
    </dsp:sp>
    <dsp:sp modelId="{700AA001-BF5A-465D-9726-9CD537CE2B8A}">
      <dsp:nvSpPr>
        <dsp:cNvPr id="0" name=""/>
        <dsp:cNvSpPr/>
      </dsp:nvSpPr>
      <dsp:spPr>
        <a:xfrm>
          <a:off x="0" y="1882942"/>
          <a:ext cx="7467600" cy="743535"/>
        </a:xfrm>
        <a:prstGeom prst="roundRect">
          <a:avLst/>
        </a:prstGeom>
        <a:solidFill>
          <a:schemeClr val="accent5">
            <a:lumMod val="75000"/>
          </a:schemeClr>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bg1"/>
              </a:solidFill>
            </a:rPr>
            <a:t>3.Tổ </a:t>
          </a:r>
          <a:r>
            <a:rPr lang="en-US" sz="3100" kern="1200" dirty="0" err="1">
              <a:solidFill>
                <a:schemeClr val="bg1"/>
              </a:solidFill>
            </a:rPr>
            <a:t>chức</a:t>
          </a:r>
          <a:r>
            <a:rPr lang="en-US" sz="3100" kern="1200" dirty="0">
              <a:solidFill>
                <a:schemeClr val="bg1"/>
              </a:solidFill>
            </a:rPr>
            <a:t> </a:t>
          </a:r>
          <a:r>
            <a:rPr lang="en-US" sz="3100" kern="1200" dirty="0" err="1">
              <a:solidFill>
                <a:schemeClr val="bg1"/>
              </a:solidFill>
            </a:rPr>
            <a:t>cấu</a:t>
          </a:r>
          <a:r>
            <a:rPr lang="en-US" sz="3100" kern="1200" dirty="0">
              <a:solidFill>
                <a:schemeClr val="bg1"/>
              </a:solidFill>
            </a:rPr>
            <a:t> </a:t>
          </a:r>
          <a:r>
            <a:rPr lang="en-US" sz="3100" kern="1200" dirty="0" err="1">
              <a:solidFill>
                <a:schemeClr val="bg1"/>
              </a:solidFill>
            </a:rPr>
            <a:t>trúc</a:t>
          </a:r>
          <a:r>
            <a:rPr lang="en-US" sz="3100" kern="1200" dirty="0">
              <a:solidFill>
                <a:schemeClr val="bg1"/>
              </a:solidFill>
            </a:rPr>
            <a:t> </a:t>
          </a:r>
          <a:r>
            <a:rPr lang="en-US" sz="3100" kern="1200" dirty="0" err="1">
              <a:solidFill>
                <a:schemeClr val="bg1"/>
              </a:solidFill>
            </a:rPr>
            <a:t>dữ</a:t>
          </a:r>
          <a:r>
            <a:rPr lang="en-US" sz="3100" kern="1200" dirty="0">
              <a:solidFill>
                <a:schemeClr val="bg1"/>
              </a:solidFill>
            </a:rPr>
            <a:t> </a:t>
          </a:r>
          <a:r>
            <a:rPr lang="en-US" sz="3100" kern="1200" dirty="0" err="1">
              <a:solidFill>
                <a:schemeClr val="bg1"/>
              </a:solidFill>
            </a:rPr>
            <a:t>liệu</a:t>
          </a:r>
          <a:r>
            <a:rPr lang="en-US" sz="3100" kern="1200" dirty="0">
              <a:solidFill>
                <a:schemeClr val="bg1"/>
              </a:solidFill>
            </a:rPr>
            <a:t> </a:t>
          </a:r>
          <a:r>
            <a:rPr lang="en-US" sz="3100" kern="1200" dirty="0" err="1">
              <a:solidFill>
                <a:schemeClr val="bg1"/>
              </a:solidFill>
            </a:rPr>
            <a:t>và</a:t>
          </a:r>
          <a:r>
            <a:rPr lang="en-US" sz="3100" kern="1200" dirty="0">
              <a:solidFill>
                <a:schemeClr val="bg1"/>
              </a:solidFill>
            </a:rPr>
            <a:t> </a:t>
          </a:r>
          <a:r>
            <a:rPr lang="en-US" sz="3100" kern="1200" dirty="0" err="1">
              <a:solidFill>
                <a:schemeClr val="bg1"/>
              </a:solidFill>
            </a:rPr>
            <a:t>thuật</a:t>
          </a:r>
          <a:r>
            <a:rPr lang="en-US" sz="3100" kern="1200" dirty="0">
              <a:solidFill>
                <a:schemeClr val="bg1"/>
              </a:solidFill>
            </a:rPr>
            <a:t> </a:t>
          </a:r>
          <a:r>
            <a:rPr lang="en-US" sz="3100" kern="1200" dirty="0" err="1">
              <a:solidFill>
                <a:schemeClr val="bg1"/>
              </a:solidFill>
            </a:rPr>
            <a:t>toán</a:t>
          </a:r>
          <a:endParaRPr lang="en-US" sz="3100" kern="1200" dirty="0">
            <a:solidFill>
              <a:schemeClr val="bg1"/>
            </a:solidFill>
          </a:endParaRPr>
        </a:p>
      </dsp:txBody>
      <dsp:txXfrm>
        <a:off x="36296" y="1919238"/>
        <a:ext cx="7395008" cy="670943"/>
      </dsp:txXfrm>
    </dsp:sp>
    <dsp:sp modelId="{CA6CF778-557F-4A6B-9F8B-CA0B00A8A26B}">
      <dsp:nvSpPr>
        <dsp:cNvPr id="0" name=""/>
        <dsp:cNvSpPr/>
      </dsp:nvSpPr>
      <dsp:spPr>
        <a:xfrm>
          <a:off x="0" y="2850248"/>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4.Kết </a:t>
          </a:r>
          <a:r>
            <a:rPr lang="en-US" sz="3100" kern="1200" dirty="0" err="1">
              <a:solidFill>
                <a:schemeClr val="tx1"/>
              </a:solidFill>
            </a:rPr>
            <a:t>quả</a:t>
          </a:r>
          <a:r>
            <a:rPr lang="en-US" sz="3100" kern="1200" dirty="0">
              <a:solidFill>
                <a:schemeClr val="tx1"/>
              </a:solidFill>
            </a:rPr>
            <a:t> </a:t>
          </a:r>
          <a:r>
            <a:rPr lang="en-US" sz="3100" kern="1200" dirty="0" err="1">
              <a:solidFill>
                <a:schemeClr val="tx1"/>
              </a:solidFill>
            </a:rPr>
            <a:t>thực</a:t>
          </a:r>
          <a:r>
            <a:rPr lang="en-US" sz="3100" kern="1200" dirty="0">
              <a:solidFill>
                <a:schemeClr val="tx1"/>
              </a:solidFill>
            </a:rPr>
            <a:t> </a:t>
          </a:r>
          <a:r>
            <a:rPr lang="en-US" sz="3100" kern="1200" dirty="0" err="1">
              <a:solidFill>
                <a:schemeClr val="tx1"/>
              </a:solidFill>
            </a:rPr>
            <a:t>nghiệm</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đánh</a:t>
          </a:r>
          <a:r>
            <a:rPr lang="en-US" sz="3100" kern="1200" dirty="0">
              <a:solidFill>
                <a:schemeClr val="tx1"/>
              </a:solidFill>
            </a:rPr>
            <a:t> </a:t>
          </a:r>
          <a:r>
            <a:rPr lang="en-US" sz="3100" kern="1200" dirty="0" err="1">
              <a:solidFill>
                <a:schemeClr val="tx1"/>
              </a:solidFill>
            </a:rPr>
            <a:t>giá</a:t>
          </a:r>
          <a:endParaRPr lang="en-US" sz="3100" kern="1200" dirty="0">
            <a:solidFill>
              <a:schemeClr val="tx1"/>
            </a:solidFill>
          </a:endParaRPr>
        </a:p>
      </dsp:txBody>
      <dsp:txXfrm>
        <a:off x="36296" y="2886544"/>
        <a:ext cx="7395008" cy="670943"/>
      </dsp:txXfrm>
    </dsp:sp>
    <dsp:sp modelId="{61D6B590-3EA5-4B68-9206-CD561C07C7D0}">
      <dsp:nvSpPr>
        <dsp:cNvPr id="0" name=""/>
        <dsp:cNvSpPr/>
      </dsp:nvSpPr>
      <dsp:spPr>
        <a:xfrm>
          <a:off x="0" y="3730675"/>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5.Kết </a:t>
          </a:r>
          <a:r>
            <a:rPr lang="en-US" sz="3100" kern="1200" dirty="0" err="1">
              <a:solidFill>
                <a:schemeClr val="tx1"/>
              </a:solidFill>
            </a:rPr>
            <a:t>luận</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hướng</a:t>
          </a:r>
          <a:r>
            <a:rPr lang="en-US" sz="3100" kern="1200" dirty="0">
              <a:solidFill>
                <a:schemeClr val="tx1"/>
              </a:solidFill>
            </a:rPr>
            <a:t> </a:t>
          </a:r>
          <a:r>
            <a:rPr lang="en-US" sz="3100" kern="1200" dirty="0" err="1">
              <a:solidFill>
                <a:schemeClr val="tx1"/>
              </a:solidFill>
            </a:rPr>
            <a:t>phát</a:t>
          </a:r>
          <a:r>
            <a:rPr lang="en-US" sz="3100" kern="1200" dirty="0">
              <a:solidFill>
                <a:schemeClr val="tx1"/>
              </a:solidFill>
            </a:rPr>
            <a:t> </a:t>
          </a:r>
          <a:r>
            <a:rPr lang="en-US" sz="3100" kern="1200" dirty="0" err="1">
              <a:solidFill>
                <a:schemeClr val="tx1"/>
              </a:solidFill>
            </a:rPr>
            <a:t>triển</a:t>
          </a:r>
          <a:endParaRPr lang="en-US" sz="3100" kern="1200" dirty="0">
            <a:solidFill>
              <a:schemeClr val="tx1"/>
            </a:solidFill>
          </a:endParaRPr>
        </a:p>
      </dsp:txBody>
      <dsp:txXfrm>
        <a:off x="36296" y="3766971"/>
        <a:ext cx="7395008"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D41E8-F9AD-4180-8DC8-3BD51D26B4B1}">
      <dsp:nvSpPr>
        <dsp:cNvPr id="0" name=""/>
        <dsp:cNvSpPr/>
      </dsp:nvSpPr>
      <dsp:spPr>
        <a:xfrm>
          <a:off x="0" y="22736"/>
          <a:ext cx="7467600" cy="743535"/>
        </a:xfrm>
        <a:prstGeom prst="roundRect">
          <a:avLst/>
        </a:prstGeom>
        <a:solidFill>
          <a:schemeClr val="bg1"/>
        </a:solidFill>
        <a:ln w="28575"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solidFill>
                <a:schemeClr val="tx1"/>
              </a:solidFill>
            </a:rPr>
            <a:t>1.Tổng </a:t>
          </a:r>
          <a:r>
            <a:rPr lang="en-US" sz="3100" kern="1200" dirty="0" err="1">
              <a:solidFill>
                <a:schemeClr val="tx1"/>
              </a:solidFill>
            </a:rPr>
            <a:t>quan</a:t>
          </a:r>
          <a:r>
            <a:rPr lang="en-US" sz="3100" kern="1200" dirty="0">
              <a:solidFill>
                <a:schemeClr val="tx1"/>
              </a:solidFill>
            </a:rPr>
            <a:t> </a:t>
          </a:r>
          <a:r>
            <a:rPr lang="en-US" sz="3100" kern="1200" dirty="0" err="1">
              <a:solidFill>
                <a:schemeClr val="tx1"/>
              </a:solidFill>
            </a:rPr>
            <a:t>về</a:t>
          </a:r>
          <a:r>
            <a:rPr lang="en-US" sz="3100" kern="1200" dirty="0">
              <a:solidFill>
                <a:schemeClr val="tx1"/>
              </a:solidFill>
            </a:rPr>
            <a:t> </a:t>
          </a:r>
          <a:r>
            <a:rPr lang="en-US" sz="3100" kern="1200" dirty="0" err="1">
              <a:solidFill>
                <a:schemeClr val="tx1"/>
              </a:solidFill>
            </a:rPr>
            <a:t>đề</a:t>
          </a:r>
          <a:r>
            <a:rPr lang="en-US" sz="3100" kern="1200" dirty="0">
              <a:solidFill>
                <a:schemeClr val="tx1"/>
              </a:solidFill>
            </a:rPr>
            <a:t> </a:t>
          </a:r>
          <a:r>
            <a:rPr lang="en-US" sz="3100" kern="1200" dirty="0" err="1">
              <a:solidFill>
                <a:schemeClr val="tx1"/>
              </a:solidFill>
            </a:rPr>
            <a:t>tài</a:t>
          </a:r>
          <a:endParaRPr lang="en-US" sz="3100" kern="1200" dirty="0">
            <a:solidFill>
              <a:schemeClr val="tx1"/>
            </a:solidFill>
          </a:endParaRPr>
        </a:p>
      </dsp:txBody>
      <dsp:txXfrm>
        <a:off x="36296" y="59032"/>
        <a:ext cx="7395008" cy="670943"/>
      </dsp:txXfrm>
    </dsp:sp>
    <dsp:sp modelId="{2D057DC1-C660-41B3-8FE4-EF61E1E131FE}">
      <dsp:nvSpPr>
        <dsp:cNvPr id="0" name=""/>
        <dsp:cNvSpPr/>
      </dsp:nvSpPr>
      <dsp:spPr>
        <a:xfrm>
          <a:off x="0" y="990042"/>
          <a:ext cx="7467600" cy="743535"/>
        </a:xfrm>
        <a:prstGeom prst="roundRect">
          <a:avLst/>
        </a:prstGeom>
        <a:solidFill>
          <a:schemeClr val="bg1"/>
        </a:solidFill>
        <a:ln w="317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solidFill>
                <a:schemeClr val="tx1"/>
              </a:solidFill>
            </a:rPr>
            <a:t>2.Cơ </a:t>
          </a:r>
          <a:r>
            <a:rPr lang="en-US" sz="3100" kern="1200" dirty="0" err="1">
              <a:solidFill>
                <a:schemeClr val="tx1"/>
              </a:solidFill>
            </a:rPr>
            <a:t>sở</a:t>
          </a:r>
          <a:r>
            <a:rPr lang="en-US" sz="3100" kern="1200" dirty="0">
              <a:solidFill>
                <a:schemeClr val="tx1"/>
              </a:solidFill>
            </a:rPr>
            <a:t> </a:t>
          </a:r>
          <a:r>
            <a:rPr lang="en-US" sz="3100" kern="1200" dirty="0" err="1">
              <a:solidFill>
                <a:schemeClr val="tx1"/>
              </a:solidFill>
            </a:rPr>
            <a:t>lý</a:t>
          </a:r>
          <a:r>
            <a:rPr lang="en-US" sz="3100" kern="1200" dirty="0">
              <a:solidFill>
                <a:schemeClr val="tx1"/>
              </a:solidFill>
            </a:rPr>
            <a:t> </a:t>
          </a:r>
          <a:r>
            <a:rPr lang="en-US" sz="3100" kern="1200" dirty="0" err="1">
              <a:solidFill>
                <a:schemeClr val="tx1"/>
              </a:solidFill>
            </a:rPr>
            <a:t>thuyết</a:t>
          </a:r>
          <a:endParaRPr lang="en-US" sz="3100" kern="1200" dirty="0">
            <a:solidFill>
              <a:schemeClr val="bg1"/>
            </a:solidFill>
          </a:endParaRPr>
        </a:p>
      </dsp:txBody>
      <dsp:txXfrm>
        <a:off x="36296" y="1026338"/>
        <a:ext cx="7395008" cy="670943"/>
      </dsp:txXfrm>
    </dsp:sp>
    <dsp:sp modelId="{700AA001-BF5A-465D-9726-9CD537CE2B8A}">
      <dsp:nvSpPr>
        <dsp:cNvPr id="0" name=""/>
        <dsp:cNvSpPr/>
      </dsp:nvSpPr>
      <dsp:spPr>
        <a:xfrm>
          <a:off x="0" y="1882942"/>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3.Tổ </a:t>
          </a:r>
          <a:r>
            <a:rPr lang="en-US" sz="3100" kern="1200" dirty="0" err="1">
              <a:solidFill>
                <a:schemeClr val="tx1"/>
              </a:solidFill>
            </a:rPr>
            <a:t>chức</a:t>
          </a:r>
          <a:r>
            <a:rPr lang="en-US" sz="3100" kern="1200" dirty="0">
              <a:solidFill>
                <a:schemeClr val="tx1"/>
              </a:solidFill>
            </a:rPr>
            <a:t> </a:t>
          </a:r>
          <a:r>
            <a:rPr lang="en-US" sz="3100" kern="1200" dirty="0" err="1">
              <a:solidFill>
                <a:schemeClr val="tx1"/>
              </a:solidFill>
            </a:rPr>
            <a:t>cấu</a:t>
          </a:r>
          <a:r>
            <a:rPr lang="en-US" sz="3100" kern="1200" dirty="0">
              <a:solidFill>
                <a:schemeClr val="tx1"/>
              </a:solidFill>
            </a:rPr>
            <a:t> </a:t>
          </a:r>
          <a:r>
            <a:rPr lang="en-US" sz="3100" kern="1200" dirty="0" err="1">
              <a:solidFill>
                <a:schemeClr val="tx1"/>
              </a:solidFill>
            </a:rPr>
            <a:t>trúc</a:t>
          </a:r>
          <a:r>
            <a:rPr lang="en-US" sz="3100" kern="1200" dirty="0">
              <a:solidFill>
                <a:schemeClr val="tx1"/>
              </a:solidFill>
            </a:rPr>
            <a:t> </a:t>
          </a:r>
          <a:r>
            <a:rPr lang="en-US" sz="3100" kern="1200" dirty="0" err="1">
              <a:solidFill>
                <a:schemeClr val="tx1"/>
              </a:solidFill>
            </a:rPr>
            <a:t>dữ</a:t>
          </a:r>
          <a:r>
            <a:rPr lang="en-US" sz="3100" kern="1200" dirty="0">
              <a:solidFill>
                <a:schemeClr val="tx1"/>
              </a:solidFill>
            </a:rPr>
            <a:t> </a:t>
          </a:r>
          <a:r>
            <a:rPr lang="en-US" sz="3100" kern="1200" dirty="0" err="1">
              <a:solidFill>
                <a:schemeClr val="tx1"/>
              </a:solidFill>
            </a:rPr>
            <a:t>liệu</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thuật</a:t>
          </a:r>
          <a:r>
            <a:rPr lang="en-US" sz="3100" kern="1200" dirty="0">
              <a:solidFill>
                <a:schemeClr val="tx1"/>
              </a:solidFill>
            </a:rPr>
            <a:t> </a:t>
          </a:r>
          <a:r>
            <a:rPr lang="en-US" sz="3100" kern="1200" dirty="0" err="1">
              <a:solidFill>
                <a:schemeClr val="tx1"/>
              </a:solidFill>
            </a:rPr>
            <a:t>toán</a:t>
          </a:r>
          <a:endParaRPr lang="en-US" sz="3100" kern="1200" dirty="0">
            <a:solidFill>
              <a:schemeClr val="tx1"/>
            </a:solidFill>
          </a:endParaRPr>
        </a:p>
      </dsp:txBody>
      <dsp:txXfrm>
        <a:off x="36296" y="1919238"/>
        <a:ext cx="7395008" cy="670943"/>
      </dsp:txXfrm>
    </dsp:sp>
    <dsp:sp modelId="{CA6CF778-557F-4A6B-9F8B-CA0B00A8A26B}">
      <dsp:nvSpPr>
        <dsp:cNvPr id="0" name=""/>
        <dsp:cNvSpPr/>
      </dsp:nvSpPr>
      <dsp:spPr>
        <a:xfrm>
          <a:off x="0" y="2850248"/>
          <a:ext cx="7467600" cy="743535"/>
        </a:xfrm>
        <a:prstGeom prst="roundRect">
          <a:avLst/>
        </a:prstGeom>
        <a:solidFill>
          <a:schemeClr val="accent5">
            <a:lumMod val="75000"/>
          </a:schemeClr>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bg1"/>
              </a:solidFill>
            </a:rPr>
            <a:t>4.Kết </a:t>
          </a:r>
          <a:r>
            <a:rPr lang="en-US" sz="3100" kern="1200" dirty="0" err="1">
              <a:solidFill>
                <a:schemeClr val="bg1"/>
              </a:solidFill>
            </a:rPr>
            <a:t>quả</a:t>
          </a:r>
          <a:r>
            <a:rPr lang="en-US" sz="3100" kern="1200" dirty="0">
              <a:solidFill>
                <a:schemeClr val="bg1"/>
              </a:solidFill>
            </a:rPr>
            <a:t> </a:t>
          </a:r>
          <a:r>
            <a:rPr lang="en-US" sz="3100" kern="1200" dirty="0" err="1">
              <a:solidFill>
                <a:schemeClr val="bg1"/>
              </a:solidFill>
            </a:rPr>
            <a:t>thực</a:t>
          </a:r>
          <a:r>
            <a:rPr lang="en-US" sz="3100" kern="1200" dirty="0">
              <a:solidFill>
                <a:schemeClr val="bg1"/>
              </a:solidFill>
            </a:rPr>
            <a:t> </a:t>
          </a:r>
          <a:r>
            <a:rPr lang="en-US" sz="3100" kern="1200" dirty="0" err="1">
              <a:solidFill>
                <a:schemeClr val="bg1"/>
              </a:solidFill>
            </a:rPr>
            <a:t>nghiệm</a:t>
          </a:r>
          <a:r>
            <a:rPr lang="en-US" sz="3100" kern="1200" dirty="0">
              <a:solidFill>
                <a:schemeClr val="bg1"/>
              </a:solidFill>
            </a:rPr>
            <a:t> </a:t>
          </a:r>
          <a:r>
            <a:rPr lang="en-US" sz="3100" kern="1200" dirty="0" err="1">
              <a:solidFill>
                <a:schemeClr val="bg1"/>
              </a:solidFill>
            </a:rPr>
            <a:t>và</a:t>
          </a:r>
          <a:r>
            <a:rPr lang="en-US" sz="3100" kern="1200" dirty="0">
              <a:solidFill>
                <a:schemeClr val="bg1"/>
              </a:solidFill>
            </a:rPr>
            <a:t> </a:t>
          </a:r>
          <a:r>
            <a:rPr lang="en-US" sz="3100" kern="1200" dirty="0" err="1">
              <a:solidFill>
                <a:schemeClr val="bg1"/>
              </a:solidFill>
            </a:rPr>
            <a:t>đánh</a:t>
          </a:r>
          <a:r>
            <a:rPr lang="en-US" sz="3100" kern="1200" dirty="0">
              <a:solidFill>
                <a:schemeClr val="bg1"/>
              </a:solidFill>
            </a:rPr>
            <a:t> </a:t>
          </a:r>
          <a:r>
            <a:rPr lang="en-US" sz="3100" kern="1200" dirty="0" err="1">
              <a:solidFill>
                <a:schemeClr val="bg1"/>
              </a:solidFill>
            </a:rPr>
            <a:t>giá</a:t>
          </a:r>
          <a:endParaRPr lang="en-US" sz="3100" kern="1200" dirty="0">
            <a:solidFill>
              <a:schemeClr val="bg1"/>
            </a:solidFill>
          </a:endParaRPr>
        </a:p>
      </dsp:txBody>
      <dsp:txXfrm>
        <a:off x="36296" y="2886544"/>
        <a:ext cx="7395008" cy="670943"/>
      </dsp:txXfrm>
    </dsp:sp>
    <dsp:sp modelId="{61D6B590-3EA5-4B68-9206-CD561C07C7D0}">
      <dsp:nvSpPr>
        <dsp:cNvPr id="0" name=""/>
        <dsp:cNvSpPr/>
      </dsp:nvSpPr>
      <dsp:spPr>
        <a:xfrm>
          <a:off x="0" y="3817556"/>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5.Kết </a:t>
          </a:r>
          <a:r>
            <a:rPr lang="en-US" sz="3100" kern="1200" dirty="0" err="1">
              <a:solidFill>
                <a:schemeClr val="tx1"/>
              </a:solidFill>
            </a:rPr>
            <a:t>luận</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hướng</a:t>
          </a:r>
          <a:r>
            <a:rPr lang="en-US" sz="3100" kern="1200" dirty="0">
              <a:solidFill>
                <a:schemeClr val="tx1"/>
              </a:solidFill>
            </a:rPr>
            <a:t> </a:t>
          </a:r>
          <a:r>
            <a:rPr lang="en-US" sz="3100" kern="1200" dirty="0" err="1">
              <a:solidFill>
                <a:schemeClr val="tx1"/>
              </a:solidFill>
            </a:rPr>
            <a:t>phát</a:t>
          </a:r>
          <a:r>
            <a:rPr lang="en-US" sz="3100" kern="1200" dirty="0">
              <a:solidFill>
                <a:schemeClr val="tx1"/>
              </a:solidFill>
            </a:rPr>
            <a:t> </a:t>
          </a:r>
          <a:r>
            <a:rPr lang="en-US" sz="3100" kern="1200" dirty="0" err="1">
              <a:solidFill>
                <a:schemeClr val="tx1"/>
              </a:solidFill>
            </a:rPr>
            <a:t>triển</a:t>
          </a:r>
          <a:endParaRPr lang="en-US" sz="3100" kern="1200" dirty="0">
            <a:solidFill>
              <a:schemeClr val="tx1"/>
            </a:solidFill>
          </a:endParaRPr>
        </a:p>
      </dsp:txBody>
      <dsp:txXfrm>
        <a:off x="36296" y="3853852"/>
        <a:ext cx="7395008" cy="6709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D41E8-F9AD-4180-8DC8-3BD51D26B4B1}">
      <dsp:nvSpPr>
        <dsp:cNvPr id="0" name=""/>
        <dsp:cNvSpPr/>
      </dsp:nvSpPr>
      <dsp:spPr>
        <a:xfrm>
          <a:off x="0" y="22736"/>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 1.Tổng </a:t>
          </a:r>
          <a:r>
            <a:rPr lang="en-US" sz="3100" kern="1200" dirty="0" err="1">
              <a:solidFill>
                <a:schemeClr val="tx1"/>
              </a:solidFill>
            </a:rPr>
            <a:t>quan</a:t>
          </a:r>
          <a:r>
            <a:rPr lang="en-US" sz="3100" kern="1200" dirty="0">
              <a:solidFill>
                <a:schemeClr val="tx1"/>
              </a:solidFill>
            </a:rPr>
            <a:t> </a:t>
          </a:r>
          <a:r>
            <a:rPr lang="en-US" sz="3100" kern="1200" dirty="0" err="1">
              <a:solidFill>
                <a:schemeClr val="tx1"/>
              </a:solidFill>
            </a:rPr>
            <a:t>về</a:t>
          </a:r>
          <a:r>
            <a:rPr lang="en-US" sz="3100" kern="1200" dirty="0">
              <a:solidFill>
                <a:schemeClr val="tx1"/>
              </a:solidFill>
            </a:rPr>
            <a:t> </a:t>
          </a:r>
          <a:r>
            <a:rPr lang="en-US" sz="3100" kern="1200" dirty="0" err="1">
              <a:solidFill>
                <a:schemeClr val="tx1"/>
              </a:solidFill>
            </a:rPr>
            <a:t>đề</a:t>
          </a:r>
          <a:r>
            <a:rPr lang="en-US" sz="3100" kern="1200" dirty="0">
              <a:solidFill>
                <a:schemeClr val="tx1"/>
              </a:solidFill>
            </a:rPr>
            <a:t> </a:t>
          </a:r>
          <a:r>
            <a:rPr lang="en-US" sz="3100" kern="1200" dirty="0" err="1">
              <a:solidFill>
                <a:schemeClr val="tx1"/>
              </a:solidFill>
            </a:rPr>
            <a:t>tài</a:t>
          </a:r>
          <a:endParaRPr lang="en-US" sz="3100" kern="1200" dirty="0">
            <a:solidFill>
              <a:schemeClr val="tx1"/>
            </a:solidFill>
          </a:endParaRPr>
        </a:p>
      </dsp:txBody>
      <dsp:txXfrm>
        <a:off x="36296" y="59032"/>
        <a:ext cx="7395008" cy="670943"/>
      </dsp:txXfrm>
    </dsp:sp>
    <dsp:sp modelId="{2D057DC1-C660-41B3-8FE4-EF61E1E131FE}">
      <dsp:nvSpPr>
        <dsp:cNvPr id="0" name=""/>
        <dsp:cNvSpPr/>
      </dsp:nvSpPr>
      <dsp:spPr>
        <a:xfrm>
          <a:off x="0" y="1064447"/>
          <a:ext cx="7467600" cy="743535"/>
        </a:xfrm>
        <a:prstGeom prst="roundRect">
          <a:avLst/>
        </a:prstGeom>
        <a:solidFill>
          <a:schemeClr val="bg1"/>
        </a:solidFill>
        <a:ln w="31750"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2.Cơ </a:t>
          </a:r>
          <a:r>
            <a:rPr lang="en-US" sz="3100" kern="1200" dirty="0" err="1">
              <a:solidFill>
                <a:schemeClr val="tx1"/>
              </a:solidFill>
            </a:rPr>
            <a:t>sở</a:t>
          </a:r>
          <a:r>
            <a:rPr lang="en-US" sz="3100" kern="1200" dirty="0">
              <a:solidFill>
                <a:schemeClr val="tx1"/>
              </a:solidFill>
            </a:rPr>
            <a:t> </a:t>
          </a:r>
          <a:r>
            <a:rPr lang="en-US" sz="3100" kern="1200" dirty="0" err="1">
              <a:solidFill>
                <a:schemeClr val="tx1"/>
              </a:solidFill>
            </a:rPr>
            <a:t>lý</a:t>
          </a:r>
          <a:r>
            <a:rPr lang="en-US" sz="3100" kern="1200" dirty="0">
              <a:solidFill>
                <a:schemeClr val="tx1"/>
              </a:solidFill>
            </a:rPr>
            <a:t> </a:t>
          </a:r>
          <a:r>
            <a:rPr lang="en-US" sz="3100" kern="1200" dirty="0" err="1">
              <a:solidFill>
                <a:schemeClr val="tx1"/>
              </a:solidFill>
            </a:rPr>
            <a:t>thuyết</a:t>
          </a:r>
          <a:endParaRPr lang="en-US" sz="3100" kern="1200" dirty="0">
            <a:solidFill>
              <a:schemeClr val="bg1"/>
            </a:solidFill>
          </a:endParaRPr>
        </a:p>
      </dsp:txBody>
      <dsp:txXfrm>
        <a:off x="36296" y="1100743"/>
        <a:ext cx="7395008" cy="670943"/>
      </dsp:txXfrm>
    </dsp:sp>
    <dsp:sp modelId="{700AA001-BF5A-465D-9726-9CD537CE2B8A}">
      <dsp:nvSpPr>
        <dsp:cNvPr id="0" name=""/>
        <dsp:cNvSpPr/>
      </dsp:nvSpPr>
      <dsp:spPr>
        <a:xfrm>
          <a:off x="0" y="2031758"/>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3.Tổ </a:t>
          </a:r>
          <a:r>
            <a:rPr lang="en-US" sz="3100" kern="1200" dirty="0" err="1">
              <a:solidFill>
                <a:schemeClr val="tx1"/>
              </a:solidFill>
            </a:rPr>
            <a:t>chức</a:t>
          </a:r>
          <a:r>
            <a:rPr lang="en-US" sz="3100" kern="1200" dirty="0">
              <a:solidFill>
                <a:schemeClr val="tx1"/>
              </a:solidFill>
            </a:rPr>
            <a:t> </a:t>
          </a:r>
          <a:r>
            <a:rPr lang="en-US" sz="3100" kern="1200" dirty="0" err="1">
              <a:solidFill>
                <a:schemeClr val="tx1"/>
              </a:solidFill>
            </a:rPr>
            <a:t>cấu</a:t>
          </a:r>
          <a:r>
            <a:rPr lang="en-US" sz="3100" kern="1200" dirty="0">
              <a:solidFill>
                <a:schemeClr val="tx1"/>
              </a:solidFill>
            </a:rPr>
            <a:t> </a:t>
          </a:r>
          <a:r>
            <a:rPr lang="en-US" sz="3100" kern="1200" dirty="0" err="1">
              <a:solidFill>
                <a:schemeClr val="tx1"/>
              </a:solidFill>
            </a:rPr>
            <a:t>trúc</a:t>
          </a:r>
          <a:r>
            <a:rPr lang="en-US" sz="3100" kern="1200" dirty="0">
              <a:solidFill>
                <a:schemeClr val="tx1"/>
              </a:solidFill>
            </a:rPr>
            <a:t> </a:t>
          </a:r>
          <a:r>
            <a:rPr lang="en-US" sz="3100" kern="1200" dirty="0" err="1">
              <a:solidFill>
                <a:schemeClr val="tx1"/>
              </a:solidFill>
            </a:rPr>
            <a:t>dữ</a:t>
          </a:r>
          <a:r>
            <a:rPr lang="en-US" sz="3100" kern="1200" dirty="0">
              <a:solidFill>
                <a:schemeClr val="tx1"/>
              </a:solidFill>
            </a:rPr>
            <a:t> </a:t>
          </a:r>
          <a:r>
            <a:rPr lang="en-US" sz="3100" kern="1200" dirty="0" err="1">
              <a:solidFill>
                <a:schemeClr val="tx1"/>
              </a:solidFill>
            </a:rPr>
            <a:t>liệu</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thuật</a:t>
          </a:r>
          <a:r>
            <a:rPr lang="en-US" sz="3100" kern="1200" dirty="0">
              <a:solidFill>
                <a:schemeClr val="tx1"/>
              </a:solidFill>
            </a:rPr>
            <a:t> </a:t>
          </a:r>
          <a:r>
            <a:rPr lang="en-US" sz="3100" kern="1200" dirty="0" err="1">
              <a:solidFill>
                <a:schemeClr val="tx1"/>
              </a:solidFill>
            </a:rPr>
            <a:t>toán</a:t>
          </a:r>
          <a:endParaRPr lang="en-US" sz="3100" kern="1200" dirty="0">
            <a:solidFill>
              <a:schemeClr val="tx1"/>
            </a:solidFill>
          </a:endParaRPr>
        </a:p>
      </dsp:txBody>
      <dsp:txXfrm>
        <a:off x="36296" y="2068054"/>
        <a:ext cx="7395008" cy="670943"/>
      </dsp:txXfrm>
    </dsp:sp>
    <dsp:sp modelId="{CA6CF778-557F-4A6B-9F8B-CA0B00A8A26B}">
      <dsp:nvSpPr>
        <dsp:cNvPr id="0" name=""/>
        <dsp:cNvSpPr/>
      </dsp:nvSpPr>
      <dsp:spPr>
        <a:xfrm>
          <a:off x="0" y="2924657"/>
          <a:ext cx="7467600" cy="743535"/>
        </a:xfrm>
        <a:prstGeom prst="roundRect">
          <a:avLst/>
        </a:prstGeom>
        <a:solidFill>
          <a:schemeClr val="bg1"/>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tx1"/>
              </a:solidFill>
            </a:rPr>
            <a:t>4.Kết </a:t>
          </a:r>
          <a:r>
            <a:rPr lang="en-US" sz="3100" kern="1200" dirty="0" err="1">
              <a:solidFill>
                <a:schemeClr val="tx1"/>
              </a:solidFill>
            </a:rPr>
            <a:t>quả</a:t>
          </a:r>
          <a:r>
            <a:rPr lang="en-US" sz="3100" kern="1200" dirty="0">
              <a:solidFill>
                <a:schemeClr val="tx1"/>
              </a:solidFill>
            </a:rPr>
            <a:t> </a:t>
          </a:r>
          <a:r>
            <a:rPr lang="en-US" sz="3100" kern="1200" dirty="0" err="1">
              <a:solidFill>
                <a:schemeClr val="tx1"/>
              </a:solidFill>
            </a:rPr>
            <a:t>thực</a:t>
          </a:r>
          <a:r>
            <a:rPr lang="en-US" sz="3100" kern="1200" dirty="0">
              <a:solidFill>
                <a:schemeClr val="tx1"/>
              </a:solidFill>
            </a:rPr>
            <a:t> </a:t>
          </a:r>
          <a:r>
            <a:rPr lang="en-US" sz="3100" kern="1200" dirty="0" err="1">
              <a:solidFill>
                <a:schemeClr val="tx1"/>
              </a:solidFill>
            </a:rPr>
            <a:t>nghiệm</a:t>
          </a:r>
          <a:r>
            <a:rPr lang="en-US" sz="3100" kern="1200" dirty="0">
              <a:solidFill>
                <a:schemeClr val="tx1"/>
              </a:solidFill>
            </a:rPr>
            <a:t> </a:t>
          </a:r>
          <a:r>
            <a:rPr lang="en-US" sz="3100" kern="1200" dirty="0" err="1">
              <a:solidFill>
                <a:schemeClr val="tx1"/>
              </a:solidFill>
            </a:rPr>
            <a:t>và</a:t>
          </a:r>
          <a:r>
            <a:rPr lang="en-US" sz="3100" kern="1200" dirty="0">
              <a:solidFill>
                <a:schemeClr val="tx1"/>
              </a:solidFill>
            </a:rPr>
            <a:t> </a:t>
          </a:r>
          <a:r>
            <a:rPr lang="en-US" sz="3100" kern="1200" dirty="0" err="1">
              <a:solidFill>
                <a:schemeClr val="tx1"/>
              </a:solidFill>
            </a:rPr>
            <a:t>đánh</a:t>
          </a:r>
          <a:r>
            <a:rPr lang="en-US" sz="3100" kern="1200" dirty="0">
              <a:solidFill>
                <a:schemeClr val="tx1"/>
              </a:solidFill>
            </a:rPr>
            <a:t> </a:t>
          </a:r>
          <a:r>
            <a:rPr lang="en-US" sz="3100" kern="1200" dirty="0" err="1">
              <a:solidFill>
                <a:schemeClr val="tx1"/>
              </a:solidFill>
            </a:rPr>
            <a:t>giá</a:t>
          </a:r>
          <a:endParaRPr lang="en-US" sz="3100" kern="1200" dirty="0">
            <a:solidFill>
              <a:schemeClr val="tx1"/>
            </a:solidFill>
          </a:endParaRPr>
        </a:p>
      </dsp:txBody>
      <dsp:txXfrm>
        <a:off x="36296" y="2960953"/>
        <a:ext cx="7395008" cy="670943"/>
      </dsp:txXfrm>
    </dsp:sp>
    <dsp:sp modelId="{61D6B590-3EA5-4B68-9206-CD561C07C7D0}">
      <dsp:nvSpPr>
        <dsp:cNvPr id="0" name=""/>
        <dsp:cNvSpPr/>
      </dsp:nvSpPr>
      <dsp:spPr>
        <a:xfrm>
          <a:off x="0" y="3891966"/>
          <a:ext cx="7467600" cy="743535"/>
        </a:xfrm>
        <a:prstGeom prst="roundRect">
          <a:avLst/>
        </a:prstGeom>
        <a:solidFill>
          <a:schemeClr val="accent5">
            <a:lumMod val="75000"/>
          </a:schemeClr>
        </a:solidFill>
        <a:ln w="28575"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solidFill>
                <a:schemeClr val="bg1"/>
              </a:solidFill>
            </a:rPr>
            <a:t>5.Kết </a:t>
          </a:r>
          <a:r>
            <a:rPr lang="en-US" sz="3100" kern="1200" dirty="0" err="1">
              <a:solidFill>
                <a:schemeClr val="bg1"/>
              </a:solidFill>
            </a:rPr>
            <a:t>luận</a:t>
          </a:r>
          <a:r>
            <a:rPr lang="en-US" sz="3100" kern="1200" dirty="0">
              <a:solidFill>
                <a:schemeClr val="bg1"/>
              </a:solidFill>
            </a:rPr>
            <a:t> </a:t>
          </a:r>
          <a:r>
            <a:rPr lang="en-US" sz="3100" kern="1200" dirty="0" err="1">
              <a:solidFill>
                <a:schemeClr val="bg1"/>
              </a:solidFill>
            </a:rPr>
            <a:t>và</a:t>
          </a:r>
          <a:r>
            <a:rPr lang="en-US" sz="3100" kern="1200" dirty="0">
              <a:solidFill>
                <a:schemeClr val="bg1"/>
              </a:solidFill>
            </a:rPr>
            <a:t> </a:t>
          </a:r>
          <a:r>
            <a:rPr lang="en-US" sz="3100" kern="1200" dirty="0" err="1">
              <a:solidFill>
                <a:schemeClr val="bg1"/>
              </a:solidFill>
            </a:rPr>
            <a:t>hướng</a:t>
          </a:r>
          <a:r>
            <a:rPr lang="en-US" sz="3100" kern="1200" dirty="0">
              <a:solidFill>
                <a:schemeClr val="bg1"/>
              </a:solidFill>
            </a:rPr>
            <a:t> </a:t>
          </a:r>
          <a:r>
            <a:rPr lang="en-US" sz="3100" kern="1200" dirty="0" err="1">
              <a:solidFill>
                <a:schemeClr val="bg1"/>
              </a:solidFill>
            </a:rPr>
            <a:t>phát</a:t>
          </a:r>
          <a:r>
            <a:rPr lang="en-US" sz="3100" kern="1200" dirty="0">
              <a:solidFill>
                <a:schemeClr val="bg1"/>
              </a:solidFill>
            </a:rPr>
            <a:t> </a:t>
          </a:r>
          <a:r>
            <a:rPr lang="en-US" sz="3100" kern="1200" dirty="0" err="1">
              <a:solidFill>
                <a:schemeClr val="bg1"/>
              </a:solidFill>
            </a:rPr>
            <a:t>triển</a:t>
          </a:r>
          <a:endParaRPr lang="en-US" sz="3100" kern="1200" dirty="0">
            <a:solidFill>
              <a:schemeClr val="bg1"/>
            </a:solidFill>
          </a:endParaRPr>
        </a:p>
      </dsp:txBody>
      <dsp:txXfrm>
        <a:off x="36296" y="3928262"/>
        <a:ext cx="739500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827277C-DB7F-4750-B07A-173A9E477AEB}" type="datetimeFigureOut">
              <a:rPr lang="en-US" smtClean="0"/>
              <a:t>8/25/2021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BF64B7B-5CE8-4DA2-AA58-2B8E132E923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27277C-DB7F-4750-B07A-173A9E477AEB}"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64B7B-5CE8-4DA2-AA58-2B8E132E92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27277C-DB7F-4750-B07A-173A9E477AEB}"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64B7B-5CE8-4DA2-AA58-2B8E132E92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827277C-DB7F-4750-B07A-173A9E477AEB}" type="datetimeFigureOut">
              <a:rPr lang="en-US" smtClean="0"/>
              <a:t>8/25/2021</a:t>
            </a:fld>
            <a:endParaRPr lang="en-US"/>
          </a:p>
        </p:txBody>
      </p:sp>
      <p:sp>
        <p:nvSpPr>
          <p:cNvPr id="9" name="Slide Number Placeholder 8"/>
          <p:cNvSpPr>
            <a:spLocks noGrp="1"/>
          </p:cNvSpPr>
          <p:nvPr>
            <p:ph type="sldNum" sz="quarter" idx="15"/>
          </p:nvPr>
        </p:nvSpPr>
        <p:spPr/>
        <p:txBody>
          <a:bodyPr rtlCol="0"/>
          <a:lstStyle/>
          <a:p>
            <a:fld id="{4BF64B7B-5CE8-4DA2-AA58-2B8E132E923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827277C-DB7F-4750-B07A-173A9E477AEB}" type="datetimeFigureOut">
              <a:rPr lang="en-US" smtClean="0"/>
              <a:t>8/25/2021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BF64B7B-5CE8-4DA2-AA58-2B8E132E92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827277C-DB7F-4750-B07A-173A9E477AEB}"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64B7B-5CE8-4DA2-AA58-2B8E132E923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827277C-DB7F-4750-B07A-173A9E477AEB}"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64B7B-5CE8-4DA2-AA58-2B8E132E923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827277C-DB7F-4750-B07A-173A9E477AEB}" type="datetimeFigureOut">
              <a:rPr lang="en-US" smtClean="0"/>
              <a:t>8/25/2021</a:t>
            </a:fld>
            <a:endParaRPr lang="en-US"/>
          </a:p>
        </p:txBody>
      </p:sp>
      <p:sp>
        <p:nvSpPr>
          <p:cNvPr id="7" name="Slide Number Placeholder 6"/>
          <p:cNvSpPr>
            <a:spLocks noGrp="1"/>
          </p:cNvSpPr>
          <p:nvPr>
            <p:ph type="sldNum" sz="quarter" idx="11"/>
          </p:nvPr>
        </p:nvSpPr>
        <p:spPr/>
        <p:txBody>
          <a:bodyPr rtlCol="0"/>
          <a:lstStyle/>
          <a:p>
            <a:fld id="{4BF64B7B-5CE8-4DA2-AA58-2B8E132E923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7277C-DB7F-4750-B07A-173A9E477AEB}"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64B7B-5CE8-4DA2-AA58-2B8E132E92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827277C-DB7F-4750-B07A-173A9E477AEB}" type="datetimeFigureOut">
              <a:rPr lang="en-US" smtClean="0"/>
              <a:t>8/25/2021</a:t>
            </a:fld>
            <a:endParaRPr lang="en-US"/>
          </a:p>
        </p:txBody>
      </p:sp>
      <p:sp>
        <p:nvSpPr>
          <p:cNvPr id="22" name="Slide Number Placeholder 21"/>
          <p:cNvSpPr>
            <a:spLocks noGrp="1"/>
          </p:cNvSpPr>
          <p:nvPr>
            <p:ph type="sldNum" sz="quarter" idx="15"/>
          </p:nvPr>
        </p:nvSpPr>
        <p:spPr/>
        <p:txBody>
          <a:bodyPr rtlCol="0"/>
          <a:lstStyle/>
          <a:p>
            <a:fld id="{4BF64B7B-5CE8-4DA2-AA58-2B8E132E923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827277C-DB7F-4750-B07A-173A9E477AEB}" type="datetimeFigureOut">
              <a:rPr lang="en-US" smtClean="0"/>
              <a:t>8/25/2021</a:t>
            </a:fld>
            <a:endParaRPr lang="en-US"/>
          </a:p>
        </p:txBody>
      </p:sp>
      <p:sp>
        <p:nvSpPr>
          <p:cNvPr id="18" name="Slide Number Placeholder 17"/>
          <p:cNvSpPr>
            <a:spLocks noGrp="1"/>
          </p:cNvSpPr>
          <p:nvPr>
            <p:ph type="sldNum" sz="quarter" idx="11"/>
          </p:nvPr>
        </p:nvSpPr>
        <p:spPr/>
        <p:txBody>
          <a:bodyPr rtlCol="0"/>
          <a:lstStyle/>
          <a:p>
            <a:fld id="{4BF64B7B-5CE8-4DA2-AA58-2B8E132E923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27277C-DB7F-4750-B07A-173A9E477AEB}" type="datetimeFigureOut">
              <a:rPr lang="en-US" smtClean="0"/>
              <a:t>8/25/2021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BF64B7B-5CE8-4DA2-AA58-2B8E132E92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96752"/>
            <a:ext cx="7620000" cy="1800200"/>
          </a:xfrm>
        </p:spPr>
        <p:txBody>
          <a:bodyPr>
            <a:normAutofit fontScale="90000"/>
          </a:bodyPr>
          <a:lstStyle/>
          <a:p>
            <a:pPr algn="ctr"/>
            <a:r>
              <a:rPr lang="en-US" sz="4400" b="1" dirty="0"/>
              <a:t>BÁO CÁO PBL1:</a:t>
            </a:r>
            <a:br>
              <a:rPr lang="en-US" sz="4400" b="1" dirty="0"/>
            </a:br>
            <a:r>
              <a:rPr lang="en-US" sz="4400" b="1" dirty="0"/>
              <a:t>LẬP TRÌNH TÍNH TOÁN</a:t>
            </a:r>
            <a:r>
              <a:rPr lang="en-US" sz="3600" dirty="0"/>
              <a:t/>
            </a:r>
            <a:br>
              <a:rPr lang="en-US" sz="3600" dirty="0"/>
            </a:br>
            <a:r>
              <a:rPr lang="en-US" sz="2700" dirty="0"/>
              <a:t>ĐỀ TÀI: NỘI SUY TOÁN CỤC ĐƯỜNG CONG KHÔNG ĐỒNG NHẤT</a:t>
            </a:r>
            <a:r>
              <a:rPr lang="en-US" sz="3100" dirty="0"/>
              <a:t/>
            </a:r>
            <a:br>
              <a:rPr lang="en-US" sz="3100" dirty="0"/>
            </a:br>
            <a:endParaRPr lang="en-US" sz="3600" dirty="0"/>
          </a:p>
        </p:txBody>
      </p:sp>
      <p:sp>
        <p:nvSpPr>
          <p:cNvPr id="3" name="Content Placeholder 2"/>
          <p:cNvSpPr>
            <a:spLocks noGrp="1"/>
          </p:cNvSpPr>
          <p:nvPr>
            <p:ph sz="quarter" idx="1"/>
          </p:nvPr>
        </p:nvSpPr>
        <p:spPr>
          <a:xfrm>
            <a:off x="611560" y="2996952"/>
            <a:ext cx="7620000" cy="3645024"/>
          </a:xfrm>
        </p:spPr>
        <p:txBody>
          <a:bodyPr/>
          <a:lstStyle/>
          <a:p>
            <a:r>
              <a:rPr lang="en-US" dirty="0"/>
              <a:t>SINH VIÊN: NGUYỄN HOÀI TRUNG</a:t>
            </a:r>
          </a:p>
          <a:p>
            <a:r>
              <a:rPr lang="en-US" dirty="0"/>
              <a:t>LỚP :           20TCLC-NHẬT 1</a:t>
            </a:r>
          </a:p>
          <a:p>
            <a:r>
              <a:rPr lang="en-US" dirty="0"/>
              <a:t>CBHD:         </a:t>
            </a:r>
            <a:r>
              <a:rPr lang="vi-VN" dirty="0"/>
              <a:t>PGS.TS Nguyễn Tấn Khôi</a:t>
            </a:r>
            <a:endParaRPr lang="en-US" dirty="0"/>
          </a:p>
        </p:txBody>
      </p:sp>
    </p:spTree>
    <p:extLst>
      <p:ext uri="{BB962C8B-B14F-4D97-AF65-F5344CB8AC3E}">
        <p14:creationId xmlns:p14="http://schemas.microsoft.com/office/powerpoint/2010/main" val="263748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7787208" cy="5832648"/>
          </a:xfrm>
        </p:spPr>
        <p:txBody>
          <a:bodyPr lIns="0" tIns="0" rIns="0" bIns="0">
            <a:noAutofit/>
          </a:bodyPr>
          <a:lstStyle/>
          <a:p>
            <a:pPr>
              <a:lnSpc>
                <a:spcPct val="120000"/>
              </a:lnSpc>
            </a:pPr>
            <a:r>
              <a:rPr lang="en-US" sz="1900" dirty="0">
                <a:latin typeface="Arial" pitchFamily="34" charset="0"/>
                <a:cs typeface="Arial" pitchFamily="34" charset="0"/>
              </a:rPr>
              <a:t>d) </a:t>
            </a:r>
            <a:r>
              <a:rPr lang="en-US" sz="1900" dirty="0" err="1">
                <a:latin typeface="Arial" pitchFamily="34" charset="0"/>
                <a:cs typeface="Arial" pitchFamily="34" charset="0"/>
              </a:rPr>
              <a:t>Giải</a:t>
            </a:r>
            <a:r>
              <a:rPr lang="en-US" sz="1900" dirty="0">
                <a:latin typeface="Arial" pitchFamily="34" charset="0"/>
                <a:cs typeface="Arial" pitchFamily="34" charset="0"/>
              </a:rPr>
              <a:t> </a:t>
            </a:r>
            <a:r>
              <a:rPr lang="en-US" sz="1900" dirty="0" err="1">
                <a:latin typeface="Arial" pitchFamily="34" charset="0"/>
                <a:cs typeface="Arial" pitchFamily="34" charset="0"/>
              </a:rPr>
              <a:t>hệ</a:t>
            </a:r>
            <a:r>
              <a:rPr lang="en-US" sz="1900" dirty="0">
                <a:latin typeface="Arial" pitchFamily="34" charset="0"/>
                <a:cs typeface="Arial" pitchFamily="34" charset="0"/>
              </a:rPr>
              <a:t> </a:t>
            </a:r>
            <a:r>
              <a:rPr lang="en-US" sz="1900" dirty="0" err="1">
                <a:latin typeface="Arial" pitchFamily="34" charset="0"/>
                <a:cs typeface="Arial" pitchFamily="34" charset="0"/>
              </a:rPr>
              <a:t>phương</a:t>
            </a:r>
            <a:r>
              <a:rPr lang="en-US" sz="1900" dirty="0">
                <a:latin typeface="Arial" pitchFamily="34" charset="0"/>
                <a:cs typeface="Arial" pitchFamily="34" charset="0"/>
              </a:rPr>
              <a:t> </a:t>
            </a:r>
            <a:r>
              <a:rPr lang="en-US" sz="1900" dirty="0" err="1">
                <a:latin typeface="Arial" pitchFamily="34" charset="0"/>
                <a:cs typeface="Arial" pitchFamily="34" charset="0"/>
              </a:rPr>
              <a:t>trình</a:t>
            </a:r>
            <a:r>
              <a:rPr lang="en-US" sz="1900" dirty="0">
                <a:latin typeface="Arial" pitchFamily="34" charset="0"/>
                <a:cs typeface="Arial" pitchFamily="34" charset="0"/>
              </a:rPr>
              <a:t> </a:t>
            </a:r>
            <a:r>
              <a:rPr lang="en-US" sz="1900" dirty="0" err="1">
                <a:latin typeface="Arial" pitchFamily="34" charset="0"/>
                <a:cs typeface="Arial" pitchFamily="34" charset="0"/>
              </a:rPr>
              <a:t>để</a:t>
            </a:r>
            <a:r>
              <a:rPr lang="en-US" sz="1900" dirty="0">
                <a:latin typeface="Arial" pitchFamily="34" charset="0"/>
                <a:cs typeface="Arial" pitchFamily="34" charset="0"/>
              </a:rPr>
              <a:t> </a:t>
            </a:r>
            <a:r>
              <a:rPr lang="en-US" sz="1900" dirty="0" err="1">
                <a:latin typeface="Arial" pitchFamily="34" charset="0"/>
                <a:cs typeface="Arial" pitchFamily="34" charset="0"/>
              </a:rPr>
              <a:t>tìm</a:t>
            </a:r>
            <a:r>
              <a:rPr lang="en-US" sz="1900" dirty="0">
                <a:latin typeface="Arial" pitchFamily="34" charset="0"/>
                <a:cs typeface="Arial" pitchFamily="34" charset="0"/>
              </a:rPr>
              <a:t> </a:t>
            </a:r>
            <a:r>
              <a:rPr lang="en-US" sz="1900" dirty="0" err="1">
                <a:latin typeface="Arial" pitchFamily="34" charset="0"/>
                <a:cs typeface="Arial" pitchFamily="34" charset="0"/>
              </a:rPr>
              <a:t>các</a:t>
            </a:r>
            <a:r>
              <a:rPr lang="en-US" sz="1900" dirty="0">
                <a:latin typeface="Arial" pitchFamily="34" charset="0"/>
                <a:cs typeface="Arial" pitchFamily="34" charset="0"/>
              </a:rPr>
              <a:t> </a:t>
            </a:r>
            <a:r>
              <a:rPr lang="en-US" sz="1900" dirty="0" err="1">
                <a:latin typeface="Arial" pitchFamily="34" charset="0"/>
                <a:cs typeface="Arial" pitchFamily="34" charset="0"/>
              </a:rPr>
              <a:t>đỉnh</a:t>
            </a:r>
            <a:r>
              <a:rPr lang="en-US" sz="1900" dirty="0">
                <a:latin typeface="Arial" pitchFamily="34" charset="0"/>
                <a:cs typeface="Arial" pitchFamily="34" charset="0"/>
              </a:rPr>
              <a:t> </a:t>
            </a:r>
            <a:r>
              <a:rPr lang="en-US" sz="1900" dirty="0" err="1">
                <a:latin typeface="Arial" pitchFamily="34" charset="0"/>
                <a:cs typeface="Arial" pitchFamily="34" charset="0"/>
              </a:rPr>
              <a:t>điều</a:t>
            </a:r>
            <a:r>
              <a:rPr lang="en-US" sz="1900" dirty="0">
                <a:latin typeface="Arial" pitchFamily="34" charset="0"/>
                <a:cs typeface="Arial" pitchFamily="34" charset="0"/>
              </a:rPr>
              <a:t> </a:t>
            </a:r>
            <a:r>
              <a:rPr lang="en-US" sz="1900" dirty="0" err="1">
                <a:latin typeface="Arial" pitchFamily="34" charset="0"/>
                <a:cs typeface="Arial" pitchFamily="34" charset="0"/>
              </a:rPr>
              <a:t>khiển</a:t>
            </a:r>
            <a:r>
              <a:rPr lang="en-US" sz="1900" dirty="0">
                <a:latin typeface="Arial" pitchFamily="34" charset="0"/>
                <a:cs typeface="Arial" pitchFamily="34" charset="0"/>
              </a:rPr>
              <a:t> {Pi}</a:t>
            </a:r>
            <a:br>
              <a:rPr lang="en-US" sz="1900" dirty="0">
                <a:latin typeface="Arial" pitchFamily="34" charset="0"/>
                <a:cs typeface="Arial" pitchFamily="34" charset="0"/>
              </a:rPr>
            </a:br>
            <a:r>
              <a:rPr lang="en-US" sz="1900" dirty="0" err="1">
                <a:latin typeface="Arial" pitchFamily="34" charset="0"/>
                <a:cs typeface="Arial" pitchFamily="34" charset="0"/>
              </a:rPr>
              <a:t>Tính</a:t>
            </a:r>
            <a:r>
              <a:rPr lang="en-US" sz="1900" dirty="0">
                <a:latin typeface="Arial" pitchFamily="34" charset="0"/>
                <a:cs typeface="Arial" pitchFamily="34" charset="0"/>
              </a:rPr>
              <a:t> {Pi} </a:t>
            </a:r>
            <a:r>
              <a:rPr lang="en-US" sz="1900" dirty="0" err="1">
                <a:latin typeface="Arial" pitchFamily="34" charset="0"/>
                <a:cs typeface="Arial" pitchFamily="34" charset="0"/>
              </a:rPr>
              <a:t>dựa</a:t>
            </a:r>
            <a:r>
              <a:rPr lang="en-US" sz="1900" dirty="0">
                <a:latin typeface="Arial" pitchFamily="34" charset="0"/>
                <a:cs typeface="Arial" pitchFamily="34" charset="0"/>
              </a:rPr>
              <a:t> </a:t>
            </a:r>
            <a:r>
              <a:rPr lang="en-US" sz="1900" dirty="0" err="1">
                <a:latin typeface="Arial" pitchFamily="34" charset="0"/>
                <a:cs typeface="Arial" pitchFamily="34" charset="0"/>
              </a:rPr>
              <a:t>theo</a:t>
            </a:r>
            <a:r>
              <a:rPr lang="en-US" sz="1900" dirty="0">
                <a:latin typeface="Arial" pitchFamily="34" charset="0"/>
                <a:cs typeface="Arial" pitchFamily="34" charset="0"/>
              </a:rPr>
              <a:t> </a:t>
            </a:r>
            <a:r>
              <a:rPr lang="en-US" sz="1900" dirty="0" err="1">
                <a:latin typeface="Arial" pitchFamily="34" charset="0"/>
                <a:cs typeface="Arial" pitchFamily="34" charset="0"/>
              </a:rPr>
              <a:t>phương</a:t>
            </a:r>
            <a:r>
              <a:rPr lang="en-US" sz="1900" dirty="0">
                <a:latin typeface="Arial" pitchFamily="34" charset="0"/>
                <a:cs typeface="Arial" pitchFamily="34" charset="0"/>
              </a:rPr>
              <a:t> </a:t>
            </a:r>
            <a:r>
              <a:rPr lang="en-US" sz="1900" dirty="0" err="1">
                <a:latin typeface="Arial" pitchFamily="34" charset="0"/>
                <a:cs typeface="Arial" pitchFamily="34" charset="0"/>
              </a:rPr>
              <a:t>trình</a:t>
            </a:r>
            <a:r>
              <a:rPr lang="en-US" sz="1900" dirty="0">
                <a:latin typeface="Arial" pitchFamily="34" charset="0"/>
                <a:cs typeface="Arial" pitchFamily="34" charset="0"/>
              </a:rPr>
              <a:t> </a:t>
            </a:r>
            <a:r>
              <a:rPr lang="en-US" sz="1900" dirty="0" err="1">
                <a:latin typeface="Arial" pitchFamily="34" charset="0"/>
                <a:cs typeface="Arial" pitchFamily="34" charset="0"/>
              </a:rPr>
              <a:t>sau</a:t>
            </a:r>
            <a:r>
              <a:rPr lang="en-US" sz="1900" dirty="0">
                <a:latin typeface="Arial" pitchFamily="34" charset="0"/>
                <a:cs typeface="Arial" pitchFamily="34" charset="0"/>
              </a:rPr>
              <a:t> </a:t>
            </a:r>
            <a:r>
              <a:rPr lang="en-US" sz="1900" dirty="0" err="1">
                <a:latin typeface="Arial" pitchFamily="34" charset="0"/>
                <a:cs typeface="Arial" pitchFamily="34" charset="0"/>
              </a:rPr>
              <a:t>để</a:t>
            </a:r>
            <a:r>
              <a:rPr lang="en-US" sz="1900" dirty="0">
                <a:latin typeface="Arial" pitchFamily="34" charset="0"/>
                <a:cs typeface="Arial" pitchFamily="34" charset="0"/>
              </a:rPr>
              <a:t> </a:t>
            </a:r>
            <a:r>
              <a:rPr lang="en-US" sz="1900" dirty="0" err="1">
                <a:latin typeface="Arial" pitchFamily="34" charset="0"/>
                <a:cs typeface="Arial" pitchFamily="34" charset="0"/>
              </a:rPr>
              <a:t>hàm</a:t>
            </a:r>
            <a:r>
              <a:rPr lang="en-US" sz="1900" dirty="0">
                <a:latin typeface="Arial" pitchFamily="34" charset="0"/>
                <a:cs typeface="Arial" pitchFamily="34" charset="0"/>
              </a:rPr>
              <a:t> f() </a:t>
            </a:r>
            <a:r>
              <a:rPr lang="en-US" sz="1900" dirty="0" err="1">
                <a:latin typeface="Arial" pitchFamily="34" charset="0"/>
                <a:cs typeface="Arial" pitchFamily="34" charset="0"/>
              </a:rPr>
              <a:t>xấp</a:t>
            </a:r>
            <a:r>
              <a:rPr lang="en-US" sz="1900" dirty="0">
                <a:latin typeface="Arial" pitchFamily="34" charset="0"/>
                <a:cs typeface="Arial" pitchFamily="34" charset="0"/>
              </a:rPr>
              <a:t> </a:t>
            </a:r>
            <a:r>
              <a:rPr lang="en-US" sz="1900" dirty="0" err="1">
                <a:latin typeface="Arial" pitchFamily="34" charset="0"/>
                <a:cs typeface="Arial" pitchFamily="34" charset="0"/>
              </a:rPr>
              <a:t>xỉ</a:t>
            </a:r>
            <a:r>
              <a:rPr lang="en-US" sz="1900" dirty="0">
                <a:latin typeface="Arial" pitchFamily="34" charset="0"/>
                <a:cs typeface="Arial" pitchFamily="34" charset="0"/>
              </a:rPr>
              <a:t>:</a:t>
            </a:r>
            <a:br>
              <a:rPr lang="en-US" sz="1900" dirty="0">
                <a:latin typeface="Arial" pitchFamily="34" charset="0"/>
                <a:cs typeface="Arial" pitchFamily="34" charset="0"/>
              </a:rPr>
            </a:br>
            <a:r>
              <a:rPr lang="en-US" sz="1900" dirty="0">
                <a:latin typeface="Arial" pitchFamily="34" charset="0"/>
                <a:cs typeface="Arial" pitchFamily="34" charset="0"/>
              </a:rPr>
              <a:t>(NT(h-1)x(n-1)</a:t>
            </a:r>
            <a:r>
              <a:rPr lang="en-US" sz="1900" dirty="0" err="1">
                <a:latin typeface="Arial" pitchFamily="34" charset="0"/>
                <a:cs typeface="Arial" pitchFamily="34" charset="0"/>
              </a:rPr>
              <a:t>xN</a:t>
            </a:r>
            <a:r>
              <a:rPr lang="en-US" sz="1900" dirty="0">
                <a:latin typeface="Arial" pitchFamily="34" charset="0"/>
                <a:cs typeface="Arial" pitchFamily="34" charset="0"/>
              </a:rPr>
              <a:t>(n-1)x(h-1)) </a:t>
            </a:r>
            <a:r>
              <a:rPr lang="en-US" sz="1900" dirty="0" err="1">
                <a:latin typeface="Arial" pitchFamily="34" charset="0"/>
                <a:cs typeface="Arial" pitchFamily="34" charset="0"/>
              </a:rPr>
              <a:t>xP</a:t>
            </a:r>
            <a:r>
              <a:rPr lang="en-US" sz="1900" dirty="0">
                <a:latin typeface="Arial" pitchFamily="34" charset="0"/>
                <a:cs typeface="Arial" pitchFamily="34" charset="0"/>
              </a:rPr>
              <a:t>(h-1) = Q(h-1)</a:t>
            </a:r>
            <a:br>
              <a:rPr lang="en-US" sz="1900" dirty="0">
                <a:latin typeface="Arial" pitchFamily="34" charset="0"/>
                <a:cs typeface="Arial" pitchFamily="34" charset="0"/>
              </a:rPr>
            </a:br>
            <a:r>
              <a:rPr lang="en-US" sz="1900" dirty="0">
                <a:latin typeface="Arial" pitchFamily="34" charset="0"/>
                <a:cs typeface="Arial" pitchFamily="34" charset="0"/>
              </a:rPr>
              <a:t>1) </a:t>
            </a:r>
            <a:r>
              <a:rPr lang="en-US" sz="1900" dirty="0" err="1">
                <a:latin typeface="Arial" pitchFamily="34" charset="0"/>
                <a:cs typeface="Arial" pitchFamily="34" charset="0"/>
              </a:rPr>
              <a:t>Tính</a:t>
            </a:r>
            <a:r>
              <a:rPr lang="en-US" sz="1900" dirty="0">
                <a:latin typeface="Arial" pitchFamily="34" charset="0"/>
                <a:cs typeface="Arial" pitchFamily="34" charset="0"/>
              </a:rPr>
              <a:t> ma </a:t>
            </a:r>
            <a:r>
              <a:rPr lang="en-US" sz="1900" dirty="0" err="1">
                <a:latin typeface="Arial" pitchFamily="34" charset="0"/>
                <a:cs typeface="Arial" pitchFamily="34" charset="0"/>
              </a:rPr>
              <a:t>trận</a:t>
            </a:r>
            <a:r>
              <a:rPr lang="en-US" sz="1900" dirty="0">
                <a:latin typeface="Arial" pitchFamily="34" charset="0"/>
                <a:cs typeface="Arial" pitchFamily="34" charset="0"/>
              </a:rPr>
              <a:t> N(n-1)x(h-1)</a:t>
            </a:r>
          </a:p>
          <a:p>
            <a:pPr marL="114300" indent="0">
              <a:lnSpc>
                <a:spcPct val="120000"/>
              </a:lnSpc>
              <a:buNone/>
            </a:pPr>
            <a:r>
              <a:rPr lang="en-US" sz="1900" dirty="0">
                <a:latin typeface="Arial" pitchFamily="34" charset="0"/>
                <a:cs typeface="Arial" pitchFamily="34" charset="0"/>
              </a:rPr>
              <a:t>              N1,3(0.139743)   N2,3(0.139743) N3,3(0.139743)</a:t>
            </a:r>
            <a:br>
              <a:rPr lang="en-US" sz="1900" dirty="0">
                <a:latin typeface="Arial" pitchFamily="34" charset="0"/>
                <a:cs typeface="Arial" pitchFamily="34" charset="0"/>
              </a:rPr>
            </a:br>
            <a:r>
              <a:rPr lang="en-US" sz="1900" dirty="0">
                <a:latin typeface="Arial" pitchFamily="34" charset="0"/>
                <a:cs typeface="Arial" pitchFamily="34" charset="0"/>
              </a:rPr>
              <a:t>              N1,3(0.257700)   N2,3(0.257700) N3,3(0.257700)</a:t>
            </a:r>
            <a:br>
              <a:rPr lang="en-US" sz="1900" dirty="0">
                <a:latin typeface="Arial" pitchFamily="34" charset="0"/>
                <a:cs typeface="Arial" pitchFamily="34" charset="0"/>
              </a:rPr>
            </a:br>
            <a:r>
              <a:rPr lang="en-US" sz="1900" dirty="0">
                <a:latin typeface="Arial" pitchFamily="34" charset="0"/>
                <a:cs typeface="Arial" pitchFamily="34" charset="0"/>
              </a:rPr>
              <a:t>              N1,3(0.360046)   N2,3(0.360046) N3,3(0.360046)</a:t>
            </a:r>
          </a:p>
          <a:p>
            <a:pPr>
              <a:lnSpc>
                <a:spcPct val="120000"/>
              </a:lnSpc>
              <a:spcBef>
                <a:spcPts val="200"/>
              </a:spcBef>
            </a:pPr>
            <a:r>
              <a:rPr lang="en-US" sz="1900" dirty="0">
                <a:latin typeface="Arial" pitchFamily="34" charset="0"/>
                <a:cs typeface="Arial" pitchFamily="34" charset="0"/>
              </a:rPr>
              <a:t>N7,3=N1,3(0.456028)   N2,3(0.456028) N3,3(0.456028)</a:t>
            </a:r>
            <a:br>
              <a:rPr lang="en-US" sz="1900" dirty="0">
                <a:latin typeface="Arial" pitchFamily="34" charset="0"/>
                <a:cs typeface="Arial" pitchFamily="34" charset="0"/>
              </a:rPr>
            </a:br>
            <a:r>
              <a:rPr lang="en-US" sz="1900" dirty="0">
                <a:latin typeface="Arial" pitchFamily="34" charset="0"/>
                <a:cs typeface="Arial" pitchFamily="34" charset="0"/>
              </a:rPr>
              <a:t>           N1,3(0.557307)  N2,3(0.557307)  N3,3(0.557307)</a:t>
            </a:r>
            <a:br>
              <a:rPr lang="en-US" sz="1900" dirty="0">
                <a:latin typeface="Arial" pitchFamily="34" charset="0"/>
                <a:cs typeface="Arial" pitchFamily="34" charset="0"/>
              </a:rPr>
            </a:br>
            <a:r>
              <a:rPr lang="en-US" sz="1900" dirty="0">
                <a:latin typeface="Arial" pitchFamily="34" charset="0"/>
                <a:cs typeface="Arial" pitchFamily="34" charset="0"/>
              </a:rPr>
              <a:t>           N1,3(0.675595)  N2,3(0.675595)  N3,3(0. 675595)</a:t>
            </a:r>
            <a:br>
              <a:rPr lang="en-US" sz="1900" dirty="0">
                <a:latin typeface="Arial" pitchFamily="34" charset="0"/>
                <a:cs typeface="Arial" pitchFamily="34" charset="0"/>
              </a:rPr>
            </a:br>
            <a:r>
              <a:rPr lang="en-US" sz="1900" dirty="0">
                <a:latin typeface="Arial" pitchFamily="34" charset="0"/>
                <a:cs typeface="Arial" pitchFamily="34" charset="0"/>
              </a:rPr>
              <a:t>           N1,3(0.820621)  N2,3(0.820621)  N3,3(0. 820621)</a:t>
            </a:r>
            <a:br>
              <a:rPr lang="en-US" sz="1900" dirty="0">
                <a:latin typeface="Arial" pitchFamily="34" charset="0"/>
                <a:cs typeface="Arial" pitchFamily="34" charset="0"/>
              </a:rPr>
            </a:br>
            <a:r>
              <a:rPr lang="en-US" sz="1900" dirty="0">
                <a:latin typeface="Arial" pitchFamily="34" charset="0"/>
                <a:cs typeface="Arial" pitchFamily="34" charset="0"/>
              </a:rPr>
              <a:t>            </a:t>
            </a:r>
            <a:r>
              <a:rPr lang="fi-FI" sz="1900" dirty="0">
                <a:latin typeface="Arial" pitchFamily="34" charset="0"/>
                <a:cs typeface="Arial" pitchFamily="34" charset="0"/>
              </a:rPr>
              <a:t>0.388642              0.065379               0.003603</a:t>
            </a:r>
            <a:r>
              <a:rPr lang="en-US" sz="1900" dirty="0">
                <a:latin typeface="Arial" pitchFamily="34" charset="0"/>
                <a:cs typeface="Arial" pitchFamily="34" charset="0"/>
              </a:rPr>
              <a:t>      </a:t>
            </a:r>
          </a:p>
          <a:p>
            <a:pPr marL="114300" indent="0">
              <a:lnSpc>
                <a:spcPct val="120000"/>
              </a:lnSpc>
              <a:spcBef>
                <a:spcPts val="200"/>
              </a:spcBef>
              <a:buNone/>
            </a:pPr>
            <a:r>
              <a:rPr lang="en-US" sz="1900" dirty="0">
                <a:latin typeface="Arial" pitchFamily="34" charset="0"/>
                <a:cs typeface="Arial" pitchFamily="34" charset="0"/>
              </a:rPr>
              <a:t>                </a:t>
            </a:r>
            <a:r>
              <a:rPr lang="fi-FI" sz="1900" dirty="0">
                <a:latin typeface="Arial" pitchFamily="34" charset="0"/>
                <a:cs typeface="Arial" pitchFamily="34" charset="0"/>
              </a:rPr>
              <a:t>0.502177              0.188000               0.022593</a:t>
            </a:r>
            <a:endParaRPr lang="en-US" sz="1900" dirty="0">
              <a:latin typeface="Arial" pitchFamily="34" charset="0"/>
              <a:cs typeface="Arial" pitchFamily="34" charset="0"/>
            </a:endParaRPr>
          </a:p>
          <a:p>
            <a:pPr marL="114300" indent="0">
              <a:lnSpc>
                <a:spcPct val="120000"/>
              </a:lnSpc>
              <a:spcBef>
                <a:spcPts val="200"/>
              </a:spcBef>
              <a:buNone/>
            </a:pPr>
            <a:r>
              <a:rPr lang="en-US" sz="1900" dirty="0">
                <a:latin typeface="Arial" pitchFamily="34" charset="0"/>
                <a:cs typeface="Arial" pitchFamily="34" charset="0"/>
              </a:rPr>
              <a:t>                </a:t>
            </a:r>
            <a:r>
              <a:rPr lang="fi-FI" sz="1900" dirty="0">
                <a:latin typeface="Arial" pitchFamily="34" charset="0"/>
                <a:cs typeface="Arial" pitchFamily="34" charset="0"/>
              </a:rPr>
              <a:t>0.485111              0.308829               0.061616</a:t>
            </a:r>
          </a:p>
          <a:p>
            <a:pPr marL="114300" indent="0">
              <a:lnSpc>
                <a:spcPct val="120000"/>
              </a:lnSpc>
              <a:spcBef>
                <a:spcPts val="200"/>
              </a:spcBef>
              <a:buNone/>
            </a:pPr>
            <a:r>
              <a:rPr lang="fi-FI" sz="1900" dirty="0">
                <a:latin typeface="Arial" pitchFamily="34" charset="0"/>
                <a:cs typeface="Arial" pitchFamily="34" charset="0"/>
              </a:rPr>
              <a:t> N7,3 =   0.403825              0.407945               0.125198</a:t>
            </a:r>
          </a:p>
          <a:p>
            <a:pPr marL="114300" indent="0">
              <a:lnSpc>
                <a:spcPct val="120000"/>
              </a:lnSpc>
              <a:spcBef>
                <a:spcPts val="200"/>
              </a:spcBef>
              <a:buNone/>
            </a:pPr>
            <a:r>
              <a:rPr lang="fi-FI" sz="1900" dirty="0">
                <a:latin typeface="Arial" pitchFamily="34" charset="0"/>
                <a:cs typeface="Arial" pitchFamily="34" charset="0"/>
              </a:rPr>
              <a:t>                0.281642              0.471391               0.228512</a:t>
            </a:r>
          </a:p>
          <a:p>
            <a:pPr marL="114300" indent="0">
              <a:lnSpc>
                <a:spcPct val="120000"/>
              </a:lnSpc>
              <a:spcBef>
                <a:spcPts val="200"/>
              </a:spcBef>
              <a:buNone/>
            </a:pPr>
            <a:r>
              <a:rPr lang="fi-FI" sz="1900" dirty="0">
                <a:latin typeface="Arial" pitchFamily="34" charset="0"/>
                <a:cs typeface="Arial" pitchFamily="34" charset="0"/>
              </a:rPr>
              <a:t>                0.135566              0.456087               0.407084</a:t>
            </a:r>
          </a:p>
          <a:p>
            <a:pPr marL="114300" indent="0">
              <a:lnSpc>
                <a:spcPct val="120000"/>
              </a:lnSpc>
              <a:spcBef>
                <a:spcPts val="200"/>
              </a:spcBef>
              <a:buNone/>
            </a:pPr>
            <a:r>
              <a:rPr lang="en-US" sz="1900" dirty="0">
                <a:latin typeface="Arial" pitchFamily="34" charset="0"/>
                <a:cs typeface="Arial" pitchFamily="34" charset="0"/>
              </a:rPr>
              <a:t>                0.023800              0.252304               0.706253</a:t>
            </a:r>
            <a:endParaRPr lang="fi-FI" sz="1900" dirty="0">
              <a:latin typeface="Arial" pitchFamily="34" charset="0"/>
              <a:cs typeface="Arial" pitchFamily="34" charset="0"/>
            </a:endParaRPr>
          </a:p>
          <a:p>
            <a:pPr marL="114300" indent="0">
              <a:lnSpc>
                <a:spcPct val="120000"/>
              </a:lnSpc>
              <a:spcBef>
                <a:spcPts val="200"/>
              </a:spcBef>
              <a:buNone/>
            </a:pPr>
            <a:endParaRPr lang="en-US" sz="1900" dirty="0"/>
          </a:p>
          <a:p>
            <a:pPr marL="114300" indent="0">
              <a:lnSpc>
                <a:spcPct val="120000"/>
              </a:lnSpc>
              <a:buNone/>
            </a:pPr>
            <a:r>
              <a:rPr lang="en-US" sz="1900" dirty="0"/>
              <a:t>  </a:t>
            </a:r>
          </a:p>
          <a:p>
            <a:pPr>
              <a:lnSpc>
                <a:spcPct val="120000"/>
              </a:lnSpc>
            </a:pPr>
            <a:endParaRPr lang="en-US" sz="1900" dirty="0"/>
          </a:p>
          <a:p>
            <a:pPr>
              <a:lnSpc>
                <a:spcPct val="120000"/>
              </a:lnSpc>
            </a:pPr>
            <a:endParaRPr lang="en-US" sz="1900" dirty="0"/>
          </a:p>
        </p:txBody>
      </p:sp>
    </p:spTree>
    <p:extLst>
      <p:ext uri="{BB962C8B-B14F-4D97-AF65-F5344CB8AC3E}">
        <p14:creationId xmlns:p14="http://schemas.microsoft.com/office/powerpoint/2010/main" val="14290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388424" cy="6597352"/>
          </a:xfrm>
        </p:spPr>
        <p:txBody>
          <a:bodyPr lIns="0" tIns="0" rIns="0" bIns="0">
            <a:normAutofit fontScale="92500"/>
          </a:bodyPr>
          <a:lstStyle/>
          <a:p>
            <a:pPr>
              <a:spcBef>
                <a:spcPts val="200"/>
              </a:spcBef>
            </a:pPr>
            <a:r>
              <a:rPr lang="en-US" sz="1800" dirty="0"/>
              <a:t>2</a:t>
            </a:r>
            <a:r>
              <a:rPr lang="en-US" sz="1800" dirty="0">
                <a:latin typeface="Arial" pitchFamily="34" charset="0"/>
                <a:cs typeface="Arial" pitchFamily="34" charset="0"/>
              </a:rPr>
              <a:t>) </a:t>
            </a:r>
            <a:r>
              <a:rPr lang="en-US" sz="1800" dirty="0" err="1">
                <a:latin typeface="Arial" pitchFamily="34" charset="0"/>
                <a:cs typeface="Arial" pitchFamily="34" charset="0"/>
              </a:rPr>
              <a:t>Tính</a:t>
            </a:r>
            <a:r>
              <a:rPr lang="en-US" sz="1800" dirty="0">
                <a:latin typeface="Arial" pitchFamily="34" charset="0"/>
                <a:cs typeface="Arial" pitchFamily="34" charset="0"/>
              </a:rPr>
              <a:t> NT(h-1)x(n-1)</a:t>
            </a:r>
            <a:br>
              <a:rPr lang="en-US" sz="1800" dirty="0">
                <a:latin typeface="Arial" pitchFamily="34" charset="0"/>
                <a:cs typeface="Arial" pitchFamily="34" charset="0"/>
              </a:rPr>
            </a:br>
            <a:r>
              <a:rPr lang="en-US" sz="1800" dirty="0">
                <a:latin typeface="Arial" pitchFamily="34" charset="0"/>
                <a:cs typeface="Arial" pitchFamily="34" charset="0"/>
              </a:rPr>
              <a:t/>
            </a:r>
            <a:br>
              <a:rPr lang="en-US" sz="1800" dirty="0">
                <a:latin typeface="Arial" pitchFamily="34" charset="0"/>
                <a:cs typeface="Arial" pitchFamily="34" charset="0"/>
              </a:rPr>
            </a:br>
            <a:r>
              <a:rPr lang="en-US" sz="1800" dirty="0">
                <a:latin typeface="Arial" pitchFamily="34" charset="0"/>
                <a:cs typeface="Arial" pitchFamily="34" charset="0"/>
              </a:rPr>
              <a:t>                 0. 388642 0. 502177 0. 485111 0. 403825 0. 281642 0. 135566 0. 023800</a:t>
            </a:r>
          </a:p>
          <a:p>
            <a:pPr>
              <a:spcBef>
                <a:spcPts val="200"/>
              </a:spcBef>
            </a:pPr>
            <a:r>
              <a:rPr lang="en-US" sz="1800" dirty="0">
                <a:latin typeface="Arial" pitchFamily="34" charset="0"/>
                <a:cs typeface="Arial" pitchFamily="34" charset="0"/>
              </a:rPr>
              <a:t>NT(3,7) =0. 065379  0. 188000 0. 308829 0. 407945 0. 471391 0. 456087 0. 252304</a:t>
            </a:r>
            <a:br>
              <a:rPr lang="en-US" sz="1800" dirty="0">
                <a:latin typeface="Arial" pitchFamily="34" charset="0"/>
                <a:cs typeface="Arial" pitchFamily="34" charset="0"/>
              </a:rPr>
            </a:br>
            <a:r>
              <a:rPr lang="en-US" sz="1800" dirty="0">
                <a:latin typeface="Arial" pitchFamily="34" charset="0"/>
                <a:cs typeface="Arial" pitchFamily="34" charset="0"/>
              </a:rPr>
              <a:t>                 0. 003603 0. 022593 0. 061616 0. 125198 0. 228512 0. 407084  0. 706253</a:t>
            </a:r>
            <a:br>
              <a:rPr lang="en-US" sz="1800" dirty="0">
                <a:latin typeface="Arial" pitchFamily="34" charset="0"/>
                <a:cs typeface="Arial" pitchFamily="34" charset="0"/>
              </a:rPr>
            </a:br>
            <a:r>
              <a:rPr lang="en-US" sz="1800" dirty="0">
                <a:latin typeface="Arial" pitchFamily="34" charset="0"/>
                <a:cs typeface="Arial" pitchFamily="34" charset="0"/>
              </a:rPr>
              <a:t>2) </a:t>
            </a:r>
            <a:r>
              <a:rPr lang="en-US" sz="1800" dirty="0" err="1">
                <a:latin typeface="Arial" pitchFamily="34" charset="0"/>
                <a:cs typeface="Arial" pitchFamily="34" charset="0"/>
              </a:rPr>
              <a:t>Tính</a:t>
            </a:r>
            <a:r>
              <a:rPr lang="en-US" sz="1800" dirty="0">
                <a:latin typeface="Arial" pitchFamily="34" charset="0"/>
                <a:cs typeface="Arial" pitchFamily="34" charset="0"/>
              </a:rPr>
              <a:t> </a:t>
            </a:r>
            <a:r>
              <a:rPr lang="en-US" sz="1800" dirty="0" err="1">
                <a:latin typeface="Arial" pitchFamily="34" charset="0"/>
                <a:cs typeface="Arial" pitchFamily="34" charset="0"/>
              </a:rPr>
              <a:t>NxNT</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(h-1) x(h-1) </a:t>
            </a:r>
            <a:r>
              <a:rPr lang="en-US" sz="1800" dirty="0" err="1">
                <a:latin typeface="Arial" pitchFamily="34" charset="0"/>
                <a:cs typeface="Arial" pitchFamily="34" charset="0"/>
              </a:rPr>
              <a:t>phần</a:t>
            </a:r>
            <a:r>
              <a:rPr lang="en-US" sz="1800" dirty="0">
                <a:latin typeface="Arial" pitchFamily="34" charset="0"/>
                <a:cs typeface="Arial" pitchFamily="34" charset="0"/>
              </a:rPr>
              <a:t> </a:t>
            </a:r>
            <a:r>
              <a:rPr lang="en-US" sz="1800" dirty="0" err="1">
                <a:latin typeface="Arial" pitchFamily="34" charset="0"/>
                <a:cs typeface="Arial" pitchFamily="34" charset="0"/>
              </a:rPr>
              <a:t>tử</a:t>
            </a:r>
            <a:r>
              <a:rPr lang="en-US" sz="1800" dirty="0">
                <a:latin typeface="Arial" pitchFamily="34" charset="0"/>
                <a:cs typeface="Arial" pitchFamily="34" charset="0"/>
              </a:rPr>
              <a:t/>
            </a:r>
            <a:br>
              <a:rPr lang="en-US" sz="1800" dirty="0">
                <a:latin typeface="Arial" pitchFamily="34" charset="0"/>
                <a:cs typeface="Arial" pitchFamily="34" charset="0"/>
              </a:rPr>
            </a:br>
            <a:r>
              <a:rPr lang="en-US" sz="1800" dirty="0">
                <a:latin typeface="Arial" pitchFamily="34" charset="0"/>
                <a:cs typeface="Arial" pitchFamily="34" charset="0"/>
              </a:rPr>
              <a:t>                      0.8998980 0.6394971 0.229549</a:t>
            </a:r>
            <a:br>
              <a:rPr lang="en-US" sz="1800" dirty="0">
                <a:latin typeface="Arial" pitchFamily="34" charset="0"/>
                <a:cs typeface="Arial" pitchFamily="34" charset="0"/>
              </a:rPr>
            </a:br>
            <a:r>
              <a:rPr lang="en-US" sz="1800" dirty="0" err="1">
                <a:latin typeface="Arial" pitchFamily="34" charset="0"/>
                <a:cs typeface="Arial" pitchFamily="34" charset="0"/>
              </a:rPr>
              <a:t>NxNT</a:t>
            </a:r>
            <a:r>
              <a:rPr lang="en-US" sz="1800" dirty="0">
                <a:latin typeface="Arial" pitchFamily="34" charset="0"/>
                <a:cs typeface="Arial" pitchFamily="34" charset="0"/>
              </a:rPr>
              <a:t> (3,3)= 0.6394971 0.795295 0.546160</a:t>
            </a:r>
            <a:br>
              <a:rPr lang="en-US" sz="1800" dirty="0">
                <a:latin typeface="Arial" pitchFamily="34" charset="0"/>
                <a:cs typeface="Arial" pitchFamily="34" charset="0"/>
              </a:rPr>
            </a:br>
            <a:r>
              <a:rPr lang="en-US" sz="1800" dirty="0">
                <a:latin typeface="Arial" pitchFamily="34" charset="0"/>
                <a:cs typeface="Arial" pitchFamily="34" charset="0"/>
              </a:rPr>
              <a:t>                       0. 229549 0.546160 0.736723</a:t>
            </a:r>
            <a:br>
              <a:rPr lang="en-US" sz="1800" dirty="0">
                <a:latin typeface="Arial" pitchFamily="34" charset="0"/>
                <a:cs typeface="Arial" pitchFamily="34" charset="0"/>
              </a:rPr>
            </a:br>
            <a:r>
              <a:rPr lang="en-US" sz="1800" dirty="0">
                <a:latin typeface="Arial" pitchFamily="34" charset="0"/>
                <a:cs typeface="Arial" pitchFamily="34" charset="0"/>
              </a:rPr>
              <a:t>3) </a:t>
            </a:r>
            <a:r>
              <a:rPr lang="en-US" sz="1800" dirty="0" err="1">
                <a:latin typeface="Arial" pitchFamily="34" charset="0"/>
                <a:cs typeface="Arial" pitchFamily="34" charset="0"/>
              </a:rPr>
              <a:t>Tính</a:t>
            </a:r>
            <a:r>
              <a:rPr lang="en-US" sz="1800" dirty="0">
                <a:latin typeface="Arial" pitchFamily="34" charset="0"/>
                <a:cs typeface="Arial" pitchFamily="34" charset="0"/>
              </a:rPr>
              <a:t> ma </a:t>
            </a:r>
            <a:r>
              <a:rPr lang="en-US" sz="1800" dirty="0" err="1">
                <a:latin typeface="Arial" pitchFamily="34" charset="0"/>
                <a:cs typeface="Arial" pitchFamily="34" charset="0"/>
              </a:rPr>
              <a:t>trận</a:t>
            </a:r>
            <a:r>
              <a:rPr lang="en-US" sz="1800" dirty="0">
                <a:latin typeface="Arial" pitchFamily="34" charset="0"/>
                <a:cs typeface="Arial" pitchFamily="34" charset="0"/>
              </a:rPr>
              <a:t> Q(h-1):</a:t>
            </a:r>
            <a:br>
              <a:rPr lang="en-US" sz="1800" dirty="0">
                <a:latin typeface="Arial" pitchFamily="34" charset="0"/>
                <a:cs typeface="Arial" pitchFamily="34" charset="0"/>
              </a:rPr>
            </a:br>
            <a:endParaRPr lang="en-US" sz="1800" dirty="0">
              <a:latin typeface="Arial" pitchFamily="34" charset="0"/>
              <a:cs typeface="Arial" pitchFamily="34" charset="0"/>
            </a:endParaRPr>
          </a:p>
          <a:p>
            <a:pPr>
              <a:spcBef>
                <a:spcPts val="200"/>
              </a:spcBef>
            </a:pPr>
            <a:r>
              <a:rPr lang="en-US" sz="1800" dirty="0" err="1">
                <a:latin typeface="Arial" pitchFamily="34" charset="0"/>
                <a:cs typeface="Arial" pitchFamily="34" charset="0"/>
              </a:rPr>
              <a:t>Tính</a:t>
            </a:r>
            <a:r>
              <a:rPr lang="en-US" sz="1800" dirty="0">
                <a:latin typeface="Arial" pitchFamily="34" charset="0"/>
                <a:cs typeface="Arial" pitchFamily="34" charset="0"/>
              </a:rPr>
              <a:t> </a:t>
            </a:r>
            <a:r>
              <a:rPr lang="en-US" sz="1800" dirty="0" err="1">
                <a:latin typeface="Arial" pitchFamily="34" charset="0"/>
                <a:cs typeface="Arial" pitchFamily="34" charset="0"/>
              </a:rPr>
              <a:t>Q</a:t>
            </a:r>
            <a:r>
              <a:rPr lang="en-US" sz="1800" baseline="-25000" dirty="0" err="1">
                <a:latin typeface="Arial" pitchFamily="34" charset="0"/>
                <a:cs typeface="Arial" pitchFamily="34" charset="0"/>
              </a:rPr>
              <a:t>k</a:t>
            </a:r>
            <a:r>
              <a:rPr lang="en-US" sz="1800" baseline="-25000" dirty="0">
                <a:latin typeface="Arial" pitchFamily="34" charset="0"/>
                <a:cs typeface="Arial" pitchFamily="34" charset="0"/>
              </a:rPr>
              <a:t> =</a:t>
            </a:r>
            <a:r>
              <a:rPr lang="en-US" sz="1800" dirty="0">
                <a:latin typeface="Arial" pitchFamily="34" charset="0"/>
                <a:cs typeface="Arial" pitchFamily="34" charset="0"/>
              </a:rPr>
              <a:t> </a:t>
            </a:r>
          </a:p>
          <a:p>
            <a:endParaRPr lang="en-US" sz="1800" dirty="0">
              <a:latin typeface="Arial" pitchFamily="34" charset="0"/>
              <a:cs typeface="Arial" pitchFamily="34" charset="0"/>
            </a:endParaRPr>
          </a:p>
          <a:p>
            <a:r>
              <a:rPr lang="en-US" sz="1800" dirty="0">
                <a:latin typeface="Arial" pitchFamily="34" charset="0"/>
                <a:cs typeface="Arial" pitchFamily="34" charset="0"/>
              </a:rPr>
              <a:t>Q[0](x, y, z) = (0. 000000, 0. 000000, 0. 000000)</a:t>
            </a:r>
            <a:br>
              <a:rPr lang="en-US" sz="1800" dirty="0">
                <a:latin typeface="Arial" pitchFamily="34" charset="0"/>
                <a:cs typeface="Arial" pitchFamily="34" charset="0"/>
              </a:rPr>
            </a:br>
            <a:r>
              <a:rPr lang="en-US" sz="1800" dirty="0">
                <a:latin typeface="Arial" pitchFamily="34" charset="0"/>
                <a:cs typeface="Arial" pitchFamily="34" charset="0"/>
              </a:rPr>
              <a:t>Q[1](x, y, z) = (4. 610000, 14. 396237, 0.000000)</a:t>
            </a:r>
            <a:br>
              <a:rPr lang="en-US" sz="1800" dirty="0">
                <a:latin typeface="Arial" pitchFamily="34" charset="0"/>
                <a:cs typeface="Arial" pitchFamily="34" charset="0"/>
              </a:rPr>
            </a:br>
            <a:r>
              <a:rPr lang="en-US" sz="1800" dirty="0">
                <a:latin typeface="Arial" pitchFamily="34" charset="0"/>
                <a:cs typeface="Arial" pitchFamily="34" charset="0"/>
              </a:rPr>
              <a:t>Q[2](x, y, z) = (10.630000, 23.847690, 0.000000)</a:t>
            </a:r>
            <a:br>
              <a:rPr lang="en-US" sz="1800" dirty="0">
                <a:latin typeface="Arial" pitchFamily="34" charset="0"/>
                <a:cs typeface="Arial" pitchFamily="34" charset="0"/>
              </a:rPr>
            </a:br>
            <a:r>
              <a:rPr lang="en-US" sz="1800" dirty="0">
                <a:latin typeface="Arial" pitchFamily="34" charset="0"/>
                <a:cs typeface="Arial" pitchFamily="34" charset="0"/>
              </a:rPr>
              <a:t>Q[3](x, y, z) = (17.580000, 29.125573, 0.000000)</a:t>
            </a:r>
            <a:br>
              <a:rPr lang="en-US" sz="1800" dirty="0">
                <a:latin typeface="Arial" pitchFamily="34" charset="0"/>
                <a:cs typeface="Arial" pitchFamily="34" charset="0"/>
              </a:rPr>
            </a:br>
            <a:r>
              <a:rPr lang="en-US" sz="1800" dirty="0">
                <a:latin typeface="Arial" pitchFamily="34" charset="0"/>
                <a:cs typeface="Arial" pitchFamily="34" charset="0"/>
              </a:rPr>
              <a:t>Q[4](x, y, z) = (25.000000, 30.619676, 0. 000000)</a:t>
            </a:r>
            <a:br>
              <a:rPr lang="en-US" sz="1800" dirty="0">
                <a:latin typeface="Arial" pitchFamily="34" charset="0"/>
                <a:cs typeface="Arial" pitchFamily="34" charset="0"/>
              </a:rPr>
            </a:br>
            <a:r>
              <a:rPr lang="en-US" sz="1800" dirty="0">
                <a:latin typeface="Arial" pitchFamily="34" charset="0"/>
                <a:cs typeface="Arial" pitchFamily="34" charset="0"/>
              </a:rPr>
              <a:t>Q[5](x, y, z) = (32.420000, 28.465439, 0. 000000</a:t>
            </a:r>
            <a:br>
              <a:rPr lang="en-US" sz="1800" dirty="0">
                <a:latin typeface="Arial" pitchFamily="34" charset="0"/>
                <a:cs typeface="Arial" pitchFamily="34" charset="0"/>
              </a:rPr>
            </a:br>
            <a:r>
              <a:rPr lang="en-US" sz="1800" dirty="0">
                <a:latin typeface="Arial" pitchFamily="34" charset="0"/>
                <a:cs typeface="Arial" pitchFamily="34" charset="0"/>
              </a:rPr>
              <a:t>Q[6](x, y, z) = (39.380000, 22.647364,0. 000000)</a:t>
            </a:r>
            <a:br>
              <a:rPr lang="en-US" sz="1800" dirty="0">
                <a:latin typeface="Arial" pitchFamily="34" charset="0"/>
                <a:cs typeface="Arial" pitchFamily="34" charset="0"/>
              </a:rPr>
            </a:br>
            <a:r>
              <a:rPr lang="en-US" sz="1800" dirty="0">
                <a:latin typeface="Arial" pitchFamily="34" charset="0"/>
                <a:cs typeface="Arial" pitchFamily="34" charset="0"/>
              </a:rPr>
              <a:t>Q[7](x, y, z) = (44.589203, 12.908176, 0. 000000)</a:t>
            </a:r>
            <a:br>
              <a:rPr lang="en-US" sz="1800" dirty="0">
                <a:latin typeface="Arial" pitchFamily="34" charset="0"/>
                <a:cs typeface="Arial" pitchFamily="34" charset="0"/>
              </a:rPr>
            </a:br>
            <a:r>
              <a:rPr lang="en-US" sz="1800" dirty="0">
                <a:latin typeface="Arial" pitchFamily="34" charset="0"/>
                <a:cs typeface="Arial" pitchFamily="34" charset="0"/>
              </a:rPr>
              <a:t>Q[8](x, y, z) = (50.000000, 0. 000000, 0. 000000)</a:t>
            </a:r>
            <a:r>
              <a:rPr lang="en-US" sz="1800" dirty="0"/>
              <a:t/>
            </a:r>
            <a:br>
              <a:rPr lang="en-US" sz="1800" dirty="0"/>
            </a:b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877" y="3228644"/>
            <a:ext cx="3705225"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292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wipe(down)">
                                      <p:cBhvr>
                                        <p:cTn id="2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6632"/>
            <a:ext cx="7620000" cy="6284168"/>
          </a:xfrm>
        </p:spPr>
        <p:txBody>
          <a:bodyPr>
            <a:normAutofit fontScale="92500" lnSpcReduction="20000"/>
          </a:bodyPr>
          <a:lstStyle/>
          <a:p>
            <a:r>
              <a:rPr lang="en-US" sz="2400" dirty="0">
                <a:latin typeface="Arial" pitchFamily="34" charset="0"/>
                <a:cs typeface="Arial" pitchFamily="34" charset="0"/>
              </a:rPr>
              <a:t>Q(5,9) =</a:t>
            </a:r>
            <a:br>
              <a:rPr lang="en-US" sz="2400" dirty="0">
                <a:latin typeface="Arial" pitchFamily="34" charset="0"/>
                <a:cs typeface="Arial" pitchFamily="34" charset="0"/>
              </a:rPr>
            </a:br>
            <a:r>
              <a:rPr lang="en-US" sz="2400" dirty="0">
                <a:latin typeface="Arial" pitchFamily="34" charset="0"/>
                <a:cs typeface="Arial" pitchFamily="34" charset="0"/>
              </a:rPr>
              <a:t>N0,3(t0)*Q[0] + N0,3(t1)*Q[1] + N0,3(t2)*Q[2] + N0,3(t3)*Q[3] + N0,3(t4)*Q[4] + N0,3(t5)*Q[5] + N0,3(t6)*Q[6] + N0,3(t7)*Q[7] + N0,3(t8)*Q[8]</a:t>
            </a:r>
            <a:br>
              <a:rPr lang="en-US" sz="2400" dirty="0">
                <a:latin typeface="Arial" pitchFamily="34" charset="0"/>
                <a:cs typeface="Arial" pitchFamily="34" charset="0"/>
              </a:rPr>
            </a:br>
            <a:r>
              <a:rPr lang="en-US" sz="2400" dirty="0">
                <a:latin typeface="Arial" pitchFamily="34" charset="0"/>
                <a:cs typeface="Arial" pitchFamily="34" charset="0"/>
              </a:rPr>
              <a:t>N1,3(t0)*Q[0] + N1,3(t1)*Q[1] + N1,3(t2)*Q[2] + N1,3(t3)*Q[3] + N1,3(t4)*Q[4] + N1,3(t5)*Q[5] + N1,3(t6)*Q[6] + N1,3(t7)*Q[7] + N1,3(t8)*Q[8]</a:t>
            </a:r>
            <a:br>
              <a:rPr lang="en-US" sz="2400" dirty="0">
                <a:latin typeface="Arial" pitchFamily="34" charset="0"/>
                <a:cs typeface="Arial" pitchFamily="34" charset="0"/>
              </a:rPr>
            </a:br>
            <a:r>
              <a:rPr lang="en-US" sz="2400" dirty="0">
                <a:latin typeface="Arial" pitchFamily="34" charset="0"/>
                <a:cs typeface="Arial" pitchFamily="34" charset="0"/>
              </a:rPr>
              <a:t>N2,3(t0)*Q[0] + N2,3(t1)*Q[1] + N2,3(t2)*Q[2] + N2,3(t3)*Q[3] + N2,3(t4)*Q[4] + N2,3(t5)*Q[5] + N2,3(t6)*Q[6] + N2,3(t7)*Q[7] + N2,3(t8)*Q[8]</a:t>
            </a:r>
            <a:br>
              <a:rPr lang="en-US" sz="2400" dirty="0">
                <a:latin typeface="Arial" pitchFamily="34" charset="0"/>
                <a:cs typeface="Arial" pitchFamily="34" charset="0"/>
              </a:rPr>
            </a:br>
            <a:r>
              <a:rPr lang="en-US" sz="2400" dirty="0">
                <a:latin typeface="Arial" pitchFamily="34" charset="0"/>
                <a:cs typeface="Arial" pitchFamily="34" charset="0"/>
              </a:rPr>
              <a:t>N3,3(t0)*Q[0] + N3,3(t1)*Q[1] + N3,3(t2)*Q[2] + N3,3(t3)*Q[3] + N3,3(t4)*Q[4] + N3,3(t5)*Q[5] + N3,3(t6)*Q[6] + N3,3(t7)*Q[7] + N3,3(t8)*Q[8]</a:t>
            </a:r>
            <a:br>
              <a:rPr lang="en-US" sz="2400" dirty="0">
                <a:latin typeface="Arial" pitchFamily="34" charset="0"/>
                <a:cs typeface="Arial" pitchFamily="34" charset="0"/>
              </a:rPr>
            </a:br>
            <a:r>
              <a:rPr lang="en-US" sz="2400" dirty="0">
                <a:latin typeface="Arial" pitchFamily="34" charset="0"/>
                <a:cs typeface="Arial" pitchFamily="34" charset="0"/>
              </a:rPr>
              <a:t>N4,3(t0)*Q[0] + N4,3(t1)*Q[1] + N4,3(t2)*Q[2] + N4,3(t3)*Q[3] + N4,3(t4)*Q[4] + N4,3(t5)*Q[5] + N4,3(t6)*Q[6] + N4,3(t7)*Q[7] + N4,3(t8)*Q[8]</a:t>
            </a:r>
            <a:br>
              <a:rPr lang="en-US" sz="2400" dirty="0">
                <a:latin typeface="Arial" pitchFamily="34" charset="0"/>
                <a:cs typeface="Arial" pitchFamily="34" charset="0"/>
              </a:rPr>
            </a:br>
            <a:r>
              <a:rPr lang="en-US" sz="2400" dirty="0">
                <a:latin typeface="Arial" pitchFamily="34" charset="0"/>
                <a:cs typeface="Arial" pitchFamily="34" charset="0"/>
              </a:rPr>
              <a:t>=</a:t>
            </a:r>
            <a:br>
              <a:rPr lang="en-US" sz="2400" dirty="0">
                <a:latin typeface="Arial" pitchFamily="34" charset="0"/>
                <a:cs typeface="Arial" pitchFamily="34" charset="0"/>
              </a:rPr>
            </a:br>
            <a:r>
              <a:rPr lang="en-US" sz="2400" dirty="0">
                <a:latin typeface="Arial" pitchFamily="34" charset="0"/>
                <a:cs typeface="Arial" pitchFamily="34" charset="0"/>
              </a:rPr>
              <a:t>10.316839, 21.348958, 0.000000</a:t>
            </a:r>
          </a:p>
          <a:p>
            <a:r>
              <a:rPr lang="en-US" sz="2400" dirty="0">
                <a:latin typeface="Arial" pitchFamily="34" charset="0"/>
                <a:cs typeface="Arial" pitchFamily="34" charset="0"/>
              </a:rPr>
              <a:t>41.284288, 55.459341, 0.000000</a:t>
            </a:r>
            <a:br>
              <a:rPr lang="en-US" sz="2400" dirty="0">
                <a:latin typeface="Arial" pitchFamily="34" charset="0"/>
                <a:cs typeface="Arial" pitchFamily="34" charset="0"/>
              </a:rPr>
            </a:br>
            <a:r>
              <a:rPr lang="en-US" sz="2400" dirty="0">
                <a:latin typeface="Arial" pitchFamily="34" charset="0"/>
                <a:cs typeface="Arial" pitchFamily="34" charset="0"/>
              </a:rPr>
              <a:t>62.420895, 53.914840, 0.000000</a:t>
            </a:r>
            <a:br>
              <a:rPr lang="en-US" sz="2400" dirty="0">
                <a:latin typeface="Arial" pitchFamily="34" charset="0"/>
                <a:cs typeface="Arial" pitchFamily="34" charset="0"/>
              </a:rPr>
            </a:br>
            <a:r>
              <a:rPr lang="en-US" sz="2400" dirty="0">
                <a:latin typeface="Arial" pitchFamily="34" charset="0"/>
                <a:cs typeface="Arial" pitchFamily="34" charset="0"/>
              </a:rPr>
              <a:t>59.400512, 31.059283, 0.000000</a:t>
            </a:r>
            <a:br>
              <a:rPr lang="en-US" sz="2400" dirty="0">
                <a:latin typeface="Arial" pitchFamily="34" charset="0"/>
                <a:cs typeface="Arial" pitchFamily="34" charset="0"/>
              </a:rPr>
            </a:br>
            <a:r>
              <a:rPr lang="en-US" sz="2400" dirty="0">
                <a:latin typeface="Arial" pitchFamily="34" charset="0"/>
                <a:cs typeface="Arial" pitchFamily="34" charset="0"/>
              </a:rPr>
              <a:t>0.786669  ,   0.227734, 0.000000</a:t>
            </a:r>
          </a:p>
          <a:p>
            <a:endParaRPr lang="en-US" dirty="0"/>
          </a:p>
        </p:txBody>
      </p:sp>
    </p:spTree>
    <p:extLst>
      <p:ext uri="{BB962C8B-B14F-4D97-AF65-F5344CB8AC3E}">
        <p14:creationId xmlns:p14="http://schemas.microsoft.com/office/powerpoint/2010/main" val="419338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32656"/>
            <a:ext cx="7620000" cy="864096"/>
          </a:xfrm>
        </p:spPr>
        <p:txBody>
          <a:bodyPr anchor="t">
            <a:normAutofit fontScale="90000"/>
          </a:bodyPr>
          <a:lstStyle/>
          <a:p>
            <a:r>
              <a:rPr lang="en-US" sz="3200" b="1" dirty="0">
                <a:latin typeface="Arial" pitchFamily="34" charset="0"/>
                <a:cs typeface="Arial" pitchFamily="34" charset="0"/>
              </a:rPr>
              <a:t>1.ĐƯỜNG CONG THAM SỐ B-SPLINE KHÔNG ĐỒNG NHẤT</a:t>
            </a:r>
            <a:r>
              <a:rPr lang="en-US" b="1" dirty="0">
                <a:latin typeface="Arial" pitchFamily="34" charset="0"/>
                <a:cs typeface="Arial" pitchFamily="34" charset="0"/>
              </a:rPr>
              <a:t/>
            </a:r>
            <a:br>
              <a:rPr lang="en-US" b="1" dirty="0">
                <a:latin typeface="Arial" pitchFamily="34" charset="0"/>
                <a:cs typeface="Arial" pitchFamily="34" charset="0"/>
              </a:rPr>
            </a:br>
            <a:endParaRPr lang="en-US" b="1" dirty="0"/>
          </a:p>
        </p:txBody>
      </p:sp>
      <p:sp>
        <p:nvSpPr>
          <p:cNvPr id="3" name="Content Placeholder 2"/>
          <p:cNvSpPr>
            <a:spLocks noGrp="1"/>
          </p:cNvSpPr>
          <p:nvPr>
            <p:ph sz="quarter" idx="1"/>
          </p:nvPr>
        </p:nvSpPr>
        <p:spPr>
          <a:xfrm>
            <a:off x="323528" y="1340768"/>
            <a:ext cx="8352928" cy="5517232"/>
          </a:xfrm>
        </p:spPr>
        <p:txBody>
          <a:bodyPr>
            <a:normAutofit/>
          </a:bodyPr>
          <a:lstStyle/>
          <a:p>
            <a:pPr algn="just"/>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biểu</a:t>
            </a:r>
            <a:r>
              <a:rPr lang="en-US" dirty="0">
                <a:latin typeface="Arial" pitchFamily="34" charset="0"/>
                <a:cs typeface="Arial" pitchFamily="34" charset="0"/>
              </a:rPr>
              <a:t> </a:t>
            </a:r>
            <a:r>
              <a:rPr lang="en-US" dirty="0" err="1">
                <a:latin typeface="Arial" pitchFamily="34" charset="0"/>
                <a:cs typeface="Arial" pitchFamily="34" charset="0"/>
              </a:rPr>
              <a:t>diễn</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cong</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mặt</a:t>
            </a:r>
            <a:r>
              <a:rPr lang="en-US" dirty="0">
                <a:latin typeface="Arial" pitchFamily="34" charset="0"/>
                <a:cs typeface="Arial" pitchFamily="34" charset="0"/>
              </a:rPr>
              <a:t> </a:t>
            </a:r>
            <a:r>
              <a:rPr lang="en-US" dirty="0" err="1">
                <a:latin typeface="Arial" pitchFamily="34" charset="0"/>
                <a:cs typeface="Arial" pitchFamily="34" charset="0"/>
              </a:rPr>
              <a:t>cong</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phức</a:t>
            </a:r>
            <a:r>
              <a:rPr lang="en-US" dirty="0">
                <a:latin typeface="Arial" pitchFamily="34" charset="0"/>
                <a:cs typeface="Arial" pitchFamily="34" charset="0"/>
              </a:rPr>
              <a:t> </a:t>
            </a:r>
            <a:r>
              <a:rPr lang="en-US" dirty="0" err="1">
                <a:latin typeface="Arial" pitchFamily="34" charset="0"/>
                <a:cs typeface="Arial" pitchFamily="34" charset="0"/>
              </a:rPr>
              <a:t>tạp</a:t>
            </a:r>
            <a:r>
              <a:rPr lang="en-US" dirty="0">
                <a:latin typeface="Arial" pitchFamily="34" charset="0"/>
                <a:cs typeface="Arial" pitchFamily="34" charset="0"/>
              </a:rPr>
              <a:t>, </a:t>
            </a:r>
            <a:r>
              <a:rPr lang="en-US" dirty="0" err="1">
                <a:latin typeface="Arial" pitchFamily="34" charset="0"/>
                <a:cs typeface="Arial" pitchFamily="34" charset="0"/>
              </a:rPr>
              <a:t>người</a:t>
            </a:r>
            <a:r>
              <a:rPr lang="en-US" dirty="0">
                <a:latin typeface="Arial" pitchFamily="34" charset="0"/>
                <a:cs typeface="Arial" pitchFamily="34" charset="0"/>
              </a:rPr>
              <a:t> ta </a:t>
            </a:r>
            <a:r>
              <a:rPr lang="en-US" dirty="0" err="1">
                <a:latin typeface="Arial" pitchFamily="34" charset="0"/>
                <a:cs typeface="Arial" pitchFamily="34" charset="0"/>
              </a:rPr>
              <a:t>thường</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mặt</a:t>
            </a:r>
            <a:r>
              <a:rPr lang="en-US" dirty="0">
                <a:latin typeface="Arial" pitchFamily="34" charset="0"/>
                <a:cs typeface="Arial" pitchFamily="34" charset="0"/>
              </a:rPr>
              <a:t> </a:t>
            </a:r>
            <a:r>
              <a:rPr lang="en-US" dirty="0" err="1">
                <a:latin typeface="Arial" pitchFamily="34" charset="0"/>
                <a:cs typeface="Arial" pitchFamily="34" charset="0"/>
              </a:rPr>
              <a:t>cong</a:t>
            </a:r>
            <a:r>
              <a:rPr lang="en-US" dirty="0">
                <a:latin typeface="Arial" pitchFamily="34" charset="0"/>
                <a:cs typeface="Arial" pitchFamily="34" charset="0"/>
              </a:rPr>
              <a:t> B-spline. </a:t>
            </a:r>
          </a:p>
          <a:p>
            <a:pPr algn="just"/>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spline </a:t>
            </a:r>
            <a:r>
              <a:rPr lang="en-US" dirty="0" err="1">
                <a:latin typeface="Arial" pitchFamily="34" charset="0"/>
                <a:cs typeface="Arial" pitchFamily="34" charset="0"/>
              </a:rPr>
              <a:t>bậc</a:t>
            </a:r>
            <a:r>
              <a:rPr lang="en-US" dirty="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đa</a:t>
            </a:r>
            <a:r>
              <a:rPr lang="en-US" dirty="0">
                <a:latin typeface="Arial" pitchFamily="34" charset="0"/>
                <a:cs typeface="Arial" pitchFamily="34" charset="0"/>
              </a:rPr>
              <a:t> </a:t>
            </a:r>
            <a:r>
              <a:rPr lang="en-US" dirty="0" err="1">
                <a:latin typeface="Arial" pitchFamily="34" charset="0"/>
                <a:cs typeface="Arial" pitchFamily="34" charset="0"/>
              </a:rPr>
              <a:t>thức</a:t>
            </a:r>
            <a:r>
              <a:rPr lang="en-US" dirty="0">
                <a:latin typeface="Arial" pitchFamily="34" charset="0"/>
                <a:cs typeface="Arial" pitchFamily="34" charset="0"/>
              </a:rPr>
              <a:t> </a:t>
            </a:r>
            <a:r>
              <a:rPr lang="en-US" dirty="0" err="1">
                <a:latin typeface="Arial" pitchFamily="34" charset="0"/>
                <a:cs typeface="Arial" pitchFamily="34" charset="0"/>
              </a:rPr>
              <a:t>riêng</a:t>
            </a:r>
            <a:r>
              <a:rPr lang="en-US" dirty="0">
                <a:latin typeface="Arial" pitchFamily="34" charset="0"/>
                <a:cs typeface="Arial" pitchFamily="34" charset="0"/>
              </a:rPr>
              <a:t> </a:t>
            </a:r>
            <a:r>
              <a:rPr lang="en-US" dirty="0" err="1">
                <a:latin typeface="Arial" pitchFamily="34" charset="0"/>
                <a:cs typeface="Arial" pitchFamily="34" charset="0"/>
              </a:rPr>
              <a:t>phần</a:t>
            </a:r>
            <a:r>
              <a:rPr lang="en-US" dirty="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i="1" dirty="0">
                <a:latin typeface="Arial" pitchFamily="34" charset="0"/>
                <a:cs typeface="Arial" pitchFamily="34" charset="0"/>
              </a:rPr>
              <a:t>p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đạo</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 </a:t>
            </a:r>
            <a:r>
              <a:rPr lang="en-US" dirty="0" err="1">
                <a:latin typeface="Arial" pitchFamily="34" charset="0"/>
                <a:cs typeface="Arial" pitchFamily="34" charset="0"/>
              </a:rPr>
              <a:t>liên</a:t>
            </a:r>
            <a:r>
              <a:rPr lang="en-US" dirty="0">
                <a:latin typeface="Arial" pitchFamily="34" charset="0"/>
                <a:cs typeface="Arial" pitchFamily="34" charset="0"/>
              </a:rPr>
              <a:t> </a:t>
            </a:r>
            <a:r>
              <a:rPr lang="en-US" dirty="0" err="1">
                <a:latin typeface="Arial" pitchFamily="34" charset="0"/>
                <a:cs typeface="Arial" pitchFamily="34" charset="0"/>
              </a:rPr>
              <a:t>tục</a:t>
            </a:r>
            <a:r>
              <a:rPr lang="en-US" dirty="0">
                <a:latin typeface="Arial" pitchFamily="34" charset="0"/>
                <a:cs typeface="Arial" pitchFamily="34" charset="0"/>
              </a:rPr>
              <a:t> ở </a:t>
            </a:r>
            <a:r>
              <a:rPr lang="en-US" dirty="0" err="1">
                <a:latin typeface="Arial" pitchFamily="34" charset="0"/>
                <a:cs typeface="Arial" pitchFamily="34" charset="0"/>
              </a:rPr>
              <a:t>mỗi</a:t>
            </a:r>
            <a:r>
              <a:rPr lang="en-US" dirty="0">
                <a:latin typeface="Arial" pitchFamily="34" charset="0"/>
                <a:cs typeface="Arial" pitchFamily="34" charset="0"/>
              </a:rPr>
              <a:t> </a:t>
            </a:r>
            <a:r>
              <a:rPr lang="en-US" dirty="0" err="1">
                <a:latin typeface="Arial" pitchFamily="34" charset="0"/>
                <a:cs typeface="Arial" pitchFamily="34" charset="0"/>
              </a:rPr>
              <a:t>nút</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cong</a:t>
            </a:r>
            <a:r>
              <a:rPr lang="en-US" dirty="0">
                <a:latin typeface="Arial" pitchFamily="34" charset="0"/>
                <a:cs typeface="Arial" pitchFamily="34" charset="0"/>
              </a:rPr>
              <a:t> </a:t>
            </a:r>
            <a:r>
              <a:rPr lang="en-US" i="1" dirty="0">
                <a:latin typeface="Arial" pitchFamily="34" charset="0"/>
                <a:cs typeface="Arial" pitchFamily="34" charset="0"/>
              </a:rPr>
              <a:t>C</a:t>
            </a:r>
            <a:r>
              <a:rPr lang="en-US" dirty="0">
                <a:latin typeface="Arial" pitchFamily="34" charset="0"/>
                <a:cs typeface="Arial" pitchFamily="34" charset="0"/>
              </a:rPr>
              <a:t>(</a:t>
            </a:r>
            <a:r>
              <a:rPr lang="en-US" i="1" dirty="0">
                <a:latin typeface="Arial" pitchFamily="34" charset="0"/>
                <a:cs typeface="Arial" pitchFamily="34" charset="0"/>
              </a:rPr>
              <a:t>u</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i="1" dirty="0">
                <a:latin typeface="Arial" pitchFamily="34" charset="0"/>
                <a:cs typeface="Arial" pitchFamily="34" charset="0"/>
              </a:rPr>
              <a:t>n + </a:t>
            </a:r>
            <a:r>
              <a:rPr lang="en-US" dirty="0">
                <a:latin typeface="Arial" pitchFamily="34" charset="0"/>
                <a:cs typeface="Arial" pitchFamily="34" charset="0"/>
              </a:rPr>
              <a:t>1) </a:t>
            </a:r>
            <a:r>
              <a:rPr lang="en-US" dirty="0" err="1">
                <a:latin typeface="Arial" pitchFamily="34" charset="0"/>
                <a:cs typeface="Arial" pitchFamily="34" charset="0"/>
              </a:rPr>
              <a:t>đỉnh</a:t>
            </a:r>
            <a:r>
              <a:rPr lang="en-US" dirty="0">
                <a:latin typeface="Arial" pitchFamily="34" charset="0"/>
                <a:cs typeface="Arial" pitchFamily="34" charset="0"/>
              </a:rPr>
              <a:t> </a:t>
            </a:r>
            <a:r>
              <a:rPr lang="en-US" dirty="0" err="1">
                <a:latin typeface="Arial" pitchFamily="34" charset="0"/>
                <a:cs typeface="Arial" pitchFamily="34" charset="0"/>
              </a:rPr>
              <a:t>điều</a:t>
            </a:r>
            <a:r>
              <a:rPr lang="en-US" dirty="0">
                <a:latin typeface="Arial" pitchFamily="34" charset="0"/>
                <a:cs typeface="Arial" pitchFamily="34" charset="0"/>
              </a:rPr>
              <a:t> </a:t>
            </a:r>
            <a:r>
              <a:rPr lang="en-US" dirty="0" err="1">
                <a:latin typeface="Arial" pitchFamily="34" charset="0"/>
                <a:cs typeface="Arial" pitchFamily="34" charset="0"/>
              </a:rPr>
              <a:t>khiển</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xây</a:t>
            </a:r>
            <a:r>
              <a:rPr lang="en-US" dirty="0">
                <a:latin typeface="Arial" pitchFamily="34" charset="0"/>
                <a:cs typeface="Arial" pitchFamily="34" charset="0"/>
              </a:rPr>
              <a:t> </a:t>
            </a:r>
            <a:r>
              <a:rPr lang="en-US" dirty="0" err="1">
                <a:latin typeface="Arial" pitchFamily="34" charset="0"/>
                <a:cs typeface="Arial" pitchFamily="34" charset="0"/>
              </a:rPr>
              <a:t>dựng</a:t>
            </a:r>
            <a:r>
              <a:rPr lang="en-US" dirty="0">
                <a:latin typeface="Arial" pitchFamily="34" charset="0"/>
                <a:cs typeface="Arial" pitchFamily="34" charset="0"/>
              </a:rPr>
              <a:t> </a:t>
            </a:r>
            <a:r>
              <a:rPr lang="en-US" dirty="0" err="1">
                <a:latin typeface="Arial" pitchFamily="34" charset="0"/>
                <a:cs typeface="Arial" pitchFamily="34" charset="0"/>
              </a:rPr>
              <a:t>bằng</a:t>
            </a:r>
            <a:r>
              <a:rPr lang="en-US" dirty="0">
                <a:latin typeface="Arial" pitchFamily="34" charset="0"/>
                <a:cs typeface="Arial" pitchFamily="34" charset="0"/>
              </a:rPr>
              <a:t> </a:t>
            </a:r>
            <a:r>
              <a:rPr lang="en-US" dirty="0" err="1">
                <a:latin typeface="Arial" pitchFamily="34" charset="0"/>
                <a:cs typeface="Arial" pitchFamily="34" charset="0"/>
              </a:rPr>
              <a:t>cách</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spline </a:t>
            </a:r>
            <a:r>
              <a:rPr lang="en-US" dirty="0" err="1">
                <a:latin typeface="Arial" pitchFamily="34" charset="0"/>
                <a:cs typeface="Arial" pitchFamily="34" charset="0"/>
              </a:rPr>
              <a:t>làm</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trộn</a:t>
            </a:r>
            <a:r>
              <a:rPr lang="en-US" dirty="0">
                <a:latin typeface="Arial" pitchFamily="34" charset="0"/>
                <a:cs typeface="Arial" pitchFamily="34" charset="0"/>
              </a:rPr>
              <a:t> </a:t>
            </a:r>
            <a:r>
              <a:rPr lang="en-US" dirty="0" err="1">
                <a:latin typeface="Arial" pitchFamily="34" charset="0"/>
                <a:cs typeface="Arial" pitchFamily="34" charset="0"/>
              </a:rPr>
              <a:t>như</a:t>
            </a:r>
            <a:r>
              <a:rPr lang="en-US" dirty="0">
                <a:latin typeface="Arial" pitchFamily="34" charset="0"/>
                <a:cs typeface="Arial" pitchFamily="34" charset="0"/>
              </a:rPr>
              <a:t> </a:t>
            </a:r>
            <a:r>
              <a:rPr lang="en-US" dirty="0" err="1">
                <a:latin typeface="Arial" pitchFamily="34" charset="0"/>
                <a:cs typeface="Arial" pitchFamily="34" charset="0"/>
              </a:rPr>
              <a:t>sau</a:t>
            </a:r>
            <a:r>
              <a:rPr lang="en-US" dirty="0">
                <a:latin typeface="Arial" pitchFamily="34" charset="0"/>
                <a:cs typeface="Arial" pitchFamily="34" charset="0"/>
              </a:rPr>
              <a:t> :</a:t>
            </a:r>
          </a:p>
          <a:p>
            <a:pPr lvl="0" algn="just"/>
            <a:r>
              <a:rPr lang="vi-VN" dirty="0">
                <a:latin typeface="Arial" pitchFamily="34" charset="0"/>
                <a:cs typeface="Arial" pitchFamily="34" charset="0"/>
              </a:rPr>
              <a:t>Tập các nút </a:t>
            </a:r>
            <a:r>
              <a:rPr lang="vi-VN" i="1" dirty="0">
                <a:latin typeface="Arial" pitchFamily="34" charset="0"/>
                <a:cs typeface="Arial" pitchFamily="34" charset="0"/>
              </a:rPr>
              <a:t>u</a:t>
            </a:r>
            <a:r>
              <a:rPr lang="vi-VN" baseline="-25000" dirty="0">
                <a:latin typeface="Arial" pitchFamily="34" charset="0"/>
                <a:cs typeface="Arial" pitchFamily="34" charset="0"/>
              </a:rPr>
              <a:t>0</a:t>
            </a:r>
            <a:r>
              <a:rPr lang="vi-VN" i="1" dirty="0">
                <a:latin typeface="Arial" pitchFamily="34" charset="0"/>
                <a:cs typeface="Arial" pitchFamily="34" charset="0"/>
              </a:rPr>
              <a:t>, u</a:t>
            </a:r>
            <a:r>
              <a:rPr lang="vi-VN" baseline="-25000" dirty="0">
                <a:latin typeface="Arial" pitchFamily="34" charset="0"/>
                <a:cs typeface="Arial" pitchFamily="34" charset="0"/>
              </a:rPr>
              <a:t>1</a:t>
            </a:r>
            <a:r>
              <a:rPr lang="vi-VN" i="1" dirty="0">
                <a:latin typeface="Arial" pitchFamily="34" charset="0"/>
                <a:cs typeface="Arial" pitchFamily="34" charset="0"/>
              </a:rPr>
              <a:t>,..., u</a:t>
            </a:r>
            <a:r>
              <a:rPr lang="vi-VN" i="1" baseline="-25000" dirty="0">
                <a:latin typeface="Arial" pitchFamily="34" charset="0"/>
                <a:cs typeface="Arial" pitchFamily="34" charset="0"/>
              </a:rPr>
              <a:t>m</a:t>
            </a:r>
            <a:r>
              <a:rPr lang="vi-VN" i="1" dirty="0">
                <a:latin typeface="Arial" pitchFamily="34" charset="0"/>
                <a:cs typeface="Arial" pitchFamily="34" charset="0"/>
              </a:rPr>
              <a:t>, </a:t>
            </a:r>
            <a:r>
              <a:rPr lang="vi-VN" dirty="0">
                <a:latin typeface="Arial" pitchFamily="34" charset="0"/>
                <a:cs typeface="Arial" pitchFamily="34" charset="0"/>
              </a:rPr>
              <a:t>với  và </a:t>
            </a:r>
            <a:r>
              <a:rPr lang="vi-VN" i="1" dirty="0">
                <a:latin typeface="Arial" pitchFamily="34" charset="0"/>
                <a:cs typeface="Arial" pitchFamily="34" charset="0"/>
              </a:rPr>
              <a:t>u</a:t>
            </a:r>
            <a:r>
              <a:rPr lang="vi-VN" i="1" baseline="-25000" dirty="0">
                <a:latin typeface="Arial" pitchFamily="34" charset="0"/>
                <a:cs typeface="Arial" pitchFamily="34" charset="0"/>
              </a:rPr>
              <a:t>i </a:t>
            </a:r>
            <a:r>
              <a:rPr lang="vi-VN" i="1" dirty="0">
                <a:latin typeface="Arial" pitchFamily="34" charset="0"/>
                <a:cs typeface="Arial" pitchFamily="34" charset="0"/>
                <a:sym typeface="Symbol"/>
              </a:rPr>
              <a:t></a:t>
            </a:r>
            <a:r>
              <a:rPr lang="vi-VN" i="1" dirty="0">
                <a:latin typeface="Arial" pitchFamily="34" charset="0"/>
                <a:cs typeface="Arial" pitchFamily="34" charset="0"/>
              </a:rPr>
              <a:t> u</a:t>
            </a:r>
            <a:r>
              <a:rPr lang="vi-VN" i="1" baseline="-25000" dirty="0">
                <a:latin typeface="Arial" pitchFamily="34" charset="0"/>
                <a:cs typeface="Arial" pitchFamily="34" charset="0"/>
              </a:rPr>
              <a:t>i+</a:t>
            </a:r>
            <a:r>
              <a:rPr lang="vi-VN" baseline="-25000" dirty="0">
                <a:latin typeface="Arial" pitchFamily="34" charset="0"/>
                <a:cs typeface="Arial" pitchFamily="34" charset="0"/>
              </a:rPr>
              <a:t>1</a:t>
            </a:r>
            <a:r>
              <a:rPr lang="en-US" baseline="-25000" dirty="0">
                <a:latin typeface="Arial" pitchFamily="34" charset="0"/>
                <a:cs typeface="Arial" pitchFamily="34" charset="0"/>
              </a:rPr>
              <a:t>:</a:t>
            </a:r>
          </a:p>
          <a:p>
            <a:pPr lvl="0" algn="just">
              <a:buFont typeface="Courier New" pitchFamily="49" charset="0"/>
              <a:buChar char="o"/>
            </a:pPr>
            <a:r>
              <a:rPr lang="en-US" dirty="0">
                <a:latin typeface="Arial" pitchFamily="34" charset="0"/>
                <a:cs typeface="Arial" pitchFamily="34" charset="0"/>
              </a:rPr>
              <a:t> R1(u) </a:t>
            </a:r>
            <a:r>
              <a:rPr lang="vi-VN" dirty="0">
                <a:latin typeface="Arial" pitchFamily="34" charset="0"/>
                <a:cs typeface="Arial" pitchFamily="34" charset="0"/>
              </a:rPr>
              <a:t>là đa thức riêng phần liên tục trên mỗi đoạn cong [</a:t>
            </a:r>
            <a:r>
              <a:rPr lang="vi-VN" i="1" dirty="0">
                <a:latin typeface="Arial" pitchFamily="34" charset="0"/>
                <a:cs typeface="Arial" pitchFamily="34" charset="0"/>
              </a:rPr>
              <a:t>u</a:t>
            </a:r>
            <a:r>
              <a:rPr lang="vi-VN" i="1" baseline="-25000" dirty="0">
                <a:latin typeface="Arial" pitchFamily="34" charset="0"/>
                <a:cs typeface="Arial" pitchFamily="34" charset="0"/>
              </a:rPr>
              <a:t>i</a:t>
            </a:r>
            <a:r>
              <a:rPr lang="vi-VN" i="1" dirty="0">
                <a:latin typeface="Arial" pitchFamily="34" charset="0"/>
                <a:cs typeface="Arial" pitchFamily="34" charset="0"/>
              </a:rPr>
              <a:t>, u</a:t>
            </a:r>
            <a:r>
              <a:rPr lang="vi-VN" i="1" baseline="-25000" dirty="0">
                <a:latin typeface="Arial" pitchFamily="34" charset="0"/>
                <a:cs typeface="Arial" pitchFamily="34" charset="0"/>
              </a:rPr>
              <a:t>i+</a:t>
            </a:r>
            <a:r>
              <a:rPr lang="vi-VN" baseline="-25000" dirty="0">
                <a:latin typeface="Arial" pitchFamily="34" charset="0"/>
                <a:cs typeface="Arial" pitchFamily="34" charset="0"/>
              </a:rPr>
              <a:t>1</a:t>
            </a:r>
            <a:r>
              <a:rPr lang="vi-VN" dirty="0">
                <a:latin typeface="Arial" pitchFamily="34" charset="0"/>
                <a:cs typeface="Arial" pitchFamily="34" charset="0"/>
              </a:rPr>
              <a:t>].</a:t>
            </a:r>
            <a:endParaRPr lang="en-US" dirty="0">
              <a:latin typeface="Arial" pitchFamily="34" charset="0"/>
              <a:cs typeface="Arial" pitchFamily="34" charset="0"/>
            </a:endParaRPr>
          </a:p>
          <a:p>
            <a:pPr algn="just">
              <a:buFont typeface="Courier New" pitchFamily="49" charset="0"/>
              <a:buChar char="o"/>
            </a:pPr>
            <a:r>
              <a:rPr lang="vi-VN" dirty="0">
                <a:latin typeface="Arial" pitchFamily="34" charset="0"/>
                <a:cs typeface="Arial" pitchFamily="34" charset="0"/>
              </a:rPr>
              <a:t>Với mỗi đỉnh điều khiển </a:t>
            </a:r>
            <a:r>
              <a:rPr lang="vi-VN" i="1" dirty="0">
                <a:latin typeface="Arial" pitchFamily="34" charset="0"/>
                <a:cs typeface="Arial" pitchFamily="34" charset="0"/>
              </a:rPr>
              <a:t>P</a:t>
            </a:r>
            <a:r>
              <a:rPr lang="vi-VN" i="1" baseline="-25000" dirty="0">
                <a:latin typeface="Arial" pitchFamily="34" charset="0"/>
                <a:cs typeface="Arial" pitchFamily="34" charset="0"/>
              </a:rPr>
              <a:t>i</a:t>
            </a:r>
            <a:r>
              <a:rPr lang="vi-VN" dirty="0">
                <a:latin typeface="Arial" pitchFamily="34" charset="0"/>
                <a:cs typeface="Arial" pitchFamily="34" charset="0"/>
              </a:rPr>
              <a:t> ta kết hợp nó với một hàm trộn tương ứng là </a:t>
            </a:r>
            <a:r>
              <a:rPr lang="en-US" dirty="0">
                <a:latin typeface="Arial" pitchFamily="34" charset="0"/>
                <a:cs typeface="Arial" pitchFamily="34" charset="0"/>
              </a:rPr>
              <a:t>R1(u)</a:t>
            </a:r>
          </a:p>
          <a:p>
            <a:pPr marL="114300" indent="0" algn="just">
              <a:buNone/>
            </a:pPr>
            <a:endParaRPr lang="en-US" dirty="0"/>
          </a:p>
        </p:txBody>
      </p:sp>
    </p:spTree>
    <p:extLst>
      <p:ext uri="{BB962C8B-B14F-4D97-AF65-F5344CB8AC3E}">
        <p14:creationId xmlns:p14="http://schemas.microsoft.com/office/powerpoint/2010/main" val="295029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620688"/>
            <a:ext cx="7620000" cy="6400800"/>
          </a:xfrm>
        </p:spPr>
        <p:txBody>
          <a:bodyPr/>
          <a:lstStyle/>
          <a:p>
            <a:r>
              <a:rPr lang="en-US" sz="2400" dirty="0">
                <a:latin typeface="Arial" pitchFamily="34" charset="0"/>
                <a:cs typeface="Arial" pitchFamily="34" charset="0"/>
              </a:rPr>
              <a:t>4) </a:t>
            </a:r>
            <a:r>
              <a:rPr lang="en-US" sz="2400" dirty="0" err="1">
                <a:latin typeface="Arial" pitchFamily="34" charset="0"/>
                <a:cs typeface="Arial" pitchFamily="34" charset="0"/>
              </a:rPr>
              <a:t>Giải</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phương</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sau</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tìm</a:t>
            </a:r>
            <a:r>
              <a:rPr lang="en-US" sz="2400" dirty="0">
                <a:latin typeface="Arial" pitchFamily="34" charset="0"/>
                <a:cs typeface="Arial" pitchFamily="34" charset="0"/>
              </a:rPr>
              <a:t> </a:t>
            </a:r>
            <a:r>
              <a:rPr lang="en-US" sz="2400" dirty="0" err="1">
                <a:latin typeface="Arial" pitchFamily="34" charset="0"/>
                <a:cs typeface="Arial" pitchFamily="34" charset="0"/>
              </a:rPr>
              <a:t>tập</a:t>
            </a:r>
            <a:r>
              <a:rPr lang="en-US" sz="2400" dirty="0">
                <a:latin typeface="Arial" pitchFamily="34" charset="0"/>
                <a:cs typeface="Arial" pitchFamily="34" charset="0"/>
              </a:rPr>
              <a:t> </a:t>
            </a:r>
            <a:r>
              <a:rPr lang="en-US" sz="2400" dirty="0" err="1">
                <a:latin typeface="Arial" pitchFamily="34" charset="0"/>
                <a:cs typeface="Arial" pitchFamily="34" charset="0"/>
              </a:rPr>
              <a:t>đỉnh</a:t>
            </a:r>
            <a:r>
              <a:rPr lang="en-US" sz="2400" dirty="0">
                <a:latin typeface="Arial" pitchFamily="34" charset="0"/>
                <a:cs typeface="Arial" pitchFamily="34" charset="0"/>
              </a:rPr>
              <a:t> P:</a:t>
            </a:r>
            <a:br>
              <a:rPr lang="en-US" sz="2400" dirty="0">
                <a:latin typeface="Arial" pitchFamily="34" charset="0"/>
                <a:cs typeface="Arial" pitchFamily="34" charset="0"/>
              </a:rPr>
            </a:br>
            <a:r>
              <a:rPr lang="en-US" sz="2400" dirty="0">
                <a:latin typeface="Arial" pitchFamily="34" charset="0"/>
                <a:cs typeface="Arial" pitchFamily="34" charset="0"/>
              </a:rPr>
              <a:t>(NT(h-1)x(n-1)</a:t>
            </a:r>
            <a:r>
              <a:rPr lang="en-US" sz="2400" dirty="0" err="1">
                <a:latin typeface="Arial" pitchFamily="34" charset="0"/>
                <a:cs typeface="Arial" pitchFamily="34" charset="0"/>
              </a:rPr>
              <a:t>xN</a:t>
            </a:r>
            <a:r>
              <a:rPr lang="en-US" sz="2400" dirty="0">
                <a:latin typeface="Arial" pitchFamily="34" charset="0"/>
                <a:cs typeface="Arial" pitchFamily="34" charset="0"/>
              </a:rPr>
              <a:t>(n-1)x(h-1)) .P(h-1) = Q(h-1)</a:t>
            </a:r>
            <a:br>
              <a:rPr lang="en-US" sz="2400" dirty="0">
                <a:latin typeface="Arial" pitchFamily="34" charset="0"/>
                <a:cs typeface="Arial" pitchFamily="34" charset="0"/>
              </a:rPr>
            </a:br>
            <a:r>
              <a:rPr lang="en-US" sz="2400" dirty="0">
                <a:latin typeface="Arial" pitchFamily="34" charset="0"/>
                <a:cs typeface="Arial" pitchFamily="34" charset="0"/>
              </a:rPr>
              <a:t>0.909 0.639 0.229  P[1]     40.67, 55.57, 0.00</a:t>
            </a:r>
            <a:br>
              <a:rPr lang="en-US" sz="2400" dirty="0">
                <a:latin typeface="Arial" pitchFamily="34" charset="0"/>
                <a:cs typeface="Arial" pitchFamily="34" charset="0"/>
              </a:rPr>
            </a:br>
            <a:r>
              <a:rPr lang="en-US" sz="2400" dirty="0">
                <a:latin typeface="Arial" pitchFamily="34" charset="0"/>
                <a:cs typeface="Arial" pitchFamily="34" charset="0"/>
              </a:rPr>
              <a:t>0.639 0.803 0.549.P[2] =  61.98, 54.58, 0.00</a:t>
            </a:r>
            <a:br>
              <a:rPr lang="en-US" sz="2400" dirty="0">
                <a:latin typeface="Arial" pitchFamily="34" charset="0"/>
                <a:cs typeface="Arial" pitchFamily="34" charset="0"/>
              </a:rPr>
            </a:br>
            <a:r>
              <a:rPr lang="en-US" sz="2400" dirty="0">
                <a:latin typeface="Arial" pitchFamily="34" charset="0"/>
                <a:cs typeface="Arial" pitchFamily="34" charset="0"/>
              </a:rPr>
              <a:t>0.229 0.549 0.752  P[3]     59.62, 31.95, 0.00</a:t>
            </a:r>
            <a:br>
              <a:rPr lang="en-US" sz="2400" dirty="0">
                <a:latin typeface="Arial" pitchFamily="34" charset="0"/>
                <a:cs typeface="Arial" pitchFamily="34" charset="0"/>
              </a:rPr>
            </a:br>
            <a:r>
              <a:rPr lang="en-US" sz="2400" dirty="0">
                <a:latin typeface="Arial" pitchFamily="34" charset="0"/>
                <a:cs typeface="Arial" pitchFamily="34" charset="0"/>
              </a:rPr>
              <a:t>P(h-1) = (NT(h-1)x(n-1)</a:t>
            </a:r>
            <a:r>
              <a:rPr lang="en-US" sz="2400" dirty="0" err="1">
                <a:latin typeface="Arial" pitchFamily="34" charset="0"/>
                <a:cs typeface="Arial" pitchFamily="34" charset="0"/>
              </a:rPr>
              <a:t>xN</a:t>
            </a:r>
            <a:r>
              <a:rPr lang="en-US" sz="2400" dirty="0">
                <a:latin typeface="Arial" pitchFamily="34" charset="0"/>
                <a:cs typeface="Arial" pitchFamily="34" charset="0"/>
              </a:rPr>
              <a:t>(n-1)x(h-1))</a:t>
            </a:r>
            <a:r>
              <a:rPr lang="en-US" sz="2400" baseline="30000" dirty="0">
                <a:latin typeface="Arial" pitchFamily="34" charset="0"/>
                <a:cs typeface="Arial" pitchFamily="34" charset="0"/>
              </a:rPr>
              <a:t>-1</a:t>
            </a:r>
            <a:r>
              <a:rPr lang="en-US" sz="2400" dirty="0">
                <a:latin typeface="Arial" pitchFamily="34" charset="0"/>
                <a:cs typeface="Arial" pitchFamily="34" charset="0"/>
              </a:rPr>
              <a:t>xQ(h-1)</a:t>
            </a:r>
            <a:br>
              <a:rPr lang="en-US" sz="2400" dirty="0">
                <a:latin typeface="Arial" pitchFamily="34" charset="0"/>
                <a:cs typeface="Arial" pitchFamily="34" charset="0"/>
              </a:rPr>
            </a:br>
            <a:r>
              <a:rPr lang="en-US" sz="2400" dirty="0">
                <a:latin typeface="Arial" pitchFamily="34" charset="0"/>
                <a:cs typeface="Arial" pitchFamily="34" charset="0"/>
              </a:rPr>
              <a:t>P[1]= 3.228485</a:t>
            </a:r>
            <a:br>
              <a:rPr lang="en-US" sz="2400" dirty="0">
                <a:latin typeface="Arial" pitchFamily="34" charset="0"/>
                <a:cs typeface="Arial" pitchFamily="34" charset="0"/>
              </a:rPr>
            </a:br>
            <a:r>
              <a:rPr lang="en-US" sz="2400" dirty="0">
                <a:latin typeface="Arial" pitchFamily="34" charset="0"/>
                <a:cs typeface="Arial" pitchFamily="34" charset="0"/>
              </a:rPr>
              <a:t>P[2] =43.248564</a:t>
            </a:r>
          </a:p>
          <a:p>
            <a:r>
              <a:rPr lang="en-US" sz="2400" dirty="0">
                <a:latin typeface="Arial" pitchFamily="34" charset="0"/>
                <a:cs typeface="Arial" pitchFamily="34" charset="0"/>
              </a:rPr>
              <a:t>P[3]   = 47.560319</a:t>
            </a:r>
          </a:p>
          <a:p>
            <a:pPr marL="0" indent="0">
              <a:buNone/>
            </a:pPr>
            <a:r>
              <a:rPr lang="en-US" sz="2400" dirty="0">
                <a:latin typeface="Arial" pitchFamily="34" charset="0"/>
                <a:cs typeface="Arial" pitchFamily="34" charset="0"/>
              </a:rPr>
              <a:t/>
            </a:r>
            <a:br>
              <a:rPr lang="en-US" sz="2400" dirty="0">
                <a:latin typeface="Arial" pitchFamily="34" charset="0"/>
                <a:cs typeface="Arial" pitchFamily="34" charset="0"/>
              </a:rPr>
            </a:br>
            <a:r>
              <a:rPr lang="en-US" sz="2400" dirty="0">
                <a:latin typeface="Arial" pitchFamily="34" charset="0"/>
                <a:cs typeface="Arial" pitchFamily="34" charset="0"/>
              </a:rPr>
              <a:t>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quả</a:t>
            </a:r>
            <a:r>
              <a:rPr lang="en-US" sz="2400" dirty="0">
                <a:latin typeface="Arial" pitchFamily="34" charset="0"/>
                <a:cs typeface="Arial" pitchFamily="34" charset="0"/>
              </a:rPr>
              <a:t>:</a:t>
            </a:r>
            <a:br>
              <a:rPr lang="en-US" sz="2400" dirty="0">
                <a:latin typeface="Arial" pitchFamily="34" charset="0"/>
                <a:cs typeface="Arial" pitchFamily="34" charset="0"/>
              </a:rPr>
            </a:br>
            <a:r>
              <a:rPr lang="en-US" sz="2400" dirty="0">
                <a:latin typeface="Arial" pitchFamily="34" charset="0"/>
                <a:cs typeface="Arial" pitchFamily="34" charset="0"/>
              </a:rPr>
              <a:t>P[1]( 3.228485,32.749531,0.000000)</a:t>
            </a:r>
            <a:br>
              <a:rPr lang="en-US" sz="2400" dirty="0">
                <a:latin typeface="Arial" pitchFamily="34" charset="0"/>
                <a:cs typeface="Arial" pitchFamily="34" charset="0"/>
              </a:rPr>
            </a:br>
            <a:r>
              <a:rPr lang="en-US" sz="2400" dirty="0">
                <a:latin typeface="Arial" pitchFamily="34" charset="0"/>
                <a:cs typeface="Arial" pitchFamily="34" charset="0"/>
              </a:rPr>
              <a:t>P[2]( 43.248564,40.131351,0.000000)</a:t>
            </a:r>
            <a:br>
              <a:rPr lang="en-US" sz="2400" dirty="0">
                <a:latin typeface="Arial" pitchFamily="34" charset="0"/>
                <a:cs typeface="Arial" pitchFamily="34" charset="0"/>
              </a:rPr>
            </a:br>
            <a:r>
              <a:rPr lang="en-US" sz="2400" dirty="0">
                <a:latin typeface="Arial" pitchFamily="34" charset="0"/>
                <a:cs typeface="Arial" pitchFamily="34" charset="0"/>
              </a:rPr>
              <a:t>P[3]( 47.560319,2.203728,0.000000)</a:t>
            </a:r>
          </a:p>
          <a:p>
            <a:endParaRPr lang="en-US" dirty="0"/>
          </a:p>
        </p:txBody>
      </p:sp>
    </p:spTree>
    <p:extLst>
      <p:ext uri="{BB962C8B-B14F-4D97-AF65-F5344CB8AC3E}">
        <p14:creationId xmlns:p14="http://schemas.microsoft.com/office/powerpoint/2010/main" val="419907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0648"/>
            <a:ext cx="7787208" cy="6140152"/>
          </a:xfrm>
        </p:spPr>
        <p:txBody>
          <a:bodyPr/>
          <a:lstStyle/>
          <a:p>
            <a:pPr algn="just"/>
            <a:r>
              <a:rPr lang="vi-VN" dirty="0">
                <a:latin typeface="Arial" pitchFamily="34" charset="0"/>
                <a:cs typeface="Arial" pitchFamily="34" charset="0"/>
              </a:rPr>
              <a:t>Các đoạn cong từng phần này nối nhau trơn và liên tục tại các điểm nút, làm cho toàn bộ đường cong liên tục. Tập các đường cong như vậy được gọi là đường cong spline.</a:t>
            </a:r>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trình</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cong</a:t>
            </a:r>
            <a:r>
              <a:rPr lang="en-US" dirty="0">
                <a:latin typeface="Arial" pitchFamily="34" charset="0"/>
                <a:cs typeface="Arial" pitchFamily="34" charset="0"/>
              </a:rPr>
              <a:t> B-spline:</a:t>
            </a:r>
          </a:p>
          <a:p>
            <a:pPr algn="just"/>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700808"/>
            <a:ext cx="4448175"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66" y="4077072"/>
            <a:ext cx="684847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28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wipe(down)">
                                      <p:cBhvr>
                                        <p:cTn id="17" dur="500"/>
                                        <p:tgtEl>
                                          <p:spTgt spid="61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wipe(down)">
                                      <p:cBhvr>
                                        <p:cTn id="2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136904" cy="648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986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r>
              <a:rPr lang="en-US" b="1" dirty="0"/>
              <a:t>2. Vector </a:t>
            </a:r>
            <a:r>
              <a:rPr lang="en-US" b="1" dirty="0" err="1"/>
              <a:t>nút</a:t>
            </a:r>
            <a:endParaRPr lang="en-US" b="1" dirty="0"/>
          </a:p>
        </p:txBody>
      </p:sp>
      <p:sp>
        <p:nvSpPr>
          <p:cNvPr id="3" name="Content Placeholder 2"/>
          <p:cNvSpPr>
            <a:spLocks noGrp="1"/>
          </p:cNvSpPr>
          <p:nvPr>
            <p:ph sz="quarter" idx="1"/>
          </p:nvPr>
        </p:nvSpPr>
        <p:spPr>
          <a:xfrm>
            <a:off x="456064" y="476672"/>
            <a:ext cx="8076376" cy="5688631"/>
          </a:xfrm>
        </p:spPr>
        <p:txBody>
          <a:bodyPr>
            <a:noAutofit/>
          </a:bodyPr>
          <a:lstStyle/>
          <a:p>
            <a:pPr marL="731520" lvl="2" indent="0" algn="just">
              <a:buNone/>
            </a:pPr>
            <a:endParaRPr lang="en-US" sz="2200" b="1" i="1" dirty="0">
              <a:latin typeface="Arial" pitchFamily="34" charset="0"/>
              <a:cs typeface="Arial" pitchFamily="34" charset="0"/>
            </a:endParaRPr>
          </a:p>
          <a:p>
            <a:pPr algn="just"/>
            <a:r>
              <a:rPr lang="en-US" sz="2200" dirty="0" err="1">
                <a:latin typeface="Arial" pitchFamily="34" charset="0"/>
                <a:cs typeface="Arial" pitchFamily="34" charset="0"/>
              </a:rPr>
              <a:t>Đường</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 </a:t>
            </a:r>
            <a:r>
              <a:rPr lang="en-US" sz="2200" dirty="0" err="1">
                <a:latin typeface="Arial" pitchFamily="34" charset="0"/>
                <a:cs typeface="Arial" pitchFamily="34" charset="0"/>
              </a:rPr>
              <a:t>tham</a:t>
            </a:r>
            <a:r>
              <a:rPr lang="en-US" sz="2200" dirty="0">
                <a:latin typeface="Arial" pitchFamily="34" charset="0"/>
                <a:cs typeface="Arial" pitchFamily="34" charset="0"/>
              </a:rPr>
              <a:t> </a:t>
            </a:r>
            <a:r>
              <a:rPr lang="en-US" sz="2200" dirty="0" err="1">
                <a:latin typeface="Arial" pitchFamily="34" charset="0"/>
                <a:cs typeface="Arial" pitchFamily="34" charset="0"/>
              </a:rPr>
              <a:t>số</a:t>
            </a:r>
            <a:r>
              <a:rPr lang="en-US" sz="2200" dirty="0">
                <a:latin typeface="Arial" pitchFamily="34" charset="0"/>
                <a:cs typeface="Arial" pitchFamily="34" charset="0"/>
              </a:rPr>
              <a:t> </a:t>
            </a:r>
            <a:r>
              <a:rPr lang="en-US" sz="2200" dirty="0" err="1">
                <a:latin typeface="Arial" pitchFamily="34" charset="0"/>
                <a:cs typeface="Arial" pitchFamily="34" charset="0"/>
              </a:rPr>
              <a:t>bao</a:t>
            </a:r>
            <a:r>
              <a:rPr lang="en-US" sz="2200" dirty="0">
                <a:latin typeface="Arial" pitchFamily="34" charset="0"/>
                <a:cs typeface="Arial" pitchFamily="34" charset="0"/>
              </a:rPr>
              <a:t> </a:t>
            </a:r>
            <a:r>
              <a:rPr lang="en-US" sz="2200" dirty="0" err="1">
                <a:latin typeface="Arial" pitchFamily="34" charset="0"/>
                <a:cs typeface="Arial" pitchFamily="34" charset="0"/>
              </a:rPr>
              <a:t>gồm</a:t>
            </a:r>
            <a:r>
              <a:rPr lang="en-US" sz="2200" dirty="0">
                <a:latin typeface="Arial" pitchFamily="34" charset="0"/>
                <a:cs typeface="Arial" pitchFamily="34" charset="0"/>
              </a:rPr>
              <a:t> </a:t>
            </a:r>
            <a:r>
              <a:rPr lang="en-US" sz="2200" dirty="0" err="1">
                <a:latin typeface="Arial" pitchFamily="34" charset="0"/>
                <a:cs typeface="Arial" pitchFamily="34" charset="0"/>
              </a:rPr>
              <a:t>nhiều</a:t>
            </a:r>
            <a:r>
              <a:rPr lang="en-US" sz="2200" dirty="0">
                <a:latin typeface="Arial" pitchFamily="34" charset="0"/>
                <a:cs typeface="Arial" pitchFamily="34" charset="0"/>
              </a:rPr>
              <a:t> </a:t>
            </a:r>
            <a:r>
              <a:rPr lang="en-US" sz="2200" dirty="0" err="1">
                <a:latin typeface="Arial" pitchFamily="34" charset="0"/>
                <a:cs typeface="Arial" pitchFamily="34" charset="0"/>
              </a:rPr>
              <a:t>đoạn</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 </a:t>
            </a:r>
            <a:r>
              <a:rPr lang="en-US" sz="2200" dirty="0" err="1">
                <a:latin typeface="Arial" pitchFamily="34" charset="0"/>
                <a:cs typeface="Arial" pitchFamily="34" charset="0"/>
              </a:rPr>
              <a:t>liên</a:t>
            </a:r>
            <a:r>
              <a:rPr lang="en-US" sz="2200" dirty="0">
                <a:latin typeface="Arial" pitchFamily="34" charset="0"/>
                <a:cs typeface="Arial" pitchFamily="34" charset="0"/>
              </a:rPr>
              <a:t> </a:t>
            </a:r>
            <a:r>
              <a:rPr lang="en-US" sz="2200" dirty="0" err="1">
                <a:latin typeface="Arial" pitchFamily="34" charset="0"/>
                <a:cs typeface="Arial" pitchFamily="34" charset="0"/>
              </a:rPr>
              <a:t>tục</a:t>
            </a:r>
            <a:r>
              <a:rPr lang="en-US" sz="2200" dirty="0">
                <a:latin typeface="Arial" pitchFamily="34" charset="0"/>
                <a:cs typeface="Arial" pitchFamily="34" charset="0"/>
              </a:rPr>
              <a:t> </a:t>
            </a:r>
            <a:r>
              <a:rPr lang="en-US" sz="2200" dirty="0" err="1">
                <a:latin typeface="Arial" pitchFamily="34" charset="0"/>
                <a:cs typeface="Arial" pitchFamily="34" charset="0"/>
              </a:rPr>
              <a:t>nhau</a:t>
            </a:r>
            <a:r>
              <a:rPr lang="en-US" sz="2200" dirty="0">
                <a:latin typeface="Arial" pitchFamily="34" charset="0"/>
                <a:cs typeface="Arial" pitchFamily="34" charset="0"/>
              </a:rPr>
              <a:t> </a:t>
            </a:r>
            <a:r>
              <a:rPr lang="en-US" sz="2200" dirty="0" err="1">
                <a:latin typeface="Arial" pitchFamily="34" charset="0"/>
                <a:cs typeface="Arial" pitchFamily="34" charset="0"/>
              </a:rPr>
              <a:t>tại</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điểm</a:t>
            </a:r>
            <a:r>
              <a:rPr lang="en-US" sz="2200" dirty="0">
                <a:latin typeface="Arial" pitchFamily="34" charset="0"/>
                <a:cs typeface="Arial" pitchFamily="34" charset="0"/>
              </a:rPr>
              <a:t> </a:t>
            </a:r>
            <a:r>
              <a:rPr lang="en-US" sz="2200" dirty="0" err="1">
                <a:latin typeface="Arial" pitchFamily="34" charset="0"/>
                <a:cs typeface="Arial" pitchFamily="34" charset="0"/>
              </a:rPr>
              <a:t>kết</a:t>
            </a:r>
            <a:r>
              <a:rPr lang="en-US" sz="2200" dirty="0">
                <a:latin typeface="Arial" pitchFamily="34" charset="0"/>
                <a:cs typeface="Arial" pitchFamily="34" charset="0"/>
              </a:rPr>
              <a:t> </a:t>
            </a:r>
            <a:r>
              <a:rPr lang="en-US" sz="2200" dirty="0" err="1">
                <a:latin typeface="Arial" pitchFamily="34" charset="0"/>
                <a:cs typeface="Arial" pitchFamily="34" charset="0"/>
              </a:rPr>
              <a:t>nối</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điểm</a:t>
            </a:r>
            <a:r>
              <a:rPr lang="en-US" sz="2200" dirty="0">
                <a:latin typeface="Arial" pitchFamily="34" charset="0"/>
                <a:cs typeface="Arial" pitchFamily="34" charset="0"/>
              </a:rPr>
              <a:t> </a:t>
            </a:r>
            <a:r>
              <a:rPr lang="en-US" sz="2200" dirty="0" err="1">
                <a:latin typeface="Arial" pitchFamily="34" charset="0"/>
                <a:cs typeface="Arial" pitchFamily="34" charset="0"/>
              </a:rPr>
              <a:t>kết</a:t>
            </a:r>
            <a:r>
              <a:rPr lang="en-US" sz="2200" dirty="0">
                <a:latin typeface="Arial" pitchFamily="34" charset="0"/>
                <a:cs typeface="Arial" pitchFamily="34" charset="0"/>
              </a:rPr>
              <a:t> </a:t>
            </a:r>
            <a:r>
              <a:rPr lang="en-US" sz="2200" dirty="0" err="1">
                <a:latin typeface="Arial" pitchFamily="34" charset="0"/>
                <a:cs typeface="Arial" pitchFamily="34" charset="0"/>
              </a:rPr>
              <a:t>nối</a:t>
            </a:r>
            <a:r>
              <a:rPr lang="en-US" sz="2200" dirty="0">
                <a:latin typeface="Arial" pitchFamily="34" charset="0"/>
                <a:cs typeface="Arial" pitchFamily="34" charset="0"/>
              </a:rPr>
              <a:t> </a:t>
            </a:r>
            <a:r>
              <a:rPr lang="en-US" sz="2200" dirty="0" err="1">
                <a:latin typeface="Arial" pitchFamily="34" charset="0"/>
                <a:cs typeface="Arial" pitchFamily="34" charset="0"/>
              </a:rPr>
              <a:t>này</a:t>
            </a:r>
            <a:r>
              <a:rPr lang="en-US" sz="2200" dirty="0">
                <a:latin typeface="Arial" pitchFamily="34" charset="0"/>
                <a:cs typeface="Arial" pitchFamily="34" charset="0"/>
              </a:rPr>
              <a:t> </a:t>
            </a:r>
            <a:r>
              <a:rPr lang="en-US" sz="2200" dirty="0" err="1">
                <a:latin typeface="Arial" pitchFamily="34" charset="0"/>
                <a:cs typeface="Arial" pitchFamily="34" charset="0"/>
              </a:rPr>
              <a:t>nằm</a:t>
            </a:r>
            <a:r>
              <a:rPr lang="en-US" sz="2200" dirty="0">
                <a:latin typeface="Arial" pitchFamily="34" charset="0"/>
                <a:cs typeface="Arial" pitchFamily="34" charset="0"/>
              </a:rPr>
              <a:t> </a:t>
            </a:r>
            <a:r>
              <a:rPr lang="en-US" sz="2200" dirty="0" err="1">
                <a:latin typeface="Arial" pitchFamily="34" charset="0"/>
                <a:cs typeface="Arial" pitchFamily="34" charset="0"/>
              </a:rPr>
              <a:t>ngay</a:t>
            </a:r>
            <a:r>
              <a:rPr lang="en-US" sz="2200" dirty="0">
                <a:latin typeface="Arial" pitchFamily="34" charset="0"/>
                <a:cs typeface="Arial" pitchFamily="34" charset="0"/>
              </a:rPr>
              <a:t> </a:t>
            </a:r>
            <a:r>
              <a:rPr lang="en-US" sz="2200" dirty="0" err="1">
                <a:latin typeface="Arial" pitchFamily="34" charset="0"/>
                <a:cs typeface="Arial" pitchFamily="34" charset="0"/>
              </a:rPr>
              <a:t>trên</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cong. </a:t>
            </a:r>
            <a:r>
              <a:rPr lang="en-US" sz="2200" dirty="0" err="1">
                <a:latin typeface="Arial" pitchFamily="34" charset="0"/>
                <a:cs typeface="Arial" pitchFamily="34" charset="0"/>
              </a:rPr>
              <a:t>Giá</a:t>
            </a:r>
            <a:r>
              <a:rPr lang="en-US" sz="2200" dirty="0">
                <a:latin typeface="Arial" pitchFamily="34" charset="0"/>
                <a:cs typeface="Arial" pitchFamily="34" charset="0"/>
              </a:rPr>
              <a:t> </a:t>
            </a:r>
            <a:r>
              <a:rPr lang="en-US" sz="2200" dirty="0" err="1">
                <a:latin typeface="Arial" pitchFamily="34" charset="0"/>
                <a:cs typeface="Arial" pitchFamily="34" charset="0"/>
              </a:rPr>
              <a:t>trị</a:t>
            </a:r>
            <a:r>
              <a:rPr lang="en-US" sz="2200" dirty="0">
                <a:latin typeface="Arial" pitchFamily="34" charset="0"/>
                <a:cs typeface="Arial" pitchFamily="34" charset="0"/>
              </a:rPr>
              <a:t> </a:t>
            </a:r>
            <a:r>
              <a:rPr lang="en-US" sz="2200" dirty="0" err="1">
                <a:latin typeface="Arial" pitchFamily="34" charset="0"/>
                <a:cs typeface="Arial" pitchFamily="34" charset="0"/>
              </a:rPr>
              <a:t>tham</a:t>
            </a:r>
            <a:r>
              <a:rPr lang="en-US" sz="2200" dirty="0">
                <a:latin typeface="Arial" pitchFamily="34" charset="0"/>
                <a:cs typeface="Arial" pitchFamily="34" charset="0"/>
              </a:rPr>
              <a:t> </a:t>
            </a:r>
            <a:r>
              <a:rPr lang="en-US" sz="2200" dirty="0" err="1">
                <a:latin typeface="Arial" pitchFamily="34" charset="0"/>
                <a:cs typeface="Arial" pitchFamily="34" charset="0"/>
              </a:rPr>
              <a:t>số</a:t>
            </a:r>
            <a:r>
              <a:rPr lang="en-US" sz="2200" dirty="0">
                <a:latin typeface="Arial" pitchFamily="34" charset="0"/>
                <a:cs typeface="Arial" pitchFamily="34" charset="0"/>
              </a:rPr>
              <a:t> </a:t>
            </a:r>
            <a:r>
              <a:rPr lang="en-US" sz="2200" dirty="0" err="1">
                <a:latin typeface="Arial" pitchFamily="34" charset="0"/>
                <a:cs typeface="Arial" pitchFamily="34" charset="0"/>
              </a:rPr>
              <a:t>tại</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điểm</a:t>
            </a:r>
            <a:r>
              <a:rPr lang="en-US" sz="2200" dirty="0">
                <a:latin typeface="Arial" pitchFamily="34" charset="0"/>
                <a:cs typeface="Arial" pitchFamily="34" charset="0"/>
              </a:rPr>
              <a:t> </a:t>
            </a:r>
            <a:r>
              <a:rPr lang="en-US" sz="2200" dirty="0" err="1">
                <a:latin typeface="Arial" pitchFamily="34" charset="0"/>
                <a:cs typeface="Arial" pitchFamily="34" charset="0"/>
              </a:rPr>
              <a:t>kết</a:t>
            </a:r>
            <a:r>
              <a:rPr lang="en-US" sz="2200" dirty="0">
                <a:latin typeface="Arial" pitchFamily="34" charset="0"/>
                <a:cs typeface="Arial" pitchFamily="34" charset="0"/>
              </a:rPr>
              <a:t> </a:t>
            </a:r>
            <a:r>
              <a:rPr lang="en-US" sz="2200" dirty="0" err="1">
                <a:latin typeface="Arial" pitchFamily="34" charset="0"/>
                <a:cs typeface="Arial" pitchFamily="34" charset="0"/>
              </a:rPr>
              <a:t>nối</a:t>
            </a:r>
            <a:r>
              <a:rPr lang="en-US" sz="2200" dirty="0">
                <a:latin typeface="Arial" pitchFamily="34" charset="0"/>
                <a:cs typeface="Arial" pitchFamily="34" charset="0"/>
              </a:rPr>
              <a:t> </a:t>
            </a:r>
            <a:r>
              <a:rPr lang="en-US" sz="2200" dirty="0" err="1">
                <a:latin typeface="Arial" pitchFamily="34" charset="0"/>
                <a:cs typeface="Arial" pitchFamily="34" charset="0"/>
              </a:rPr>
              <a:t>được</a:t>
            </a:r>
            <a:r>
              <a:rPr lang="en-US" sz="2200" dirty="0">
                <a:latin typeface="Arial" pitchFamily="34" charset="0"/>
                <a:cs typeface="Arial" pitchFamily="34" charset="0"/>
              </a:rPr>
              <a:t> </a:t>
            </a:r>
            <a:r>
              <a:rPr lang="en-US" sz="2200" dirty="0" err="1">
                <a:latin typeface="Arial" pitchFamily="34" charset="0"/>
                <a:cs typeface="Arial" pitchFamily="34" charset="0"/>
              </a:rPr>
              <a:t>gọi</a:t>
            </a:r>
            <a:r>
              <a:rPr lang="en-US" sz="2200" dirty="0">
                <a:latin typeface="Arial" pitchFamily="34" charset="0"/>
                <a:cs typeface="Arial" pitchFamily="34" charset="0"/>
              </a:rPr>
              <a:t> </a:t>
            </a:r>
            <a:r>
              <a:rPr lang="en-US" sz="2200" dirty="0" err="1">
                <a:latin typeface="Arial" pitchFamily="34" charset="0"/>
                <a:cs typeface="Arial" pitchFamily="34" charset="0"/>
              </a:rPr>
              <a:t>là</a:t>
            </a:r>
            <a:r>
              <a:rPr lang="en-US" sz="2200" dirty="0">
                <a:latin typeface="Arial" pitchFamily="34" charset="0"/>
                <a:cs typeface="Arial" pitchFamily="34" charset="0"/>
              </a:rPr>
              <a:t>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dirty="0" err="1">
                <a:latin typeface="Arial" pitchFamily="34" charset="0"/>
                <a:cs typeface="Arial" pitchFamily="34" charset="0"/>
              </a:rPr>
              <a:t>Một</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 </a:t>
            </a:r>
            <a:r>
              <a:rPr lang="en-US" sz="2200" dirty="0" err="1">
                <a:latin typeface="Arial" pitchFamily="34" charset="0"/>
                <a:cs typeface="Arial" pitchFamily="34" charset="0"/>
              </a:rPr>
              <a:t>có</a:t>
            </a:r>
            <a:r>
              <a:rPr lang="en-US" sz="2200" dirty="0">
                <a:latin typeface="Arial" pitchFamily="34" charset="0"/>
                <a:cs typeface="Arial" pitchFamily="34" charset="0"/>
              </a:rPr>
              <a:t> vector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dirty="0" err="1">
                <a:latin typeface="Arial" pitchFamily="34" charset="0"/>
                <a:cs typeface="Arial" pitchFamily="34" charset="0"/>
              </a:rPr>
              <a:t>bao</a:t>
            </a:r>
            <a:r>
              <a:rPr lang="en-US" sz="2200" dirty="0">
                <a:latin typeface="Arial" pitchFamily="34" charset="0"/>
                <a:cs typeface="Arial" pitchFamily="34" charset="0"/>
              </a:rPr>
              <a:t> </a:t>
            </a:r>
            <a:r>
              <a:rPr lang="en-US" sz="2200" dirty="0" err="1">
                <a:latin typeface="Arial" pitchFamily="34" charset="0"/>
                <a:cs typeface="Arial" pitchFamily="34" charset="0"/>
              </a:rPr>
              <a:t>gồm</a:t>
            </a:r>
            <a:r>
              <a:rPr lang="en-US" sz="2200" dirty="0">
                <a:latin typeface="Arial" pitchFamily="34" charset="0"/>
                <a:cs typeface="Arial" pitchFamily="34" charset="0"/>
              </a:rPr>
              <a:t> </a:t>
            </a:r>
            <a:r>
              <a:rPr lang="en-US" sz="2200" dirty="0" err="1">
                <a:latin typeface="Arial" pitchFamily="34" charset="0"/>
                <a:cs typeface="Arial" pitchFamily="34" charset="0"/>
              </a:rPr>
              <a:t>tập</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phần</a:t>
            </a:r>
            <a:r>
              <a:rPr lang="en-US" sz="2200" dirty="0">
                <a:latin typeface="Arial" pitchFamily="34" charset="0"/>
                <a:cs typeface="Arial" pitchFamily="34" charset="0"/>
              </a:rPr>
              <a:t> </a:t>
            </a:r>
            <a:r>
              <a:rPr lang="en-US" sz="2200" dirty="0" err="1">
                <a:latin typeface="Arial" pitchFamily="34" charset="0"/>
                <a:cs typeface="Arial" pitchFamily="34" charset="0"/>
              </a:rPr>
              <a:t>tử</a:t>
            </a:r>
            <a:r>
              <a:rPr lang="en-US" sz="2200" dirty="0">
                <a:latin typeface="Arial" pitchFamily="34" charset="0"/>
                <a:cs typeface="Arial" pitchFamily="34" charset="0"/>
              </a:rPr>
              <a:t> </a:t>
            </a:r>
            <a:r>
              <a:rPr lang="en-US" sz="2200" dirty="0" err="1">
                <a:latin typeface="Arial" pitchFamily="34" charset="0"/>
                <a:cs typeface="Arial" pitchFamily="34" charset="0"/>
              </a:rPr>
              <a:t>được</a:t>
            </a:r>
            <a:r>
              <a:rPr lang="en-US" sz="2200" dirty="0">
                <a:latin typeface="Arial" pitchFamily="34" charset="0"/>
                <a:cs typeface="Arial" pitchFamily="34" charset="0"/>
              </a:rPr>
              <a:t> </a:t>
            </a:r>
            <a:r>
              <a:rPr lang="en-US" sz="2200" dirty="0" err="1">
                <a:latin typeface="Arial" pitchFamily="34" charset="0"/>
                <a:cs typeface="Arial" pitchFamily="34" charset="0"/>
              </a:rPr>
              <a:t>xác</a:t>
            </a:r>
            <a:r>
              <a:rPr lang="en-US" sz="2200" dirty="0">
                <a:latin typeface="Arial" pitchFamily="34" charset="0"/>
                <a:cs typeface="Arial" pitchFamily="34" charset="0"/>
              </a:rPr>
              <a:t> </a:t>
            </a:r>
            <a:r>
              <a:rPr lang="en-US" sz="2200" dirty="0" err="1">
                <a:latin typeface="Arial" pitchFamily="34" charset="0"/>
                <a:cs typeface="Arial" pitchFamily="34" charset="0"/>
              </a:rPr>
              <a:t>định</a:t>
            </a:r>
            <a:r>
              <a:rPr lang="en-US" sz="2200" dirty="0">
                <a:latin typeface="Arial" pitchFamily="34" charset="0"/>
                <a:cs typeface="Arial" pitchFamily="34" charset="0"/>
              </a:rPr>
              <a:t> </a:t>
            </a:r>
            <a:r>
              <a:rPr lang="en-US" sz="2200" dirty="0" err="1">
                <a:latin typeface="Arial" pitchFamily="34" charset="0"/>
                <a:cs typeface="Arial" pitchFamily="34" charset="0"/>
              </a:rPr>
              <a:t>bởi</a:t>
            </a:r>
            <a:r>
              <a:rPr lang="en-US" sz="2200" dirty="0">
                <a:latin typeface="Arial" pitchFamily="34" charset="0"/>
                <a:cs typeface="Arial" pitchFamily="34" charset="0"/>
              </a:rPr>
              <a:t>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dirty="0" err="1">
                <a:latin typeface="Arial" pitchFamily="34" charset="0"/>
                <a:cs typeface="Arial" pitchFamily="34" charset="0"/>
              </a:rPr>
              <a:t>đầu</a:t>
            </a:r>
            <a:r>
              <a:rPr lang="en-US" sz="2200" dirty="0">
                <a:latin typeface="Arial" pitchFamily="34" charset="0"/>
                <a:cs typeface="Arial" pitchFamily="34" charset="0"/>
              </a:rPr>
              <a:t> </a:t>
            </a:r>
            <a:r>
              <a:rPr lang="en-US" sz="2200" dirty="0" err="1">
                <a:latin typeface="Arial" pitchFamily="34" charset="0"/>
                <a:cs typeface="Arial" pitchFamily="34" charset="0"/>
              </a:rPr>
              <a:t>và</a:t>
            </a:r>
            <a:r>
              <a:rPr lang="en-US" sz="2200" dirty="0">
                <a:latin typeface="Arial" pitchFamily="34" charset="0"/>
                <a:cs typeface="Arial" pitchFamily="34" charset="0"/>
              </a:rPr>
              <a:t>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dirty="0" err="1">
                <a:latin typeface="Arial" pitchFamily="34" charset="0"/>
                <a:cs typeface="Arial" pitchFamily="34" charset="0"/>
              </a:rPr>
              <a:t>cuối</a:t>
            </a:r>
            <a:r>
              <a:rPr lang="en-US" sz="2200" dirty="0">
                <a:latin typeface="Arial" pitchFamily="34" charset="0"/>
                <a:cs typeface="Arial" pitchFamily="34" charset="0"/>
              </a:rPr>
              <a:t>, </a:t>
            </a:r>
            <a:r>
              <a:rPr lang="en-US" sz="2200" dirty="0" err="1">
                <a:latin typeface="Arial" pitchFamily="34" charset="0"/>
                <a:cs typeface="Arial" pitchFamily="34" charset="0"/>
              </a:rPr>
              <a:t>thường</a:t>
            </a:r>
            <a:r>
              <a:rPr lang="en-US" sz="2200" dirty="0">
                <a:latin typeface="Arial" pitchFamily="34" charset="0"/>
                <a:cs typeface="Arial" pitchFamily="34" charset="0"/>
              </a:rPr>
              <a:t> </a:t>
            </a:r>
            <a:r>
              <a:rPr lang="en-US" sz="2200" dirty="0" err="1">
                <a:latin typeface="Arial" pitchFamily="34" charset="0"/>
                <a:cs typeface="Arial" pitchFamily="34" charset="0"/>
              </a:rPr>
              <a:t>nằm</a:t>
            </a:r>
            <a:r>
              <a:rPr lang="en-US" sz="2200" dirty="0">
                <a:latin typeface="Arial" pitchFamily="34" charset="0"/>
                <a:cs typeface="Arial" pitchFamily="34" charset="0"/>
              </a:rPr>
              <a:t> </a:t>
            </a:r>
            <a:r>
              <a:rPr lang="en-US" sz="2200" dirty="0" err="1">
                <a:latin typeface="Arial" pitchFamily="34" charset="0"/>
                <a:cs typeface="Arial" pitchFamily="34" charset="0"/>
              </a:rPr>
              <a:t>trong</a:t>
            </a:r>
            <a:r>
              <a:rPr lang="en-US" sz="2200" dirty="0">
                <a:latin typeface="Arial" pitchFamily="34" charset="0"/>
                <a:cs typeface="Arial" pitchFamily="34" charset="0"/>
              </a:rPr>
              <a:t> </a:t>
            </a:r>
            <a:r>
              <a:rPr lang="en-US" sz="2200" dirty="0" err="1">
                <a:latin typeface="Arial" pitchFamily="34" charset="0"/>
                <a:cs typeface="Arial" pitchFamily="34" charset="0"/>
              </a:rPr>
              <a:t>đoạn</a:t>
            </a:r>
            <a:r>
              <a:rPr lang="en-US" sz="2200" dirty="0">
                <a:latin typeface="Arial" pitchFamily="34" charset="0"/>
                <a:cs typeface="Arial" pitchFamily="34" charset="0"/>
              </a:rPr>
              <a:t> [0, 1].</a:t>
            </a:r>
          </a:p>
          <a:p>
            <a:pPr algn="just"/>
            <a:r>
              <a:rPr lang="en-US" sz="2200" dirty="0">
                <a:latin typeface="Arial" pitchFamily="34" charset="0"/>
                <a:cs typeface="Arial" pitchFamily="34" charset="0"/>
              </a:rPr>
              <a:t>Vector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dirty="0" err="1">
                <a:latin typeface="Arial" pitchFamily="34" charset="0"/>
                <a:cs typeface="Arial" pitchFamily="34" charset="0"/>
              </a:rPr>
              <a:t>là</a:t>
            </a:r>
            <a:r>
              <a:rPr lang="en-US" sz="2200" dirty="0">
                <a:latin typeface="Arial" pitchFamily="34" charset="0"/>
                <a:cs typeface="Arial" pitchFamily="34" charset="0"/>
              </a:rPr>
              <a:t> </a:t>
            </a:r>
            <a:r>
              <a:rPr lang="en-US" sz="2200" dirty="0" err="1">
                <a:latin typeface="Arial" pitchFamily="34" charset="0"/>
                <a:cs typeface="Arial" pitchFamily="34" charset="0"/>
              </a:rPr>
              <a:t>một</a:t>
            </a:r>
            <a:r>
              <a:rPr lang="en-US" sz="2200" dirty="0">
                <a:latin typeface="Arial" pitchFamily="34" charset="0"/>
                <a:cs typeface="Arial" pitchFamily="34" charset="0"/>
              </a:rPr>
              <a:t> </a:t>
            </a:r>
            <a:r>
              <a:rPr lang="en-US" sz="2200" dirty="0" err="1">
                <a:latin typeface="Arial" pitchFamily="34" charset="0"/>
                <a:cs typeface="Arial" pitchFamily="34" charset="0"/>
              </a:rPr>
              <a:t>thành</a:t>
            </a:r>
            <a:r>
              <a:rPr lang="en-US" sz="2200" dirty="0">
                <a:latin typeface="Arial" pitchFamily="34" charset="0"/>
                <a:cs typeface="Arial" pitchFamily="34" charset="0"/>
              </a:rPr>
              <a:t> </a:t>
            </a:r>
            <a:r>
              <a:rPr lang="en-US" sz="2200" dirty="0" err="1">
                <a:latin typeface="Arial" pitchFamily="34" charset="0"/>
                <a:cs typeface="Arial" pitchFamily="34" charset="0"/>
              </a:rPr>
              <a:t>phần</a:t>
            </a:r>
            <a:r>
              <a:rPr lang="en-US" sz="2200" dirty="0">
                <a:latin typeface="Arial" pitchFamily="34" charset="0"/>
                <a:cs typeface="Arial" pitchFamily="34" charset="0"/>
              </a:rPr>
              <a:t> </a:t>
            </a:r>
            <a:r>
              <a:rPr lang="en-US" sz="2200" dirty="0" err="1">
                <a:latin typeface="Arial" pitchFamily="34" charset="0"/>
                <a:cs typeface="Arial" pitchFamily="34" charset="0"/>
              </a:rPr>
              <a:t>quan</a:t>
            </a:r>
            <a:r>
              <a:rPr lang="en-US" sz="2200" dirty="0">
                <a:latin typeface="Arial" pitchFamily="34" charset="0"/>
                <a:cs typeface="Arial" pitchFamily="34" charset="0"/>
              </a:rPr>
              <a:t> </a:t>
            </a:r>
            <a:r>
              <a:rPr lang="en-US" sz="2200" dirty="0" err="1">
                <a:latin typeface="Arial" pitchFamily="34" charset="0"/>
                <a:cs typeface="Arial" pitchFamily="34" charset="0"/>
              </a:rPr>
              <a:t>trọng</a:t>
            </a:r>
            <a:r>
              <a:rPr lang="en-US" sz="2200" dirty="0">
                <a:latin typeface="Arial" pitchFamily="34" charset="0"/>
                <a:cs typeface="Arial" pitchFamily="34" charset="0"/>
              </a:rPr>
              <a:t>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 B-spline. </a:t>
            </a:r>
            <a:r>
              <a:rPr lang="en-US" sz="2200" dirty="0" err="1">
                <a:latin typeface="Arial" pitchFamily="34" charset="0"/>
                <a:cs typeface="Arial" pitchFamily="34" charset="0"/>
              </a:rPr>
              <a:t>Số</a:t>
            </a:r>
            <a:r>
              <a:rPr lang="en-US" sz="2200" dirty="0">
                <a:latin typeface="Arial" pitchFamily="34" charset="0"/>
                <a:cs typeface="Arial" pitchFamily="34" charset="0"/>
              </a:rPr>
              <a:t>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i="1" dirty="0">
                <a:latin typeface="Arial" pitchFamily="34" charset="0"/>
                <a:cs typeface="Arial" pitchFamily="34" charset="0"/>
              </a:rPr>
              <a:t>m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một</a:t>
            </a:r>
            <a:r>
              <a:rPr lang="en-US" sz="2200" dirty="0">
                <a:latin typeface="Arial" pitchFamily="34" charset="0"/>
                <a:cs typeface="Arial" pitchFamily="34" charset="0"/>
              </a:rPr>
              <a:t> vector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dirty="0" err="1">
                <a:latin typeface="Arial" pitchFamily="34" charset="0"/>
                <a:cs typeface="Arial" pitchFamily="34" charset="0"/>
              </a:rPr>
              <a:t>liên</a:t>
            </a:r>
            <a:r>
              <a:rPr lang="en-US" sz="2200" dirty="0">
                <a:latin typeface="Arial" pitchFamily="34" charset="0"/>
                <a:cs typeface="Arial" pitchFamily="34" charset="0"/>
              </a:rPr>
              <a:t> </a:t>
            </a:r>
            <a:r>
              <a:rPr lang="en-US" sz="2200" dirty="0" err="1">
                <a:latin typeface="Arial" pitchFamily="34" charset="0"/>
                <a:cs typeface="Arial" pitchFamily="34" charset="0"/>
              </a:rPr>
              <a:t>quan</a:t>
            </a:r>
            <a:r>
              <a:rPr lang="en-US" sz="2200" dirty="0">
                <a:latin typeface="Arial" pitchFamily="34" charset="0"/>
                <a:cs typeface="Arial" pitchFamily="34" charset="0"/>
              </a:rPr>
              <a:t> </a:t>
            </a:r>
            <a:r>
              <a:rPr lang="en-US" sz="2200" dirty="0" err="1">
                <a:latin typeface="Arial" pitchFamily="34" charset="0"/>
                <a:cs typeface="Arial" pitchFamily="34" charset="0"/>
              </a:rPr>
              <a:t>đến</a:t>
            </a:r>
            <a:r>
              <a:rPr lang="en-US" sz="2200" dirty="0">
                <a:latin typeface="Arial" pitchFamily="34" charset="0"/>
                <a:cs typeface="Arial" pitchFamily="34" charset="0"/>
              </a:rPr>
              <a:t> </a:t>
            </a:r>
            <a:r>
              <a:rPr lang="en-US" sz="2200" dirty="0" err="1">
                <a:latin typeface="Arial" pitchFamily="34" charset="0"/>
                <a:cs typeface="Arial" pitchFamily="34" charset="0"/>
              </a:rPr>
              <a:t>bậc</a:t>
            </a:r>
            <a:r>
              <a:rPr lang="en-US" sz="2200" dirty="0">
                <a:latin typeface="Arial" pitchFamily="34" charset="0"/>
                <a:cs typeface="Arial" pitchFamily="34" charset="0"/>
              </a:rPr>
              <a:t> </a:t>
            </a:r>
            <a:r>
              <a:rPr lang="en-US" sz="2200" i="1" dirty="0">
                <a:latin typeface="Arial" pitchFamily="34" charset="0"/>
                <a:cs typeface="Arial" pitchFamily="34" charset="0"/>
              </a:rPr>
              <a:t>p </a:t>
            </a:r>
            <a:r>
              <a:rPr lang="en-US" sz="2200" dirty="0" err="1">
                <a:latin typeface="Arial" pitchFamily="34" charset="0"/>
                <a:cs typeface="Arial" pitchFamily="34" charset="0"/>
              </a:rPr>
              <a:t>và</a:t>
            </a:r>
            <a:r>
              <a:rPr lang="en-US" sz="2200" dirty="0">
                <a:latin typeface="Arial" pitchFamily="34" charset="0"/>
                <a:cs typeface="Arial" pitchFamily="34" charset="0"/>
              </a:rPr>
              <a:t> </a:t>
            </a:r>
            <a:r>
              <a:rPr lang="en-US" sz="2200" dirty="0" err="1">
                <a:latin typeface="Arial" pitchFamily="34" charset="0"/>
                <a:cs typeface="Arial" pitchFamily="34" charset="0"/>
              </a:rPr>
              <a:t>số</a:t>
            </a:r>
            <a:r>
              <a:rPr lang="en-US" sz="2200" dirty="0">
                <a:latin typeface="Arial" pitchFamily="34" charset="0"/>
                <a:cs typeface="Arial" pitchFamily="34" charset="0"/>
              </a:rPr>
              <a:t> </a:t>
            </a:r>
            <a:r>
              <a:rPr lang="en-US" sz="2200" dirty="0" err="1">
                <a:latin typeface="Arial" pitchFamily="34" charset="0"/>
                <a:cs typeface="Arial" pitchFamily="34" charset="0"/>
              </a:rPr>
              <a:t>đỉnh</a:t>
            </a:r>
            <a:r>
              <a:rPr lang="en-US" sz="2200" dirty="0">
                <a:latin typeface="Arial" pitchFamily="34" charset="0"/>
                <a:cs typeface="Arial" pitchFamily="34" charset="0"/>
              </a:rPr>
              <a:t> </a:t>
            </a:r>
            <a:r>
              <a:rPr lang="en-US" sz="2200" dirty="0" err="1">
                <a:latin typeface="Arial" pitchFamily="34" charset="0"/>
                <a:cs typeface="Arial" pitchFamily="34" charset="0"/>
              </a:rPr>
              <a:t>điều</a:t>
            </a:r>
            <a:r>
              <a:rPr lang="en-US" sz="2200" dirty="0">
                <a:latin typeface="Arial" pitchFamily="34" charset="0"/>
                <a:cs typeface="Arial" pitchFamily="34" charset="0"/>
              </a:rPr>
              <a:t> </a:t>
            </a:r>
            <a:r>
              <a:rPr lang="en-US" sz="2200" dirty="0" err="1">
                <a:latin typeface="Arial" pitchFamily="34" charset="0"/>
                <a:cs typeface="Arial" pitchFamily="34" charset="0"/>
              </a:rPr>
              <a:t>khiển</a:t>
            </a:r>
            <a:r>
              <a:rPr lang="en-US" sz="2200" dirty="0">
                <a:latin typeface="Arial" pitchFamily="34" charset="0"/>
                <a:cs typeface="Arial" pitchFamily="34" charset="0"/>
              </a:rPr>
              <a:t> (</a:t>
            </a:r>
            <a:r>
              <a:rPr lang="en-US" sz="2200" i="1" dirty="0">
                <a:latin typeface="Arial" pitchFamily="34" charset="0"/>
                <a:cs typeface="Arial" pitchFamily="34" charset="0"/>
              </a:rPr>
              <a:t>n + </a:t>
            </a:r>
            <a:r>
              <a:rPr lang="en-US" sz="2200" dirty="0">
                <a:latin typeface="Arial" pitchFamily="34" charset="0"/>
                <a:cs typeface="Arial" pitchFamily="34" charset="0"/>
              </a:rPr>
              <a:t>1)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một</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cong. </a:t>
            </a:r>
            <a:r>
              <a:rPr lang="en-US" sz="2200" dirty="0" err="1">
                <a:latin typeface="Arial" pitchFamily="34" charset="0"/>
                <a:cs typeface="Arial" pitchFamily="34" charset="0"/>
              </a:rPr>
              <a:t>Giá</a:t>
            </a:r>
            <a:r>
              <a:rPr lang="en-US" sz="2200" dirty="0">
                <a:latin typeface="Arial" pitchFamily="34" charset="0"/>
                <a:cs typeface="Arial" pitchFamily="34" charset="0"/>
              </a:rPr>
              <a:t> </a:t>
            </a:r>
            <a:r>
              <a:rPr lang="en-US" sz="2200" dirty="0" err="1">
                <a:latin typeface="Arial" pitchFamily="34" charset="0"/>
                <a:cs typeface="Arial" pitchFamily="34" charset="0"/>
              </a:rPr>
              <a:t>trị</a:t>
            </a:r>
            <a:r>
              <a:rPr lang="en-US" sz="2200" dirty="0">
                <a:latin typeface="Arial" pitchFamily="34" charset="0"/>
                <a:cs typeface="Arial" pitchFamily="34" charset="0"/>
              </a:rPr>
              <a:t>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mỗi</a:t>
            </a:r>
            <a:r>
              <a:rPr lang="en-US" sz="2200" dirty="0">
                <a:latin typeface="Arial" pitchFamily="34" charset="0"/>
                <a:cs typeface="Arial" pitchFamily="34" charset="0"/>
              </a:rPr>
              <a:t> </a:t>
            </a:r>
            <a:r>
              <a:rPr lang="en-US" sz="2200" dirty="0" err="1">
                <a:latin typeface="Arial" pitchFamily="34" charset="0"/>
                <a:cs typeface="Arial" pitchFamily="34" charset="0"/>
              </a:rPr>
              <a:t>nút</a:t>
            </a:r>
            <a:r>
              <a:rPr lang="en-US" sz="2200" dirty="0">
                <a:latin typeface="Arial" pitchFamily="34" charset="0"/>
                <a:cs typeface="Arial" pitchFamily="34" charset="0"/>
              </a:rPr>
              <a:t> </a:t>
            </a:r>
            <a:r>
              <a:rPr lang="en-US" sz="2200" dirty="0" err="1">
                <a:latin typeface="Arial" pitchFamily="34" charset="0"/>
                <a:cs typeface="Arial" pitchFamily="34" charset="0"/>
              </a:rPr>
              <a:t>ảnh</a:t>
            </a:r>
            <a:r>
              <a:rPr lang="en-US" sz="2200" dirty="0">
                <a:latin typeface="Arial" pitchFamily="34" charset="0"/>
                <a:cs typeface="Arial" pitchFamily="34" charset="0"/>
              </a:rPr>
              <a:t> </a:t>
            </a:r>
            <a:r>
              <a:rPr lang="en-US" sz="2200" dirty="0" err="1">
                <a:latin typeface="Arial" pitchFamily="34" charset="0"/>
                <a:cs typeface="Arial" pitchFamily="34" charset="0"/>
              </a:rPr>
              <a:t>hưởng</a:t>
            </a:r>
            <a:r>
              <a:rPr lang="en-US" sz="2200" dirty="0">
                <a:latin typeface="Arial" pitchFamily="34" charset="0"/>
                <a:cs typeface="Arial" pitchFamily="34" charset="0"/>
              </a:rPr>
              <a:t> </a:t>
            </a:r>
            <a:r>
              <a:rPr lang="en-US" sz="2200" dirty="0" err="1">
                <a:latin typeface="Arial" pitchFamily="34" charset="0"/>
                <a:cs typeface="Arial" pitchFamily="34" charset="0"/>
              </a:rPr>
              <a:t>đến</a:t>
            </a:r>
            <a:r>
              <a:rPr lang="en-US" sz="2200" dirty="0">
                <a:latin typeface="Arial" pitchFamily="34" charset="0"/>
                <a:cs typeface="Arial" pitchFamily="34" charset="0"/>
              </a:rPr>
              <a:t> </a:t>
            </a:r>
            <a:r>
              <a:rPr lang="en-US" sz="2200" dirty="0" err="1">
                <a:latin typeface="Arial" pitchFamily="34" charset="0"/>
                <a:cs typeface="Arial" pitchFamily="34" charset="0"/>
              </a:rPr>
              <a:t>quá</a:t>
            </a:r>
            <a:r>
              <a:rPr lang="en-US" sz="2200" dirty="0">
                <a:latin typeface="Arial" pitchFamily="34" charset="0"/>
                <a:cs typeface="Arial" pitchFamily="34" charset="0"/>
              </a:rPr>
              <a:t> </a:t>
            </a:r>
            <a:r>
              <a:rPr lang="en-US" sz="2200" dirty="0" err="1">
                <a:latin typeface="Arial" pitchFamily="34" charset="0"/>
                <a:cs typeface="Arial" pitchFamily="34" charset="0"/>
              </a:rPr>
              <a:t>trình</a:t>
            </a:r>
            <a:r>
              <a:rPr lang="en-US" sz="2200" dirty="0">
                <a:latin typeface="Arial" pitchFamily="34" charset="0"/>
                <a:cs typeface="Arial" pitchFamily="34" charset="0"/>
              </a:rPr>
              <a:t> </a:t>
            </a:r>
            <a:r>
              <a:rPr lang="en-US" sz="2200" dirty="0" err="1">
                <a:latin typeface="Arial" pitchFamily="34" charset="0"/>
                <a:cs typeface="Arial" pitchFamily="34" charset="0"/>
              </a:rPr>
              <a:t>tham</a:t>
            </a:r>
            <a:r>
              <a:rPr lang="en-US" sz="2200" dirty="0">
                <a:latin typeface="Arial" pitchFamily="34" charset="0"/>
                <a:cs typeface="Arial" pitchFamily="34" charset="0"/>
              </a:rPr>
              <a:t> </a:t>
            </a:r>
            <a:r>
              <a:rPr lang="en-US" sz="2200" dirty="0" err="1">
                <a:latin typeface="Arial" pitchFamily="34" charset="0"/>
                <a:cs typeface="Arial" pitchFamily="34" charset="0"/>
              </a:rPr>
              <a:t>số</a:t>
            </a:r>
            <a:r>
              <a:rPr lang="en-US" sz="2200" dirty="0">
                <a:latin typeface="Arial" pitchFamily="34" charset="0"/>
                <a:cs typeface="Arial" pitchFamily="34" charset="0"/>
              </a:rPr>
              <a:t> </a:t>
            </a:r>
            <a:r>
              <a:rPr lang="en-US" sz="2200" dirty="0" err="1">
                <a:latin typeface="Arial" pitchFamily="34" charset="0"/>
                <a:cs typeface="Arial" pitchFamily="34" charset="0"/>
              </a:rPr>
              <a:t>hoá</a:t>
            </a:r>
            <a:r>
              <a:rPr lang="en-US" sz="2200" dirty="0">
                <a:latin typeface="Arial" pitchFamily="34" charset="0"/>
                <a:cs typeface="Arial" pitchFamily="34" charset="0"/>
              </a:rPr>
              <a:t>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từng</a:t>
            </a:r>
            <a:r>
              <a:rPr lang="en-US" sz="2200" dirty="0">
                <a:latin typeface="Arial" pitchFamily="34" charset="0"/>
                <a:cs typeface="Arial" pitchFamily="34" charset="0"/>
              </a:rPr>
              <a:t> </a:t>
            </a:r>
            <a:r>
              <a:rPr lang="en-US" sz="2200" dirty="0" err="1">
                <a:latin typeface="Arial" pitchFamily="34" charset="0"/>
                <a:cs typeface="Arial" pitchFamily="34" charset="0"/>
              </a:rPr>
              <a:t>đoạn</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 </a:t>
            </a:r>
            <a:r>
              <a:rPr lang="en-US" sz="2200" dirty="0" err="1">
                <a:latin typeface="Arial" pitchFamily="34" charset="0"/>
                <a:cs typeface="Arial" pitchFamily="34" charset="0"/>
              </a:rPr>
              <a:t>đa</a:t>
            </a:r>
            <a:r>
              <a:rPr lang="en-US" sz="2200" dirty="0">
                <a:latin typeface="Arial" pitchFamily="34" charset="0"/>
                <a:cs typeface="Arial" pitchFamily="34" charset="0"/>
              </a:rPr>
              <a:t> </a:t>
            </a:r>
            <a:r>
              <a:rPr lang="en-US" sz="2200" dirty="0" err="1">
                <a:latin typeface="Arial" pitchFamily="34" charset="0"/>
                <a:cs typeface="Arial" pitchFamily="34" charset="0"/>
              </a:rPr>
              <a:t>thức</a:t>
            </a:r>
            <a:r>
              <a:rPr lang="en-US" sz="2200" dirty="0">
                <a:latin typeface="Arial" pitchFamily="34" charset="0"/>
                <a:cs typeface="Arial" pitchFamily="34" charset="0"/>
              </a:rPr>
              <a:t>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 </a:t>
            </a:r>
            <a:r>
              <a:rPr lang="en-US" sz="2200" dirty="0" err="1">
                <a:latin typeface="Arial" pitchFamily="34" charset="0"/>
                <a:cs typeface="Arial" pitchFamily="34" charset="0"/>
              </a:rPr>
              <a:t>như</a:t>
            </a:r>
            <a:r>
              <a:rPr lang="en-US" sz="2200" dirty="0">
                <a:latin typeface="Arial" pitchFamily="34" charset="0"/>
                <a:cs typeface="Arial" pitchFamily="34" charset="0"/>
              </a:rPr>
              <a:t> </a:t>
            </a:r>
            <a:r>
              <a:rPr lang="en-US" sz="2200" dirty="0" err="1">
                <a:latin typeface="Arial" pitchFamily="34" charset="0"/>
                <a:cs typeface="Arial" pitchFamily="34" charset="0"/>
              </a:rPr>
              <a:t>sau</a:t>
            </a:r>
            <a:r>
              <a:rPr lang="en-US" sz="2200" dirty="0">
                <a:latin typeface="Arial" pitchFamily="34" charset="0"/>
                <a:cs typeface="Arial" pitchFamily="34" charset="0"/>
              </a:rPr>
              <a:t>:</a:t>
            </a:r>
          </a:p>
          <a:p>
            <a:pPr lvl="0" algn="just"/>
            <a:r>
              <a:rPr lang="en-US" sz="2200" dirty="0" err="1">
                <a:latin typeface="Arial" pitchFamily="34" charset="0"/>
                <a:cs typeface="Arial" pitchFamily="34" charset="0"/>
              </a:rPr>
              <a:t>Xác</a:t>
            </a:r>
            <a:r>
              <a:rPr lang="en-US" sz="2200" dirty="0">
                <a:latin typeface="Arial" pitchFamily="34" charset="0"/>
                <a:cs typeface="Arial" pitchFamily="34" charset="0"/>
              </a:rPr>
              <a:t> </a:t>
            </a:r>
            <a:r>
              <a:rPr lang="en-US" sz="2200" dirty="0" err="1">
                <a:latin typeface="Arial" pitchFamily="34" charset="0"/>
                <a:cs typeface="Arial" pitchFamily="34" charset="0"/>
              </a:rPr>
              <a:t>định</a:t>
            </a:r>
            <a:r>
              <a:rPr lang="en-US" sz="2200" dirty="0">
                <a:latin typeface="Arial" pitchFamily="34" charset="0"/>
                <a:cs typeface="Arial" pitchFamily="34" charset="0"/>
              </a:rPr>
              <a:t> </a:t>
            </a:r>
            <a:r>
              <a:rPr lang="en-US" sz="2200" dirty="0" err="1">
                <a:latin typeface="Arial" pitchFamily="34" charset="0"/>
                <a:cs typeface="Arial" pitchFamily="34" charset="0"/>
              </a:rPr>
              <a:t>miền</a:t>
            </a:r>
            <a:r>
              <a:rPr lang="en-US" sz="2200" dirty="0">
                <a:latin typeface="Arial" pitchFamily="34" charset="0"/>
                <a:cs typeface="Arial" pitchFamily="34" charset="0"/>
              </a:rPr>
              <a:t> </a:t>
            </a:r>
            <a:r>
              <a:rPr lang="en-US" sz="2200" dirty="0" err="1">
                <a:latin typeface="Arial" pitchFamily="34" charset="0"/>
                <a:cs typeface="Arial" pitchFamily="34" charset="0"/>
              </a:rPr>
              <a:t>tham</a:t>
            </a:r>
            <a:r>
              <a:rPr lang="en-US" sz="2200" dirty="0">
                <a:latin typeface="Arial" pitchFamily="34" charset="0"/>
                <a:cs typeface="Arial" pitchFamily="34" charset="0"/>
              </a:rPr>
              <a:t> </a:t>
            </a:r>
            <a:r>
              <a:rPr lang="en-US" sz="2200" dirty="0" err="1">
                <a:latin typeface="Arial" pitchFamily="34" charset="0"/>
                <a:cs typeface="Arial" pitchFamily="34" charset="0"/>
              </a:rPr>
              <a:t>số</a:t>
            </a:r>
            <a:r>
              <a:rPr lang="en-US" sz="2200" dirty="0">
                <a:latin typeface="Arial" pitchFamily="34" charset="0"/>
                <a:cs typeface="Arial" pitchFamily="34" charset="0"/>
              </a:rPr>
              <a:t>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a:t>
            </a:r>
          </a:p>
          <a:p>
            <a:pPr lvl="0" algn="just"/>
            <a:r>
              <a:rPr lang="en-US" sz="2200" dirty="0" err="1">
                <a:latin typeface="Arial" pitchFamily="34" charset="0"/>
                <a:cs typeface="Arial" pitchFamily="34" charset="0"/>
              </a:rPr>
              <a:t>Xác</a:t>
            </a:r>
            <a:r>
              <a:rPr lang="en-US" sz="2200" dirty="0">
                <a:latin typeface="Arial" pitchFamily="34" charset="0"/>
                <a:cs typeface="Arial" pitchFamily="34" charset="0"/>
              </a:rPr>
              <a:t> </a:t>
            </a:r>
            <a:r>
              <a:rPr lang="en-US" sz="2200" dirty="0" err="1">
                <a:latin typeface="Arial" pitchFamily="34" charset="0"/>
                <a:cs typeface="Arial" pitchFamily="34" charset="0"/>
              </a:rPr>
              <a:t>định</a:t>
            </a:r>
            <a:r>
              <a:rPr lang="en-US" sz="2200" dirty="0">
                <a:latin typeface="Arial" pitchFamily="34" charset="0"/>
                <a:cs typeface="Arial" pitchFamily="34" charset="0"/>
              </a:rPr>
              <a:t> </a:t>
            </a:r>
            <a:r>
              <a:rPr lang="en-US" sz="2200" dirty="0" err="1">
                <a:latin typeface="Arial" pitchFamily="34" charset="0"/>
                <a:cs typeface="Arial" pitchFamily="34" charset="0"/>
              </a:rPr>
              <a:t>hàm</a:t>
            </a:r>
            <a:r>
              <a:rPr lang="en-US" sz="2200" dirty="0">
                <a:latin typeface="Arial" pitchFamily="34" charset="0"/>
                <a:cs typeface="Arial" pitchFamily="34" charset="0"/>
              </a:rPr>
              <a:t> </a:t>
            </a:r>
            <a:r>
              <a:rPr lang="en-US" sz="2200" dirty="0" err="1">
                <a:latin typeface="Arial" pitchFamily="34" charset="0"/>
                <a:cs typeface="Arial" pitchFamily="34" charset="0"/>
              </a:rPr>
              <a:t>cơ</a:t>
            </a:r>
            <a:r>
              <a:rPr lang="en-US" sz="2200" dirty="0">
                <a:latin typeface="Arial" pitchFamily="34" charset="0"/>
                <a:cs typeface="Arial" pitchFamily="34" charset="0"/>
              </a:rPr>
              <a:t> </a:t>
            </a:r>
            <a:r>
              <a:rPr lang="en-US" sz="2200" dirty="0" err="1">
                <a:latin typeface="Arial" pitchFamily="34" charset="0"/>
                <a:cs typeface="Arial" pitchFamily="34" charset="0"/>
              </a:rPr>
              <a:t>sở</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đỉnh</a:t>
            </a:r>
            <a:r>
              <a:rPr lang="en-US" sz="2200" dirty="0">
                <a:latin typeface="Arial" pitchFamily="34" charset="0"/>
                <a:cs typeface="Arial" pitchFamily="34" charset="0"/>
              </a:rPr>
              <a:t> </a:t>
            </a:r>
            <a:r>
              <a:rPr lang="en-US" sz="2200" dirty="0" err="1">
                <a:latin typeface="Arial" pitchFamily="34" charset="0"/>
                <a:cs typeface="Arial" pitchFamily="34" charset="0"/>
              </a:rPr>
              <a:t>điều</a:t>
            </a:r>
            <a:r>
              <a:rPr lang="en-US" sz="2200" dirty="0">
                <a:latin typeface="Arial" pitchFamily="34" charset="0"/>
                <a:cs typeface="Arial" pitchFamily="34" charset="0"/>
              </a:rPr>
              <a:t> </a:t>
            </a:r>
            <a:r>
              <a:rPr lang="en-US" sz="2200" dirty="0" err="1">
                <a:latin typeface="Arial" pitchFamily="34" charset="0"/>
                <a:cs typeface="Arial" pitchFamily="34" charset="0"/>
              </a:rPr>
              <a:t>khiển</a:t>
            </a:r>
            <a:r>
              <a:rPr lang="en-US" sz="2200" dirty="0">
                <a:latin typeface="Arial" pitchFamily="34" charset="0"/>
                <a:cs typeface="Arial" pitchFamily="34" charset="0"/>
              </a:rPr>
              <a:t> </a:t>
            </a:r>
            <a:r>
              <a:rPr lang="en-US" sz="2200" dirty="0" err="1">
                <a:latin typeface="Arial" pitchFamily="34" charset="0"/>
                <a:cs typeface="Arial" pitchFamily="34" charset="0"/>
              </a:rPr>
              <a:t>liên</a:t>
            </a:r>
            <a:r>
              <a:rPr lang="en-US" sz="2200" dirty="0">
                <a:latin typeface="Arial" pitchFamily="34" charset="0"/>
                <a:cs typeface="Arial" pitchFamily="34" charset="0"/>
              </a:rPr>
              <a:t> </a:t>
            </a:r>
            <a:r>
              <a:rPr lang="en-US" sz="2200" dirty="0" err="1">
                <a:latin typeface="Arial" pitchFamily="34" charset="0"/>
                <a:cs typeface="Arial" pitchFamily="34" charset="0"/>
              </a:rPr>
              <a:t>quan</a:t>
            </a:r>
            <a:r>
              <a:rPr lang="en-US" sz="2200" dirty="0">
                <a:latin typeface="Arial" pitchFamily="34" charset="0"/>
                <a:cs typeface="Arial" pitchFamily="34" charset="0"/>
              </a:rPr>
              <a:t> </a:t>
            </a:r>
            <a:r>
              <a:rPr lang="en-US" sz="2200" dirty="0" err="1">
                <a:latin typeface="Arial" pitchFamily="34" charset="0"/>
                <a:cs typeface="Arial" pitchFamily="34" charset="0"/>
              </a:rPr>
              <a:t>đến</a:t>
            </a:r>
            <a:r>
              <a:rPr lang="en-US" sz="2200" dirty="0">
                <a:latin typeface="Arial" pitchFamily="34" charset="0"/>
                <a:cs typeface="Arial" pitchFamily="34" charset="0"/>
              </a:rPr>
              <a:t> </a:t>
            </a:r>
            <a:r>
              <a:rPr lang="en-US" sz="2200" dirty="0" err="1">
                <a:latin typeface="Arial" pitchFamily="34" charset="0"/>
                <a:cs typeface="Arial" pitchFamily="34" charset="0"/>
              </a:rPr>
              <a:t>mỗi</a:t>
            </a:r>
            <a:r>
              <a:rPr lang="en-US" sz="2200" dirty="0">
                <a:latin typeface="Arial" pitchFamily="34" charset="0"/>
                <a:cs typeface="Arial" pitchFamily="34" charset="0"/>
              </a:rPr>
              <a:t> </a:t>
            </a:r>
            <a:r>
              <a:rPr lang="en-US" sz="2200" dirty="0" err="1">
                <a:latin typeface="Arial" pitchFamily="34" charset="0"/>
                <a:cs typeface="Arial" pitchFamily="34" charset="0"/>
              </a:rPr>
              <a:t>nút</a:t>
            </a:r>
            <a:r>
              <a:rPr lang="en-US" sz="2200" dirty="0">
                <a:latin typeface="Arial" pitchFamily="34" charset="0"/>
                <a:cs typeface="Arial" pitchFamily="34" charset="0"/>
              </a:rPr>
              <a:t>;</a:t>
            </a:r>
          </a:p>
          <a:p>
            <a:pPr lvl="0" algn="just"/>
            <a:r>
              <a:rPr lang="en-US" sz="2200" dirty="0" err="1">
                <a:latin typeface="Arial" pitchFamily="34" charset="0"/>
                <a:cs typeface="Arial" pitchFamily="34" charset="0"/>
              </a:rPr>
              <a:t>Điểm</a:t>
            </a:r>
            <a:r>
              <a:rPr lang="en-US" sz="2200" dirty="0">
                <a:latin typeface="Arial" pitchFamily="34" charset="0"/>
                <a:cs typeface="Arial" pitchFamily="34" charset="0"/>
              </a:rPr>
              <a:t> </a:t>
            </a:r>
            <a:r>
              <a:rPr lang="en-US" sz="2200" dirty="0" err="1">
                <a:latin typeface="Arial" pitchFamily="34" charset="0"/>
                <a:cs typeface="Arial" pitchFamily="34" charset="0"/>
              </a:rPr>
              <a:t>kết</a:t>
            </a:r>
            <a:r>
              <a:rPr lang="en-US" sz="2200" dirty="0">
                <a:latin typeface="Arial" pitchFamily="34" charset="0"/>
                <a:cs typeface="Arial" pitchFamily="34" charset="0"/>
              </a:rPr>
              <a:t> </a:t>
            </a:r>
            <a:r>
              <a:rPr lang="en-US" sz="2200" dirty="0" err="1">
                <a:latin typeface="Arial" pitchFamily="34" charset="0"/>
                <a:cs typeface="Arial" pitchFamily="34" charset="0"/>
              </a:rPr>
              <a:t>nối</a:t>
            </a:r>
            <a:r>
              <a:rPr lang="en-US" sz="2200" dirty="0">
                <a:latin typeface="Arial" pitchFamily="34" charset="0"/>
                <a:cs typeface="Arial" pitchFamily="34" charset="0"/>
              </a:rPr>
              <a:t> </a:t>
            </a:r>
            <a:r>
              <a:rPr lang="en-US" sz="2200" dirty="0" err="1">
                <a:latin typeface="Arial" pitchFamily="34" charset="0"/>
                <a:cs typeface="Arial" pitchFamily="34" charset="0"/>
              </a:rPr>
              <a:t>giữa</a:t>
            </a:r>
            <a:r>
              <a:rPr lang="en-US" sz="2200" dirty="0">
                <a:latin typeface="Arial" pitchFamily="34" charset="0"/>
                <a:cs typeface="Arial" pitchFamily="34" charset="0"/>
              </a:rPr>
              <a:t> </a:t>
            </a:r>
            <a:r>
              <a:rPr lang="en-US" sz="2200" dirty="0" err="1">
                <a:latin typeface="Arial" pitchFamily="34" charset="0"/>
                <a:cs typeface="Arial" pitchFamily="34" charset="0"/>
              </a:rPr>
              <a:t>các</a:t>
            </a:r>
            <a:r>
              <a:rPr lang="en-US" sz="2200" dirty="0">
                <a:latin typeface="Arial" pitchFamily="34" charset="0"/>
                <a:cs typeface="Arial" pitchFamily="34" charset="0"/>
              </a:rPr>
              <a:t> </a:t>
            </a:r>
            <a:r>
              <a:rPr lang="en-US" sz="2200" dirty="0" err="1">
                <a:latin typeface="Arial" pitchFamily="34" charset="0"/>
                <a:cs typeface="Arial" pitchFamily="34" charset="0"/>
              </a:rPr>
              <a:t>đoạn</a:t>
            </a:r>
            <a:r>
              <a:rPr lang="en-US" sz="2200" dirty="0">
                <a:latin typeface="Arial" pitchFamily="34" charset="0"/>
                <a:cs typeface="Arial" pitchFamily="34" charset="0"/>
              </a:rPr>
              <a:t> </a:t>
            </a:r>
            <a:r>
              <a:rPr lang="en-US" sz="2200" dirty="0" err="1">
                <a:latin typeface="Arial" pitchFamily="34" charset="0"/>
                <a:cs typeface="Arial" pitchFamily="34" charset="0"/>
              </a:rPr>
              <a:t>cong</a:t>
            </a:r>
            <a:r>
              <a:rPr lang="en-US" sz="2200" dirty="0">
                <a:latin typeface="Arial" pitchFamily="34" charset="0"/>
                <a:cs typeface="Arial" pitchFamily="34" charset="0"/>
              </a:rPr>
              <a:t> </a:t>
            </a:r>
            <a:r>
              <a:rPr lang="en-US" sz="2200" dirty="0" err="1">
                <a:latin typeface="Arial" pitchFamily="34" charset="0"/>
                <a:cs typeface="Arial" pitchFamily="34" charset="0"/>
              </a:rPr>
              <a:t>đa</a:t>
            </a:r>
            <a:r>
              <a:rPr lang="en-US" sz="2200" dirty="0">
                <a:latin typeface="Arial" pitchFamily="34" charset="0"/>
                <a:cs typeface="Arial" pitchFamily="34" charset="0"/>
              </a:rPr>
              <a:t> </a:t>
            </a:r>
            <a:r>
              <a:rPr lang="en-US" sz="2200" dirty="0" err="1">
                <a:latin typeface="Arial" pitchFamily="34" charset="0"/>
                <a:cs typeface="Arial" pitchFamily="34" charset="0"/>
              </a:rPr>
              <a:t>thức</a:t>
            </a:r>
            <a:r>
              <a:rPr lang="en-US" sz="2200" dirty="0">
                <a:latin typeface="Arial" pitchFamily="34" charset="0"/>
                <a:cs typeface="Arial" pitchFamily="34" charset="0"/>
              </a:rPr>
              <a:t> </a:t>
            </a:r>
            <a:r>
              <a:rPr lang="en-US" sz="2200" dirty="0" err="1">
                <a:latin typeface="Arial" pitchFamily="34" charset="0"/>
                <a:cs typeface="Arial" pitchFamily="34" charset="0"/>
              </a:rPr>
              <a:t>của</a:t>
            </a:r>
            <a:r>
              <a:rPr lang="en-US" sz="2200" dirty="0">
                <a:latin typeface="Arial" pitchFamily="34" charset="0"/>
                <a:cs typeface="Arial" pitchFamily="34" charset="0"/>
              </a:rPr>
              <a:t> </a:t>
            </a:r>
            <a:r>
              <a:rPr lang="en-US" sz="2200" dirty="0" err="1">
                <a:latin typeface="Arial" pitchFamily="34" charset="0"/>
                <a:cs typeface="Arial" pitchFamily="34" charset="0"/>
              </a:rPr>
              <a:t>đường</a:t>
            </a:r>
            <a:r>
              <a:rPr lang="en-US" sz="2200" dirty="0">
                <a:latin typeface="Arial" pitchFamily="34" charset="0"/>
                <a:cs typeface="Arial" pitchFamily="34" charset="0"/>
              </a:rPr>
              <a:t> cong.</a:t>
            </a:r>
          </a:p>
          <a:p>
            <a:pPr algn="just"/>
            <a:endParaRPr lang="en-US" sz="2200" b="1" dirty="0"/>
          </a:p>
        </p:txBody>
      </p:sp>
    </p:spTree>
    <p:extLst>
      <p:ext uri="{BB962C8B-B14F-4D97-AF65-F5344CB8AC3E}">
        <p14:creationId xmlns:p14="http://schemas.microsoft.com/office/powerpoint/2010/main" val="360036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r>
              <a:rPr lang="en-US" b="1" dirty="0"/>
              <a:t>NỘI DUNG</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1434144856"/>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6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496944" cy="576064"/>
          </a:xfrm>
        </p:spPr>
        <p:txBody>
          <a:bodyPr anchor="t">
            <a:noAutofit/>
          </a:bodyPr>
          <a:lstStyle/>
          <a:p>
            <a:r>
              <a:rPr lang="de-DE" sz="2800" b="1" dirty="0">
                <a:latin typeface="Arial" pitchFamily="34" charset="0"/>
                <a:cs typeface="Arial" pitchFamily="34" charset="0"/>
              </a:rPr>
              <a:t>TỔ CHỨC CẤU TRÚC DỮ LIỆU VÀ THUẬT TOÁN</a:t>
            </a:r>
            <a:r>
              <a:rPr lang="en-US" sz="2400" b="1" dirty="0"/>
              <a:t/>
            </a:r>
            <a:br>
              <a:rPr lang="en-US" sz="2400" b="1" dirty="0"/>
            </a:br>
            <a:endParaRPr lang="en-US" sz="2400" dirty="0"/>
          </a:p>
        </p:txBody>
      </p:sp>
      <p:sp>
        <p:nvSpPr>
          <p:cNvPr id="3" name="Content Placeholder 2"/>
          <p:cNvSpPr>
            <a:spLocks noGrp="1"/>
          </p:cNvSpPr>
          <p:nvPr>
            <p:ph sz="quarter" idx="1"/>
          </p:nvPr>
        </p:nvSpPr>
        <p:spPr>
          <a:xfrm>
            <a:off x="462372" y="692696"/>
            <a:ext cx="8075240" cy="5904656"/>
          </a:xfrm>
        </p:spPr>
        <p:txBody>
          <a:bodyPr tIns="180000" bIns="0">
            <a:normAutofit fontScale="92500" lnSpcReduction="10000"/>
          </a:bodyPr>
          <a:lstStyle/>
          <a:p>
            <a:pPr marL="0" indent="0">
              <a:buNone/>
            </a:pPr>
            <a:r>
              <a:rPr lang="en-US" sz="2600" b="1" dirty="0">
                <a:solidFill>
                  <a:schemeClr val="tx1">
                    <a:lumMod val="90000"/>
                    <a:lumOff val="10000"/>
                  </a:schemeClr>
                </a:solidFill>
                <a:latin typeface="Arial" pitchFamily="34" charset="0"/>
                <a:cs typeface="Arial" pitchFamily="34" charset="0"/>
              </a:rPr>
              <a:t>a. </a:t>
            </a:r>
            <a:r>
              <a:rPr lang="en-US" sz="2600" b="1" dirty="0" err="1">
                <a:solidFill>
                  <a:schemeClr val="tx1">
                    <a:lumMod val="90000"/>
                    <a:lumOff val="10000"/>
                  </a:schemeClr>
                </a:solidFill>
                <a:latin typeface="Arial" pitchFamily="34" charset="0"/>
                <a:cs typeface="Arial" pitchFamily="34" charset="0"/>
              </a:rPr>
              <a:t>Phát</a:t>
            </a:r>
            <a:r>
              <a:rPr lang="en-US" sz="2600" b="1" dirty="0">
                <a:solidFill>
                  <a:schemeClr val="tx1">
                    <a:lumMod val="90000"/>
                    <a:lumOff val="10000"/>
                  </a:schemeClr>
                </a:solidFill>
                <a:latin typeface="Arial" pitchFamily="34" charset="0"/>
                <a:cs typeface="Arial" pitchFamily="34" charset="0"/>
              </a:rPr>
              <a:t> </a:t>
            </a:r>
            <a:r>
              <a:rPr lang="en-US" sz="2600" b="1" dirty="0" err="1">
                <a:solidFill>
                  <a:schemeClr val="tx1">
                    <a:lumMod val="90000"/>
                    <a:lumOff val="10000"/>
                  </a:schemeClr>
                </a:solidFill>
                <a:latin typeface="Arial" pitchFamily="34" charset="0"/>
                <a:cs typeface="Arial" pitchFamily="34" charset="0"/>
              </a:rPr>
              <a:t>biểu</a:t>
            </a:r>
            <a:r>
              <a:rPr lang="en-US" sz="2600" b="1" dirty="0">
                <a:solidFill>
                  <a:schemeClr val="tx1">
                    <a:lumMod val="90000"/>
                    <a:lumOff val="10000"/>
                  </a:schemeClr>
                </a:solidFill>
                <a:latin typeface="Arial" pitchFamily="34" charset="0"/>
                <a:cs typeface="Arial" pitchFamily="34" charset="0"/>
              </a:rPr>
              <a:t> </a:t>
            </a:r>
            <a:r>
              <a:rPr lang="en-US" sz="2600" b="1" dirty="0" err="1">
                <a:solidFill>
                  <a:schemeClr val="tx1">
                    <a:lumMod val="90000"/>
                    <a:lumOff val="10000"/>
                  </a:schemeClr>
                </a:solidFill>
                <a:latin typeface="Arial" pitchFamily="34" charset="0"/>
                <a:cs typeface="Arial" pitchFamily="34" charset="0"/>
              </a:rPr>
              <a:t>bài</a:t>
            </a:r>
            <a:r>
              <a:rPr lang="en-US" sz="2600" b="1" dirty="0">
                <a:solidFill>
                  <a:schemeClr val="tx1">
                    <a:lumMod val="90000"/>
                    <a:lumOff val="10000"/>
                  </a:schemeClr>
                </a:solidFill>
                <a:latin typeface="Arial" pitchFamily="34" charset="0"/>
                <a:cs typeface="Arial" pitchFamily="34" charset="0"/>
              </a:rPr>
              <a:t> </a:t>
            </a:r>
            <a:r>
              <a:rPr lang="en-US" sz="2600" b="1" dirty="0" err="1">
                <a:solidFill>
                  <a:schemeClr val="tx1">
                    <a:lumMod val="90000"/>
                    <a:lumOff val="10000"/>
                  </a:schemeClr>
                </a:solidFill>
                <a:latin typeface="Arial" pitchFamily="34" charset="0"/>
                <a:cs typeface="Arial" pitchFamily="34" charset="0"/>
              </a:rPr>
              <a:t>toán</a:t>
            </a:r>
            <a:endParaRPr lang="en-US" sz="2600" dirty="0">
              <a:solidFill>
                <a:schemeClr val="tx1">
                  <a:lumMod val="90000"/>
                  <a:lumOff val="10000"/>
                </a:schemeClr>
              </a:solidFill>
              <a:latin typeface="Arial" pitchFamily="34" charset="0"/>
              <a:cs typeface="Arial" pitchFamily="34" charset="0"/>
            </a:endParaRPr>
          </a:p>
          <a:p>
            <a:pPr lvl="0"/>
            <a:r>
              <a:rPr lang="en-US" dirty="0">
                <a:solidFill>
                  <a:schemeClr val="tx1">
                    <a:lumMod val="90000"/>
                    <a:lumOff val="10000"/>
                  </a:schemeClr>
                </a:solidFill>
                <a:latin typeface="Arial" pitchFamily="34" charset="0"/>
                <a:cs typeface="Arial" pitchFamily="34" charset="0"/>
              </a:rPr>
              <a:t> </a:t>
            </a:r>
            <a:r>
              <a:rPr lang="vi-VN" sz="2600" dirty="0">
                <a:solidFill>
                  <a:schemeClr val="tx1">
                    <a:lumMod val="90000"/>
                    <a:lumOff val="10000"/>
                  </a:schemeClr>
                </a:solidFill>
                <a:latin typeface="Arial" pitchFamily="34" charset="0"/>
                <a:cs typeface="Arial" pitchFamily="34" charset="0"/>
              </a:rPr>
              <a:t>Đầu vào là</a:t>
            </a:r>
            <a:r>
              <a:rPr lang="vi-VN"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tập</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hợp</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các</a:t>
            </a:r>
            <a:r>
              <a:rPr lang="vi-VN" sz="2800" dirty="0">
                <a:solidFill>
                  <a:schemeClr val="tx1">
                    <a:lumMod val="90000"/>
                    <a:lumOff val="10000"/>
                  </a:schemeClr>
                </a:solidFill>
                <a:latin typeface="Arial" pitchFamily="34" charset="0"/>
                <a:cs typeface="Arial" pitchFamily="34" charset="0"/>
              </a:rPr>
              <a:t> đ</a:t>
            </a:r>
            <a:r>
              <a:rPr lang="en-US" sz="2800" dirty="0" err="1">
                <a:solidFill>
                  <a:schemeClr val="tx1">
                    <a:lumMod val="90000"/>
                    <a:lumOff val="10000"/>
                  </a:schemeClr>
                </a:solidFill>
                <a:latin typeface="Arial" pitchFamily="34" charset="0"/>
                <a:cs typeface="Arial" pitchFamily="34" charset="0"/>
              </a:rPr>
              <a:t>iểm</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được</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nhập</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từ</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bàn</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phím</a:t>
            </a:r>
            <a:r>
              <a:rPr lang="vi-VN"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hoặc</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được</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lấy</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từ</a:t>
            </a:r>
            <a:r>
              <a:rPr lang="en-US" sz="2800" dirty="0">
                <a:solidFill>
                  <a:schemeClr val="tx1">
                    <a:lumMod val="90000"/>
                    <a:lumOff val="10000"/>
                  </a:schemeClr>
                </a:solidFill>
                <a:latin typeface="Arial" pitchFamily="34" charset="0"/>
                <a:cs typeface="Arial" pitchFamily="34" charset="0"/>
              </a:rPr>
              <a:t> file input.txt </a:t>
            </a:r>
            <a:r>
              <a:rPr lang="en-US" sz="2800" dirty="0" err="1">
                <a:solidFill>
                  <a:schemeClr val="tx1">
                    <a:lumMod val="90000"/>
                    <a:lumOff val="10000"/>
                  </a:schemeClr>
                </a:solidFill>
                <a:latin typeface="Arial" pitchFamily="34" charset="0"/>
                <a:cs typeface="Arial" pitchFamily="34" charset="0"/>
              </a:rPr>
              <a:t>có</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sẵn</a:t>
            </a:r>
            <a:r>
              <a:rPr lang="en-US" sz="2800" dirty="0">
                <a:solidFill>
                  <a:schemeClr val="tx1">
                    <a:lumMod val="90000"/>
                    <a:lumOff val="10000"/>
                  </a:schemeClr>
                </a:solidFill>
                <a:latin typeface="Arial" pitchFamily="34" charset="0"/>
                <a:cs typeface="Arial" pitchFamily="34" charset="0"/>
              </a:rPr>
              <a:t> </a:t>
            </a:r>
            <a:r>
              <a:rPr lang="vi-VN" sz="2800" dirty="0">
                <a:solidFill>
                  <a:schemeClr val="tx1">
                    <a:lumMod val="90000"/>
                    <a:lumOff val="10000"/>
                  </a:schemeClr>
                </a:solidFill>
                <a:latin typeface="Arial" pitchFamily="34" charset="0"/>
                <a:cs typeface="Arial" pitchFamily="34" charset="0"/>
              </a:rPr>
              <a:t> </a:t>
            </a:r>
            <a:endParaRPr lang="en-US" sz="2800" dirty="0">
              <a:solidFill>
                <a:schemeClr val="tx1">
                  <a:lumMod val="90000"/>
                  <a:lumOff val="10000"/>
                </a:schemeClr>
              </a:solidFill>
              <a:latin typeface="Arial" pitchFamily="34" charset="0"/>
              <a:cs typeface="Arial" pitchFamily="34" charset="0"/>
            </a:endParaRPr>
          </a:p>
          <a:p>
            <a:pPr lvl="0"/>
            <a:r>
              <a:rPr lang="en-US" sz="2800" dirty="0">
                <a:solidFill>
                  <a:schemeClr val="tx1">
                    <a:lumMod val="90000"/>
                    <a:lumOff val="10000"/>
                  </a:schemeClr>
                </a:solidFill>
                <a:latin typeface="Arial" pitchFamily="34" charset="0"/>
                <a:cs typeface="Arial" pitchFamily="34" charset="0"/>
              </a:rPr>
              <a:t> Cho </a:t>
            </a:r>
            <a:r>
              <a:rPr lang="en-US" sz="2800" dirty="0" err="1">
                <a:solidFill>
                  <a:schemeClr val="tx1">
                    <a:lumMod val="90000"/>
                    <a:lumOff val="10000"/>
                  </a:schemeClr>
                </a:solidFill>
                <a:latin typeface="Arial" pitchFamily="34" charset="0"/>
                <a:cs typeface="Arial" pitchFamily="34" charset="0"/>
              </a:rPr>
              <a:t>tập</a:t>
            </a:r>
            <a:r>
              <a:rPr lang="en-US" sz="2800" dirty="0">
                <a:solidFill>
                  <a:schemeClr val="tx1">
                    <a:lumMod val="90000"/>
                    <a:lumOff val="10000"/>
                  </a:schemeClr>
                </a:solidFill>
                <a:latin typeface="Arial" pitchFamily="34" charset="0"/>
                <a:cs typeface="Arial" pitchFamily="34" charset="0"/>
              </a:rPr>
              <a:t> </a:t>
            </a:r>
            <a:r>
              <a:rPr lang="en-US" sz="2800" i="1" dirty="0">
                <a:solidFill>
                  <a:schemeClr val="tx1">
                    <a:lumMod val="90000"/>
                    <a:lumOff val="10000"/>
                  </a:schemeClr>
                </a:solidFill>
                <a:latin typeface="Arial" pitchFamily="34" charset="0"/>
                <a:cs typeface="Arial" pitchFamily="34" charset="0"/>
              </a:rPr>
              <a:t>(n + 1) </a:t>
            </a:r>
            <a:r>
              <a:rPr lang="en-US" sz="2800" dirty="0" err="1">
                <a:solidFill>
                  <a:schemeClr val="tx1">
                    <a:lumMod val="90000"/>
                    <a:lumOff val="10000"/>
                  </a:schemeClr>
                </a:solidFill>
                <a:latin typeface="Arial" pitchFamily="34" charset="0"/>
                <a:cs typeface="Arial" pitchFamily="34" charset="0"/>
              </a:rPr>
              <a:t>điểm</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dữ</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liệu</a:t>
            </a:r>
            <a:r>
              <a:rPr lang="en-US" sz="2800" dirty="0">
                <a:solidFill>
                  <a:schemeClr val="tx1">
                    <a:lumMod val="90000"/>
                    <a:lumOff val="10000"/>
                  </a:schemeClr>
                </a:solidFill>
                <a:latin typeface="Arial" pitchFamily="34" charset="0"/>
                <a:cs typeface="Arial" pitchFamily="34" charset="0"/>
              </a:rPr>
              <a:t> </a:t>
            </a:r>
            <a:r>
              <a:rPr lang="en-US" sz="2800" i="1" dirty="0">
                <a:solidFill>
                  <a:schemeClr val="tx1">
                    <a:lumMod val="90000"/>
                    <a:lumOff val="10000"/>
                  </a:schemeClr>
                </a:solidFill>
                <a:latin typeface="Arial" pitchFamily="34" charset="0"/>
                <a:cs typeface="Arial" pitchFamily="34" charset="0"/>
              </a:rPr>
              <a:t>D = { D0, D1, …, </a:t>
            </a:r>
            <a:r>
              <a:rPr lang="en-US" sz="2800" i="1" dirty="0" err="1">
                <a:solidFill>
                  <a:schemeClr val="tx1">
                    <a:lumMod val="90000"/>
                    <a:lumOff val="10000"/>
                  </a:schemeClr>
                </a:solidFill>
                <a:latin typeface="Arial" pitchFamily="34" charset="0"/>
                <a:cs typeface="Arial" pitchFamily="34" charset="0"/>
              </a:rPr>
              <a:t>Dn</a:t>
            </a:r>
            <a:r>
              <a:rPr lang="en-US" sz="2800" i="1" dirty="0">
                <a:solidFill>
                  <a:schemeClr val="tx1">
                    <a:lumMod val="90000"/>
                    <a:lumOff val="10000"/>
                  </a:schemeClr>
                </a:solidFill>
                <a:latin typeface="Arial" pitchFamily="34" charset="0"/>
                <a:cs typeface="Arial" pitchFamily="34" charset="0"/>
              </a:rPr>
              <a:t> }.</a:t>
            </a:r>
            <a:br>
              <a:rPr lang="en-US" sz="2800" i="1" dirty="0">
                <a:solidFill>
                  <a:schemeClr val="tx1">
                    <a:lumMod val="90000"/>
                    <a:lumOff val="10000"/>
                  </a:schemeClr>
                </a:solidFill>
                <a:latin typeface="Arial" pitchFamily="34" charset="0"/>
                <a:cs typeface="Arial" pitchFamily="34" charset="0"/>
              </a:rPr>
            </a:br>
            <a:r>
              <a:rPr lang="en-US" sz="2800" dirty="0" err="1">
                <a:solidFill>
                  <a:schemeClr val="tx1">
                    <a:lumMod val="90000"/>
                    <a:lumOff val="10000"/>
                  </a:schemeClr>
                </a:solidFill>
                <a:latin typeface="Arial" pitchFamily="34" charset="0"/>
                <a:cs typeface="Arial" pitchFamily="34" charset="0"/>
              </a:rPr>
              <a:t>Xây</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dựng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một</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đường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cong</a:t>
            </a:r>
            <a:r>
              <a:rPr lang="en-US" sz="2800" dirty="0">
                <a:solidFill>
                  <a:schemeClr val="tx1">
                    <a:lumMod val="90000"/>
                    <a:lumOff val="10000"/>
                  </a:schemeClr>
                </a:solidFill>
                <a:latin typeface="Arial" pitchFamily="34" charset="0"/>
                <a:cs typeface="Arial" pitchFamily="34" charset="0"/>
              </a:rPr>
              <a:t> B-spline </a:t>
            </a:r>
            <a:r>
              <a:rPr lang="en-US" sz="2800" i="1" dirty="0">
                <a:solidFill>
                  <a:schemeClr val="tx1">
                    <a:lumMod val="90000"/>
                    <a:lumOff val="10000"/>
                  </a:schemeClr>
                </a:solidFill>
                <a:latin typeface="Arial" pitchFamily="34" charset="0"/>
                <a:cs typeface="Arial" pitchFamily="34" charset="0"/>
              </a:rPr>
              <a:t>C(u) </a:t>
            </a:r>
            <a:r>
              <a:rPr lang="en-US" sz="2800" dirty="0" err="1">
                <a:solidFill>
                  <a:schemeClr val="tx1">
                    <a:lumMod val="90000"/>
                    <a:lumOff val="10000"/>
                  </a:schemeClr>
                </a:solidFill>
                <a:latin typeface="Arial" pitchFamily="34" charset="0"/>
                <a:cs typeface="Arial" pitchFamily="34" charset="0"/>
              </a:rPr>
              <a:t>bậc</a:t>
            </a:r>
            <a:r>
              <a:rPr lang="en-US" sz="2800" dirty="0">
                <a:solidFill>
                  <a:schemeClr val="tx1">
                    <a:lumMod val="90000"/>
                    <a:lumOff val="10000"/>
                  </a:schemeClr>
                </a:solidFill>
                <a:latin typeface="Arial" pitchFamily="34" charset="0"/>
                <a:cs typeface="Arial" pitchFamily="34" charset="0"/>
              </a:rPr>
              <a:t> </a:t>
            </a:r>
            <a:r>
              <a:rPr lang="en-US" sz="2800" i="1" dirty="0">
                <a:solidFill>
                  <a:schemeClr val="tx1">
                    <a:lumMod val="90000"/>
                    <a:lumOff val="10000"/>
                  </a:schemeClr>
                </a:solidFill>
                <a:latin typeface="Arial" pitchFamily="34" charset="0"/>
                <a:cs typeface="Arial" pitchFamily="34" charset="0"/>
              </a:rPr>
              <a:t>p </a:t>
            </a:r>
            <a:r>
              <a:rPr lang="en-US" sz="2800" dirty="0" err="1">
                <a:solidFill>
                  <a:schemeClr val="tx1">
                    <a:lumMod val="90000"/>
                    <a:lumOff val="10000"/>
                  </a:schemeClr>
                </a:solidFill>
                <a:latin typeface="Arial" pitchFamily="34" charset="0"/>
                <a:cs typeface="Arial" pitchFamily="34" charset="0"/>
              </a:rPr>
              <a:t>có</a:t>
            </a:r>
            <a:r>
              <a:rPr lang="en-US" sz="2800" dirty="0">
                <a:solidFill>
                  <a:schemeClr val="tx1">
                    <a:lumMod val="90000"/>
                    <a:lumOff val="10000"/>
                  </a:schemeClr>
                </a:solidFill>
                <a:latin typeface="Arial" pitchFamily="34" charset="0"/>
                <a:cs typeface="Arial" pitchFamily="34" charset="0"/>
              </a:rPr>
              <a:t> </a:t>
            </a:r>
            <a:r>
              <a:rPr lang="en-US" sz="2800" i="1" dirty="0">
                <a:solidFill>
                  <a:schemeClr val="tx1">
                    <a:lumMod val="90000"/>
                    <a:lumOff val="10000"/>
                  </a:schemeClr>
                </a:solidFill>
                <a:latin typeface="Arial" pitchFamily="34" charset="0"/>
                <a:cs typeface="Arial" pitchFamily="34" charset="0"/>
              </a:rPr>
              <a:t>(h + 1) </a:t>
            </a:r>
            <a:r>
              <a:rPr lang="en-US" sz="2800" dirty="0" err="1">
                <a:solidFill>
                  <a:schemeClr val="tx1">
                    <a:lumMod val="90000"/>
                    <a:lumOff val="10000"/>
                  </a:schemeClr>
                </a:solidFill>
                <a:latin typeface="Arial" pitchFamily="34" charset="0"/>
                <a:cs typeface="Arial" pitchFamily="34" charset="0"/>
              </a:rPr>
              <a:t>đỉnh</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điều</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khiển</a:t>
            </a:r>
            <a:r>
              <a:rPr lang="en-US" sz="2800" dirty="0">
                <a:solidFill>
                  <a:schemeClr val="tx1">
                    <a:lumMod val="90000"/>
                    <a:lumOff val="10000"/>
                  </a:schemeClr>
                </a:solidFill>
                <a:latin typeface="Arial" pitchFamily="34" charset="0"/>
                <a:cs typeface="Arial" pitchFamily="34" charset="0"/>
              </a:rPr>
              <a:t> {</a:t>
            </a:r>
            <a:r>
              <a:rPr lang="en-US" sz="2800" i="1" dirty="0">
                <a:solidFill>
                  <a:schemeClr val="tx1">
                    <a:lumMod val="90000"/>
                    <a:lumOff val="10000"/>
                  </a:schemeClr>
                </a:solidFill>
                <a:latin typeface="Arial" pitchFamily="34" charset="0"/>
                <a:cs typeface="Arial" pitchFamily="34" charset="0"/>
              </a:rPr>
              <a:t>Pi</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thoả</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mãn</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các</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điều</a:t>
            </a:r>
            <a:r>
              <a:rPr lang="en-US" sz="2800" dirty="0">
                <a:solidFill>
                  <a:schemeClr val="tx1">
                    <a:lumMod val="90000"/>
                    <a:lumOff val="10000"/>
                  </a:schemeClr>
                </a:solidFill>
                <a:latin typeface="Arial" pitchFamily="34" charset="0"/>
                <a:cs typeface="Arial" pitchFamily="34" charset="0"/>
              </a:rPr>
              <a:t/>
            </a:r>
            <a:br>
              <a:rPr lang="en-US" sz="2800" dirty="0">
                <a:solidFill>
                  <a:schemeClr val="tx1">
                    <a:lumMod val="90000"/>
                    <a:lumOff val="10000"/>
                  </a:schemeClr>
                </a:solidFill>
                <a:latin typeface="Arial" pitchFamily="34" charset="0"/>
                <a:cs typeface="Arial" pitchFamily="34" charset="0"/>
              </a:rPr>
            </a:br>
            <a:r>
              <a:rPr lang="en-US" sz="2800" dirty="0" err="1">
                <a:solidFill>
                  <a:schemeClr val="tx1">
                    <a:lumMod val="90000"/>
                    <a:lumOff val="10000"/>
                  </a:schemeClr>
                </a:solidFill>
                <a:latin typeface="Arial" pitchFamily="34" charset="0"/>
                <a:cs typeface="Arial" pitchFamily="34" charset="0"/>
              </a:rPr>
              <a:t>kiện</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sau</a:t>
            </a:r>
            <a:r>
              <a:rPr lang="en-US" sz="2800" dirty="0">
                <a:solidFill>
                  <a:schemeClr val="tx1">
                    <a:lumMod val="90000"/>
                    <a:lumOff val="10000"/>
                  </a:schemeClr>
                </a:solidFill>
                <a:latin typeface="Arial" pitchFamily="34" charset="0"/>
                <a:cs typeface="Arial" pitchFamily="34" charset="0"/>
              </a:rPr>
              <a:t>:</a:t>
            </a:r>
            <a:br>
              <a:rPr lang="en-US" sz="2800" dirty="0">
                <a:solidFill>
                  <a:schemeClr val="tx1">
                    <a:lumMod val="90000"/>
                    <a:lumOff val="10000"/>
                  </a:schemeClr>
                </a:solidFill>
                <a:latin typeface="Arial" pitchFamily="34" charset="0"/>
                <a:cs typeface="Arial" pitchFamily="34" charset="0"/>
              </a:rPr>
            </a:br>
            <a:r>
              <a:rPr lang="en-US" sz="2800" dirty="0">
                <a:solidFill>
                  <a:schemeClr val="tx1">
                    <a:lumMod val="90000"/>
                    <a:lumOff val="10000"/>
                  </a:schemeClr>
                </a:solidFill>
                <a:latin typeface="Arial" pitchFamily="34" charset="0"/>
                <a:cs typeface="Arial" pitchFamily="34" charset="0"/>
                <a:sym typeface="Wingdings"/>
              </a:rPr>
              <a:t></a:t>
            </a:r>
            <a:r>
              <a:rPr lang="en-US" sz="2800" dirty="0">
                <a:solidFill>
                  <a:schemeClr val="tx1">
                    <a:lumMod val="90000"/>
                    <a:lumOff val="10000"/>
                  </a:schemeClr>
                </a:solidFill>
                <a:latin typeface="Arial" pitchFamily="34" charset="0"/>
                <a:cs typeface="Arial" pitchFamily="34" charset="0"/>
              </a:rPr>
              <a:t> </a:t>
            </a:r>
            <a:r>
              <a:rPr lang="en-US" sz="2800" i="1" dirty="0">
                <a:solidFill>
                  <a:schemeClr val="tx1">
                    <a:lumMod val="90000"/>
                    <a:lumOff val="10000"/>
                  </a:schemeClr>
                </a:solidFill>
                <a:latin typeface="Arial" pitchFamily="34" charset="0"/>
                <a:cs typeface="Arial" pitchFamily="34" charset="0"/>
              </a:rPr>
              <a:t>n &gt; h ≥ p ≥ 1</a:t>
            </a:r>
            <a:br>
              <a:rPr lang="en-US" sz="2800" i="1" dirty="0">
                <a:solidFill>
                  <a:schemeClr val="tx1">
                    <a:lumMod val="90000"/>
                    <a:lumOff val="10000"/>
                  </a:schemeClr>
                </a:solidFill>
                <a:latin typeface="Arial" pitchFamily="34" charset="0"/>
                <a:cs typeface="Arial" pitchFamily="34" charset="0"/>
              </a:rPr>
            </a:br>
            <a:r>
              <a:rPr lang="en-US" sz="2800" dirty="0">
                <a:solidFill>
                  <a:schemeClr val="tx1">
                    <a:lumMod val="90000"/>
                    <a:lumOff val="10000"/>
                  </a:schemeClr>
                </a:solidFill>
                <a:latin typeface="Arial" pitchFamily="34" charset="0"/>
                <a:cs typeface="Arial" pitchFamily="34" charset="0"/>
                <a:sym typeface="Wingdings"/>
              </a:rPr>
              <a:t></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Đường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cong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đi</a:t>
            </a:r>
            <a:r>
              <a:rPr lang="en-US" sz="2800" dirty="0">
                <a:solidFill>
                  <a:schemeClr val="tx1">
                    <a:lumMod val="90000"/>
                    <a:lumOff val="10000"/>
                  </a:schemeClr>
                </a:solidFill>
                <a:latin typeface="Arial" pitchFamily="34" charset="0"/>
                <a:cs typeface="Arial" pitchFamily="34" charset="0"/>
              </a:rPr>
              <a:t> qua </a:t>
            </a:r>
            <a:r>
              <a:rPr lang="en-US" sz="2800" dirty="0" err="1">
                <a:solidFill>
                  <a:schemeClr val="tx1">
                    <a:lumMod val="90000"/>
                    <a:lumOff val="10000"/>
                  </a:schemeClr>
                </a:solidFill>
                <a:latin typeface="Arial" pitchFamily="34" charset="0"/>
                <a:cs typeface="Arial" pitchFamily="34" charset="0"/>
              </a:rPr>
              <a:t>điểm</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dữ</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liệu</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đầu</a:t>
            </a:r>
            <a:r>
              <a:rPr lang="en-US" sz="2800" dirty="0">
                <a:solidFill>
                  <a:schemeClr val="tx1">
                    <a:lumMod val="90000"/>
                    <a:lumOff val="10000"/>
                  </a:schemeClr>
                </a:solidFill>
                <a:latin typeface="Arial" pitchFamily="34" charset="0"/>
                <a:cs typeface="Arial" pitchFamily="34" charset="0"/>
              </a:rPr>
              <a:t> D0 </a:t>
            </a:r>
            <a:r>
              <a:rPr lang="en-US" sz="2800" dirty="0" err="1">
                <a:solidFill>
                  <a:schemeClr val="tx1">
                    <a:lumMod val="90000"/>
                    <a:lumOff val="10000"/>
                  </a:schemeClr>
                </a:solidFill>
                <a:latin typeface="Arial" pitchFamily="34" charset="0"/>
                <a:cs typeface="Arial" pitchFamily="34" charset="0"/>
              </a:rPr>
              <a:t>và</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điểm</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cuối</a:t>
            </a:r>
            <a:r>
              <a:rPr lang="en-US" sz="2800" dirty="0">
                <a:solidFill>
                  <a:schemeClr val="tx1">
                    <a:lumMod val="90000"/>
                    <a:lumOff val="10000"/>
                  </a:schemeClr>
                </a:solidFill>
                <a:latin typeface="Arial" pitchFamily="34" charset="0"/>
                <a:cs typeface="Arial" pitchFamily="34" charset="0"/>
              </a:rPr>
              <a:t> </a:t>
            </a:r>
            <a:r>
              <a:rPr lang="en-US" sz="2800" i="1" dirty="0" err="1">
                <a:solidFill>
                  <a:schemeClr val="tx1">
                    <a:lumMod val="90000"/>
                    <a:lumOff val="10000"/>
                  </a:schemeClr>
                </a:solidFill>
                <a:latin typeface="Arial" pitchFamily="34" charset="0"/>
                <a:cs typeface="Arial" pitchFamily="34" charset="0"/>
              </a:rPr>
              <a:t>Dn</a:t>
            </a:r>
            <a:r>
              <a:rPr lang="en-US" sz="2800" dirty="0">
                <a:solidFill>
                  <a:schemeClr val="tx1">
                    <a:lumMod val="90000"/>
                    <a:lumOff val="10000"/>
                  </a:schemeClr>
                </a:solidFill>
                <a:latin typeface="Arial" pitchFamily="34" charset="0"/>
                <a:cs typeface="Arial" pitchFamily="34" charset="0"/>
              </a:rPr>
              <a:t>;</a:t>
            </a:r>
            <a:br>
              <a:rPr lang="en-US" sz="2800" dirty="0">
                <a:solidFill>
                  <a:schemeClr val="tx1">
                    <a:lumMod val="90000"/>
                    <a:lumOff val="10000"/>
                  </a:schemeClr>
                </a:solidFill>
                <a:latin typeface="Arial" pitchFamily="34" charset="0"/>
                <a:cs typeface="Arial" pitchFamily="34" charset="0"/>
              </a:rPr>
            </a:br>
            <a:r>
              <a:rPr lang="en-US" sz="2800" dirty="0">
                <a:solidFill>
                  <a:schemeClr val="tx1">
                    <a:lumMod val="90000"/>
                    <a:lumOff val="10000"/>
                  </a:schemeClr>
                </a:solidFill>
                <a:latin typeface="Arial" pitchFamily="34" charset="0"/>
                <a:cs typeface="Arial" pitchFamily="34" charset="0"/>
                <a:sym typeface="Wingdings"/>
              </a:rPr>
              <a:t></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Xấp</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xỉ</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đường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cong</a:t>
            </a:r>
            <a:r>
              <a:rPr lang="en-US" sz="2800" dirty="0">
                <a:solidFill>
                  <a:schemeClr val="tx1">
                    <a:lumMod val="90000"/>
                    <a:lumOff val="10000"/>
                  </a:schemeClr>
                </a:solidFill>
                <a:latin typeface="Arial" pitchFamily="34" charset="0"/>
                <a:cs typeface="Arial" pitchFamily="34" charset="0"/>
              </a:rPr>
              <a:t> B-spline C(u) </a:t>
            </a:r>
            <a:r>
              <a:rPr lang="en-US" sz="2800" dirty="0" err="1">
                <a:solidFill>
                  <a:schemeClr val="tx1">
                    <a:lumMod val="90000"/>
                    <a:lumOff val="10000"/>
                  </a:schemeClr>
                </a:solidFill>
                <a:latin typeface="Arial" pitchFamily="34" charset="0"/>
                <a:cs typeface="Arial" pitchFamily="34" charset="0"/>
              </a:rPr>
              <a:t>theo</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phương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pháp</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bình</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phương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tối</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thiểu</a:t>
            </a:r>
            <a:r>
              <a:rPr lang="en-US" sz="2800" dirty="0">
                <a:solidFill>
                  <a:schemeClr val="tx1">
                    <a:lumMod val="90000"/>
                    <a:lumOff val="10000"/>
                  </a:schemeClr>
                </a:solidFill>
                <a:latin typeface="Arial" pitchFamily="34" charset="0"/>
                <a:cs typeface="Arial" pitchFamily="34" charset="0"/>
              </a:rPr>
              <a:t> </a:t>
            </a:r>
          </a:p>
          <a:p>
            <a:pPr lvl="0"/>
            <a:r>
              <a:rPr lang="vi-VN" sz="2600" dirty="0">
                <a:solidFill>
                  <a:schemeClr val="tx1">
                    <a:lumMod val="90000"/>
                    <a:lumOff val="10000"/>
                  </a:schemeClr>
                </a:solidFill>
                <a:latin typeface="Arial" pitchFamily="34" charset="0"/>
                <a:cs typeface="Arial" pitchFamily="34" charset="0"/>
              </a:rPr>
              <a:t>Đầu ra là tọa độ </a:t>
            </a:r>
            <a:r>
              <a:rPr lang="vi-VN" sz="2800" dirty="0">
                <a:solidFill>
                  <a:schemeClr val="tx1">
                    <a:lumMod val="90000"/>
                    <a:lumOff val="10000"/>
                  </a:schemeClr>
                </a:solidFill>
                <a:latin typeface="Arial" pitchFamily="34" charset="0"/>
                <a:cs typeface="Arial" pitchFamily="34" charset="0"/>
              </a:rPr>
              <a:t>các </a:t>
            </a:r>
            <a:r>
              <a:rPr lang="en-US" sz="2800" dirty="0" err="1">
                <a:solidFill>
                  <a:schemeClr val="tx1">
                    <a:lumMod val="90000"/>
                    <a:lumOff val="10000"/>
                  </a:schemeClr>
                </a:solidFill>
                <a:latin typeface="Arial" pitchFamily="34" charset="0"/>
                <a:cs typeface="Arial" pitchFamily="34" charset="0"/>
              </a:rPr>
              <a:t>đỉnh</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của</a:t>
            </a:r>
            <a:r>
              <a:rPr lang="en-US" sz="2800" dirty="0">
                <a:solidFill>
                  <a:schemeClr val="tx1">
                    <a:lumMod val="90000"/>
                    <a:lumOff val="10000"/>
                  </a:schemeClr>
                </a:solidFill>
                <a:latin typeface="Arial" pitchFamily="34" charset="0"/>
                <a:cs typeface="Arial" pitchFamily="34" charset="0"/>
              </a:rPr>
              <a:t> </a:t>
            </a:r>
            <a:r>
              <a:rPr lang="vi-VN" sz="2800" dirty="0">
                <a:solidFill>
                  <a:schemeClr val="tx1">
                    <a:lumMod val="90000"/>
                    <a:lumOff val="10000"/>
                  </a:schemeClr>
                </a:solidFill>
                <a:latin typeface="Arial" pitchFamily="34" charset="0"/>
                <a:cs typeface="Arial" pitchFamily="34" charset="0"/>
              </a:rPr>
              <a:t>đường cong B</a:t>
            </a:r>
            <a:r>
              <a:rPr lang="en-US" sz="2800" dirty="0">
                <a:solidFill>
                  <a:schemeClr val="tx1">
                    <a:lumMod val="90000"/>
                    <a:lumOff val="10000"/>
                  </a:schemeClr>
                </a:solidFill>
                <a:latin typeface="Arial" pitchFamily="34" charset="0"/>
                <a:cs typeface="Arial" pitchFamily="34" charset="0"/>
              </a:rPr>
              <a:t>-spline do </a:t>
            </a:r>
            <a:r>
              <a:rPr lang="en-US" sz="2800" dirty="0" err="1">
                <a:solidFill>
                  <a:schemeClr val="tx1">
                    <a:lumMod val="90000"/>
                    <a:lumOff val="10000"/>
                  </a:schemeClr>
                </a:solidFill>
                <a:latin typeface="Arial" pitchFamily="34" charset="0"/>
                <a:cs typeface="Arial" pitchFamily="34" charset="0"/>
              </a:rPr>
              <a:t>chương</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trình</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tính</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toán</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xuất</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ra</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màn</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hình</a:t>
            </a:r>
            <a:r>
              <a:rPr lang="en-US" sz="2800" dirty="0">
                <a:solidFill>
                  <a:schemeClr val="tx1">
                    <a:lumMod val="90000"/>
                    <a:lumOff val="10000"/>
                  </a:schemeClr>
                </a:solidFill>
                <a:latin typeface="Arial" pitchFamily="34" charset="0"/>
                <a:cs typeface="Arial" pitchFamily="34" charset="0"/>
              </a:rPr>
              <a:t> console </a:t>
            </a:r>
            <a:r>
              <a:rPr lang="en-US" sz="2800" dirty="0" err="1">
                <a:solidFill>
                  <a:schemeClr val="tx1">
                    <a:lumMod val="90000"/>
                    <a:lumOff val="10000"/>
                  </a:schemeClr>
                </a:solidFill>
                <a:latin typeface="Arial" pitchFamily="34" charset="0"/>
                <a:cs typeface="Arial" pitchFamily="34" charset="0"/>
              </a:rPr>
              <a:t>và</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được</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lưu</a:t>
            </a:r>
            <a:r>
              <a:rPr lang="en-US" sz="2800" dirty="0">
                <a:solidFill>
                  <a:schemeClr val="tx1">
                    <a:lumMod val="90000"/>
                    <a:lumOff val="10000"/>
                  </a:schemeClr>
                </a:solidFill>
                <a:latin typeface="Arial" pitchFamily="34" charset="0"/>
                <a:cs typeface="Arial" pitchFamily="34" charset="0"/>
              </a:rPr>
              <a:t> </a:t>
            </a:r>
            <a:r>
              <a:rPr lang="en-US" sz="2800" dirty="0" err="1">
                <a:solidFill>
                  <a:schemeClr val="tx1">
                    <a:lumMod val="90000"/>
                    <a:lumOff val="10000"/>
                  </a:schemeClr>
                </a:solidFill>
                <a:latin typeface="Arial" pitchFamily="34" charset="0"/>
                <a:cs typeface="Arial" pitchFamily="34" charset="0"/>
              </a:rPr>
              <a:t>vào</a:t>
            </a:r>
            <a:r>
              <a:rPr lang="en-US" sz="2800" dirty="0">
                <a:solidFill>
                  <a:schemeClr val="tx1">
                    <a:lumMod val="90000"/>
                    <a:lumOff val="10000"/>
                  </a:schemeClr>
                </a:solidFill>
                <a:latin typeface="Arial" pitchFamily="34" charset="0"/>
                <a:cs typeface="Arial" pitchFamily="34" charset="0"/>
              </a:rPr>
              <a:t> file output.txt</a:t>
            </a:r>
          </a:p>
          <a:p>
            <a:endParaRPr lang="en-US" dirty="0"/>
          </a:p>
        </p:txBody>
      </p:sp>
    </p:spTree>
    <p:extLst>
      <p:ext uri="{BB962C8B-B14F-4D97-AF65-F5344CB8AC3E}">
        <p14:creationId xmlns:p14="http://schemas.microsoft.com/office/powerpoint/2010/main" val="278481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a:latin typeface="Arial" pitchFamily="34" charset="0"/>
                <a:cs typeface="Arial" pitchFamily="34" charset="0"/>
              </a:rPr>
              <a:t>Tổng</a:t>
            </a:r>
            <a:r>
              <a:rPr lang="en-US" sz="4800" b="1" dirty="0">
                <a:latin typeface="Arial" pitchFamily="34" charset="0"/>
                <a:cs typeface="Arial" pitchFamily="34" charset="0"/>
              </a:rPr>
              <a:t> </a:t>
            </a:r>
            <a:r>
              <a:rPr lang="en-US" sz="4800" b="1" dirty="0" err="1">
                <a:latin typeface="Arial" pitchFamily="34" charset="0"/>
                <a:cs typeface="Arial" pitchFamily="34" charset="0"/>
              </a:rPr>
              <a:t>quan</a:t>
            </a:r>
            <a:r>
              <a:rPr lang="en-US" sz="4800" b="1" dirty="0">
                <a:latin typeface="Arial" pitchFamily="34" charset="0"/>
                <a:cs typeface="Arial" pitchFamily="34" charset="0"/>
              </a:rPr>
              <a:t> </a:t>
            </a:r>
            <a:r>
              <a:rPr lang="en-US" sz="4800" b="1" dirty="0" err="1">
                <a:latin typeface="Arial" pitchFamily="34" charset="0"/>
                <a:cs typeface="Arial" pitchFamily="34" charset="0"/>
              </a:rPr>
              <a:t>về</a:t>
            </a:r>
            <a:r>
              <a:rPr lang="en-US" sz="4800" b="1" dirty="0">
                <a:latin typeface="Arial" pitchFamily="34" charset="0"/>
                <a:cs typeface="Arial" pitchFamily="34" charset="0"/>
              </a:rPr>
              <a:t> </a:t>
            </a:r>
            <a:r>
              <a:rPr lang="en-US" sz="4800" b="1" dirty="0" err="1">
                <a:latin typeface="Arial" pitchFamily="34" charset="0"/>
                <a:cs typeface="Arial" pitchFamily="34" charset="0"/>
              </a:rPr>
              <a:t>đề</a:t>
            </a:r>
            <a:r>
              <a:rPr lang="en-US" sz="4800" b="1" dirty="0">
                <a:latin typeface="Arial" pitchFamily="34" charset="0"/>
                <a:cs typeface="Arial" pitchFamily="34" charset="0"/>
              </a:rPr>
              <a:t> </a:t>
            </a:r>
            <a:r>
              <a:rPr lang="en-US" sz="4800" b="1" dirty="0" err="1">
                <a:latin typeface="Arial" pitchFamily="34" charset="0"/>
                <a:cs typeface="Arial" pitchFamily="34" charset="0"/>
              </a:rPr>
              <a:t>tài</a:t>
            </a:r>
            <a:r>
              <a:rPr lang="en-US" sz="4800" b="1" dirty="0">
                <a:latin typeface="Arial" pitchFamily="34" charset="0"/>
                <a:cs typeface="Arial" pitchFamily="34" charset="0"/>
              </a:rPr>
              <a:t> </a:t>
            </a: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457200" y="1600200"/>
            <a:ext cx="7787208" cy="4873752"/>
          </a:xfrm>
        </p:spPr>
        <p:txBody>
          <a:bodyPr>
            <a:normAutofit fontScale="92500" lnSpcReduction="10000"/>
          </a:bodyPr>
          <a:lstStyle/>
          <a:p>
            <a:pPr algn="just">
              <a:lnSpc>
                <a:spcPct val="150000"/>
              </a:lnSpc>
            </a:pPr>
            <a:r>
              <a:rPr lang="vi-VN" sz="2400" dirty="0"/>
              <a:t>Ngày nay cùng với sự phát tiển của công nghệ thì tương tác giữa con người và máy tính ngày càng dễ dàng hơn, đặc biệt là các thuật toán. </a:t>
            </a:r>
            <a:r>
              <a:rPr lang="vi-VN" dirty="0"/>
              <a:t>Điều này</a:t>
            </a:r>
            <a:r>
              <a:rPr lang="vi-VN" sz="2400" dirty="0"/>
              <a:t> giúp con người tính toán một khối lượng công việc khổng lồ tối ưu hóa thời gian cũng như giảm bớt sự sai sót không đáng có.</a:t>
            </a:r>
          </a:p>
          <a:p>
            <a:pPr algn="just">
              <a:lnSpc>
                <a:spcPct val="150000"/>
              </a:lnSpc>
            </a:pPr>
            <a:r>
              <a:rPr lang="en-US" sz="2400" dirty="0" err="1">
                <a:cs typeface="Arial" pitchFamily="34" charset="0"/>
              </a:rPr>
              <a:t>Đề</a:t>
            </a:r>
            <a:r>
              <a:rPr lang="en-US" sz="2400" dirty="0">
                <a:cs typeface="Arial" pitchFamily="34" charset="0"/>
              </a:rPr>
              <a:t> </a:t>
            </a:r>
            <a:r>
              <a:rPr lang="en-US" sz="2400" dirty="0" err="1">
                <a:cs typeface="Arial" pitchFamily="34" charset="0"/>
              </a:rPr>
              <a:t>tài</a:t>
            </a:r>
            <a:r>
              <a:rPr lang="en-US" sz="2400" dirty="0">
                <a:cs typeface="Arial" pitchFamily="34" charset="0"/>
              </a:rPr>
              <a:t> </a:t>
            </a:r>
            <a:r>
              <a:rPr lang="en-US" sz="2400" dirty="0" err="1">
                <a:cs typeface="Arial" pitchFamily="34" charset="0"/>
              </a:rPr>
              <a:t>của</a:t>
            </a:r>
            <a:r>
              <a:rPr lang="en-US" sz="2400" dirty="0">
                <a:cs typeface="Arial" pitchFamily="34" charset="0"/>
              </a:rPr>
              <a:t> </a:t>
            </a:r>
            <a:r>
              <a:rPr lang="en-US" sz="2400" dirty="0" err="1">
                <a:cs typeface="Arial" pitchFamily="34" charset="0"/>
              </a:rPr>
              <a:t>nhóm</a:t>
            </a:r>
            <a:r>
              <a:rPr lang="en-US" sz="2400" dirty="0">
                <a:cs typeface="Arial" pitchFamily="34" charset="0"/>
              </a:rPr>
              <a:t> </a:t>
            </a:r>
            <a:r>
              <a:rPr lang="en-US" sz="2400" dirty="0" err="1">
                <a:cs typeface="Arial" pitchFamily="34" charset="0"/>
              </a:rPr>
              <a:t>hướng</a:t>
            </a:r>
            <a:r>
              <a:rPr lang="en-US" sz="2400" dirty="0">
                <a:cs typeface="Arial" pitchFamily="34" charset="0"/>
              </a:rPr>
              <a:t> </a:t>
            </a:r>
            <a:r>
              <a:rPr lang="en-US" sz="2400" dirty="0" err="1">
                <a:cs typeface="Arial" pitchFamily="34" charset="0"/>
              </a:rPr>
              <a:t>đến</a:t>
            </a:r>
            <a:r>
              <a:rPr lang="en-US" sz="2400" dirty="0">
                <a:cs typeface="Arial" pitchFamily="34" charset="0"/>
              </a:rPr>
              <a:t> </a:t>
            </a:r>
            <a:r>
              <a:rPr lang="en-US" sz="2400" dirty="0" err="1">
                <a:cs typeface="Arial" pitchFamily="34" charset="0"/>
              </a:rPr>
              <a:t>việc</a:t>
            </a:r>
            <a:r>
              <a:rPr lang="en-US" sz="2400" dirty="0">
                <a:cs typeface="Arial" pitchFamily="34" charset="0"/>
              </a:rPr>
              <a:t> </a:t>
            </a:r>
            <a:r>
              <a:rPr lang="en-US" sz="2400" dirty="0" err="1">
                <a:cs typeface="Arial" pitchFamily="34" charset="0"/>
              </a:rPr>
              <a:t>tái</a:t>
            </a:r>
            <a:r>
              <a:rPr lang="en-US" sz="2400" dirty="0">
                <a:cs typeface="Arial" pitchFamily="34" charset="0"/>
              </a:rPr>
              <a:t> </a:t>
            </a:r>
            <a:r>
              <a:rPr lang="en-US" sz="2400" dirty="0" err="1">
                <a:cs typeface="Arial" pitchFamily="34" charset="0"/>
              </a:rPr>
              <a:t>tạo</a:t>
            </a:r>
            <a:r>
              <a:rPr lang="en-US" sz="2400" dirty="0">
                <a:cs typeface="Arial" pitchFamily="34" charset="0"/>
              </a:rPr>
              <a:t> </a:t>
            </a:r>
            <a:r>
              <a:rPr lang="en-US" sz="2400" dirty="0" err="1">
                <a:cs typeface="Arial" pitchFamily="34" charset="0"/>
              </a:rPr>
              <a:t>đường</a:t>
            </a:r>
            <a:r>
              <a:rPr lang="en-US" sz="2400" dirty="0">
                <a:cs typeface="Arial" pitchFamily="34" charset="0"/>
              </a:rPr>
              <a:t> </a:t>
            </a:r>
            <a:r>
              <a:rPr lang="en-US" sz="2400" dirty="0" err="1">
                <a:cs typeface="Arial" pitchFamily="34" charset="0"/>
              </a:rPr>
              <a:t>cong</a:t>
            </a:r>
            <a:r>
              <a:rPr lang="en-US" sz="2400" dirty="0">
                <a:cs typeface="Arial" pitchFamily="34" charset="0"/>
              </a:rPr>
              <a:t> </a:t>
            </a:r>
            <a:br>
              <a:rPr lang="en-US" sz="2400" dirty="0">
                <a:cs typeface="Arial" pitchFamily="34" charset="0"/>
              </a:rPr>
            </a:br>
            <a:r>
              <a:rPr lang="en-US" sz="2400" dirty="0">
                <a:cs typeface="Arial" pitchFamily="34" charset="0"/>
              </a:rPr>
              <a:t>B-spline </a:t>
            </a:r>
            <a:r>
              <a:rPr lang="en-US" sz="2400" dirty="0" err="1">
                <a:cs typeface="Arial" pitchFamily="34" charset="0"/>
              </a:rPr>
              <a:t>không</a:t>
            </a:r>
            <a:r>
              <a:rPr lang="en-US" sz="2400" dirty="0">
                <a:cs typeface="Arial" pitchFamily="34" charset="0"/>
              </a:rPr>
              <a:t> </a:t>
            </a:r>
            <a:r>
              <a:rPr lang="en-US" sz="2400" dirty="0" err="1">
                <a:cs typeface="Arial" pitchFamily="34" charset="0"/>
              </a:rPr>
              <a:t>đồng</a:t>
            </a:r>
            <a:r>
              <a:rPr lang="en-US" sz="2400" dirty="0">
                <a:cs typeface="Arial" pitchFamily="34" charset="0"/>
              </a:rPr>
              <a:t> </a:t>
            </a:r>
            <a:r>
              <a:rPr lang="en-US" sz="2400" dirty="0" err="1">
                <a:cs typeface="Arial" pitchFamily="34" charset="0"/>
              </a:rPr>
              <a:t>nhất</a:t>
            </a:r>
            <a:r>
              <a:rPr lang="en-US" sz="2400" dirty="0">
                <a:cs typeface="Arial" pitchFamily="34" charset="0"/>
              </a:rPr>
              <a:t> </a:t>
            </a:r>
            <a:r>
              <a:rPr lang="en-US" sz="2400" dirty="0" err="1">
                <a:cs typeface="Arial" pitchFamily="34" charset="0"/>
              </a:rPr>
              <a:t>bằng</a:t>
            </a:r>
            <a:r>
              <a:rPr lang="en-US" sz="2400" dirty="0">
                <a:cs typeface="Arial" pitchFamily="34" charset="0"/>
              </a:rPr>
              <a:t> </a:t>
            </a:r>
            <a:r>
              <a:rPr lang="en-US" sz="2400" dirty="0" err="1">
                <a:cs typeface="Arial" pitchFamily="34" charset="0"/>
              </a:rPr>
              <a:t>phương</a:t>
            </a:r>
            <a:r>
              <a:rPr lang="en-US" sz="2400" dirty="0">
                <a:cs typeface="Arial" pitchFamily="34" charset="0"/>
              </a:rPr>
              <a:t> </a:t>
            </a:r>
            <a:r>
              <a:rPr lang="en-US" sz="2400" dirty="0" err="1">
                <a:cs typeface="Arial" pitchFamily="34" charset="0"/>
              </a:rPr>
              <a:t>pháp</a:t>
            </a:r>
            <a:r>
              <a:rPr lang="en-US" sz="2400" dirty="0">
                <a:cs typeface="Arial" pitchFamily="34" charset="0"/>
              </a:rPr>
              <a:t> </a:t>
            </a:r>
            <a:r>
              <a:rPr lang="en-US" sz="2400" dirty="0" err="1">
                <a:cs typeface="Arial" pitchFamily="34" charset="0"/>
              </a:rPr>
              <a:t>bình</a:t>
            </a:r>
            <a:r>
              <a:rPr lang="en-US" sz="2400" dirty="0">
                <a:cs typeface="Arial" pitchFamily="34" charset="0"/>
              </a:rPr>
              <a:t> </a:t>
            </a:r>
            <a:r>
              <a:rPr lang="en-US" sz="2400" dirty="0" err="1">
                <a:cs typeface="Arial" pitchFamily="34" charset="0"/>
              </a:rPr>
              <a:t>phương</a:t>
            </a:r>
            <a:r>
              <a:rPr lang="en-US" sz="2400" dirty="0">
                <a:cs typeface="Arial" pitchFamily="34" charset="0"/>
              </a:rPr>
              <a:t> </a:t>
            </a:r>
            <a:r>
              <a:rPr lang="en-US" sz="2400" dirty="0" err="1">
                <a:cs typeface="Arial" pitchFamily="34" charset="0"/>
              </a:rPr>
              <a:t>tối</a:t>
            </a:r>
            <a:r>
              <a:rPr lang="en-US" sz="2400" dirty="0">
                <a:cs typeface="Arial" pitchFamily="34" charset="0"/>
              </a:rPr>
              <a:t> </a:t>
            </a:r>
            <a:r>
              <a:rPr lang="en-US" sz="2400" dirty="0" err="1">
                <a:cs typeface="Arial" pitchFamily="34" charset="0"/>
              </a:rPr>
              <a:t>thiểu</a:t>
            </a:r>
            <a:r>
              <a:rPr lang="en-US" sz="2400" dirty="0">
                <a:cs typeface="Arial" pitchFamily="34" charset="0"/>
              </a:rPr>
              <a:t> </a:t>
            </a:r>
            <a:r>
              <a:rPr lang="en-US" sz="2400" dirty="0"/>
              <a:t>.</a:t>
            </a:r>
            <a:r>
              <a:rPr lang="vi-VN" sz="2400" dirty="0"/>
              <a:t> </a:t>
            </a:r>
            <a:r>
              <a:rPr lang="en-US" sz="2400" dirty="0" err="1"/>
              <a:t>Từ</a:t>
            </a:r>
            <a:r>
              <a:rPr lang="en-US" sz="2400" dirty="0"/>
              <a:t> </a:t>
            </a:r>
            <a:r>
              <a:rPr lang="en-US" sz="2400" dirty="0" err="1"/>
              <a:t>đó</a:t>
            </a:r>
            <a:r>
              <a:rPr lang="en-US" sz="2400" dirty="0"/>
              <a:t> r</a:t>
            </a:r>
            <a:r>
              <a:rPr lang="vi-VN" sz="2400" dirty="0"/>
              <a:t>út ra đánh giá xem mức độ </a:t>
            </a:r>
            <a:r>
              <a:rPr lang="en-US" sz="2400" dirty="0" err="1"/>
              <a:t>chính</a:t>
            </a:r>
            <a:r>
              <a:rPr lang="en-US" sz="2400" dirty="0"/>
              <a:t> </a:t>
            </a:r>
            <a:r>
              <a:rPr lang="en-US" sz="2400" dirty="0" err="1"/>
              <a:t>xác</a:t>
            </a:r>
            <a:r>
              <a:rPr lang="vi-VN" sz="2400" dirty="0"/>
              <a:t> của phương pháp </a:t>
            </a:r>
            <a:r>
              <a:rPr lang="en-US" sz="2400" dirty="0" err="1"/>
              <a:t>tái</a:t>
            </a:r>
            <a:r>
              <a:rPr lang="en-US" sz="2400" dirty="0"/>
              <a:t> </a:t>
            </a:r>
            <a:r>
              <a:rPr lang="en-US" sz="2400" dirty="0" err="1"/>
              <a:t>tạo</a:t>
            </a:r>
            <a:r>
              <a:rPr lang="vi-VN" sz="2400" dirty="0"/>
              <a:t> trên là như thế nào và đưa ra kết luận.</a:t>
            </a:r>
            <a:endParaRPr lang="en-US" sz="2400" dirty="0"/>
          </a:p>
          <a:p>
            <a:pPr algn="just">
              <a:lnSpc>
                <a:spcPct val="150000"/>
              </a:lnSpc>
            </a:pPr>
            <a:endParaRPr lang="en-US" dirty="0"/>
          </a:p>
        </p:txBody>
      </p:sp>
    </p:spTree>
    <p:extLst>
      <p:ext uri="{BB962C8B-B14F-4D97-AF65-F5344CB8AC3E}">
        <p14:creationId xmlns:p14="http://schemas.microsoft.com/office/powerpoint/2010/main" val="362131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88640"/>
            <a:ext cx="8075240" cy="6408712"/>
          </a:xfrm>
        </p:spPr>
        <p:txBody>
          <a:bodyPr>
            <a:normAutofit/>
          </a:bodyPr>
          <a:lstStyle/>
          <a:p>
            <a:r>
              <a:rPr lang="en-US" b="1" dirty="0">
                <a:latin typeface="Arial" pitchFamily="34" charset="0"/>
                <a:cs typeface="Arial" pitchFamily="34" charset="0"/>
              </a:rPr>
              <a:t>b </a:t>
            </a:r>
            <a:r>
              <a:rPr lang="en-US" b="1" dirty="0" err="1">
                <a:latin typeface="Arial" pitchFamily="34" charset="0"/>
                <a:cs typeface="Arial" pitchFamily="34" charset="0"/>
              </a:rPr>
              <a:t>Cấu</a:t>
            </a:r>
            <a:r>
              <a:rPr lang="en-US" b="1" dirty="0">
                <a:latin typeface="Arial" pitchFamily="34" charset="0"/>
                <a:cs typeface="Arial" pitchFamily="34" charset="0"/>
              </a:rPr>
              <a:t> </a:t>
            </a:r>
            <a:r>
              <a:rPr lang="en-US" b="1" dirty="0" err="1">
                <a:latin typeface="Arial" pitchFamily="34" charset="0"/>
                <a:cs typeface="Arial" pitchFamily="34" charset="0"/>
              </a:rPr>
              <a:t>trúc</a:t>
            </a:r>
            <a:r>
              <a:rPr lang="en-US" b="1" dirty="0">
                <a:latin typeface="Arial" pitchFamily="34" charset="0"/>
                <a:cs typeface="Arial" pitchFamily="34" charset="0"/>
              </a:rPr>
              <a:t> </a:t>
            </a:r>
            <a:r>
              <a:rPr lang="en-US" b="1" dirty="0" err="1">
                <a:latin typeface="Arial" pitchFamily="34" charset="0"/>
                <a:cs typeface="Arial" pitchFamily="34" charset="0"/>
              </a:rPr>
              <a:t>dữ</a:t>
            </a:r>
            <a:r>
              <a:rPr lang="en-US" b="1" dirty="0">
                <a:latin typeface="Arial" pitchFamily="34" charset="0"/>
                <a:cs typeface="Arial" pitchFamily="34" charset="0"/>
              </a:rPr>
              <a:t> </a:t>
            </a:r>
            <a:r>
              <a:rPr lang="en-US" b="1" dirty="0" err="1">
                <a:latin typeface="Arial" pitchFamily="34" charset="0"/>
                <a:cs typeface="Arial" pitchFamily="34" charset="0"/>
              </a:rPr>
              <a:t>liệu</a:t>
            </a:r>
            <a:r>
              <a:rPr lang="en-US" b="1" dirty="0">
                <a:latin typeface="Arial" pitchFamily="34" charset="0"/>
                <a:cs typeface="Arial" pitchFamily="34" charset="0"/>
              </a:rPr>
              <a:t>:</a:t>
            </a:r>
            <a:endParaRPr lang="en-US" dirty="0">
              <a:latin typeface="Arial" pitchFamily="34" charset="0"/>
              <a:cs typeface="Arial" pitchFamily="34" charset="0"/>
            </a:endParaRPr>
          </a:p>
          <a:p>
            <a:r>
              <a:rPr lang="en-US" b="1" dirty="0">
                <a:latin typeface="Arial" pitchFamily="34" charset="0"/>
                <a:cs typeface="Arial" pitchFamily="34" charset="0"/>
              </a:rPr>
              <a:t>1) </a:t>
            </a:r>
            <a:r>
              <a:rPr lang="en-US" b="1" dirty="0" err="1">
                <a:latin typeface="Arial" pitchFamily="34" charset="0"/>
                <a:cs typeface="Arial" pitchFamily="34" charset="0"/>
              </a:rPr>
              <a:t>Các</a:t>
            </a:r>
            <a:r>
              <a:rPr lang="en-US" b="1" dirty="0">
                <a:latin typeface="Arial" pitchFamily="34" charset="0"/>
                <a:cs typeface="Arial" pitchFamily="34" charset="0"/>
              </a:rPr>
              <a:t> </a:t>
            </a:r>
            <a:r>
              <a:rPr lang="en-US" b="1" dirty="0" err="1">
                <a:latin typeface="Arial" pitchFamily="34" charset="0"/>
                <a:cs typeface="Arial" pitchFamily="34" charset="0"/>
              </a:rPr>
              <a:t>thư</a:t>
            </a:r>
            <a:r>
              <a:rPr lang="en-US" b="1" dirty="0">
                <a:latin typeface="Arial" pitchFamily="34" charset="0"/>
                <a:cs typeface="Arial" pitchFamily="34" charset="0"/>
              </a:rPr>
              <a:t> </a:t>
            </a:r>
            <a:r>
              <a:rPr lang="en-US" b="1" dirty="0" err="1">
                <a:latin typeface="Arial" pitchFamily="34" charset="0"/>
                <a:cs typeface="Arial" pitchFamily="34" charset="0"/>
              </a:rPr>
              <a:t>viện</a:t>
            </a:r>
            <a:r>
              <a:rPr lang="en-US" b="1" dirty="0">
                <a:latin typeface="Arial" pitchFamily="34" charset="0"/>
                <a:cs typeface="Arial" pitchFamily="34" charset="0"/>
              </a:rPr>
              <a:t> </a:t>
            </a:r>
            <a:r>
              <a:rPr lang="en-US" b="1" dirty="0" err="1">
                <a:latin typeface="Arial" pitchFamily="34" charset="0"/>
                <a:cs typeface="Arial" pitchFamily="34" charset="0"/>
              </a:rPr>
              <a:t>sử</a:t>
            </a:r>
            <a:r>
              <a:rPr lang="en-US" b="1" dirty="0">
                <a:latin typeface="Arial" pitchFamily="34" charset="0"/>
                <a:cs typeface="Arial" pitchFamily="34" charset="0"/>
              </a:rPr>
              <a:t> </a:t>
            </a:r>
            <a:r>
              <a:rPr lang="en-US" b="1" dirty="0" err="1">
                <a:latin typeface="Arial" pitchFamily="34" charset="0"/>
                <a:cs typeface="Arial" pitchFamily="34" charset="0"/>
              </a:rPr>
              <a:t>trong</a:t>
            </a:r>
            <a:r>
              <a:rPr lang="en-US" b="1" dirty="0">
                <a:latin typeface="Arial" pitchFamily="34" charset="0"/>
                <a:cs typeface="Arial" pitchFamily="34" charset="0"/>
              </a:rPr>
              <a:t> </a:t>
            </a:r>
            <a:r>
              <a:rPr lang="en-US" b="1" dirty="0" err="1">
                <a:latin typeface="Arial" pitchFamily="34" charset="0"/>
                <a:cs typeface="Arial" pitchFamily="34" charset="0"/>
              </a:rPr>
              <a:t>bài</a:t>
            </a:r>
            <a:r>
              <a:rPr lang="en-US" b="1" dirty="0">
                <a:latin typeface="Arial" pitchFamily="34" charset="0"/>
                <a:cs typeface="Arial" pitchFamily="34" charset="0"/>
              </a:rPr>
              <a:t> </a:t>
            </a:r>
            <a:endParaRPr lang="en-US" dirty="0">
              <a:latin typeface="Arial" pitchFamily="34" charset="0"/>
              <a:cs typeface="Arial" pitchFamily="34" charset="0"/>
            </a:endParaRPr>
          </a:p>
          <a:p>
            <a:r>
              <a:rPr lang="en-US" dirty="0">
                <a:latin typeface="Arial" pitchFamily="34" charset="0"/>
                <a:cs typeface="Arial" pitchFamily="34" charset="0"/>
              </a:rPr>
              <a:t>- &lt;</a:t>
            </a:r>
            <a:r>
              <a:rPr lang="en-US" dirty="0" err="1">
                <a:latin typeface="Arial" pitchFamily="34" charset="0"/>
                <a:cs typeface="Arial" pitchFamily="34" charset="0"/>
              </a:rPr>
              <a:t>stdio.h</a:t>
            </a:r>
            <a:r>
              <a:rPr lang="en-US" dirty="0">
                <a:latin typeface="Arial" pitchFamily="34" charset="0"/>
                <a:cs typeface="Arial" pitchFamily="34" charset="0"/>
              </a:rPr>
              <a:t>&gt;: </a:t>
            </a:r>
            <a:r>
              <a:rPr lang="en-US" dirty="0" err="1">
                <a:latin typeface="Arial" pitchFamily="34" charset="0"/>
                <a:cs typeface="Arial" pitchFamily="34" charset="0"/>
              </a:rPr>
              <a:t>Cung</a:t>
            </a:r>
            <a:r>
              <a:rPr lang="en-US" dirty="0">
                <a:latin typeface="Arial" pitchFamily="34" charset="0"/>
                <a:cs typeface="Arial" pitchFamily="34" charset="0"/>
              </a:rPr>
              <a:t> </a:t>
            </a:r>
            <a:r>
              <a:rPr lang="en-US" dirty="0" err="1">
                <a:latin typeface="Arial" pitchFamily="34" charset="0"/>
                <a:cs typeface="Arial" pitchFamily="34" charset="0"/>
              </a:rPr>
              <a:t>cấp</a:t>
            </a:r>
            <a:r>
              <a:rPr lang="en-US" dirty="0">
                <a:latin typeface="Arial" pitchFamily="34" charset="0"/>
                <a:cs typeface="Arial" pitchFamily="34" charset="0"/>
              </a:rPr>
              <a:t> </a:t>
            </a:r>
            <a:r>
              <a:rPr lang="en-US" dirty="0" err="1">
                <a:latin typeface="Arial" pitchFamily="34" charset="0"/>
                <a:cs typeface="Arial" pitchFamily="34" charset="0"/>
              </a:rPr>
              <a:t>cốt</a:t>
            </a:r>
            <a:r>
              <a:rPr lang="en-US" dirty="0">
                <a:latin typeface="Arial" pitchFamily="34" charset="0"/>
                <a:cs typeface="Arial" pitchFamily="34" charset="0"/>
              </a:rPr>
              <a:t> </a:t>
            </a:r>
            <a:r>
              <a:rPr lang="en-US" dirty="0" err="1">
                <a:latin typeface="Arial" pitchFamily="34" charset="0"/>
                <a:cs typeface="Arial" pitchFamily="34" charset="0"/>
              </a:rPr>
              <a:t>lõi</a:t>
            </a:r>
            <a:r>
              <a:rPr lang="en-US" dirty="0">
                <a:latin typeface="Arial" pitchFamily="34" charset="0"/>
                <a:cs typeface="Arial" pitchFamily="34" charset="0"/>
              </a:rPr>
              <a:t> </a:t>
            </a:r>
            <a:r>
              <a:rPr lang="en-US" dirty="0" err="1">
                <a:latin typeface="Arial" pitchFamily="34" charset="0"/>
                <a:cs typeface="Arial" pitchFamily="34" charset="0"/>
              </a:rPr>
              <a:t>của</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khả</a:t>
            </a:r>
            <a:r>
              <a:rPr lang="en-US" dirty="0">
                <a:latin typeface="Arial" pitchFamily="34" charset="0"/>
                <a:cs typeface="Arial" pitchFamily="34" charset="0"/>
              </a:rPr>
              <a:t> </a:t>
            </a:r>
            <a:r>
              <a:rPr lang="en-US" dirty="0" err="1">
                <a:latin typeface="Arial" pitchFamily="34" charset="0"/>
                <a:cs typeface="Arial" pitchFamily="34" charset="0"/>
              </a:rPr>
              <a:t>năng</a:t>
            </a:r>
            <a:r>
              <a:rPr lang="en-US" dirty="0">
                <a:latin typeface="Arial" pitchFamily="34" charset="0"/>
                <a:cs typeface="Arial" pitchFamily="34" charset="0"/>
              </a:rPr>
              <a:t> </a:t>
            </a:r>
            <a:r>
              <a:rPr lang="en-US" dirty="0" err="1">
                <a:latin typeface="Arial" pitchFamily="34" charset="0"/>
                <a:cs typeface="Arial" pitchFamily="34" charset="0"/>
              </a:rPr>
              <a:t>nhập</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C. </a:t>
            </a:r>
            <a:r>
              <a:rPr lang="en-US" dirty="0" err="1">
                <a:latin typeface="Arial" pitchFamily="34" charset="0"/>
                <a:cs typeface="Arial" pitchFamily="34" charset="0"/>
              </a:rPr>
              <a:t>Tập</a:t>
            </a:r>
            <a:r>
              <a:rPr lang="en-US" dirty="0">
                <a:latin typeface="Arial" pitchFamily="34" charset="0"/>
                <a:cs typeface="Arial" pitchFamily="34" charset="0"/>
              </a:rPr>
              <a:t> tin </a:t>
            </a:r>
            <a:r>
              <a:rPr lang="en-US" dirty="0" err="1">
                <a:latin typeface="Arial" pitchFamily="34" charset="0"/>
                <a:cs typeface="Arial" pitchFamily="34" charset="0"/>
              </a:rPr>
              <a:t>này</a:t>
            </a:r>
            <a:r>
              <a:rPr lang="en-US" dirty="0">
                <a:latin typeface="Arial" pitchFamily="34" charset="0"/>
                <a:cs typeface="Arial" pitchFamily="34" charset="0"/>
              </a:rPr>
              <a:t> </a:t>
            </a:r>
            <a:r>
              <a:rPr lang="en-US" dirty="0" err="1">
                <a:latin typeface="Arial" pitchFamily="34" charset="0"/>
                <a:cs typeface="Arial" pitchFamily="34" charset="0"/>
              </a:rPr>
              <a:t>bao</a:t>
            </a:r>
            <a:r>
              <a:rPr lang="en-US" dirty="0">
                <a:latin typeface="Arial" pitchFamily="34" charset="0"/>
                <a:cs typeface="Arial" pitchFamily="34" charset="0"/>
              </a:rPr>
              <a:t> </a:t>
            </a:r>
            <a:r>
              <a:rPr lang="en-US" dirty="0" err="1">
                <a:latin typeface="Arial" pitchFamily="34" charset="0"/>
                <a:cs typeface="Arial" pitchFamily="34" charset="0"/>
              </a:rPr>
              <a:t>gồm</a:t>
            </a:r>
            <a:r>
              <a:rPr lang="en-US" dirty="0">
                <a:latin typeface="Arial" pitchFamily="34" charset="0"/>
                <a:cs typeface="Arial" pitchFamily="34" charset="0"/>
              </a:rPr>
              <a:t> </a:t>
            </a:r>
            <a:r>
              <a:rPr lang="en-US" dirty="0" err="1">
                <a:latin typeface="Arial" pitchFamily="34" charset="0"/>
                <a:cs typeface="Arial" pitchFamily="34" charset="0"/>
              </a:rPr>
              <a:t>họ</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printf</a:t>
            </a:r>
            <a:endParaRPr lang="en-US" dirty="0">
              <a:latin typeface="Arial" pitchFamily="34" charset="0"/>
              <a:cs typeface="Arial" pitchFamily="34" charset="0"/>
            </a:endParaRPr>
          </a:p>
          <a:p>
            <a:r>
              <a:rPr lang="en-US" dirty="0">
                <a:latin typeface="Arial" pitchFamily="34" charset="0"/>
                <a:cs typeface="Arial" pitchFamily="34" charset="0"/>
              </a:rPr>
              <a:t>- &lt;</a:t>
            </a:r>
            <a:r>
              <a:rPr lang="en-US" dirty="0" err="1">
                <a:latin typeface="Arial" pitchFamily="34" charset="0"/>
                <a:cs typeface="Arial" pitchFamily="34" charset="0"/>
              </a:rPr>
              <a:t>string.h</a:t>
            </a:r>
            <a:r>
              <a:rPr lang="en-US" dirty="0">
                <a:latin typeface="Arial" pitchFamily="34" charset="0"/>
                <a:cs typeface="Arial" pitchFamily="34" charset="0"/>
              </a:rPr>
              <a:t>&gt;: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thao</a:t>
            </a:r>
            <a:r>
              <a:rPr lang="en-US" dirty="0">
                <a:latin typeface="Arial" pitchFamily="34" charset="0"/>
                <a:cs typeface="Arial" pitchFamily="34" charset="0"/>
              </a:rPr>
              <a:t> </a:t>
            </a:r>
            <a:r>
              <a:rPr lang="en-US" dirty="0" err="1">
                <a:latin typeface="Arial" pitchFamily="34" charset="0"/>
                <a:cs typeface="Arial" pitchFamily="34" charset="0"/>
              </a:rPr>
              <a:t>tác</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loại</a:t>
            </a:r>
            <a:r>
              <a:rPr lang="en-US" dirty="0">
                <a:latin typeface="Arial" pitchFamily="34" charset="0"/>
                <a:cs typeface="Arial" pitchFamily="34" charset="0"/>
              </a:rPr>
              <a:t> </a:t>
            </a:r>
            <a:r>
              <a:rPr lang="en-US" dirty="0" err="1">
                <a:latin typeface="Arial" pitchFamily="34" charset="0"/>
                <a:cs typeface="Arial" pitchFamily="34" charset="0"/>
              </a:rPr>
              <a:t>dãy</a:t>
            </a:r>
            <a:r>
              <a:rPr lang="en-US" dirty="0">
                <a:latin typeface="Arial" pitchFamily="34" charset="0"/>
                <a:cs typeface="Arial" pitchFamily="34" charset="0"/>
              </a:rPr>
              <a:t> </a:t>
            </a:r>
            <a:r>
              <a:rPr lang="en-US" dirty="0" err="1">
                <a:latin typeface="Arial" pitchFamily="34" charset="0"/>
                <a:cs typeface="Arial" pitchFamily="34" charset="0"/>
              </a:rPr>
              <a:t>ký</a:t>
            </a:r>
            <a:r>
              <a:rPr lang="en-US" dirty="0">
                <a:latin typeface="Arial" pitchFamily="34" charset="0"/>
                <a:cs typeface="Arial" pitchFamily="34" charset="0"/>
              </a:rPr>
              <a:t> </a:t>
            </a:r>
            <a:r>
              <a:rPr lang="en-US" dirty="0" err="1">
                <a:latin typeface="Arial" pitchFamily="34" charset="0"/>
                <a:cs typeface="Arial" pitchFamily="34" charset="0"/>
              </a:rPr>
              <a:t>tự</a:t>
            </a:r>
            <a:r>
              <a:rPr lang="en-US" dirty="0">
                <a:latin typeface="Arial" pitchFamily="34" charset="0"/>
                <a:cs typeface="Arial" pitchFamily="34" charset="0"/>
              </a:rPr>
              <a:t>.</a:t>
            </a:r>
          </a:p>
          <a:p>
            <a:r>
              <a:rPr lang="en-US" dirty="0">
                <a:latin typeface="Arial" pitchFamily="34" charset="0"/>
                <a:cs typeface="Arial" pitchFamily="34" charset="0"/>
              </a:rPr>
              <a:t>- &lt;</a:t>
            </a:r>
            <a:r>
              <a:rPr lang="en-US" dirty="0" err="1">
                <a:latin typeface="Arial" pitchFamily="34" charset="0"/>
                <a:cs typeface="Arial" pitchFamily="34" charset="0"/>
              </a:rPr>
              <a:t>math.h</a:t>
            </a:r>
            <a:r>
              <a:rPr lang="en-US" dirty="0">
                <a:latin typeface="Arial" pitchFamily="34" charset="0"/>
                <a:cs typeface="Arial" pitchFamily="34" charset="0"/>
              </a:rPr>
              <a:t>&gt;: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cho</a:t>
            </a:r>
            <a:r>
              <a:rPr lang="en-US" dirty="0">
                <a:latin typeface="Arial" pitchFamily="34" charset="0"/>
                <a:cs typeface="Arial" pitchFamily="34" charset="0"/>
              </a:rPr>
              <a:t> </a:t>
            </a:r>
            <a:r>
              <a:rPr lang="en-US" dirty="0" err="1">
                <a:latin typeface="Arial" pitchFamily="34" charset="0"/>
                <a:cs typeface="Arial" pitchFamily="34" charset="0"/>
              </a:rPr>
              <a:t>việc</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thông</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p>
          <a:p>
            <a:r>
              <a:rPr lang="en-US" b="1" dirty="0">
                <a:latin typeface="Arial" pitchFamily="34" charset="0"/>
                <a:cs typeface="Arial" pitchFamily="34" charset="0"/>
              </a:rPr>
              <a:t>2) </a:t>
            </a:r>
            <a:r>
              <a:rPr lang="en-US" b="1" dirty="0" err="1">
                <a:latin typeface="Arial" pitchFamily="34" charset="0"/>
                <a:cs typeface="Arial" pitchFamily="34" charset="0"/>
              </a:rPr>
              <a:t>Các</a:t>
            </a:r>
            <a:r>
              <a:rPr lang="en-US" b="1" dirty="0">
                <a:latin typeface="Arial" pitchFamily="34" charset="0"/>
                <a:cs typeface="Arial" pitchFamily="34" charset="0"/>
              </a:rPr>
              <a:t> </a:t>
            </a:r>
            <a:r>
              <a:rPr lang="en-US" b="1" dirty="0" err="1">
                <a:latin typeface="Arial" pitchFamily="34" charset="0"/>
                <a:cs typeface="Arial" pitchFamily="34" charset="0"/>
              </a:rPr>
              <a:t>biến</a:t>
            </a:r>
            <a:r>
              <a:rPr lang="en-US" b="1" dirty="0">
                <a:latin typeface="Arial" pitchFamily="34" charset="0"/>
                <a:cs typeface="Arial" pitchFamily="34" charset="0"/>
              </a:rPr>
              <a:t> </a:t>
            </a:r>
            <a:r>
              <a:rPr lang="en-US" b="1" dirty="0" err="1">
                <a:latin typeface="Arial" pitchFamily="34" charset="0"/>
                <a:cs typeface="Arial" pitchFamily="34" charset="0"/>
              </a:rPr>
              <a:t>quan</a:t>
            </a:r>
            <a:r>
              <a:rPr lang="en-US" b="1" dirty="0">
                <a:latin typeface="Arial" pitchFamily="34" charset="0"/>
                <a:cs typeface="Arial" pitchFamily="34" charset="0"/>
              </a:rPr>
              <a:t> </a:t>
            </a:r>
            <a:r>
              <a:rPr lang="en-US" b="1" dirty="0" err="1">
                <a:latin typeface="Arial" pitchFamily="34" charset="0"/>
                <a:cs typeface="Arial" pitchFamily="34" charset="0"/>
              </a:rPr>
              <a:t>trọng</a:t>
            </a:r>
            <a:r>
              <a:rPr lang="en-US" b="1" dirty="0">
                <a:latin typeface="Arial" pitchFamily="34" charset="0"/>
                <a:cs typeface="Arial" pitchFamily="34" charset="0"/>
              </a:rPr>
              <a:t> </a:t>
            </a:r>
            <a:r>
              <a:rPr lang="en-US" b="1" dirty="0" err="1">
                <a:latin typeface="Arial" pitchFamily="34" charset="0"/>
                <a:cs typeface="Arial" pitchFamily="34" charset="0"/>
              </a:rPr>
              <a:t>sử</a:t>
            </a:r>
            <a:r>
              <a:rPr lang="en-US" b="1" dirty="0">
                <a:latin typeface="Arial" pitchFamily="34" charset="0"/>
                <a:cs typeface="Arial" pitchFamily="34" charset="0"/>
              </a:rPr>
              <a:t> </a:t>
            </a:r>
            <a:r>
              <a:rPr lang="en-US" b="1" dirty="0" err="1">
                <a:latin typeface="Arial" pitchFamily="34" charset="0"/>
                <a:cs typeface="Arial" pitchFamily="34" charset="0"/>
              </a:rPr>
              <a:t>dụng</a:t>
            </a:r>
            <a:r>
              <a:rPr lang="en-US" b="1" dirty="0">
                <a:latin typeface="Arial" pitchFamily="34" charset="0"/>
                <a:cs typeface="Arial" pitchFamily="34" charset="0"/>
              </a:rPr>
              <a:t> </a:t>
            </a:r>
            <a:r>
              <a:rPr lang="en-US" b="1" dirty="0" err="1">
                <a:latin typeface="Arial" pitchFamily="34" charset="0"/>
                <a:cs typeface="Arial" pitchFamily="34" charset="0"/>
              </a:rPr>
              <a:t>trong</a:t>
            </a:r>
            <a:r>
              <a:rPr lang="en-US" b="1" dirty="0">
                <a:latin typeface="Arial" pitchFamily="34" charset="0"/>
                <a:cs typeface="Arial" pitchFamily="34" charset="0"/>
              </a:rPr>
              <a:t> </a:t>
            </a:r>
            <a:r>
              <a:rPr lang="en-US" b="1" dirty="0" err="1">
                <a:latin typeface="Arial" pitchFamily="34" charset="0"/>
                <a:cs typeface="Arial" pitchFamily="34" charset="0"/>
              </a:rPr>
              <a:t>chương</a:t>
            </a:r>
            <a:r>
              <a:rPr lang="en-US" b="1" dirty="0">
                <a:latin typeface="Arial" pitchFamily="34" charset="0"/>
                <a:cs typeface="Arial" pitchFamily="34" charset="0"/>
              </a:rPr>
              <a:t> </a:t>
            </a:r>
            <a:r>
              <a:rPr lang="en-US" b="1" dirty="0" err="1">
                <a:latin typeface="Arial" pitchFamily="34" charset="0"/>
                <a:cs typeface="Arial" pitchFamily="34" charset="0"/>
              </a:rPr>
              <a:t>trình</a:t>
            </a:r>
            <a:r>
              <a:rPr lang="en-US" b="1" dirty="0">
                <a:latin typeface="Arial" pitchFamily="34" charset="0"/>
                <a:cs typeface="Arial" pitchFamily="34" charset="0"/>
              </a:rPr>
              <a:t>:</a:t>
            </a:r>
            <a:endParaRPr lang="en-US" dirty="0">
              <a:latin typeface="Arial" pitchFamily="34" charset="0"/>
              <a:cs typeface="Arial" pitchFamily="34" charset="0"/>
            </a:endParaRPr>
          </a:p>
          <a:p>
            <a:r>
              <a:rPr lang="en-US" b="1" dirty="0">
                <a:latin typeface="Arial" pitchFamily="34" charset="0"/>
                <a:cs typeface="Arial" pitchFamily="34" charset="0"/>
              </a:rPr>
              <a:t>-</a:t>
            </a:r>
            <a:r>
              <a:rPr lang="en-US" dirty="0" err="1">
                <a:latin typeface="Arial" pitchFamily="34" charset="0"/>
                <a:cs typeface="Arial" pitchFamily="34" charset="0"/>
              </a:rPr>
              <a:t>struct</a:t>
            </a:r>
            <a:r>
              <a:rPr lang="en-US" dirty="0">
                <a:latin typeface="Arial" pitchFamily="34" charset="0"/>
                <a:cs typeface="Arial" pitchFamily="34" charset="0"/>
              </a:rPr>
              <a:t> DDK</a:t>
            </a:r>
            <a:r>
              <a:rPr lang="en-US" b="1" dirty="0">
                <a:latin typeface="Arial" pitchFamily="34" charset="0"/>
                <a:cs typeface="Arial" pitchFamily="34" charset="0"/>
              </a:rPr>
              <a:t>: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định</a:t>
            </a:r>
            <a:r>
              <a:rPr lang="en-US" dirty="0">
                <a:latin typeface="Arial" pitchFamily="34" charset="0"/>
                <a:cs typeface="Arial" pitchFamily="34" charset="0"/>
              </a:rPr>
              <a:t> </a:t>
            </a:r>
            <a:r>
              <a:rPr lang="en-US" dirty="0" err="1">
                <a:latin typeface="Arial" pitchFamily="34" charset="0"/>
                <a:cs typeface="Arial" pitchFamily="34" charset="0"/>
              </a:rPr>
              <a:t>nghĩa</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 </a:t>
            </a:r>
            <a:r>
              <a:rPr lang="en-US" dirty="0" err="1">
                <a:latin typeface="Arial" pitchFamily="34" charset="0"/>
                <a:cs typeface="Arial" pitchFamily="34" charset="0"/>
              </a:rPr>
              <a:t>tọa</a:t>
            </a:r>
            <a:r>
              <a:rPr lang="en-US" dirty="0">
                <a:latin typeface="Arial" pitchFamily="34" charset="0"/>
                <a:cs typeface="Arial" pitchFamily="34" charset="0"/>
              </a:rPr>
              <a:t> </a:t>
            </a:r>
            <a:r>
              <a:rPr lang="en-US" dirty="0" err="1">
                <a:latin typeface="Arial" pitchFamily="34" charset="0"/>
                <a:cs typeface="Arial" pitchFamily="34" charset="0"/>
              </a:rPr>
              <a:t>độ</a:t>
            </a:r>
            <a:r>
              <a:rPr lang="en-US" dirty="0">
                <a:latin typeface="Arial" pitchFamily="34" charset="0"/>
                <a:cs typeface="Arial" pitchFamily="34" charset="0"/>
              </a:rPr>
              <a:t>(</a:t>
            </a:r>
            <a:r>
              <a:rPr lang="en-US" dirty="0" err="1">
                <a:latin typeface="Arial" pitchFamily="34" charset="0"/>
                <a:cs typeface="Arial" pitchFamily="34" charset="0"/>
              </a:rPr>
              <a:t>x,y,z</a:t>
            </a:r>
            <a:r>
              <a:rPr lang="en-US" dirty="0">
                <a:latin typeface="Arial" pitchFamily="34" charset="0"/>
                <a:cs typeface="Arial" pitchFamily="34" charset="0"/>
              </a:rPr>
              <a:t>). </a:t>
            </a:r>
          </a:p>
          <a:p>
            <a:r>
              <a:rPr lang="en-US" dirty="0">
                <a:latin typeface="Arial" pitchFamily="34" charset="0"/>
                <a:cs typeface="Arial" pitchFamily="34" charset="0"/>
              </a:rPr>
              <a:t>-DDK l[100]:</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lưu</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tọa</a:t>
            </a:r>
            <a:r>
              <a:rPr lang="en-US" dirty="0">
                <a:latin typeface="Arial" pitchFamily="34" charset="0"/>
                <a:cs typeface="Arial" pitchFamily="34" charset="0"/>
              </a:rPr>
              <a:t> </a:t>
            </a:r>
            <a:r>
              <a:rPr lang="en-US" dirty="0" err="1">
                <a:latin typeface="Arial" pitchFamily="34" charset="0"/>
                <a:cs typeface="Arial" pitchFamily="34" charset="0"/>
              </a:rPr>
              <a:t>dộ</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a:t>
            </a:r>
          </a:p>
          <a:p>
            <a:r>
              <a:rPr lang="en-US" dirty="0">
                <a:latin typeface="Arial" pitchFamily="34" charset="0"/>
                <a:cs typeface="Arial" pitchFamily="34" charset="0"/>
              </a:rPr>
              <a:t>-double t[100]:</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lưu</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T</a:t>
            </a:r>
          </a:p>
          <a:p>
            <a:r>
              <a:rPr lang="en-US" dirty="0">
                <a:latin typeface="Arial" pitchFamily="34" charset="0"/>
                <a:cs typeface="Arial" pitchFamily="34" charset="0"/>
              </a:rPr>
              <a:t>- double U[100]: </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lưu</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U.</a:t>
            </a:r>
          </a:p>
          <a:p>
            <a:r>
              <a:rPr lang="en-US" dirty="0">
                <a:latin typeface="Arial" pitchFamily="34" charset="0"/>
                <a:cs typeface="Arial" pitchFamily="34" charset="0"/>
              </a:rPr>
              <a:t>-n+1 :</a:t>
            </a:r>
            <a:r>
              <a:rPr lang="en-US" dirty="0" err="1">
                <a:latin typeface="Arial" pitchFamily="34" charset="0"/>
                <a:cs typeface="Arial" pitchFamily="34" charset="0"/>
              </a:rPr>
              <a:t>số</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a:t>
            </a:r>
          </a:p>
          <a:p>
            <a:r>
              <a:rPr lang="en-US" dirty="0">
                <a:latin typeface="Arial" pitchFamily="34" charset="0"/>
                <a:cs typeface="Arial" pitchFamily="34" charset="0"/>
              </a:rPr>
              <a:t>-h+1:số </a:t>
            </a:r>
            <a:r>
              <a:rPr lang="en-US" dirty="0" err="1">
                <a:latin typeface="Arial" pitchFamily="34" charset="0"/>
                <a:cs typeface="Arial" pitchFamily="34" charset="0"/>
              </a:rPr>
              <a:t>đỉnh</a:t>
            </a:r>
            <a:r>
              <a:rPr lang="en-US" dirty="0">
                <a:latin typeface="Arial" pitchFamily="34" charset="0"/>
                <a:cs typeface="Arial" pitchFamily="34" charset="0"/>
              </a:rPr>
              <a:t> </a:t>
            </a:r>
            <a:r>
              <a:rPr lang="en-US" dirty="0" err="1">
                <a:latin typeface="Arial" pitchFamily="34" charset="0"/>
                <a:cs typeface="Arial" pitchFamily="34" charset="0"/>
              </a:rPr>
              <a:t>điều</a:t>
            </a:r>
            <a:r>
              <a:rPr lang="en-US" dirty="0">
                <a:latin typeface="Arial" pitchFamily="34" charset="0"/>
                <a:cs typeface="Arial" pitchFamily="34" charset="0"/>
              </a:rPr>
              <a:t> </a:t>
            </a:r>
            <a:r>
              <a:rPr lang="en-US" dirty="0" err="1">
                <a:latin typeface="Arial" pitchFamily="34" charset="0"/>
                <a:cs typeface="Arial" pitchFamily="34" charset="0"/>
              </a:rPr>
              <a:t>khiển</a:t>
            </a:r>
            <a:r>
              <a:rPr lang="en-US" dirty="0">
                <a:latin typeface="Arial" pitchFamily="34" charset="0"/>
                <a:cs typeface="Arial" pitchFamily="34" charset="0"/>
              </a:rPr>
              <a:t>.</a:t>
            </a:r>
          </a:p>
          <a:p>
            <a:r>
              <a:rPr lang="en-US" dirty="0">
                <a:latin typeface="Arial" pitchFamily="34" charset="0"/>
                <a:cs typeface="Arial" pitchFamily="34" charset="0"/>
              </a:rPr>
              <a:t>- double N[100][100]:</a:t>
            </a:r>
            <a:r>
              <a:rPr lang="en-US" dirty="0" err="1">
                <a:latin typeface="Arial" pitchFamily="34" charset="0"/>
                <a:cs typeface="Arial" pitchFamily="34" charset="0"/>
              </a:rPr>
              <a:t>dùng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lưu</a:t>
            </a:r>
            <a:r>
              <a:rPr lang="en-US" dirty="0">
                <a:latin typeface="Arial" pitchFamily="34" charset="0"/>
                <a:cs typeface="Arial" pitchFamily="34" charset="0"/>
              </a:rPr>
              <a:t> ma </a:t>
            </a:r>
            <a:r>
              <a:rPr lang="en-US" dirty="0" err="1">
                <a:latin typeface="Arial" pitchFamily="34" charset="0"/>
                <a:cs typeface="Arial" pitchFamily="34" charset="0"/>
              </a:rPr>
              <a:t>trận</a:t>
            </a:r>
            <a:r>
              <a:rPr lang="en-US" dirty="0">
                <a:latin typeface="Arial" pitchFamily="34" charset="0"/>
                <a:cs typeface="Arial" pitchFamily="34" charset="0"/>
              </a:rPr>
              <a:t> </a:t>
            </a:r>
            <a:r>
              <a:rPr lang="fr-FR" dirty="0" err="1">
                <a:latin typeface="Arial" pitchFamily="34" charset="0"/>
                <a:cs typeface="Arial" pitchFamily="34" charset="0"/>
              </a:rPr>
              <a:t>hàm</a:t>
            </a:r>
            <a:r>
              <a:rPr lang="fr-FR" dirty="0">
                <a:latin typeface="Arial" pitchFamily="34" charset="0"/>
                <a:cs typeface="Arial" pitchFamily="34" charset="0"/>
              </a:rPr>
              <a:t> </a:t>
            </a:r>
            <a:r>
              <a:rPr lang="fr-FR" dirty="0" err="1">
                <a:latin typeface="Arial" pitchFamily="34" charset="0"/>
                <a:cs typeface="Arial" pitchFamily="34" charset="0"/>
              </a:rPr>
              <a:t>cơ</a:t>
            </a:r>
            <a:r>
              <a:rPr lang="fr-FR" dirty="0">
                <a:latin typeface="Arial" pitchFamily="34" charset="0"/>
                <a:cs typeface="Arial" pitchFamily="34" charset="0"/>
              </a:rPr>
              <a:t> </a:t>
            </a:r>
            <a:r>
              <a:rPr lang="fr-FR" dirty="0" err="1">
                <a:latin typeface="Arial" pitchFamily="34" charset="0"/>
                <a:cs typeface="Arial" pitchFamily="34" charset="0"/>
              </a:rPr>
              <a:t>sở</a:t>
            </a:r>
            <a:r>
              <a:rPr lang="fr-FR" dirty="0">
                <a:latin typeface="Arial" pitchFamily="34" charset="0"/>
                <a:cs typeface="Arial" pitchFamily="34" charset="0"/>
              </a:rPr>
              <a:t> </a:t>
            </a:r>
            <a:endParaRPr lang="en-US"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339586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897688" cy="692696"/>
          </a:xfrm>
        </p:spPr>
        <p:txBody>
          <a:bodyPr/>
          <a:lstStyle/>
          <a:p>
            <a:r>
              <a:rPr lang="en-US" b="1" dirty="0" err="1">
                <a:latin typeface="Arial" pitchFamily="34" charset="0"/>
                <a:cs typeface="Arial" pitchFamily="34" charset="0"/>
              </a:rPr>
              <a:t>Thuật</a:t>
            </a:r>
            <a:r>
              <a:rPr lang="en-US" b="1" dirty="0">
                <a:latin typeface="Arial" pitchFamily="34" charset="0"/>
                <a:cs typeface="Arial" pitchFamily="34" charset="0"/>
              </a:rPr>
              <a:t> </a:t>
            </a:r>
            <a:r>
              <a:rPr lang="en-US" b="1" dirty="0" err="1">
                <a:latin typeface="Arial" pitchFamily="34" charset="0"/>
                <a:cs typeface="Arial" pitchFamily="34" charset="0"/>
              </a:rPr>
              <a:t>toán</a:t>
            </a:r>
            <a:r>
              <a:rPr lang="en-US" b="1" dirty="0">
                <a:latin typeface="Arial" pitchFamily="34" charset="0"/>
                <a:cs typeface="Arial" pitchFamily="34" charset="0"/>
              </a:rPr>
              <a:t> </a:t>
            </a:r>
          </a:p>
        </p:txBody>
      </p:sp>
      <p:sp>
        <p:nvSpPr>
          <p:cNvPr id="3" name="Content Placeholder 2"/>
          <p:cNvSpPr>
            <a:spLocks noGrp="1"/>
          </p:cNvSpPr>
          <p:nvPr>
            <p:ph sz="quarter" idx="1"/>
          </p:nvPr>
        </p:nvSpPr>
        <p:spPr>
          <a:xfrm>
            <a:off x="395536" y="548680"/>
            <a:ext cx="7931224" cy="5976664"/>
          </a:xfrm>
        </p:spPr>
        <p:txBody>
          <a:bodyPr tIns="0" bIns="0">
            <a:noAutofit/>
          </a:bodyPr>
          <a:lstStyle/>
          <a:p>
            <a:pPr marL="114300" indent="0">
              <a:buNone/>
            </a:pPr>
            <a:r>
              <a:rPr lang="en-US" sz="1700" dirty="0">
                <a:latin typeface="Arial" pitchFamily="34" charset="0"/>
                <a:cs typeface="Arial" pitchFamily="34" charset="0"/>
              </a:rPr>
              <a:t/>
            </a:r>
            <a:br>
              <a:rPr lang="en-US" sz="1700" dirty="0">
                <a:latin typeface="Arial" pitchFamily="34" charset="0"/>
                <a:cs typeface="Arial" pitchFamily="34" charset="0"/>
              </a:rPr>
            </a:br>
            <a:r>
              <a:rPr lang="en-US" sz="1700" dirty="0">
                <a:latin typeface="Arial" pitchFamily="34" charset="0"/>
                <a:cs typeface="Arial" pitchFamily="34" charset="0"/>
              </a:rPr>
              <a:t>As a result, the algorithm for global approximation is also quite simple.</a:t>
            </a:r>
            <a:br>
              <a:rPr lang="en-US" sz="1700" dirty="0">
                <a:latin typeface="Arial" pitchFamily="34" charset="0"/>
                <a:cs typeface="Arial" pitchFamily="34" charset="0"/>
              </a:rPr>
            </a:br>
            <a:r>
              <a:rPr lang="en-US" sz="1700" dirty="0">
                <a:latin typeface="Arial" pitchFamily="34" charset="0"/>
                <a:cs typeface="Arial" pitchFamily="34" charset="0"/>
              </a:rPr>
              <a:t>Input: </a:t>
            </a:r>
            <a:r>
              <a:rPr lang="en-US" sz="1700" i="1" dirty="0">
                <a:latin typeface="Arial" pitchFamily="34" charset="0"/>
                <a:cs typeface="Arial" pitchFamily="34" charset="0"/>
              </a:rPr>
              <a:t>n+1 </a:t>
            </a:r>
            <a:r>
              <a:rPr lang="en-US" sz="1700" dirty="0">
                <a:latin typeface="Arial" pitchFamily="34" charset="0"/>
                <a:cs typeface="Arial" pitchFamily="34" charset="0"/>
              </a:rPr>
              <a:t>data points D0, D1, ..., </a:t>
            </a:r>
            <a:r>
              <a:rPr lang="en-US" sz="1700" dirty="0" err="1">
                <a:latin typeface="Arial" pitchFamily="34" charset="0"/>
                <a:cs typeface="Arial" pitchFamily="34" charset="0"/>
              </a:rPr>
              <a:t>Dn</a:t>
            </a:r>
            <a:r>
              <a:rPr lang="en-US" sz="1700" dirty="0">
                <a:latin typeface="Arial" pitchFamily="34" charset="0"/>
                <a:cs typeface="Arial" pitchFamily="34" charset="0"/>
              </a:rPr>
              <a:t>, a degree p, and the desired number of control points h+1;</a:t>
            </a:r>
            <a:br>
              <a:rPr lang="en-US" sz="1700" dirty="0">
                <a:latin typeface="Arial" pitchFamily="34" charset="0"/>
                <a:cs typeface="Arial" pitchFamily="34" charset="0"/>
              </a:rPr>
            </a:br>
            <a:r>
              <a:rPr lang="en-US" sz="1700" dirty="0">
                <a:latin typeface="Arial" pitchFamily="34" charset="0"/>
                <a:cs typeface="Arial" pitchFamily="34" charset="0"/>
              </a:rPr>
              <a:t>Output: A B-spline curve of degree p, defined by h+1 control points, that approximates the given data</a:t>
            </a:r>
            <a:br>
              <a:rPr lang="en-US" sz="1700" dirty="0">
                <a:latin typeface="Arial" pitchFamily="34" charset="0"/>
                <a:cs typeface="Arial" pitchFamily="34" charset="0"/>
              </a:rPr>
            </a:br>
            <a:r>
              <a:rPr lang="en-US" sz="1700" dirty="0">
                <a:latin typeface="Arial" pitchFamily="34" charset="0"/>
                <a:cs typeface="Arial" pitchFamily="34" charset="0"/>
              </a:rPr>
              <a:t>points;</a:t>
            </a:r>
            <a:br>
              <a:rPr lang="en-US" sz="1700" dirty="0">
                <a:latin typeface="Arial" pitchFamily="34" charset="0"/>
                <a:cs typeface="Arial" pitchFamily="34" charset="0"/>
              </a:rPr>
            </a:br>
            <a:r>
              <a:rPr lang="en-US" sz="1700" dirty="0">
                <a:latin typeface="Arial" pitchFamily="34" charset="0"/>
                <a:cs typeface="Arial" pitchFamily="34" charset="0"/>
              </a:rPr>
              <a:t>Algorithm:</a:t>
            </a:r>
            <a:br>
              <a:rPr lang="en-US" sz="1700" dirty="0">
                <a:latin typeface="Arial" pitchFamily="34" charset="0"/>
                <a:cs typeface="Arial" pitchFamily="34" charset="0"/>
              </a:rPr>
            </a:br>
            <a:r>
              <a:rPr lang="en-US" sz="1700" dirty="0">
                <a:latin typeface="Arial" pitchFamily="34" charset="0"/>
                <a:cs typeface="Arial" pitchFamily="34" charset="0"/>
              </a:rPr>
              <a:t>Obtain a set of parameters t0, ..., </a:t>
            </a:r>
            <a:r>
              <a:rPr lang="en-US" sz="1700" dirty="0" err="1">
                <a:latin typeface="Arial" pitchFamily="34" charset="0"/>
                <a:cs typeface="Arial" pitchFamily="34" charset="0"/>
              </a:rPr>
              <a:t>tn</a:t>
            </a:r>
            <a:r>
              <a:rPr lang="en-US" sz="1700" dirty="0">
                <a:latin typeface="Arial" pitchFamily="34" charset="0"/>
                <a:cs typeface="Arial" pitchFamily="34" charset="0"/>
              </a:rPr>
              <a:t> and a knot vector U;</a:t>
            </a:r>
            <a:br>
              <a:rPr lang="en-US" sz="1700" dirty="0">
                <a:latin typeface="Arial" pitchFamily="34" charset="0"/>
                <a:cs typeface="Arial" pitchFamily="34" charset="0"/>
              </a:rPr>
            </a:br>
            <a:r>
              <a:rPr lang="en-US" sz="1700" dirty="0">
                <a:latin typeface="Arial" pitchFamily="34" charset="0"/>
                <a:cs typeface="Arial" pitchFamily="34" charset="0"/>
              </a:rPr>
              <a:t>Let P0 = D0 and </a:t>
            </a:r>
            <a:r>
              <a:rPr lang="en-US" sz="1700" dirty="0" err="1">
                <a:latin typeface="Arial" pitchFamily="34" charset="0"/>
                <a:cs typeface="Arial" pitchFamily="34" charset="0"/>
              </a:rPr>
              <a:t>Ph</a:t>
            </a:r>
            <a:r>
              <a:rPr lang="en-US" sz="1700" dirty="0">
                <a:latin typeface="Arial" pitchFamily="34" charset="0"/>
                <a:cs typeface="Arial" pitchFamily="34" charset="0"/>
              </a:rPr>
              <a:t> = </a:t>
            </a:r>
            <a:r>
              <a:rPr lang="en-US" sz="1700" dirty="0" err="1">
                <a:latin typeface="Arial" pitchFamily="34" charset="0"/>
                <a:cs typeface="Arial" pitchFamily="34" charset="0"/>
              </a:rPr>
              <a:t>Dn</a:t>
            </a:r>
            <a:r>
              <a:rPr lang="en-US" sz="1700" dirty="0">
                <a:latin typeface="Arial" pitchFamily="34" charset="0"/>
                <a:cs typeface="Arial" pitchFamily="34" charset="0"/>
              </a:rPr>
              <a:t>;</a:t>
            </a:r>
            <a:br>
              <a:rPr lang="en-US" sz="1700" dirty="0">
                <a:latin typeface="Arial" pitchFamily="34" charset="0"/>
                <a:cs typeface="Arial" pitchFamily="34" charset="0"/>
              </a:rPr>
            </a:br>
            <a:r>
              <a:rPr lang="en-US" sz="1700" dirty="0">
                <a:latin typeface="Arial" pitchFamily="34" charset="0"/>
                <a:cs typeface="Arial" pitchFamily="34" charset="0"/>
              </a:rPr>
              <a:t>for k := 1 to n-1 do</a:t>
            </a:r>
            <a:br>
              <a:rPr lang="en-US" sz="1700" dirty="0">
                <a:latin typeface="Arial" pitchFamily="34" charset="0"/>
                <a:cs typeface="Arial" pitchFamily="34" charset="0"/>
              </a:rPr>
            </a:br>
            <a:r>
              <a:rPr lang="en-US" sz="1700" dirty="0">
                <a:latin typeface="Arial" pitchFamily="34" charset="0"/>
                <a:cs typeface="Arial" pitchFamily="34" charset="0"/>
              </a:rPr>
              <a:t>for i := 1 to h-1 do</a:t>
            </a:r>
            <a:br>
              <a:rPr lang="en-US" sz="1700" dirty="0">
                <a:latin typeface="Arial" pitchFamily="34" charset="0"/>
                <a:cs typeface="Arial" pitchFamily="34" charset="0"/>
              </a:rPr>
            </a:br>
            <a:r>
              <a:rPr lang="en-US" sz="1700" dirty="0">
                <a:latin typeface="Arial" pitchFamily="34" charset="0"/>
                <a:cs typeface="Arial" pitchFamily="34" charset="0"/>
              </a:rPr>
              <a:t>//Compute the following and save it to the i-</a:t>
            </a:r>
            <a:r>
              <a:rPr lang="en-US" sz="1700" dirty="0" err="1">
                <a:latin typeface="Arial" pitchFamily="34" charset="0"/>
                <a:cs typeface="Arial" pitchFamily="34" charset="0"/>
              </a:rPr>
              <a:t>th</a:t>
            </a:r>
            <a:r>
              <a:rPr lang="en-US" sz="1700" dirty="0">
                <a:latin typeface="Arial" pitchFamily="34" charset="0"/>
                <a:cs typeface="Arial" pitchFamily="34" charset="0"/>
              </a:rPr>
              <a:t> row of matrix Q;</a:t>
            </a:r>
            <a:br>
              <a:rPr lang="en-US" sz="1700" dirty="0">
                <a:latin typeface="Arial" pitchFamily="34" charset="0"/>
                <a:cs typeface="Arial" pitchFamily="34" charset="0"/>
              </a:rPr>
            </a:br>
            <a:r>
              <a:rPr lang="en-US" sz="1700" dirty="0">
                <a:latin typeface="Arial" pitchFamily="34" charset="0"/>
                <a:cs typeface="Arial" pitchFamily="34" charset="0"/>
              </a:rPr>
              <a:t>/* matrix Q is available */</a:t>
            </a:r>
            <a:br>
              <a:rPr lang="en-US" sz="1700" dirty="0">
                <a:latin typeface="Arial" pitchFamily="34" charset="0"/>
                <a:cs typeface="Arial" pitchFamily="34" charset="0"/>
              </a:rPr>
            </a:br>
            <a:r>
              <a:rPr lang="en-US" sz="1700" dirty="0">
                <a:latin typeface="Arial" pitchFamily="34" charset="0"/>
                <a:cs typeface="Arial" pitchFamily="34" charset="0"/>
              </a:rPr>
              <a:t>for k := 1 to n-1 do</a:t>
            </a:r>
            <a:br>
              <a:rPr lang="en-US" sz="1700" dirty="0">
                <a:latin typeface="Arial" pitchFamily="34" charset="0"/>
                <a:cs typeface="Arial" pitchFamily="34" charset="0"/>
              </a:rPr>
            </a:br>
            <a:r>
              <a:rPr lang="en-US" sz="1700" dirty="0">
                <a:latin typeface="Arial" pitchFamily="34" charset="0"/>
                <a:cs typeface="Arial" pitchFamily="34" charset="0"/>
              </a:rPr>
              <a:t>for i := 1 to h-1 do</a:t>
            </a:r>
            <a:br>
              <a:rPr lang="en-US" sz="1700" dirty="0">
                <a:latin typeface="Arial" pitchFamily="34" charset="0"/>
                <a:cs typeface="Arial" pitchFamily="34" charset="0"/>
              </a:rPr>
            </a:br>
            <a:r>
              <a:rPr lang="en-US" sz="1700" dirty="0">
                <a:latin typeface="Arial" pitchFamily="34" charset="0"/>
                <a:cs typeface="Arial" pitchFamily="34" charset="0"/>
              </a:rPr>
              <a:t>Compute </a:t>
            </a:r>
            <a:r>
              <a:rPr lang="en-US" sz="1700" dirty="0" err="1">
                <a:latin typeface="Arial" pitchFamily="34" charset="0"/>
                <a:cs typeface="Arial" pitchFamily="34" charset="0"/>
              </a:rPr>
              <a:t>Ni,p</a:t>
            </a:r>
            <a:r>
              <a:rPr lang="en-US" sz="1700" dirty="0">
                <a:latin typeface="Arial" pitchFamily="34" charset="0"/>
                <a:cs typeface="Arial" pitchFamily="34" charset="0"/>
              </a:rPr>
              <a:t>(</a:t>
            </a:r>
            <a:r>
              <a:rPr lang="en-US" sz="1700" dirty="0" err="1">
                <a:latin typeface="Arial" pitchFamily="34" charset="0"/>
                <a:cs typeface="Arial" pitchFamily="34" charset="0"/>
              </a:rPr>
              <a:t>tk</a:t>
            </a:r>
            <a:r>
              <a:rPr lang="en-US" sz="1700" dirty="0">
                <a:latin typeface="Arial" pitchFamily="34" charset="0"/>
                <a:cs typeface="Arial" pitchFamily="34" charset="0"/>
              </a:rPr>
              <a:t>) and save to row k and column i of NT;</a:t>
            </a:r>
            <a:br>
              <a:rPr lang="en-US" sz="1700" dirty="0">
                <a:latin typeface="Arial" pitchFamily="34" charset="0"/>
                <a:cs typeface="Arial" pitchFamily="34" charset="0"/>
              </a:rPr>
            </a:br>
            <a:r>
              <a:rPr lang="en-US" sz="1700" dirty="0">
                <a:latin typeface="Arial" pitchFamily="34" charset="0"/>
                <a:cs typeface="Arial" pitchFamily="34" charset="0"/>
              </a:rPr>
              <a:t>/* matrix NT is available */</a:t>
            </a:r>
            <a:br>
              <a:rPr lang="en-US" sz="1700" dirty="0">
                <a:latin typeface="Arial" pitchFamily="34" charset="0"/>
                <a:cs typeface="Arial" pitchFamily="34" charset="0"/>
              </a:rPr>
            </a:br>
            <a:r>
              <a:rPr lang="en-US" sz="1700" dirty="0">
                <a:latin typeface="Arial" pitchFamily="34" charset="0"/>
                <a:cs typeface="Arial" pitchFamily="34" charset="0"/>
              </a:rPr>
              <a:t>Compute C = </a:t>
            </a:r>
            <a:r>
              <a:rPr lang="en-US" sz="1700" dirty="0" err="1">
                <a:latin typeface="Arial" pitchFamily="34" charset="0"/>
                <a:cs typeface="Arial" pitchFamily="34" charset="0"/>
              </a:rPr>
              <a:t>NT.nT</a:t>
            </a:r>
            <a:r>
              <a:rPr lang="en-US" sz="1700" dirty="0">
                <a:latin typeface="Arial" pitchFamily="34" charset="0"/>
                <a:cs typeface="Arial" pitchFamily="34" charset="0"/>
              </a:rPr>
              <a:t>;</a:t>
            </a:r>
            <a:br>
              <a:rPr lang="en-US" sz="1700" dirty="0">
                <a:latin typeface="Arial" pitchFamily="34" charset="0"/>
                <a:cs typeface="Arial" pitchFamily="34" charset="0"/>
              </a:rPr>
            </a:br>
            <a:r>
              <a:rPr lang="en-US" sz="1700" dirty="0">
                <a:latin typeface="Arial" pitchFamily="34" charset="0"/>
                <a:cs typeface="Arial" pitchFamily="34" charset="0"/>
              </a:rPr>
              <a:t>Solving for P from C.P = Q;</a:t>
            </a:r>
            <a:br>
              <a:rPr lang="en-US" sz="1700" dirty="0">
                <a:latin typeface="Arial" pitchFamily="34" charset="0"/>
                <a:cs typeface="Arial" pitchFamily="34" charset="0"/>
              </a:rPr>
            </a:br>
            <a:r>
              <a:rPr lang="en-US" sz="1700" dirty="0">
                <a:latin typeface="Arial" pitchFamily="34" charset="0"/>
                <a:cs typeface="Arial" pitchFamily="34" charset="0"/>
              </a:rPr>
              <a:t>Row i of P is control point P</a:t>
            </a:r>
            <a:r>
              <a:rPr lang="en-US" sz="1700" i="1" dirty="0">
                <a:latin typeface="Arial" pitchFamily="34" charset="0"/>
                <a:cs typeface="Arial" pitchFamily="34" charset="0"/>
              </a:rPr>
              <a:t>i</a:t>
            </a:r>
            <a:r>
              <a:rPr lang="en-US" sz="1700" dirty="0">
                <a:latin typeface="Arial" pitchFamily="34" charset="0"/>
                <a:cs typeface="Arial" pitchFamily="34" charset="0"/>
              </a:rPr>
              <a:t>;</a:t>
            </a:r>
            <a:br>
              <a:rPr lang="en-US" sz="1700" dirty="0">
                <a:latin typeface="Arial" pitchFamily="34" charset="0"/>
                <a:cs typeface="Arial" pitchFamily="34" charset="0"/>
              </a:rPr>
            </a:br>
            <a:r>
              <a:rPr lang="en-US" sz="1700" dirty="0">
                <a:latin typeface="Arial" pitchFamily="34" charset="0"/>
                <a:cs typeface="Arial" pitchFamily="34" charset="0"/>
              </a:rPr>
              <a:t>Control points P0, ..., </a:t>
            </a:r>
            <a:r>
              <a:rPr lang="en-US" sz="1700" dirty="0" err="1">
                <a:latin typeface="Arial" pitchFamily="34" charset="0"/>
                <a:cs typeface="Arial" pitchFamily="34" charset="0"/>
              </a:rPr>
              <a:t>Ph</a:t>
            </a:r>
            <a:r>
              <a:rPr lang="en-US" sz="1700" dirty="0">
                <a:latin typeface="Arial" pitchFamily="34" charset="0"/>
                <a:cs typeface="Arial" pitchFamily="34" charset="0"/>
              </a:rPr>
              <a:t>, knot vector U and degree p determines an approximation B-spline curve </a:t>
            </a:r>
            <a:r>
              <a:rPr lang="en-US" sz="1700" dirty="0"/>
              <a:t/>
            </a:r>
            <a:br>
              <a:rPr lang="en-US" sz="1700" dirty="0"/>
            </a:br>
            <a:endParaRPr lang="en-US" sz="1700" dirty="0"/>
          </a:p>
        </p:txBody>
      </p:sp>
    </p:spTree>
    <p:extLst>
      <p:ext uri="{BB962C8B-B14F-4D97-AF65-F5344CB8AC3E}">
        <p14:creationId xmlns:p14="http://schemas.microsoft.com/office/powerpoint/2010/main" val="146440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692696"/>
          </a:xfrm>
        </p:spPr>
        <p:txBody>
          <a:bodyPr/>
          <a:lstStyle/>
          <a:p>
            <a:r>
              <a:rPr lang="en-US" b="1" dirty="0" err="1">
                <a:latin typeface="Arial" pitchFamily="34" charset="0"/>
                <a:cs typeface="Arial" pitchFamily="34" charset="0"/>
              </a:rPr>
              <a:t>Các</a:t>
            </a:r>
            <a:r>
              <a:rPr lang="en-US" b="1" dirty="0">
                <a:latin typeface="Arial" pitchFamily="34" charset="0"/>
                <a:cs typeface="Arial" pitchFamily="34" charset="0"/>
              </a:rPr>
              <a:t> </a:t>
            </a:r>
            <a:r>
              <a:rPr lang="en-US" b="1" dirty="0" err="1">
                <a:latin typeface="Arial" pitchFamily="34" charset="0"/>
                <a:cs typeface="Arial" pitchFamily="34" charset="0"/>
              </a:rPr>
              <a:t>bước</a:t>
            </a:r>
            <a:r>
              <a:rPr lang="en-US" b="1" dirty="0">
                <a:latin typeface="Arial" pitchFamily="34" charset="0"/>
                <a:cs typeface="Arial" pitchFamily="34" charset="0"/>
              </a:rPr>
              <a:t> </a:t>
            </a:r>
            <a:r>
              <a:rPr lang="en-US" b="1" dirty="0" err="1">
                <a:latin typeface="Arial" pitchFamily="34" charset="0"/>
                <a:cs typeface="Arial" pitchFamily="34" charset="0"/>
              </a:rPr>
              <a:t>thực</a:t>
            </a:r>
            <a:r>
              <a:rPr lang="en-US" b="1" dirty="0">
                <a:latin typeface="Arial" pitchFamily="34" charset="0"/>
                <a:cs typeface="Arial" pitchFamily="34" charset="0"/>
              </a:rPr>
              <a:t> </a:t>
            </a:r>
            <a:r>
              <a:rPr lang="en-US" b="1" dirty="0" err="1">
                <a:latin typeface="Arial" pitchFamily="34" charset="0"/>
                <a:cs typeface="Arial" pitchFamily="34" charset="0"/>
              </a:rPr>
              <a:t>hiện</a:t>
            </a: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467544" y="836712"/>
            <a:ext cx="7620000" cy="5904656"/>
          </a:xfrm>
        </p:spPr>
        <p:txBody>
          <a:bodyPr lIns="0" tIns="0" rIns="0" bIns="0" anchor="t">
            <a:normAutofit fontScale="25000" lnSpcReduction="20000"/>
          </a:bodyPr>
          <a:lstStyle/>
          <a:p>
            <a:pPr marL="360000">
              <a:lnSpc>
                <a:spcPct val="120000"/>
              </a:lnSpc>
              <a:spcBef>
                <a:spcPts val="800"/>
              </a:spcBef>
              <a:spcAft>
                <a:spcPts val="600"/>
              </a:spcAft>
            </a:pPr>
            <a:r>
              <a:rPr lang="en-US" sz="6400" dirty="0" err="1">
                <a:latin typeface="Arial" pitchFamily="34" charset="0"/>
                <a:cs typeface="Arial" pitchFamily="34" charset="0"/>
              </a:rPr>
              <a:t>Đầu</a:t>
            </a:r>
            <a:r>
              <a:rPr lang="en-US" sz="6400" dirty="0">
                <a:latin typeface="Arial" pitchFamily="34" charset="0"/>
                <a:cs typeface="Arial" pitchFamily="34" charset="0"/>
              </a:rPr>
              <a:t> </a:t>
            </a:r>
            <a:r>
              <a:rPr lang="en-US" sz="6400" dirty="0" err="1">
                <a:latin typeface="Arial" pitchFamily="34" charset="0"/>
                <a:cs typeface="Arial" pitchFamily="34" charset="0"/>
              </a:rPr>
              <a:t>tiên</a:t>
            </a:r>
            <a:r>
              <a:rPr lang="en-US" sz="6400" dirty="0">
                <a:latin typeface="Arial" pitchFamily="34" charset="0"/>
                <a:cs typeface="Arial" pitchFamily="34" charset="0"/>
              </a:rPr>
              <a:t> ta </a:t>
            </a:r>
            <a:r>
              <a:rPr lang="en-US" sz="6400" dirty="0" err="1">
                <a:latin typeface="Arial" pitchFamily="34" charset="0"/>
                <a:cs typeface="Arial" pitchFamily="34" charset="0"/>
              </a:rPr>
              <a:t>gọi</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void input()  </a:t>
            </a:r>
            <a:r>
              <a:rPr lang="en-US" sz="6400" dirty="0" err="1">
                <a:latin typeface="Arial" pitchFamily="34" charset="0"/>
                <a:cs typeface="Arial" pitchFamily="34" charset="0"/>
              </a:rPr>
              <a:t>để</a:t>
            </a:r>
            <a:r>
              <a:rPr lang="en-US" sz="6400" dirty="0">
                <a:latin typeface="Arial" pitchFamily="34" charset="0"/>
                <a:cs typeface="Arial" pitchFamily="34" charset="0"/>
              </a:rPr>
              <a:t> </a:t>
            </a:r>
            <a:r>
              <a:rPr lang="en-US" sz="6400" dirty="0" err="1">
                <a:latin typeface="Arial" pitchFamily="34" charset="0"/>
                <a:cs typeface="Arial" pitchFamily="34" charset="0"/>
              </a:rPr>
              <a:t>nhập</a:t>
            </a:r>
            <a:r>
              <a:rPr lang="en-US" sz="6400" dirty="0">
                <a:latin typeface="Arial" pitchFamily="34" charset="0"/>
                <a:cs typeface="Arial" pitchFamily="34" charset="0"/>
              </a:rPr>
              <a:t> </a:t>
            </a:r>
            <a:r>
              <a:rPr lang="en-US" sz="6400" dirty="0" err="1">
                <a:latin typeface="Arial" pitchFamily="34" charset="0"/>
                <a:cs typeface="Arial" pitchFamily="34" charset="0"/>
              </a:rPr>
              <a:t>h,n,bậc</a:t>
            </a:r>
            <a:r>
              <a:rPr lang="en-US" sz="6400" dirty="0">
                <a:latin typeface="Arial" pitchFamily="34" charset="0"/>
                <a:cs typeface="Arial" pitchFamily="34" charset="0"/>
              </a:rPr>
              <a:t> </a:t>
            </a:r>
            <a:r>
              <a:rPr lang="en-US" sz="6400" dirty="0" err="1">
                <a:latin typeface="Arial" pitchFamily="34" charset="0"/>
                <a:cs typeface="Arial" pitchFamily="34" charset="0"/>
              </a:rPr>
              <a:t>p,mảng</a:t>
            </a:r>
            <a:r>
              <a:rPr lang="en-US" sz="6400" dirty="0">
                <a:latin typeface="Arial" pitchFamily="34" charset="0"/>
                <a:cs typeface="Arial" pitchFamily="34" charset="0"/>
              </a:rPr>
              <a:t> </a:t>
            </a:r>
            <a:r>
              <a:rPr lang="en-US" sz="6400" dirty="0" err="1">
                <a:latin typeface="Arial" pitchFamily="34" charset="0"/>
                <a:cs typeface="Arial" pitchFamily="34" charset="0"/>
              </a:rPr>
              <a:t>các</a:t>
            </a:r>
            <a:r>
              <a:rPr lang="en-US" sz="6400" dirty="0">
                <a:latin typeface="Arial" pitchFamily="34" charset="0"/>
                <a:cs typeface="Arial" pitchFamily="34" charset="0"/>
              </a:rPr>
              <a:t> </a:t>
            </a:r>
            <a:r>
              <a:rPr lang="en-US" sz="6400" dirty="0" err="1">
                <a:latin typeface="Arial" pitchFamily="34" charset="0"/>
                <a:cs typeface="Arial" pitchFamily="34" charset="0"/>
              </a:rPr>
              <a:t>điểm</a:t>
            </a:r>
            <a:r>
              <a:rPr lang="en-US" sz="6400" dirty="0">
                <a:latin typeface="Arial" pitchFamily="34" charset="0"/>
                <a:cs typeface="Arial" pitchFamily="34" charset="0"/>
              </a:rPr>
              <a:t> </a:t>
            </a:r>
            <a:r>
              <a:rPr lang="en-US" sz="6400" dirty="0" err="1">
                <a:latin typeface="Arial" pitchFamily="34" charset="0"/>
                <a:cs typeface="Arial" pitchFamily="34" charset="0"/>
              </a:rPr>
              <a:t>dữ</a:t>
            </a:r>
            <a:r>
              <a:rPr lang="en-US" sz="6400" dirty="0">
                <a:latin typeface="Arial" pitchFamily="34" charset="0"/>
                <a:cs typeface="Arial" pitchFamily="34" charset="0"/>
              </a:rPr>
              <a:t> </a:t>
            </a:r>
            <a:r>
              <a:rPr lang="en-US" sz="6400" dirty="0" err="1">
                <a:latin typeface="Arial" pitchFamily="34" charset="0"/>
                <a:cs typeface="Arial" pitchFamily="34" charset="0"/>
              </a:rPr>
              <a:t>liệu</a:t>
            </a:r>
            <a:r>
              <a:rPr lang="en-US" sz="6400" dirty="0">
                <a:latin typeface="Arial" pitchFamily="34" charset="0"/>
                <a:cs typeface="Arial" pitchFamily="34" charset="0"/>
              </a:rPr>
              <a:t> l.</a:t>
            </a:r>
            <a:endParaRPr lang="en-US" sz="6400" b="1" dirty="0">
              <a:latin typeface="Arial" pitchFamily="34" charset="0"/>
              <a:cs typeface="Arial" pitchFamily="34" charset="0"/>
            </a:endParaRPr>
          </a:p>
          <a:p>
            <a:pPr marL="360000">
              <a:lnSpc>
                <a:spcPct val="120000"/>
              </a:lnSpc>
              <a:spcBef>
                <a:spcPts val="800"/>
              </a:spcBef>
              <a:spcAft>
                <a:spcPts val="600"/>
              </a:spcAft>
            </a:pPr>
            <a:r>
              <a:rPr lang="en-US" sz="6400" dirty="0" err="1">
                <a:latin typeface="Arial" pitchFamily="34" charset="0"/>
                <a:cs typeface="Arial" pitchFamily="34" charset="0"/>
              </a:rPr>
              <a:t>Sau</a:t>
            </a:r>
            <a:r>
              <a:rPr lang="en-US" sz="6400" dirty="0">
                <a:latin typeface="Arial" pitchFamily="34" charset="0"/>
                <a:cs typeface="Arial" pitchFamily="34" charset="0"/>
              </a:rPr>
              <a:t> </a:t>
            </a:r>
            <a:r>
              <a:rPr lang="en-US" sz="6400" dirty="0" err="1">
                <a:latin typeface="Arial" pitchFamily="34" charset="0"/>
                <a:cs typeface="Arial" pitchFamily="34" charset="0"/>
              </a:rPr>
              <a:t>đó</a:t>
            </a:r>
            <a:r>
              <a:rPr lang="en-US" sz="6400" dirty="0">
                <a:latin typeface="Arial" pitchFamily="34" charset="0"/>
                <a:cs typeface="Arial" pitchFamily="34" charset="0"/>
              </a:rPr>
              <a:t> </a:t>
            </a:r>
            <a:r>
              <a:rPr lang="en-US" sz="6400" dirty="0" err="1">
                <a:latin typeface="Arial" pitchFamily="34" charset="0"/>
                <a:cs typeface="Arial" pitchFamily="34" charset="0"/>
              </a:rPr>
              <a:t>gọi</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void </a:t>
            </a:r>
            <a:r>
              <a:rPr lang="en-US" sz="6400" dirty="0" err="1">
                <a:latin typeface="Arial" pitchFamily="34" charset="0"/>
                <a:cs typeface="Arial" pitchFamily="34" charset="0"/>
              </a:rPr>
              <a:t>xay_dung_vector_T</a:t>
            </a:r>
            <a:r>
              <a:rPr lang="en-US" sz="6400" dirty="0">
                <a:latin typeface="Arial" pitchFamily="34" charset="0"/>
                <a:cs typeface="Arial" pitchFamily="34" charset="0"/>
              </a:rPr>
              <a:t> </a:t>
            </a:r>
            <a:r>
              <a:rPr lang="en-US" sz="6400" dirty="0" err="1">
                <a:latin typeface="Arial" pitchFamily="34" charset="0"/>
                <a:cs typeface="Arial" pitchFamily="34" charset="0"/>
              </a:rPr>
              <a:t>với</a:t>
            </a:r>
            <a:r>
              <a:rPr lang="en-US" sz="6400" dirty="0">
                <a:latin typeface="Arial" pitchFamily="34" charset="0"/>
                <a:cs typeface="Arial" pitchFamily="34" charset="0"/>
              </a:rPr>
              <a:t> </a:t>
            </a:r>
            <a:r>
              <a:rPr lang="en-US" sz="6400" dirty="0" err="1">
                <a:latin typeface="Arial" pitchFamily="34" charset="0"/>
                <a:cs typeface="Arial" pitchFamily="34" charset="0"/>
              </a:rPr>
              <a:t>tham</a:t>
            </a:r>
            <a:r>
              <a:rPr lang="en-US" sz="6400" dirty="0">
                <a:latin typeface="Arial" pitchFamily="34" charset="0"/>
                <a:cs typeface="Arial" pitchFamily="34" charset="0"/>
              </a:rPr>
              <a:t> </a:t>
            </a:r>
            <a:r>
              <a:rPr lang="en-US" sz="6400" dirty="0" err="1">
                <a:latin typeface="Arial" pitchFamily="34" charset="0"/>
                <a:cs typeface="Arial" pitchFamily="34" charset="0"/>
              </a:rPr>
              <a:t>số</a:t>
            </a:r>
            <a:r>
              <a:rPr lang="en-US" sz="6400" dirty="0">
                <a:latin typeface="Arial" pitchFamily="34" charset="0"/>
                <a:cs typeface="Arial" pitchFamily="34" charset="0"/>
              </a:rPr>
              <a:t> </a:t>
            </a:r>
            <a:r>
              <a:rPr lang="en-US" sz="6400" dirty="0" err="1">
                <a:latin typeface="Arial" pitchFamily="34" charset="0"/>
                <a:cs typeface="Arial" pitchFamily="34" charset="0"/>
              </a:rPr>
              <a:t>đầu</a:t>
            </a:r>
            <a:r>
              <a:rPr lang="en-US" sz="6400" dirty="0">
                <a:latin typeface="Arial" pitchFamily="34" charset="0"/>
                <a:cs typeface="Arial" pitchFamily="34" charset="0"/>
              </a:rPr>
              <a:t> </a:t>
            </a:r>
            <a:r>
              <a:rPr lang="en-US" sz="6400" dirty="0" err="1">
                <a:latin typeface="Arial" pitchFamily="34" charset="0"/>
                <a:cs typeface="Arial" pitchFamily="34" charset="0"/>
              </a:rPr>
              <a:t>vào</a:t>
            </a:r>
            <a:r>
              <a:rPr lang="en-US" sz="6400" dirty="0">
                <a:latin typeface="Arial" pitchFamily="34" charset="0"/>
                <a:cs typeface="Arial" pitchFamily="34" charset="0"/>
              </a:rPr>
              <a:t> </a:t>
            </a:r>
            <a:r>
              <a:rPr lang="en-US" sz="6400" dirty="0" err="1">
                <a:latin typeface="Arial" pitchFamily="34" charset="0"/>
                <a:cs typeface="Arial" pitchFamily="34" charset="0"/>
              </a:rPr>
              <a:t>là</a:t>
            </a:r>
            <a:r>
              <a:rPr lang="en-US" sz="6400" dirty="0">
                <a:latin typeface="Arial" pitchFamily="34" charset="0"/>
                <a:cs typeface="Arial" pitchFamily="34" charset="0"/>
              </a:rPr>
              <a:t> </a:t>
            </a:r>
            <a:r>
              <a:rPr lang="en-US" sz="6400" dirty="0" err="1">
                <a:latin typeface="Arial" pitchFamily="34" charset="0"/>
                <a:cs typeface="Arial" pitchFamily="34" charset="0"/>
              </a:rPr>
              <a:t>n,mảng</a:t>
            </a:r>
            <a:r>
              <a:rPr lang="en-US" sz="6400" dirty="0">
                <a:latin typeface="Arial" pitchFamily="34" charset="0"/>
                <a:cs typeface="Arial" pitchFamily="34" charset="0"/>
              </a:rPr>
              <a:t> </a:t>
            </a:r>
            <a:r>
              <a:rPr lang="en-US" sz="6400" dirty="0" err="1">
                <a:latin typeface="Arial" pitchFamily="34" charset="0"/>
                <a:cs typeface="Arial" pitchFamily="34" charset="0"/>
              </a:rPr>
              <a:t>điểm</a:t>
            </a:r>
            <a:r>
              <a:rPr lang="en-US" sz="6400" dirty="0">
                <a:latin typeface="Arial" pitchFamily="34" charset="0"/>
                <a:cs typeface="Arial" pitchFamily="34" charset="0"/>
              </a:rPr>
              <a:t> </a:t>
            </a:r>
            <a:r>
              <a:rPr lang="en-US" sz="6400" dirty="0" err="1">
                <a:latin typeface="Arial" pitchFamily="34" charset="0"/>
                <a:cs typeface="Arial" pitchFamily="34" charset="0"/>
              </a:rPr>
              <a:t>dữ</a:t>
            </a:r>
            <a:r>
              <a:rPr lang="en-US" sz="6400" dirty="0">
                <a:latin typeface="Arial" pitchFamily="34" charset="0"/>
                <a:cs typeface="Arial" pitchFamily="34" charset="0"/>
              </a:rPr>
              <a:t> </a:t>
            </a:r>
            <a:r>
              <a:rPr lang="en-US" sz="6400" dirty="0" err="1">
                <a:latin typeface="Arial" pitchFamily="34" charset="0"/>
                <a:cs typeface="Arial" pitchFamily="34" charset="0"/>
              </a:rPr>
              <a:t>liệu</a:t>
            </a:r>
            <a:r>
              <a:rPr lang="en-US" sz="6400" dirty="0">
                <a:latin typeface="Arial" pitchFamily="34" charset="0"/>
                <a:cs typeface="Arial" pitchFamily="34" charset="0"/>
              </a:rPr>
              <a:t> </a:t>
            </a:r>
            <a:r>
              <a:rPr lang="en-US" sz="6400" dirty="0" err="1">
                <a:latin typeface="Arial" pitchFamily="34" charset="0"/>
                <a:cs typeface="Arial" pitchFamily="34" charset="0"/>
              </a:rPr>
              <a:t>l,mảng</a:t>
            </a:r>
            <a:r>
              <a:rPr lang="en-US" sz="6400" dirty="0">
                <a:latin typeface="Arial" pitchFamily="34" charset="0"/>
                <a:cs typeface="Arial" pitchFamily="34" charset="0"/>
              </a:rPr>
              <a:t> </a:t>
            </a:r>
            <a:r>
              <a:rPr lang="en-US" sz="6400" dirty="0" err="1">
                <a:latin typeface="Arial" pitchFamily="34" charset="0"/>
                <a:cs typeface="Arial" pitchFamily="34" charset="0"/>
              </a:rPr>
              <a:t>tham</a:t>
            </a:r>
            <a:r>
              <a:rPr lang="en-US" sz="6400" dirty="0">
                <a:latin typeface="Arial" pitchFamily="34" charset="0"/>
                <a:cs typeface="Arial" pitchFamily="34" charset="0"/>
              </a:rPr>
              <a:t> </a:t>
            </a:r>
            <a:r>
              <a:rPr lang="en-US" sz="6400" dirty="0" err="1">
                <a:latin typeface="Arial" pitchFamily="34" charset="0"/>
                <a:cs typeface="Arial" pitchFamily="34" charset="0"/>
              </a:rPr>
              <a:t>số</a:t>
            </a:r>
            <a:r>
              <a:rPr lang="en-US" sz="6400" dirty="0">
                <a:latin typeface="Arial" pitchFamily="34" charset="0"/>
                <a:cs typeface="Arial" pitchFamily="34" charset="0"/>
              </a:rPr>
              <a:t> T.</a:t>
            </a:r>
          </a:p>
          <a:p>
            <a:pPr marL="360000">
              <a:lnSpc>
                <a:spcPct val="120000"/>
              </a:lnSpc>
              <a:spcBef>
                <a:spcPts val="800"/>
              </a:spcBef>
              <a:spcAft>
                <a:spcPts val="600"/>
              </a:spcAft>
            </a:pPr>
            <a:r>
              <a:rPr lang="en-US" sz="6400" dirty="0" err="1">
                <a:latin typeface="Arial" pitchFamily="34" charset="0"/>
                <a:cs typeface="Arial" pitchFamily="34" charset="0"/>
              </a:rPr>
              <a:t>gọi</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void </a:t>
            </a:r>
            <a:r>
              <a:rPr lang="en-US" sz="6400" dirty="0" err="1">
                <a:latin typeface="Arial" pitchFamily="34" charset="0"/>
                <a:cs typeface="Arial" pitchFamily="34" charset="0"/>
              </a:rPr>
              <a:t>xay_dung_vector_U</a:t>
            </a:r>
            <a:r>
              <a:rPr lang="en-US" sz="6400" dirty="0">
                <a:latin typeface="Arial" pitchFamily="34" charset="0"/>
                <a:cs typeface="Arial" pitchFamily="34" charset="0"/>
              </a:rPr>
              <a:t>() </a:t>
            </a:r>
            <a:r>
              <a:rPr lang="en-US" sz="6400" dirty="0" err="1">
                <a:latin typeface="Arial" pitchFamily="34" charset="0"/>
                <a:cs typeface="Arial" pitchFamily="34" charset="0"/>
              </a:rPr>
              <a:t>với</a:t>
            </a:r>
            <a:r>
              <a:rPr lang="en-US" sz="6400" dirty="0">
                <a:latin typeface="Arial" pitchFamily="34" charset="0"/>
                <a:cs typeface="Arial" pitchFamily="34" charset="0"/>
              </a:rPr>
              <a:t> </a:t>
            </a:r>
            <a:r>
              <a:rPr lang="en-US" sz="6400" dirty="0" err="1">
                <a:latin typeface="Arial" pitchFamily="34" charset="0"/>
                <a:cs typeface="Arial" pitchFamily="34" charset="0"/>
              </a:rPr>
              <a:t>tham</a:t>
            </a:r>
            <a:r>
              <a:rPr lang="en-US" sz="6400" dirty="0">
                <a:latin typeface="Arial" pitchFamily="34" charset="0"/>
                <a:cs typeface="Arial" pitchFamily="34" charset="0"/>
              </a:rPr>
              <a:t> </a:t>
            </a:r>
            <a:r>
              <a:rPr lang="en-US" sz="6400" dirty="0" err="1">
                <a:latin typeface="Arial" pitchFamily="34" charset="0"/>
                <a:cs typeface="Arial" pitchFamily="34" charset="0"/>
              </a:rPr>
              <a:t>số</a:t>
            </a:r>
            <a:r>
              <a:rPr lang="en-US" sz="6400" dirty="0">
                <a:latin typeface="Arial" pitchFamily="34" charset="0"/>
                <a:cs typeface="Arial" pitchFamily="34" charset="0"/>
              </a:rPr>
              <a:t> </a:t>
            </a:r>
            <a:r>
              <a:rPr lang="en-US" sz="6400" dirty="0" err="1">
                <a:latin typeface="Arial" pitchFamily="34" charset="0"/>
                <a:cs typeface="Arial" pitchFamily="34" charset="0"/>
              </a:rPr>
              <a:t>đầu</a:t>
            </a:r>
            <a:r>
              <a:rPr lang="en-US" sz="6400" dirty="0">
                <a:latin typeface="Arial" pitchFamily="34" charset="0"/>
                <a:cs typeface="Arial" pitchFamily="34" charset="0"/>
              </a:rPr>
              <a:t> </a:t>
            </a:r>
            <a:r>
              <a:rPr lang="en-US" sz="6400" dirty="0" err="1">
                <a:latin typeface="Arial" pitchFamily="34" charset="0"/>
                <a:cs typeface="Arial" pitchFamily="34" charset="0"/>
              </a:rPr>
              <a:t>vào</a:t>
            </a:r>
            <a:r>
              <a:rPr lang="en-US" sz="6400" dirty="0">
                <a:latin typeface="Arial" pitchFamily="34" charset="0"/>
                <a:cs typeface="Arial" pitchFamily="34" charset="0"/>
              </a:rPr>
              <a:t> </a:t>
            </a:r>
            <a:r>
              <a:rPr lang="en-US" sz="6400" dirty="0" err="1">
                <a:latin typeface="Arial" pitchFamily="34" charset="0"/>
                <a:cs typeface="Arial" pitchFamily="34" charset="0"/>
              </a:rPr>
              <a:t>là</a:t>
            </a:r>
            <a:r>
              <a:rPr lang="en-US" sz="6400" dirty="0">
                <a:latin typeface="Arial" pitchFamily="34" charset="0"/>
                <a:cs typeface="Arial" pitchFamily="34" charset="0"/>
              </a:rPr>
              <a:t> </a:t>
            </a:r>
            <a:r>
              <a:rPr lang="en-US" sz="6400" dirty="0" err="1">
                <a:latin typeface="Arial" pitchFamily="34" charset="0"/>
                <a:cs typeface="Arial" pitchFamily="34" charset="0"/>
              </a:rPr>
              <a:t>bậc</a:t>
            </a:r>
            <a:r>
              <a:rPr lang="en-US" sz="6400" dirty="0">
                <a:latin typeface="Arial" pitchFamily="34" charset="0"/>
                <a:cs typeface="Arial" pitchFamily="34" charset="0"/>
              </a:rPr>
              <a:t> </a:t>
            </a:r>
            <a:r>
              <a:rPr lang="en-US" sz="6400" dirty="0" err="1">
                <a:latin typeface="Arial" pitchFamily="34" charset="0"/>
                <a:cs typeface="Arial" pitchFamily="34" charset="0"/>
              </a:rPr>
              <a:t>p,h</a:t>
            </a:r>
            <a:r>
              <a:rPr lang="en-US" sz="6400" dirty="0">
                <a:latin typeface="Arial" pitchFamily="34" charset="0"/>
                <a:cs typeface="Arial" pitchFamily="34" charset="0"/>
              </a:rPr>
              <a:t>, </a:t>
            </a:r>
            <a:r>
              <a:rPr lang="en-US" sz="6400" dirty="0" err="1">
                <a:latin typeface="Arial" pitchFamily="34" charset="0"/>
                <a:cs typeface="Arial" pitchFamily="34" charset="0"/>
              </a:rPr>
              <a:t>mảng</a:t>
            </a:r>
            <a:r>
              <a:rPr lang="en-US" sz="6400" dirty="0">
                <a:latin typeface="Arial" pitchFamily="34" charset="0"/>
                <a:cs typeface="Arial" pitchFamily="34" charset="0"/>
              </a:rPr>
              <a:t> </a:t>
            </a:r>
            <a:r>
              <a:rPr lang="en-US" sz="6400" dirty="0" err="1">
                <a:latin typeface="Arial" pitchFamily="34" charset="0"/>
                <a:cs typeface="Arial" pitchFamily="34" charset="0"/>
              </a:rPr>
              <a:t>tham</a:t>
            </a:r>
            <a:r>
              <a:rPr lang="en-US" sz="6400" dirty="0">
                <a:latin typeface="Arial" pitchFamily="34" charset="0"/>
                <a:cs typeface="Arial" pitchFamily="34" charset="0"/>
              </a:rPr>
              <a:t> </a:t>
            </a:r>
            <a:r>
              <a:rPr lang="en-US" sz="6400" dirty="0" err="1">
                <a:latin typeface="Arial" pitchFamily="34" charset="0"/>
                <a:cs typeface="Arial" pitchFamily="34" charset="0"/>
              </a:rPr>
              <a:t>số</a:t>
            </a:r>
            <a:r>
              <a:rPr lang="en-US" sz="6400" dirty="0">
                <a:latin typeface="Arial" pitchFamily="34" charset="0"/>
                <a:cs typeface="Arial" pitchFamily="34" charset="0"/>
              </a:rPr>
              <a:t> </a:t>
            </a:r>
            <a:r>
              <a:rPr lang="en-US" sz="6400" dirty="0" err="1">
                <a:latin typeface="Arial" pitchFamily="34" charset="0"/>
                <a:cs typeface="Arial" pitchFamily="34" charset="0"/>
              </a:rPr>
              <a:t>T,mảng</a:t>
            </a:r>
            <a:r>
              <a:rPr lang="en-US" sz="6400" dirty="0">
                <a:latin typeface="Arial" pitchFamily="34" charset="0"/>
                <a:cs typeface="Arial" pitchFamily="34" charset="0"/>
              </a:rPr>
              <a:t> vector U.</a:t>
            </a:r>
          </a:p>
          <a:p>
            <a:pPr marL="360000">
              <a:lnSpc>
                <a:spcPct val="120000"/>
              </a:lnSpc>
              <a:spcBef>
                <a:spcPts val="800"/>
              </a:spcBef>
              <a:spcAft>
                <a:spcPts val="600"/>
              </a:spcAft>
            </a:pPr>
            <a:r>
              <a:rPr lang="en-US" sz="6400" dirty="0">
                <a:latin typeface="Arial" pitchFamily="34" charset="0"/>
                <a:cs typeface="Arial" pitchFamily="34" charset="0"/>
              </a:rPr>
              <a:t>void  </a:t>
            </a:r>
            <a:r>
              <a:rPr lang="en-US" sz="6400" dirty="0" err="1">
                <a:latin typeface="Arial" pitchFamily="34" charset="0"/>
                <a:cs typeface="Arial" pitchFamily="34" charset="0"/>
              </a:rPr>
              <a:t>xay_dung_phuong_trinh_xac_dinh_cac_dinh_dieu_khien.Vòng</a:t>
            </a:r>
            <a:r>
              <a:rPr lang="en-US" sz="6400" dirty="0">
                <a:latin typeface="Arial" pitchFamily="34" charset="0"/>
                <a:cs typeface="Arial" pitchFamily="34" charset="0"/>
              </a:rPr>
              <a:t> </a:t>
            </a:r>
            <a:r>
              <a:rPr lang="en-US" sz="6400" dirty="0" err="1">
                <a:latin typeface="Arial" pitchFamily="34" charset="0"/>
                <a:cs typeface="Arial" pitchFamily="34" charset="0"/>
              </a:rPr>
              <a:t>lặp</a:t>
            </a:r>
            <a:r>
              <a:rPr lang="en-US" sz="6400" dirty="0">
                <a:latin typeface="Arial" pitchFamily="34" charset="0"/>
                <a:cs typeface="Arial" pitchFamily="34" charset="0"/>
              </a:rPr>
              <a:t> for </a:t>
            </a:r>
            <a:r>
              <a:rPr lang="en-US" sz="6400" dirty="0" err="1">
                <a:latin typeface="Arial" pitchFamily="34" charset="0"/>
                <a:cs typeface="Arial" pitchFamily="34" charset="0"/>
              </a:rPr>
              <a:t>đầu</a:t>
            </a:r>
            <a:r>
              <a:rPr lang="en-US" sz="6400" dirty="0">
                <a:latin typeface="Arial" pitchFamily="34" charset="0"/>
                <a:cs typeface="Arial" pitchFamily="34" charset="0"/>
              </a:rPr>
              <a:t> </a:t>
            </a:r>
            <a:r>
              <a:rPr lang="en-US" sz="6400" dirty="0" err="1">
                <a:latin typeface="Arial" pitchFamily="34" charset="0"/>
                <a:cs typeface="Arial" pitchFamily="34" charset="0"/>
              </a:rPr>
              <a:t>tiên</a:t>
            </a:r>
            <a:r>
              <a:rPr lang="en-US" sz="6400" dirty="0">
                <a:latin typeface="Arial" pitchFamily="34" charset="0"/>
                <a:cs typeface="Arial" pitchFamily="34" charset="0"/>
              </a:rPr>
              <a:t> </a:t>
            </a:r>
            <a:r>
              <a:rPr lang="en-US" sz="6400" dirty="0" err="1">
                <a:latin typeface="Arial" pitchFamily="34" charset="0"/>
                <a:cs typeface="Arial" pitchFamily="34" charset="0"/>
              </a:rPr>
              <a:t>của</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a:t>
            </a:r>
            <a:r>
              <a:rPr lang="en-US" sz="6400" dirty="0" err="1">
                <a:latin typeface="Arial" pitchFamily="34" charset="0"/>
                <a:cs typeface="Arial" pitchFamily="34" charset="0"/>
              </a:rPr>
              <a:t>là</a:t>
            </a:r>
            <a:r>
              <a:rPr lang="en-US" sz="6400" dirty="0">
                <a:latin typeface="Arial" pitchFamily="34" charset="0"/>
                <a:cs typeface="Arial" pitchFamily="34" charset="0"/>
              </a:rPr>
              <a:t> </a:t>
            </a:r>
            <a:r>
              <a:rPr lang="en-US" sz="6400" dirty="0" err="1">
                <a:latin typeface="Arial" pitchFamily="34" charset="0"/>
                <a:cs typeface="Arial" pitchFamily="34" charset="0"/>
              </a:rPr>
              <a:t>chạy</a:t>
            </a:r>
            <a:r>
              <a:rPr lang="en-US" sz="6400" dirty="0">
                <a:latin typeface="Arial" pitchFamily="34" charset="0"/>
                <a:cs typeface="Arial" pitchFamily="34" charset="0"/>
              </a:rPr>
              <a:t> </a:t>
            </a:r>
            <a:r>
              <a:rPr lang="en-US" sz="6400" dirty="0" err="1">
                <a:latin typeface="Arial" pitchFamily="34" charset="0"/>
                <a:cs typeface="Arial" pitchFamily="34" charset="0"/>
              </a:rPr>
              <a:t>tham</a:t>
            </a:r>
            <a:r>
              <a:rPr lang="en-US" sz="6400" dirty="0">
                <a:latin typeface="Arial" pitchFamily="34" charset="0"/>
                <a:cs typeface="Arial" pitchFamily="34" charset="0"/>
              </a:rPr>
              <a:t> </a:t>
            </a:r>
            <a:r>
              <a:rPr lang="en-US" sz="6400" dirty="0" err="1">
                <a:latin typeface="Arial" pitchFamily="34" charset="0"/>
                <a:cs typeface="Arial" pitchFamily="34" charset="0"/>
              </a:rPr>
              <a:t>số</a:t>
            </a:r>
            <a:r>
              <a:rPr lang="en-US" sz="6400" dirty="0">
                <a:latin typeface="Arial" pitchFamily="34" charset="0"/>
                <a:cs typeface="Arial" pitchFamily="34" charset="0"/>
              </a:rPr>
              <a:t> </a:t>
            </a:r>
            <a:r>
              <a:rPr lang="en-US" sz="6400" dirty="0" err="1">
                <a:latin typeface="Arial" pitchFamily="34" charset="0"/>
                <a:cs typeface="Arial" pitchFamily="34" charset="0"/>
              </a:rPr>
              <a:t>T.Vòng</a:t>
            </a:r>
            <a:r>
              <a:rPr lang="en-US" sz="6400" dirty="0">
                <a:latin typeface="Arial" pitchFamily="34" charset="0"/>
                <a:cs typeface="Arial" pitchFamily="34" charset="0"/>
              </a:rPr>
              <a:t> </a:t>
            </a:r>
            <a:r>
              <a:rPr lang="en-US" sz="6400" dirty="0" err="1">
                <a:latin typeface="Arial" pitchFamily="34" charset="0"/>
                <a:cs typeface="Arial" pitchFamily="34" charset="0"/>
              </a:rPr>
              <a:t>lặp</a:t>
            </a:r>
            <a:r>
              <a:rPr lang="en-US" sz="6400" dirty="0">
                <a:latin typeface="Arial" pitchFamily="34" charset="0"/>
                <a:cs typeface="Arial" pitchFamily="34" charset="0"/>
              </a:rPr>
              <a:t> 2 </a:t>
            </a:r>
            <a:r>
              <a:rPr lang="en-US" sz="6400" dirty="0" err="1">
                <a:latin typeface="Arial" pitchFamily="34" charset="0"/>
                <a:cs typeface="Arial" pitchFamily="34" charset="0"/>
              </a:rPr>
              <a:t>và</a:t>
            </a:r>
            <a:r>
              <a:rPr lang="en-US" sz="6400" dirty="0">
                <a:latin typeface="Arial" pitchFamily="34" charset="0"/>
                <a:cs typeface="Arial" pitchFamily="34" charset="0"/>
              </a:rPr>
              <a:t> 3  </a:t>
            </a:r>
            <a:r>
              <a:rPr lang="en-US" sz="6400" dirty="0" err="1">
                <a:latin typeface="Arial" pitchFamily="34" charset="0"/>
                <a:cs typeface="Arial" pitchFamily="34" charset="0"/>
              </a:rPr>
              <a:t>để</a:t>
            </a:r>
            <a:r>
              <a:rPr lang="en-US" sz="6400" dirty="0">
                <a:latin typeface="Arial" pitchFamily="34" charset="0"/>
                <a:cs typeface="Arial" pitchFamily="34" charset="0"/>
              </a:rPr>
              <a:t> </a:t>
            </a:r>
            <a:r>
              <a:rPr lang="en-US" sz="6400" dirty="0" err="1">
                <a:latin typeface="Arial" pitchFamily="34" charset="0"/>
                <a:cs typeface="Arial" pitchFamily="34" charset="0"/>
              </a:rPr>
              <a:t>xác</a:t>
            </a:r>
            <a:r>
              <a:rPr lang="en-US" sz="6400" dirty="0">
                <a:latin typeface="Arial" pitchFamily="34" charset="0"/>
                <a:cs typeface="Arial" pitchFamily="34" charset="0"/>
              </a:rPr>
              <a:t> </a:t>
            </a:r>
            <a:r>
              <a:rPr lang="en-US" sz="6400" dirty="0" err="1">
                <a:latin typeface="Arial" pitchFamily="34" charset="0"/>
                <a:cs typeface="Arial" pitchFamily="34" charset="0"/>
              </a:rPr>
              <a:t>đinh</a:t>
            </a:r>
            <a:r>
              <a:rPr lang="en-US" sz="6400" dirty="0">
                <a:latin typeface="Arial" pitchFamily="34" charset="0"/>
                <a:cs typeface="Arial" pitchFamily="34" charset="0"/>
              </a:rPr>
              <a:t> ma </a:t>
            </a:r>
            <a:r>
              <a:rPr lang="en-US" sz="6400" dirty="0" err="1">
                <a:latin typeface="Arial" pitchFamily="34" charset="0"/>
                <a:cs typeface="Arial" pitchFamily="34" charset="0"/>
              </a:rPr>
              <a:t>trận</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a:t>
            </a:r>
            <a:r>
              <a:rPr lang="en-US" sz="6400" dirty="0" err="1">
                <a:latin typeface="Arial" pitchFamily="34" charset="0"/>
                <a:cs typeface="Arial" pitchFamily="34" charset="0"/>
              </a:rPr>
              <a:t>cơ</a:t>
            </a:r>
            <a:r>
              <a:rPr lang="en-US" sz="6400" dirty="0">
                <a:latin typeface="Arial" pitchFamily="34" charset="0"/>
                <a:cs typeface="Arial" pitchFamily="34" charset="0"/>
              </a:rPr>
              <a:t> </a:t>
            </a:r>
            <a:r>
              <a:rPr lang="en-US" sz="6400" dirty="0" err="1">
                <a:latin typeface="Arial" pitchFamily="34" charset="0"/>
                <a:cs typeface="Arial" pitchFamily="34" charset="0"/>
              </a:rPr>
              <a:t>sở</a:t>
            </a:r>
            <a:r>
              <a:rPr lang="en-US" sz="6400" dirty="0">
                <a:latin typeface="Arial" pitchFamily="34" charset="0"/>
                <a:cs typeface="Arial" pitchFamily="34" charset="0"/>
              </a:rPr>
              <a:t> </a:t>
            </a:r>
            <a:r>
              <a:rPr lang="en-US" sz="6400" dirty="0" err="1">
                <a:latin typeface="Arial" pitchFamily="34" charset="0"/>
                <a:cs typeface="Arial" pitchFamily="34" charset="0"/>
              </a:rPr>
              <a:t>N,ma</a:t>
            </a:r>
            <a:r>
              <a:rPr lang="en-US" sz="6400" dirty="0">
                <a:latin typeface="Arial" pitchFamily="34" charset="0"/>
                <a:cs typeface="Arial" pitchFamily="34" charset="0"/>
              </a:rPr>
              <a:t> </a:t>
            </a:r>
            <a:r>
              <a:rPr lang="en-US" sz="6400" dirty="0" err="1">
                <a:latin typeface="Arial" pitchFamily="34" charset="0"/>
                <a:cs typeface="Arial" pitchFamily="34" charset="0"/>
              </a:rPr>
              <a:t>trận</a:t>
            </a:r>
            <a:r>
              <a:rPr lang="en-US" sz="6400" dirty="0">
                <a:latin typeface="Arial" pitchFamily="34" charset="0"/>
                <a:cs typeface="Arial" pitchFamily="34" charset="0"/>
              </a:rPr>
              <a:t> q.</a:t>
            </a:r>
          </a:p>
          <a:p>
            <a:pPr marL="360000">
              <a:lnSpc>
                <a:spcPct val="120000"/>
              </a:lnSpc>
              <a:spcBef>
                <a:spcPts val="800"/>
              </a:spcBef>
              <a:spcAft>
                <a:spcPts val="600"/>
              </a:spcAft>
            </a:pPr>
            <a:r>
              <a:rPr lang="en-US" sz="6400" dirty="0" err="1">
                <a:latin typeface="Arial" pitchFamily="34" charset="0"/>
                <a:cs typeface="Arial" pitchFamily="34" charset="0"/>
              </a:rPr>
              <a:t>Nếu</a:t>
            </a:r>
            <a:r>
              <a:rPr lang="en-US" sz="6400" dirty="0">
                <a:latin typeface="Arial" pitchFamily="34" charset="0"/>
                <a:cs typeface="Arial" pitchFamily="34" charset="0"/>
              </a:rPr>
              <a:t> </a:t>
            </a:r>
            <a:r>
              <a:rPr lang="en-US" sz="6400" dirty="0" err="1">
                <a:latin typeface="Arial" pitchFamily="34" charset="0"/>
                <a:cs typeface="Arial" pitchFamily="34" charset="0"/>
              </a:rPr>
              <a:t>thỏa</a:t>
            </a:r>
            <a:r>
              <a:rPr lang="en-US" sz="6400" dirty="0">
                <a:latin typeface="Arial" pitchFamily="34" charset="0"/>
                <a:cs typeface="Arial" pitchFamily="34" charset="0"/>
              </a:rPr>
              <a:t> </a:t>
            </a:r>
            <a:r>
              <a:rPr lang="en-US" sz="6400" dirty="0" err="1">
                <a:latin typeface="Arial" pitchFamily="34" charset="0"/>
                <a:cs typeface="Arial" pitchFamily="34" charset="0"/>
              </a:rPr>
              <a:t>điều</a:t>
            </a:r>
            <a:r>
              <a:rPr lang="en-US" sz="6400" dirty="0">
                <a:latin typeface="Arial" pitchFamily="34" charset="0"/>
                <a:cs typeface="Arial" pitchFamily="34" charset="0"/>
              </a:rPr>
              <a:t> </a:t>
            </a:r>
            <a:r>
              <a:rPr lang="en-US" sz="6400" dirty="0" err="1">
                <a:latin typeface="Arial" pitchFamily="34" charset="0"/>
                <a:cs typeface="Arial" pitchFamily="34" charset="0"/>
              </a:rPr>
              <a:t>kiện</a:t>
            </a:r>
            <a:r>
              <a:rPr lang="en-US" sz="6400" dirty="0">
                <a:latin typeface="Arial" pitchFamily="34" charset="0"/>
                <a:cs typeface="Arial" pitchFamily="34" charset="0"/>
              </a:rPr>
              <a:t> </a:t>
            </a:r>
            <a:r>
              <a:rPr lang="en-US" sz="6400" dirty="0" err="1">
                <a:latin typeface="Arial" pitchFamily="34" charset="0"/>
                <a:cs typeface="Arial" pitchFamily="34" charset="0"/>
              </a:rPr>
              <a:t>thì</a:t>
            </a:r>
            <a:r>
              <a:rPr lang="en-US" sz="6400" dirty="0">
                <a:latin typeface="Arial" pitchFamily="34" charset="0"/>
                <a:cs typeface="Arial" pitchFamily="34" charset="0"/>
              </a:rPr>
              <a:t> </a:t>
            </a:r>
            <a:r>
              <a:rPr lang="en-US" sz="6400" dirty="0" err="1">
                <a:latin typeface="Arial" pitchFamily="34" charset="0"/>
                <a:cs typeface="Arial" pitchFamily="34" charset="0"/>
              </a:rPr>
              <a:t>gán</a:t>
            </a:r>
            <a:r>
              <a:rPr lang="en-US" sz="6400" dirty="0">
                <a:latin typeface="Arial" pitchFamily="34" charset="0"/>
                <a:cs typeface="Arial" pitchFamily="34" charset="0"/>
              </a:rPr>
              <a:t> </a:t>
            </a:r>
            <a:r>
              <a:rPr lang="en-US" sz="6400" dirty="0" err="1">
                <a:latin typeface="Arial" pitchFamily="34" charset="0"/>
                <a:cs typeface="Arial" pitchFamily="34" charset="0"/>
              </a:rPr>
              <a:t>mảng</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a:t>
            </a:r>
            <a:r>
              <a:rPr lang="en-US" sz="6400" dirty="0" err="1">
                <a:latin typeface="Arial" pitchFamily="34" charset="0"/>
                <a:cs typeface="Arial" pitchFamily="34" charset="0"/>
              </a:rPr>
              <a:t>cơ</a:t>
            </a:r>
            <a:r>
              <a:rPr lang="en-US" sz="6400" dirty="0">
                <a:latin typeface="Arial" pitchFamily="34" charset="0"/>
                <a:cs typeface="Arial" pitchFamily="34" charset="0"/>
              </a:rPr>
              <a:t> </a:t>
            </a:r>
            <a:r>
              <a:rPr lang="en-US" sz="6400" dirty="0" err="1">
                <a:latin typeface="Arial" pitchFamily="34" charset="0"/>
                <a:cs typeface="Arial" pitchFamily="34" charset="0"/>
              </a:rPr>
              <a:t>sở</a:t>
            </a:r>
            <a:r>
              <a:rPr lang="en-US" sz="6400" dirty="0">
                <a:latin typeface="Arial" pitchFamily="34" charset="0"/>
                <a:cs typeface="Arial" pitchFamily="34" charset="0"/>
              </a:rPr>
              <a:t> N </a:t>
            </a:r>
            <a:r>
              <a:rPr lang="en-US" sz="6400" dirty="0" err="1">
                <a:latin typeface="Arial" pitchFamily="34" charset="0"/>
                <a:cs typeface="Arial" pitchFamily="34" charset="0"/>
              </a:rPr>
              <a:t>cho</a:t>
            </a:r>
            <a:r>
              <a:rPr lang="en-US" sz="6400" dirty="0">
                <a:latin typeface="Arial" pitchFamily="34" charset="0"/>
                <a:cs typeface="Arial" pitchFamily="34" charset="0"/>
              </a:rPr>
              <a:t> </a:t>
            </a:r>
            <a:r>
              <a:rPr lang="en-US" sz="6400" dirty="0" err="1">
                <a:latin typeface="Arial" pitchFamily="34" charset="0"/>
                <a:cs typeface="Arial" pitchFamily="34" charset="0"/>
              </a:rPr>
              <a:t>mảng</a:t>
            </a:r>
            <a:r>
              <a:rPr lang="en-US" sz="6400" dirty="0">
                <a:latin typeface="Arial" pitchFamily="34" charset="0"/>
                <a:cs typeface="Arial" pitchFamily="34" charset="0"/>
              </a:rPr>
              <a:t> NT.</a:t>
            </a:r>
          </a:p>
          <a:p>
            <a:pPr marL="360000">
              <a:lnSpc>
                <a:spcPct val="120000"/>
              </a:lnSpc>
              <a:spcBef>
                <a:spcPts val="800"/>
              </a:spcBef>
              <a:spcAft>
                <a:spcPts val="600"/>
              </a:spcAft>
            </a:pPr>
            <a:r>
              <a:rPr lang="en-US" sz="6400" dirty="0" err="1">
                <a:latin typeface="Arial" pitchFamily="34" charset="0"/>
                <a:cs typeface="Arial" pitchFamily="34" charset="0"/>
              </a:rPr>
              <a:t>gọi</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Void </a:t>
            </a:r>
            <a:r>
              <a:rPr lang="en-US" sz="6400" dirty="0" err="1">
                <a:latin typeface="Arial" pitchFamily="34" charset="0"/>
                <a:cs typeface="Arial" pitchFamily="34" charset="0"/>
              </a:rPr>
              <a:t>chuyển</a:t>
            </a:r>
            <a:r>
              <a:rPr lang="en-US" sz="6400" dirty="0">
                <a:latin typeface="Arial" pitchFamily="34" charset="0"/>
                <a:cs typeface="Arial" pitchFamily="34" charset="0"/>
              </a:rPr>
              <a:t> </a:t>
            </a:r>
            <a:r>
              <a:rPr lang="en-US" sz="6400" dirty="0" err="1">
                <a:latin typeface="Arial" pitchFamily="34" charset="0"/>
                <a:cs typeface="Arial" pitchFamily="34" charset="0"/>
              </a:rPr>
              <a:t>vị</a:t>
            </a:r>
            <a:r>
              <a:rPr lang="en-US" sz="6400" dirty="0">
                <a:latin typeface="Arial" pitchFamily="34" charset="0"/>
                <a:cs typeface="Arial" pitchFamily="34" charset="0"/>
              </a:rPr>
              <a:t> </a:t>
            </a:r>
            <a:r>
              <a:rPr lang="en-US" sz="6400" dirty="0" err="1">
                <a:latin typeface="Arial" pitchFamily="34" charset="0"/>
                <a:cs typeface="Arial" pitchFamily="34" charset="0"/>
              </a:rPr>
              <a:t>để</a:t>
            </a:r>
            <a:r>
              <a:rPr lang="en-US" sz="6400" dirty="0">
                <a:latin typeface="Arial" pitchFamily="34" charset="0"/>
                <a:cs typeface="Arial" pitchFamily="34" charset="0"/>
              </a:rPr>
              <a:t> </a:t>
            </a:r>
            <a:r>
              <a:rPr lang="en-US" sz="6400" dirty="0" err="1">
                <a:latin typeface="Arial" pitchFamily="34" charset="0"/>
                <a:cs typeface="Arial" pitchFamily="34" charset="0"/>
              </a:rPr>
              <a:t>gán</a:t>
            </a:r>
            <a:r>
              <a:rPr lang="en-US" sz="6400" dirty="0">
                <a:latin typeface="Arial" pitchFamily="34" charset="0"/>
                <a:cs typeface="Arial" pitchFamily="34" charset="0"/>
              </a:rPr>
              <a:t> ma </a:t>
            </a:r>
            <a:r>
              <a:rPr lang="en-US" sz="6400" dirty="0" err="1">
                <a:latin typeface="Arial" pitchFamily="34" charset="0"/>
                <a:cs typeface="Arial" pitchFamily="34" charset="0"/>
              </a:rPr>
              <a:t>trận</a:t>
            </a:r>
            <a:r>
              <a:rPr lang="en-US" sz="6400" dirty="0">
                <a:latin typeface="Arial" pitchFamily="34" charset="0"/>
                <a:cs typeface="Arial" pitchFamily="34" charset="0"/>
              </a:rPr>
              <a:t> </a:t>
            </a:r>
            <a:r>
              <a:rPr lang="en-US" sz="6400" dirty="0" err="1">
                <a:latin typeface="Arial" pitchFamily="34" charset="0"/>
                <a:cs typeface="Arial" pitchFamily="34" charset="0"/>
              </a:rPr>
              <a:t>chuyển</a:t>
            </a:r>
            <a:r>
              <a:rPr lang="en-US" sz="6400" dirty="0">
                <a:latin typeface="Arial" pitchFamily="34" charset="0"/>
                <a:cs typeface="Arial" pitchFamily="34" charset="0"/>
              </a:rPr>
              <a:t> </a:t>
            </a:r>
            <a:r>
              <a:rPr lang="en-US" sz="6400" dirty="0" err="1">
                <a:latin typeface="Arial" pitchFamily="34" charset="0"/>
                <a:cs typeface="Arial" pitchFamily="34" charset="0"/>
              </a:rPr>
              <a:t>vị</a:t>
            </a:r>
            <a:r>
              <a:rPr lang="en-US" sz="6400" dirty="0">
                <a:latin typeface="Arial" pitchFamily="34" charset="0"/>
                <a:cs typeface="Arial" pitchFamily="34" charset="0"/>
              </a:rPr>
              <a:t>  </a:t>
            </a:r>
            <a:r>
              <a:rPr lang="en-US" sz="6400" dirty="0" err="1">
                <a:latin typeface="Arial" pitchFamily="34" charset="0"/>
                <a:cs typeface="Arial" pitchFamily="34" charset="0"/>
              </a:rPr>
              <a:t>của</a:t>
            </a:r>
            <a:r>
              <a:rPr lang="en-US" sz="6400" dirty="0">
                <a:latin typeface="Arial" pitchFamily="34" charset="0"/>
                <a:cs typeface="Arial" pitchFamily="34" charset="0"/>
              </a:rPr>
              <a:t> ma </a:t>
            </a:r>
            <a:r>
              <a:rPr lang="en-US" sz="6400" dirty="0" err="1">
                <a:latin typeface="Arial" pitchFamily="34" charset="0"/>
                <a:cs typeface="Arial" pitchFamily="34" charset="0"/>
              </a:rPr>
              <a:t>trận</a:t>
            </a:r>
            <a:r>
              <a:rPr lang="en-US" sz="6400" dirty="0">
                <a:latin typeface="Arial" pitchFamily="34" charset="0"/>
                <a:cs typeface="Arial" pitchFamily="34" charset="0"/>
              </a:rPr>
              <a:t> </a:t>
            </a:r>
            <a:r>
              <a:rPr lang="en-US" sz="6400" dirty="0" err="1">
                <a:latin typeface="Arial" pitchFamily="34" charset="0"/>
                <a:cs typeface="Arial" pitchFamily="34" charset="0"/>
              </a:rPr>
              <a:t>cơ</a:t>
            </a:r>
            <a:r>
              <a:rPr lang="en-US" sz="6400" dirty="0">
                <a:latin typeface="Arial" pitchFamily="34" charset="0"/>
                <a:cs typeface="Arial" pitchFamily="34" charset="0"/>
              </a:rPr>
              <a:t> </a:t>
            </a:r>
            <a:r>
              <a:rPr lang="en-US" sz="6400" dirty="0" err="1">
                <a:latin typeface="Arial" pitchFamily="34" charset="0"/>
                <a:cs typeface="Arial" pitchFamily="34" charset="0"/>
              </a:rPr>
              <a:t>sở</a:t>
            </a:r>
            <a:r>
              <a:rPr lang="en-US" sz="6400" dirty="0">
                <a:latin typeface="Arial" pitchFamily="34" charset="0"/>
                <a:cs typeface="Arial" pitchFamily="34" charset="0"/>
              </a:rPr>
              <a:t> N </a:t>
            </a:r>
            <a:r>
              <a:rPr lang="en-US" sz="6400" dirty="0" err="1">
                <a:latin typeface="Arial" pitchFamily="34" charset="0"/>
                <a:cs typeface="Arial" pitchFamily="34" charset="0"/>
              </a:rPr>
              <a:t>cho</a:t>
            </a:r>
            <a:r>
              <a:rPr lang="en-US" sz="6400" dirty="0">
                <a:latin typeface="Arial" pitchFamily="34" charset="0"/>
                <a:cs typeface="Arial" pitchFamily="34" charset="0"/>
              </a:rPr>
              <a:t> </a:t>
            </a:r>
            <a:r>
              <a:rPr lang="en-US" sz="6400" dirty="0" err="1">
                <a:latin typeface="Arial" pitchFamily="34" charset="0"/>
                <a:cs typeface="Arial" pitchFamily="34" charset="0"/>
              </a:rPr>
              <a:t>mảng</a:t>
            </a:r>
            <a:r>
              <a:rPr lang="en-US" sz="6400" dirty="0">
                <a:latin typeface="Arial" pitchFamily="34" charset="0"/>
                <a:cs typeface="Arial" pitchFamily="34" charset="0"/>
              </a:rPr>
              <a:t> </a:t>
            </a:r>
            <a:r>
              <a:rPr lang="en-US" sz="6400" dirty="0" err="1">
                <a:latin typeface="Arial" pitchFamily="34" charset="0"/>
                <a:cs typeface="Arial" pitchFamily="34" charset="0"/>
              </a:rPr>
              <a:t>nT.</a:t>
            </a:r>
            <a:endParaRPr lang="en-US" sz="6400" dirty="0">
              <a:latin typeface="Arial" pitchFamily="34" charset="0"/>
              <a:cs typeface="Arial" pitchFamily="34" charset="0"/>
            </a:endParaRPr>
          </a:p>
          <a:p>
            <a:pPr marL="360000">
              <a:lnSpc>
                <a:spcPct val="120000"/>
              </a:lnSpc>
              <a:spcBef>
                <a:spcPts val="800"/>
              </a:spcBef>
              <a:spcAft>
                <a:spcPts val="600"/>
              </a:spcAft>
            </a:pPr>
            <a:r>
              <a:rPr lang="en-US" sz="6400" dirty="0" err="1">
                <a:latin typeface="Arial" pitchFamily="34" charset="0"/>
                <a:cs typeface="Arial" pitchFamily="34" charset="0"/>
              </a:rPr>
              <a:t>gọi</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void </a:t>
            </a:r>
            <a:r>
              <a:rPr lang="en-US" sz="6400" dirty="0" err="1">
                <a:latin typeface="Arial" pitchFamily="34" charset="0"/>
                <a:cs typeface="Arial" pitchFamily="34" charset="0"/>
              </a:rPr>
              <a:t>tinh_NT_nhan_nT</a:t>
            </a:r>
            <a:r>
              <a:rPr lang="en-US" sz="6400" dirty="0">
                <a:latin typeface="Arial" pitchFamily="34" charset="0"/>
                <a:cs typeface="Arial" pitchFamily="34" charset="0"/>
              </a:rPr>
              <a:t> </a:t>
            </a:r>
            <a:r>
              <a:rPr lang="en-US" sz="6400" dirty="0" err="1">
                <a:latin typeface="Arial" pitchFamily="34" charset="0"/>
                <a:cs typeface="Arial" pitchFamily="34" charset="0"/>
              </a:rPr>
              <a:t>để</a:t>
            </a:r>
            <a:r>
              <a:rPr lang="en-US" sz="6400" dirty="0">
                <a:latin typeface="Arial" pitchFamily="34" charset="0"/>
                <a:cs typeface="Arial" pitchFamily="34" charset="0"/>
              </a:rPr>
              <a:t> </a:t>
            </a:r>
            <a:r>
              <a:rPr lang="en-US" sz="6400" dirty="0" err="1">
                <a:latin typeface="Arial" pitchFamily="34" charset="0"/>
                <a:cs typeface="Arial" pitchFamily="34" charset="0"/>
              </a:rPr>
              <a:t>gán</a:t>
            </a:r>
            <a:r>
              <a:rPr lang="en-US" sz="6400" dirty="0">
                <a:latin typeface="Arial" pitchFamily="34" charset="0"/>
                <a:cs typeface="Arial" pitchFamily="34" charset="0"/>
              </a:rPr>
              <a:t> </a:t>
            </a:r>
            <a:r>
              <a:rPr lang="en-US" sz="6400" dirty="0" err="1">
                <a:latin typeface="Arial" pitchFamily="34" charset="0"/>
                <a:cs typeface="Arial" pitchFamily="34" charset="0"/>
              </a:rPr>
              <a:t>mảng</a:t>
            </a:r>
            <a:r>
              <a:rPr lang="en-US" sz="6400" dirty="0">
                <a:latin typeface="Arial" pitchFamily="34" charset="0"/>
                <a:cs typeface="Arial" pitchFamily="34" charset="0"/>
              </a:rPr>
              <a:t> C </a:t>
            </a:r>
            <a:r>
              <a:rPr lang="en-US" sz="6400" dirty="0" err="1">
                <a:latin typeface="Arial" pitchFamily="34" charset="0"/>
                <a:cs typeface="Arial" pitchFamily="34" charset="0"/>
              </a:rPr>
              <a:t>là</a:t>
            </a:r>
            <a:r>
              <a:rPr lang="en-US" sz="6400" dirty="0">
                <a:latin typeface="Arial" pitchFamily="34" charset="0"/>
                <a:cs typeface="Arial" pitchFamily="34" charset="0"/>
              </a:rPr>
              <a:t> ma </a:t>
            </a:r>
            <a:r>
              <a:rPr lang="en-US" sz="6400" dirty="0" err="1">
                <a:latin typeface="Arial" pitchFamily="34" charset="0"/>
                <a:cs typeface="Arial" pitchFamily="34" charset="0"/>
              </a:rPr>
              <a:t>trận</a:t>
            </a:r>
            <a:r>
              <a:rPr lang="en-US" sz="6400" dirty="0">
                <a:latin typeface="Arial" pitchFamily="34" charset="0"/>
                <a:cs typeface="Arial" pitchFamily="34" charset="0"/>
              </a:rPr>
              <a:t> NT </a:t>
            </a:r>
            <a:r>
              <a:rPr lang="en-US" sz="6400" dirty="0" err="1">
                <a:latin typeface="Arial" pitchFamily="34" charset="0"/>
                <a:cs typeface="Arial" pitchFamily="34" charset="0"/>
              </a:rPr>
              <a:t>nhân</a:t>
            </a:r>
            <a:r>
              <a:rPr lang="en-US" sz="6400" dirty="0">
                <a:latin typeface="Arial" pitchFamily="34" charset="0"/>
                <a:cs typeface="Arial" pitchFamily="34" charset="0"/>
              </a:rPr>
              <a:t> ma </a:t>
            </a:r>
            <a:r>
              <a:rPr lang="en-US" sz="6400" dirty="0" err="1">
                <a:latin typeface="Arial" pitchFamily="34" charset="0"/>
                <a:cs typeface="Arial" pitchFamily="34" charset="0"/>
              </a:rPr>
              <a:t>trận</a:t>
            </a:r>
            <a:r>
              <a:rPr lang="en-US" sz="6400" dirty="0">
                <a:latin typeface="Arial" pitchFamily="34" charset="0"/>
                <a:cs typeface="Arial" pitchFamily="34" charset="0"/>
              </a:rPr>
              <a:t> </a:t>
            </a:r>
            <a:r>
              <a:rPr lang="en-US" sz="6400" dirty="0" err="1">
                <a:latin typeface="Arial" pitchFamily="34" charset="0"/>
                <a:cs typeface="Arial" pitchFamily="34" charset="0"/>
              </a:rPr>
              <a:t>nT.</a:t>
            </a:r>
            <a:endParaRPr lang="en-US" sz="6400" dirty="0">
              <a:latin typeface="Arial" pitchFamily="34" charset="0"/>
              <a:cs typeface="Arial" pitchFamily="34" charset="0"/>
            </a:endParaRPr>
          </a:p>
          <a:p>
            <a:pPr marL="360000">
              <a:lnSpc>
                <a:spcPct val="120000"/>
              </a:lnSpc>
              <a:spcBef>
                <a:spcPts val="800"/>
              </a:spcBef>
              <a:spcAft>
                <a:spcPts val="600"/>
              </a:spcAft>
            </a:pPr>
            <a:r>
              <a:rPr lang="en-US" sz="6400" dirty="0" err="1">
                <a:latin typeface="Arial" pitchFamily="34" charset="0"/>
                <a:cs typeface="Arial" pitchFamily="34" charset="0"/>
              </a:rPr>
              <a:t>gọi</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a:t>
            </a:r>
            <a:r>
              <a:rPr lang="en-US" sz="6400" dirty="0" err="1">
                <a:latin typeface="Arial" pitchFamily="34" charset="0"/>
                <a:cs typeface="Arial" pitchFamily="34" charset="0"/>
              </a:rPr>
              <a:t>giai_he_pttt</a:t>
            </a:r>
            <a:r>
              <a:rPr lang="en-US" sz="6400" dirty="0">
                <a:latin typeface="Arial" pitchFamily="34" charset="0"/>
                <a:cs typeface="Arial" pitchFamily="34" charset="0"/>
              </a:rPr>
              <a:t> </a:t>
            </a:r>
            <a:r>
              <a:rPr lang="en-US" sz="6400" dirty="0" err="1">
                <a:latin typeface="Arial" pitchFamily="34" charset="0"/>
                <a:cs typeface="Arial" pitchFamily="34" charset="0"/>
              </a:rPr>
              <a:t>để</a:t>
            </a:r>
            <a:r>
              <a:rPr lang="en-US" sz="6400" dirty="0">
                <a:latin typeface="Arial" pitchFamily="34" charset="0"/>
                <a:cs typeface="Arial" pitchFamily="34" charset="0"/>
              </a:rPr>
              <a:t> </a:t>
            </a:r>
            <a:r>
              <a:rPr lang="en-US" sz="6400" dirty="0" err="1">
                <a:latin typeface="Arial" pitchFamily="34" charset="0"/>
                <a:cs typeface="Arial" pitchFamily="34" charset="0"/>
              </a:rPr>
              <a:t>tìm</a:t>
            </a:r>
            <a:r>
              <a:rPr lang="en-US" sz="6400" dirty="0">
                <a:latin typeface="Arial" pitchFamily="34" charset="0"/>
                <a:cs typeface="Arial" pitchFamily="34" charset="0"/>
              </a:rPr>
              <a:t>  </a:t>
            </a:r>
            <a:r>
              <a:rPr lang="en-US" sz="6400" dirty="0" err="1">
                <a:latin typeface="Arial" pitchFamily="34" charset="0"/>
                <a:cs typeface="Arial" pitchFamily="34" charset="0"/>
              </a:rPr>
              <a:t>các</a:t>
            </a:r>
            <a:r>
              <a:rPr lang="en-US" sz="6400" dirty="0">
                <a:latin typeface="Arial" pitchFamily="34" charset="0"/>
                <a:cs typeface="Arial" pitchFamily="34" charset="0"/>
              </a:rPr>
              <a:t> </a:t>
            </a:r>
            <a:r>
              <a:rPr lang="en-US" sz="6400" dirty="0" err="1">
                <a:latin typeface="Arial" pitchFamily="34" charset="0"/>
                <a:cs typeface="Arial" pitchFamily="34" charset="0"/>
              </a:rPr>
              <a:t>đỉnh</a:t>
            </a:r>
            <a:r>
              <a:rPr lang="en-US" sz="6400" dirty="0">
                <a:latin typeface="Arial" pitchFamily="34" charset="0"/>
                <a:cs typeface="Arial" pitchFamily="34" charset="0"/>
              </a:rPr>
              <a:t> </a:t>
            </a:r>
            <a:r>
              <a:rPr lang="en-US" sz="6400" dirty="0" err="1">
                <a:latin typeface="Arial" pitchFamily="34" charset="0"/>
                <a:cs typeface="Arial" pitchFamily="34" charset="0"/>
              </a:rPr>
              <a:t>điều</a:t>
            </a:r>
            <a:r>
              <a:rPr lang="en-US" sz="6400" dirty="0">
                <a:latin typeface="Arial" pitchFamily="34" charset="0"/>
                <a:cs typeface="Arial" pitchFamily="34" charset="0"/>
              </a:rPr>
              <a:t> </a:t>
            </a:r>
            <a:r>
              <a:rPr lang="en-US" sz="6400" dirty="0" err="1">
                <a:latin typeface="Arial" pitchFamily="34" charset="0"/>
                <a:cs typeface="Arial" pitchFamily="34" charset="0"/>
              </a:rPr>
              <a:t>khiển</a:t>
            </a:r>
            <a:r>
              <a:rPr lang="en-US" sz="6400" dirty="0">
                <a:latin typeface="Arial" pitchFamily="34" charset="0"/>
                <a:cs typeface="Arial" pitchFamily="34" charset="0"/>
              </a:rPr>
              <a:t> </a:t>
            </a:r>
            <a:r>
              <a:rPr lang="en-US" sz="6400" dirty="0" err="1">
                <a:latin typeface="Arial" pitchFamily="34" charset="0"/>
                <a:cs typeface="Arial" pitchFamily="34" charset="0"/>
              </a:rPr>
              <a:t>còn</a:t>
            </a:r>
            <a:r>
              <a:rPr lang="en-US" sz="6400" dirty="0">
                <a:latin typeface="Arial" pitchFamily="34" charset="0"/>
                <a:cs typeface="Arial" pitchFamily="34" charset="0"/>
              </a:rPr>
              <a:t> </a:t>
            </a:r>
            <a:r>
              <a:rPr lang="en-US" sz="6400" dirty="0" err="1">
                <a:latin typeface="Arial" pitchFamily="34" charset="0"/>
                <a:cs typeface="Arial" pitchFamily="34" charset="0"/>
              </a:rPr>
              <a:t>lại</a:t>
            </a:r>
            <a:r>
              <a:rPr lang="en-US" sz="6400" dirty="0">
                <a:latin typeface="Arial" pitchFamily="34" charset="0"/>
                <a:cs typeface="Arial" pitchFamily="34" charset="0"/>
              </a:rPr>
              <a:t>.</a:t>
            </a:r>
          </a:p>
          <a:p>
            <a:pPr marL="360000">
              <a:lnSpc>
                <a:spcPct val="120000"/>
              </a:lnSpc>
              <a:spcBef>
                <a:spcPts val="800"/>
              </a:spcBef>
              <a:spcAft>
                <a:spcPts val="600"/>
              </a:spcAft>
            </a:pPr>
            <a:r>
              <a:rPr lang="vi-VN" sz="6400" dirty="0">
                <a:latin typeface="Arial" pitchFamily="34" charset="0"/>
                <a:cs typeface="Arial" pitchFamily="34" charset="0"/>
              </a:rPr>
              <a:t>void input() là hàm dùng để nhập dữ liệu đầu vào .</a:t>
            </a:r>
            <a:endParaRPr lang="en-US" sz="6400" dirty="0">
              <a:latin typeface="Arial" pitchFamily="34" charset="0"/>
              <a:cs typeface="Arial" pitchFamily="34" charset="0"/>
            </a:endParaRPr>
          </a:p>
          <a:p>
            <a:pPr marL="360000">
              <a:lnSpc>
                <a:spcPct val="120000"/>
              </a:lnSpc>
              <a:spcBef>
                <a:spcPts val="800"/>
              </a:spcBef>
              <a:spcAft>
                <a:spcPts val="600"/>
              </a:spcAft>
            </a:pPr>
            <a:r>
              <a:rPr lang="vi-VN" sz="6400" dirty="0">
                <a:latin typeface="Arial" pitchFamily="34" charset="0"/>
                <a:cs typeface="Arial" pitchFamily="34" charset="0"/>
              </a:rPr>
              <a:t>void solve() là hàm dùng để tìm và in ra kết quả của bài toán</a:t>
            </a:r>
            <a:endParaRPr lang="en-US" sz="6400" dirty="0">
              <a:latin typeface="Arial" pitchFamily="34" charset="0"/>
              <a:cs typeface="Arial" pitchFamily="34" charset="0"/>
            </a:endParaRPr>
          </a:p>
          <a:p>
            <a:pPr marL="360000">
              <a:lnSpc>
                <a:spcPct val="120000"/>
              </a:lnSpc>
              <a:spcBef>
                <a:spcPts val="800"/>
              </a:spcBef>
              <a:spcAft>
                <a:spcPts val="600"/>
              </a:spcAft>
            </a:pPr>
            <a:r>
              <a:rPr lang="en-US" sz="6400" dirty="0" err="1">
                <a:latin typeface="Arial" pitchFamily="34" charset="0"/>
                <a:cs typeface="Arial" pitchFamily="34" charset="0"/>
              </a:rPr>
              <a:t>int</a:t>
            </a:r>
            <a:r>
              <a:rPr lang="en-US" sz="6400" dirty="0">
                <a:latin typeface="Arial" pitchFamily="34" charset="0"/>
                <a:cs typeface="Arial" pitchFamily="34" charset="0"/>
              </a:rPr>
              <a:t> main() </a:t>
            </a:r>
            <a:r>
              <a:rPr lang="en-US" sz="6400" dirty="0" err="1">
                <a:latin typeface="Arial" pitchFamily="34" charset="0"/>
                <a:cs typeface="Arial" pitchFamily="34" charset="0"/>
              </a:rPr>
              <a:t>trong</a:t>
            </a:r>
            <a:r>
              <a:rPr lang="en-US" sz="6400" dirty="0">
                <a:latin typeface="Arial" pitchFamily="34" charset="0"/>
                <a:cs typeface="Arial" pitchFamily="34" charset="0"/>
              </a:rPr>
              <a:t> </a:t>
            </a:r>
            <a:r>
              <a:rPr lang="en-US" sz="6400" dirty="0" err="1">
                <a:latin typeface="Arial" pitchFamily="34" charset="0"/>
                <a:cs typeface="Arial" pitchFamily="34" charset="0"/>
              </a:rPr>
              <a:t>hàm</a:t>
            </a:r>
            <a:r>
              <a:rPr lang="en-US" sz="6400" dirty="0">
                <a:latin typeface="Arial" pitchFamily="34" charset="0"/>
                <a:cs typeface="Arial" pitchFamily="34" charset="0"/>
              </a:rPr>
              <a:t> </a:t>
            </a:r>
            <a:r>
              <a:rPr lang="en-US" sz="6400" dirty="0" err="1">
                <a:latin typeface="Arial" pitchFamily="34" charset="0"/>
                <a:cs typeface="Arial" pitchFamily="34" charset="0"/>
              </a:rPr>
              <a:t>này</a:t>
            </a:r>
            <a:r>
              <a:rPr lang="en-US" sz="6400" dirty="0">
                <a:latin typeface="Arial" pitchFamily="34" charset="0"/>
                <a:cs typeface="Arial" pitchFamily="34" charset="0"/>
              </a:rPr>
              <a:t> </a:t>
            </a:r>
            <a:r>
              <a:rPr lang="en-US" sz="6400" dirty="0" err="1">
                <a:latin typeface="Arial" pitchFamily="34" charset="0"/>
                <a:cs typeface="Arial" pitchFamily="34" charset="0"/>
              </a:rPr>
              <a:t>chỉ</a:t>
            </a:r>
            <a:r>
              <a:rPr lang="en-US" sz="6400" dirty="0">
                <a:latin typeface="Arial" pitchFamily="34" charset="0"/>
                <a:cs typeface="Arial" pitchFamily="34" charset="0"/>
              </a:rPr>
              <a:t> </a:t>
            </a:r>
            <a:r>
              <a:rPr lang="en-US" sz="6400" dirty="0" err="1">
                <a:latin typeface="Arial" pitchFamily="34" charset="0"/>
                <a:cs typeface="Arial" pitchFamily="34" charset="0"/>
              </a:rPr>
              <a:t>gồm</a:t>
            </a:r>
            <a:r>
              <a:rPr lang="en-US" sz="6400" dirty="0">
                <a:latin typeface="Arial" pitchFamily="34" charset="0"/>
                <a:cs typeface="Arial" pitchFamily="34" charset="0"/>
              </a:rPr>
              <a:t> 2 </a:t>
            </a:r>
            <a:r>
              <a:rPr lang="en-US" sz="6400" dirty="0" err="1">
                <a:latin typeface="Arial" pitchFamily="34" charset="0"/>
                <a:cs typeface="Arial" pitchFamily="34" charset="0"/>
              </a:rPr>
              <a:t>hàm</a:t>
            </a:r>
            <a:r>
              <a:rPr lang="en-US" sz="6400" dirty="0">
                <a:latin typeface="Arial" pitchFamily="34" charset="0"/>
                <a:cs typeface="Arial" pitchFamily="34" charset="0"/>
              </a:rPr>
              <a:t> input() </a:t>
            </a:r>
            <a:r>
              <a:rPr lang="en-US" sz="6400" dirty="0" err="1">
                <a:latin typeface="Arial" pitchFamily="34" charset="0"/>
                <a:cs typeface="Arial" pitchFamily="34" charset="0"/>
              </a:rPr>
              <a:t>và</a:t>
            </a:r>
            <a:r>
              <a:rPr lang="en-US" sz="6400" dirty="0">
                <a:latin typeface="Arial" pitchFamily="34" charset="0"/>
                <a:cs typeface="Arial" pitchFamily="34" charset="0"/>
              </a:rPr>
              <a:t> solve()</a:t>
            </a:r>
            <a:r>
              <a:rPr lang="en-US" sz="5600" dirty="0">
                <a:latin typeface="Arial" pitchFamily="34" charset="0"/>
                <a:cs typeface="Arial" pitchFamily="34" charset="0"/>
              </a:rPr>
              <a:t>.</a:t>
            </a:r>
          </a:p>
          <a:p>
            <a:pPr marL="360000">
              <a:spcBef>
                <a:spcPts val="600"/>
              </a:spcBef>
              <a:spcAft>
                <a:spcPts val="600"/>
              </a:spcAft>
            </a:pPr>
            <a:endParaRPr lang="en-US" sz="6800" dirty="0">
              <a:latin typeface="+mj-lt"/>
            </a:endParaRPr>
          </a:p>
          <a:p>
            <a:pPr marL="360000">
              <a:spcBef>
                <a:spcPts val="600"/>
              </a:spcBef>
              <a:spcAft>
                <a:spcPts val="600"/>
              </a:spcAft>
            </a:pPr>
            <a:endParaRPr lang="en-US" sz="6800" dirty="0">
              <a:latin typeface="+mj-lt"/>
            </a:endParaRPr>
          </a:p>
          <a:p>
            <a:endParaRPr lang="en-US" dirty="0"/>
          </a:p>
        </p:txBody>
      </p:sp>
    </p:spTree>
    <p:extLst>
      <p:ext uri="{BB962C8B-B14F-4D97-AF65-F5344CB8AC3E}">
        <p14:creationId xmlns:p14="http://schemas.microsoft.com/office/powerpoint/2010/main" val="63154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772630"/>
          </a:xfrm>
        </p:spPr>
        <p:txBody>
          <a:bodyPr/>
          <a:lstStyle/>
          <a:p>
            <a:r>
              <a:rPr lang="en-US" b="1" dirty="0" err="1">
                <a:latin typeface="Arial" pitchFamily="34" charset="0"/>
                <a:cs typeface="Arial" pitchFamily="34" charset="0"/>
              </a:rPr>
              <a:t>Sơ</a:t>
            </a:r>
            <a:r>
              <a:rPr lang="en-US" b="1" dirty="0">
                <a:latin typeface="Arial" pitchFamily="34" charset="0"/>
                <a:cs typeface="Arial" pitchFamily="34" charset="0"/>
              </a:rPr>
              <a:t> </a:t>
            </a:r>
            <a:r>
              <a:rPr lang="en-US" b="1" dirty="0" err="1">
                <a:latin typeface="Arial" pitchFamily="34" charset="0"/>
                <a:cs typeface="Arial" pitchFamily="34" charset="0"/>
              </a:rPr>
              <a:t>đồ</a:t>
            </a:r>
            <a:r>
              <a:rPr lang="en-US" b="1" dirty="0">
                <a:latin typeface="Arial" pitchFamily="34" charset="0"/>
                <a:cs typeface="Arial" pitchFamily="34" charset="0"/>
              </a:rPr>
              <a:t> </a:t>
            </a:r>
            <a:r>
              <a:rPr lang="en-US" b="1" dirty="0" err="1">
                <a:latin typeface="Arial" pitchFamily="34" charset="0"/>
                <a:cs typeface="Arial" pitchFamily="34" charset="0"/>
              </a:rPr>
              <a:t>thuật</a:t>
            </a:r>
            <a:r>
              <a:rPr lang="en-US" b="1" dirty="0">
                <a:latin typeface="Arial" pitchFamily="34" charset="0"/>
                <a:cs typeface="Arial" pitchFamily="34" charset="0"/>
              </a:rPr>
              <a:t> </a:t>
            </a:r>
            <a:r>
              <a:rPr lang="en-US" b="1" dirty="0" err="1">
                <a:latin typeface="Arial" pitchFamily="34" charset="0"/>
                <a:cs typeface="Arial" pitchFamily="34" charset="0"/>
              </a:rPr>
              <a:t>toán</a:t>
            </a: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457200" y="1600200"/>
            <a:ext cx="7620000" cy="5141168"/>
          </a:xfrm>
        </p:spPr>
        <p:txBody>
          <a:bodyPr/>
          <a:lstStyle/>
          <a:p>
            <a:r>
              <a:rPr lang="en-US" dirty="0"/>
              <a:t>     </a:t>
            </a:r>
          </a:p>
        </p:txBody>
      </p:sp>
      <p:sp>
        <p:nvSpPr>
          <p:cNvPr id="4" name="Oval 3"/>
          <p:cNvSpPr/>
          <p:nvPr/>
        </p:nvSpPr>
        <p:spPr>
          <a:xfrm>
            <a:off x="524209" y="1373382"/>
            <a:ext cx="2160240" cy="432048"/>
          </a:xfrm>
          <a:prstGeom prst="ellipse">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solidFill>
                  <a:schemeClr val="bg1"/>
                </a:solidFill>
              </a:rPr>
              <a:t>Bắt</a:t>
            </a:r>
            <a:r>
              <a:rPr lang="en-US" dirty="0">
                <a:solidFill>
                  <a:schemeClr val="bg1"/>
                </a:solidFill>
              </a:rPr>
              <a:t> </a:t>
            </a:r>
            <a:r>
              <a:rPr lang="en-US" dirty="0" err="1">
                <a:solidFill>
                  <a:schemeClr val="bg1"/>
                </a:solidFill>
              </a:rPr>
              <a:t>đầu</a:t>
            </a:r>
            <a:r>
              <a:rPr lang="en-US" dirty="0">
                <a:solidFill>
                  <a:schemeClr val="bg1"/>
                </a:solidFill>
              </a:rPr>
              <a:t> </a:t>
            </a:r>
          </a:p>
        </p:txBody>
      </p:sp>
      <p:cxnSp>
        <p:nvCxnSpPr>
          <p:cNvPr id="6" name="Straight Arrow Connector 5"/>
          <p:cNvCxnSpPr>
            <a:stCxn id="4" idx="4"/>
          </p:cNvCxnSpPr>
          <p:nvPr/>
        </p:nvCxnSpPr>
        <p:spPr>
          <a:xfrm>
            <a:off x="1604329" y="1805430"/>
            <a:ext cx="0" cy="3274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704229" y="2132856"/>
            <a:ext cx="1800200" cy="432048"/>
          </a:xfrm>
          <a:prstGeom prst="rect">
            <a:avLst/>
          </a:prstGeom>
          <a:solidFill>
            <a:schemeClr val="tx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Đọc</a:t>
            </a:r>
            <a:r>
              <a:rPr lang="en-US" dirty="0"/>
              <a:t> file </a:t>
            </a:r>
            <a:r>
              <a:rPr lang="en-US" dirty="0" err="1"/>
              <a:t>dữ</a:t>
            </a:r>
            <a:r>
              <a:rPr lang="en-US" dirty="0"/>
              <a:t> </a:t>
            </a:r>
            <a:r>
              <a:rPr lang="en-US" dirty="0" err="1"/>
              <a:t>liệu</a:t>
            </a:r>
            <a:endParaRPr lang="en-US" dirty="0"/>
          </a:p>
        </p:txBody>
      </p:sp>
      <p:cxnSp>
        <p:nvCxnSpPr>
          <p:cNvPr id="9" name="Straight Arrow Connector 8"/>
          <p:cNvCxnSpPr>
            <a:stCxn id="7" idx="2"/>
          </p:cNvCxnSpPr>
          <p:nvPr/>
        </p:nvCxnSpPr>
        <p:spPr>
          <a:xfrm>
            <a:off x="1604329" y="256490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04229" y="2924944"/>
            <a:ext cx="1800200" cy="9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288000" rtlCol="0" anchor="ctr"/>
          <a:lstStyle/>
          <a:p>
            <a:pPr algn="ctr"/>
            <a:r>
              <a:rPr lang="en-US" dirty="0" err="1"/>
              <a:t>Xây</a:t>
            </a:r>
            <a:r>
              <a:rPr lang="en-US" dirty="0"/>
              <a:t> </a:t>
            </a:r>
            <a:r>
              <a:rPr lang="en-US" dirty="0" err="1"/>
              <a:t>dựng</a:t>
            </a:r>
            <a:r>
              <a:rPr lang="en-US" dirty="0"/>
              <a:t> vector T</a:t>
            </a:r>
          </a:p>
          <a:p>
            <a:pPr algn="ct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77072"/>
            <a:ext cx="3073819" cy="114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Straight Connector 15"/>
          <p:cNvCxnSpPr>
            <a:stCxn id="14" idx="2"/>
          </p:cNvCxnSpPr>
          <p:nvPr/>
        </p:nvCxnSpPr>
        <p:spPr>
          <a:xfrm>
            <a:off x="1604329" y="3825044"/>
            <a:ext cx="0" cy="25202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04229" y="5517232"/>
            <a:ext cx="1800200"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324000" rtlCol="0" anchor="ctr"/>
          <a:lstStyle/>
          <a:p>
            <a:pPr algn="ctr"/>
            <a:r>
              <a:rPr lang="en-US" dirty="0" err="1"/>
              <a:t>Xây</a:t>
            </a:r>
            <a:r>
              <a:rPr lang="en-US" dirty="0"/>
              <a:t> </a:t>
            </a:r>
            <a:r>
              <a:rPr lang="en-US" dirty="0" err="1"/>
              <a:t>dựng</a:t>
            </a:r>
            <a:r>
              <a:rPr lang="en-US" dirty="0"/>
              <a:t> vector U</a:t>
            </a:r>
          </a:p>
          <a:p>
            <a:pPr algn="ctr"/>
            <a:endParaRPr lang="en-US" dirty="0"/>
          </a:p>
        </p:txBody>
      </p:sp>
      <p:cxnSp>
        <p:nvCxnSpPr>
          <p:cNvPr id="2051" name="Straight Arrow Connector 2050"/>
          <p:cNvCxnSpPr/>
          <p:nvPr/>
        </p:nvCxnSpPr>
        <p:spPr>
          <a:xfrm>
            <a:off x="2710122" y="5859270"/>
            <a:ext cx="98745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9" y="5189250"/>
            <a:ext cx="3816424" cy="140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057" name="Straight Connector 2056"/>
          <p:cNvCxnSpPr>
            <a:stCxn id="31" idx="3"/>
          </p:cNvCxnSpPr>
          <p:nvPr/>
        </p:nvCxnSpPr>
        <p:spPr>
          <a:xfrm>
            <a:off x="2504429" y="5859270"/>
            <a:ext cx="483395"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073819" y="4050285"/>
            <a:ext cx="2359569" cy="100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08000" tIns="324000" rtlCol="0" anchor="ctr"/>
          <a:lstStyle/>
          <a:p>
            <a:r>
              <a:rPr lang="en-US" dirty="0"/>
              <a:t>for(</a:t>
            </a:r>
            <a:r>
              <a:rPr lang="en-US" dirty="0" err="1"/>
              <a:t>int</a:t>
            </a:r>
            <a:r>
              <a:rPr lang="en-US" dirty="0"/>
              <a:t> i=0; i&lt;=n+1; i++)</a:t>
            </a:r>
          </a:p>
          <a:p>
            <a:r>
              <a:rPr lang="en-US" dirty="0"/>
              <a:t>( </a:t>
            </a:r>
            <a:r>
              <a:rPr lang="en-US" dirty="0" err="1"/>
              <a:t>chạy</a:t>
            </a:r>
            <a:r>
              <a:rPr lang="en-US" dirty="0"/>
              <a:t> </a:t>
            </a:r>
            <a:r>
              <a:rPr lang="en-US" dirty="0" err="1"/>
              <a:t>từng</a:t>
            </a:r>
            <a:r>
              <a:rPr lang="en-US" dirty="0"/>
              <a:t> </a:t>
            </a:r>
            <a:r>
              <a:rPr lang="en-US" dirty="0" err="1"/>
              <a:t>tham</a:t>
            </a:r>
            <a:r>
              <a:rPr lang="en-US" dirty="0"/>
              <a:t> </a:t>
            </a:r>
            <a:r>
              <a:rPr lang="en-US" dirty="0" err="1"/>
              <a:t>số</a:t>
            </a:r>
            <a:r>
              <a:rPr lang="en-US" dirty="0"/>
              <a:t> T)</a:t>
            </a:r>
          </a:p>
          <a:p>
            <a:pPr algn="ctr"/>
            <a:endParaRPr lang="en-US" dirty="0"/>
          </a:p>
        </p:txBody>
      </p:sp>
      <p:sp>
        <p:nvSpPr>
          <p:cNvPr id="56" name="Rectangle 55"/>
          <p:cNvSpPr/>
          <p:nvPr/>
        </p:nvSpPr>
        <p:spPr>
          <a:xfrm>
            <a:off x="3235703" y="3144399"/>
            <a:ext cx="1923434" cy="684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324000" rtlCol="0" anchor="ctr"/>
          <a:lstStyle/>
          <a:p>
            <a:pPr algn="ctr"/>
            <a:r>
              <a:rPr lang="en-US" dirty="0" err="1"/>
              <a:t>Xây</a:t>
            </a:r>
            <a:r>
              <a:rPr lang="en-US" dirty="0"/>
              <a:t> </a:t>
            </a:r>
            <a:r>
              <a:rPr lang="en-US" dirty="0" err="1"/>
              <a:t>dựng</a:t>
            </a:r>
            <a:r>
              <a:rPr lang="en-US" dirty="0"/>
              <a:t> </a:t>
            </a:r>
            <a:r>
              <a:rPr lang="en-US" dirty="0" err="1"/>
              <a:t>hàm</a:t>
            </a:r>
            <a:r>
              <a:rPr lang="en-US" dirty="0"/>
              <a:t> </a:t>
            </a:r>
            <a:r>
              <a:rPr lang="en-US" dirty="0" err="1"/>
              <a:t>cơ</a:t>
            </a:r>
            <a:r>
              <a:rPr lang="en-US" dirty="0"/>
              <a:t> </a:t>
            </a:r>
            <a:r>
              <a:rPr lang="en-US" dirty="0" err="1"/>
              <a:t>sở</a:t>
            </a:r>
            <a:r>
              <a:rPr lang="en-US" dirty="0"/>
              <a:t> N </a:t>
            </a:r>
          </a:p>
          <a:p>
            <a:pPr algn="ctr"/>
            <a:endParaRPr lang="en-US" dirty="0"/>
          </a:p>
        </p:txBody>
      </p:sp>
      <p:cxnSp>
        <p:nvCxnSpPr>
          <p:cNvPr id="61" name="Elbow Connector 60"/>
          <p:cNvCxnSpPr/>
          <p:nvPr/>
        </p:nvCxnSpPr>
        <p:spPr>
          <a:xfrm>
            <a:off x="5159137" y="3457718"/>
            <a:ext cx="632977" cy="4933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75" name="TextBox 2074"/>
          <p:cNvSpPr txBox="1"/>
          <p:nvPr/>
        </p:nvSpPr>
        <p:spPr>
          <a:xfrm flipH="1">
            <a:off x="3203847" y="2368897"/>
            <a:ext cx="591285" cy="369332"/>
          </a:xfrm>
          <a:prstGeom prst="rect">
            <a:avLst/>
          </a:prstGeom>
          <a:noFill/>
        </p:spPr>
        <p:txBody>
          <a:bodyPr wrap="square" rtlCol="0">
            <a:spAutoFit/>
          </a:bodyPr>
          <a:lstStyle/>
          <a:p>
            <a:r>
              <a:rPr lang="en-US" dirty="0"/>
              <a:t>true</a:t>
            </a:r>
          </a:p>
        </p:txBody>
      </p:sp>
      <p:sp>
        <p:nvSpPr>
          <p:cNvPr id="2076" name="TextBox 2075"/>
          <p:cNvSpPr txBox="1"/>
          <p:nvPr/>
        </p:nvSpPr>
        <p:spPr>
          <a:xfrm>
            <a:off x="5142235" y="3092094"/>
            <a:ext cx="716826" cy="369332"/>
          </a:xfrm>
          <a:prstGeom prst="rect">
            <a:avLst/>
          </a:prstGeom>
          <a:noFill/>
        </p:spPr>
        <p:txBody>
          <a:bodyPr wrap="square" rtlCol="0">
            <a:spAutoFit/>
          </a:bodyPr>
          <a:lstStyle/>
          <a:p>
            <a:r>
              <a:rPr lang="en-US" dirty="0"/>
              <a:t>false</a:t>
            </a:r>
          </a:p>
        </p:txBody>
      </p:sp>
      <p:sp>
        <p:nvSpPr>
          <p:cNvPr id="67" name="Rectangle 66"/>
          <p:cNvSpPr/>
          <p:nvPr/>
        </p:nvSpPr>
        <p:spPr>
          <a:xfrm>
            <a:off x="3073819" y="691372"/>
            <a:ext cx="1676967" cy="124323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88000" rtlCol="0" anchor="ctr"/>
          <a:lstStyle/>
          <a:p>
            <a:pPr algn="ctr"/>
            <a:r>
              <a:rPr lang="en-US" dirty="0" err="1"/>
              <a:t>Gán</a:t>
            </a:r>
            <a:r>
              <a:rPr lang="en-US" dirty="0"/>
              <a:t> </a:t>
            </a:r>
            <a:r>
              <a:rPr lang="en-US" dirty="0" err="1"/>
              <a:t>mảng</a:t>
            </a:r>
            <a:r>
              <a:rPr lang="en-US" dirty="0"/>
              <a:t> N </a:t>
            </a:r>
            <a:r>
              <a:rPr lang="en-US" dirty="0" err="1"/>
              <a:t>thỏa</a:t>
            </a:r>
            <a:r>
              <a:rPr lang="en-US" dirty="0"/>
              <a:t> </a:t>
            </a:r>
            <a:r>
              <a:rPr lang="en-US" dirty="0" err="1"/>
              <a:t>điều</a:t>
            </a:r>
            <a:r>
              <a:rPr lang="en-US" dirty="0"/>
              <a:t> </a:t>
            </a:r>
            <a:r>
              <a:rPr lang="en-US" dirty="0" err="1"/>
              <a:t>kiện</a:t>
            </a:r>
            <a:r>
              <a:rPr lang="en-US" dirty="0"/>
              <a:t> </a:t>
            </a:r>
            <a:r>
              <a:rPr lang="en-US" dirty="0" err="1"/>
              <a:t>cho</a:t>
            </a:r>
            <a:r>
              <a:rPr lang="en-US" dirty="0"/>
              <a:t> </a:t>
            </a:r>
            <a:r>
              <a:rPr lang="en-US" dirty="0" err="1"/>
              <a:t>mảng</a:t>
            </a:r>
            <a:r>
              <a:rPr lang="en-US" dirty="0"/>
              <a:t> NT</a:t>
            </a:r>
          </a:p>
          <a:p>
            <a:pPr algn="ctr"/>
            <a:endParaRPr lang="en-US" dirty="0"/>
          </a:p>
        </p:txBody>
      </p:sp>
      <p:cxnSp>
        <p:nvCxnSpPr>
          <p:cNvPr id="40" name="Straight Arrow Connector 39"/>
          <p:cNvCxnSpPr>
            <a:stCxn id="52" idx="0"/>
          </p:cNvCxnSpPr>
          <p:nvPr/>
        </p:nvCxnSpPr>
        <p:spPr>
          <a:xfrm flipH="1" flipV="1">
            <a:off x="4253603" y="3825044"/>
            <a:ext cx="1" cy="225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705662" y="888277"/>
            <a:ext cx="1674768" cy="107249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88000" rtlCol="0" anchor="ctr"/>
          <a:lstStyle/>
          <a:p>
            <a:pPr algn="ctr"/>
            <a:r>
              <a:rPr lang="en-US" dirty="0" err="1"/>
              <a:t>Gán</a:t>
            </a:r>
            <a:r>
              <a:rPr lang="en-US" dirty="0"/>
              <a:t> </a:t>
            </a:r>
            <a:r>
              <a:rPr lang="en-US" dirty="0" err="1"/>
              <a:t>mảng</a:t>
            </a:r>
            <a:r>
              <a:rPr lang="en-US" dirty="0"/>
              <a:t> </a:t>
            </a:r>
            <a:r>
              <a:rPr lang="en-US" dirty="0" err="1"/>
              <a:t>nT</a:t>
            </a:r>
            <a:r>
              <a:rPr lang="en-US" dirty="0"/>
              <a:t> </a:t>
            </a:r>
            <a:r>
              <a:rPr lang="en-US" dirty="0" err="1"/>
              <a:t>là</a:t>
            </a:r>
            <a:r>
              <a:rPr lang="en-US" dirty="0"/>
              <a:t> </a:t>
            </a:r>
            <a:r>
              <a:rPr lang="en-US" dirty="0" err="1"/>
              <a:t>mảng</a:t>
            </a:r>
            <a:r>
              <a:rPr lang="en-US" dirty="0"/>
              <a:t> </a:t>
            </a:r>
            <a:r>
              <a:rPr lang="en-US" dirty="0" err="1"/>
              <a:t>chuyển</a:t>
            </a:r>
            <a:r>
              <a:rPr lang="en-US" dirty="0"/>
              <a:t> </a:t>
            </a:r>
            <a:r>
              <a:rPr lang="en-US" dirty="0" err="1"/>
              <a:t>vị</a:t>
            </a:r>
            <a:r>
              <a:rPr lang="en-US" dirty="0"/>
              <a:t> </a:t>
            </a:r>
            <a:r>
              <a:rPr lang="en-US" dirty="0" err="1"/>
              <a:t>của</a:t>
            </a:r>
            <a:r>
              <a:rPr lang="en-US" dirty="0"/>
              <a:t> </a:t>
            </a:r>
            <a:r>
              <a:rPr lang="en-US" dirty="0" err="1"/>
              <a:t>mảng</a:t>
            </a:r>
            <a:r>
              <a:rPr lang="en-US" dirty="0"/>
              <a:t> NT</a:t>
            </a:r>
          </a:p>
          <a:p>
            <a:pPr algn="ctr"/>
            <a:endParaRPr lang="en-US" dirty="0"/>
          </a:p>
        </p:txBody>
      </p:sp>
      <p:sp>
        <p:nvSpPr>
          <p:cNvPr id="48" name="TextBox 47"/>
          <p:cNvSpPr txBox="1"/>
          <p:nvPr/>
        </p:nvSpPr>
        <p:spPr>
          <a:xfrm>
            <a:off x="4750786" y="557447"/>
            <a:ext cx="2053462" cy="923330"/>
          </a:xfrm>
          <a:prstGeom prst="rect">
            <a:avLst/>
          </a:prstGeom>
          <a:noFill/>
        </p:spPr>
        <p:txBody>
          <a:bodyPr wrap="square" rtlCol="0">
            <a:spAutoFit/>
          </a:bodyPr>
          <a:lstStyle/>
          <a:p>
            <a:r>
              <a:rPr lang="en-US" dirty="0" err="1"/>
              <a:t>Nếu</a:t>
            </a:r>
            <a:r>
              <a:rPr lang="en-US" dirty="0"/>
              <a:t> </a:t>
            </a:r>
            <a:r>
              <a:rPr lang="en-US" dirty="0" err="1"/>
              <a:t>kết</a:t>
            </a:r>
            <a:r>
              <a:rPr lang="en-US" dirty="0"/>
              <a:t> </a:t>
            </a:r>
            <a:r>
              <a:rPr lang="en-US" dirty="0" err="1"/>
              <a:t>thúc</a:t>
            </a:r>
            <a:r>
              <a:rPr lang="en-US" dirty="0"/>
              <a:t> </a:t>
            </a:r>
            <a:r>
              <a:rPr lang="en-US" dirty="0" err="1"/>
              <a:t>vòng</a:t>
            </a:r>
            <a:r>
              <a:rPr lang="en-US" dirty="0"/>
              <a:t> </a:t>
            </a:r>
            <a:r>
              <a:rPr lang="en-US" dirty="0" err="1"/>
              <a:t>lặp</a:t>
            </a:r>
            <a:r>
              <a:rPr lang="en-US" dirty="0"/>
              <a:t> </a:t>
            </a:r>
            <a:r>
              <a:rPr lang="en-US" dirty="0" err="1"/>
              <a:t>thì</a:t>
            </a:r>
            <a:r>
              <a:rPr lang="en-US" dirty="0"/>
              <a:t> </a:t>
            </a:r>
            <a:r>
              <a:rPr lang="en-US" dirty="0" err="1"/>
              <a:t>thực</a:t>
            </a:r>
            <a:r>
              <a:rPr lang="en-US" dirty="0"/>
              <a:t> </a:t>
            </a:r>
            <a:r>
              <a:rPr lang="en-US" dirty="0" err="1"/>
              <a:t>hiện</a:t>
            </a:r>
            <a:r>
              <a:rPr lang="en-US" dirty="0"/>
              <a:t> </a:t>
            </a:r>
            <a:r>
              <a:rPr lang="en-US" dirty="0" err="1"/>
              <a:t>bước</a:t>
            </a:r>
            <a:r>
              <a:rPr lang="en-US" dirty="0"/>
              <a:t> </a:t>
            </a:r>
            <a:r>
              <a:rPr lang="en-US" dirty="0" err="1"/>
              <a:t>tiếp</a:t>
            </a:r>
            <a:r>
              <a:rPr lang="en-US" dirty="0"/>
              <a:t> </a:t>
            </a:r>
          </a:p>
        </p:txBody>
      </p:sp>
      <p:cxnSp>
        <p:nvCxnSpPr>
          <p:cNvPr id="57" name="Straight Arrow Connector 56"/>
          <p:cNvCxnSpPr/>
          <p:nvPr/>
        </p:nvCxnSpPr>
        <p:spPr>
          <a:xfrm flipV="1">
            <a:off x="3912302" y="2003428"/>
            <a:ext cx="0" cy="11229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650001" y="1484552"/>
            <a:ext cx="20534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300191" y="2093314"/>
            <a:ext cx="2196675" cy="121486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288000" rtlCol="0" anchor="ctr"/>
          <a:lstStyle/>
          <a:p>
            <a:r>
              <a:rPr lang="en-US" dirty="0" err="1"/>
              <a:t>Gán</a:t>
            </a:r>
            <a:r>
              <a:rPr lang="en-US" dirty="0"/>
              <a:t> ma </a:t>
            </a:r>
            <a:r>
              <a:rPr lang="en-US" dirty="0" err="1"/>
              <a:t>trận</a:t>
            </a:r>
            <a:r>
              <a:rPr lang="en-US" dirty="0"/>
              <a:t> C </a:t>
            </a:r>
            <a:r>
              <a:rPr lang="en-US" dirty="0" err="1"/>
              <a:t>là</a:t>
            </a:r>
            <a:r>
              <a:rPr lang="en-US" dirty="0"/>
              <a:t> ma </a:t>
            </a:r>
            <a:r>
              <a:rPr lang="en-US" dirty="0" err="1"/>
              <a:t>trận</a:t>
            </a:r>
            <a:r>
              <a:rPr lang="en-US" dirty="0"/>
              <a:t> </a:t>
            </a:r>
            <a:r>
              <a:rPr lang="en-US" dirty="0" err="1"/>
              <a:t>mảng</a:t>
            </a:r>
            <a:r>
              <a:rPr lang="en-US" dirty="0"/>
              <a:t> NT </a:t>
            </a:r>
            <a:r>
              <a:rPr lang="en-US" dirty="0" err="1"/>
              <a:t>nhân</a:t>
            </a:r>
            <a:r>
              <a:rPr lang="en-US" dirty="0"/>
              <a:t> </a:t>
            </a:r>
            <a:r>
              <a:rPr lang="en-US" dirty="0" err="1"/>
              <a:t>với</a:t>
            </a:r>
            <a:r>
              <a:rPr lang="en-US" dirty="0"/>
              <a:t> ma </a:t>
            </a:r>
            <a:r>
              <a:rPr lang="en-US" dirty="0" err="1"/>
              <a:t>trận</a:t>
            </a:r>
            <a:r>
              <a:rPr lang="en-US" dirty="0"/>
              <a:t> </a:t>
            </a:r>
            <a:r>
              <a:rPr lang="en-US" dirty="0" err="1"/>
              <a:t>mảng</a:t>
            </a:r>
            <a:r>
              <a:rPr lang="en-US" dirty="0"/>
              <a:t> </a:t>
            </a:r>
            <a:r>
              <a:rPr lang="en-US" dirty="0" err="1"/>
              <a:t>nT</a:t>
            </a:r>
            <a:endParaRPr lang="en-US" dirty="0"/>
          </a:p>
          <a:p>
            <a:pPr algn="ctr"/>
            <a:endParaRPr lang="en-US" dirty="0"/>
          </a:p>
        </p:txBody>
      </p:sp>
      <p:cxnSp>
        <p:nvCxnSpPr>
          <p:cNvPr id="63" name="Straight Arrow Connector 62"/>
          <p:cNvCxnSpPr>
            <a:cxnSpLocks/>
            <a:stCxn id="82" idx="2"/>
          </p:cNvCxnSpPr>
          <p:nvPr/>
        </p:nvCxnSpPr>
        <p:spPr>
          <a:xfrm>
            <a:off x="7543046" y="1960776"/>
            <a:ext cx="1100" cy="213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838635" y="3528226"/>
            <a:ext cx="1325653" cy="818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Xây</a:t>
            </a:r>
            <a:r>
              <a:rPr lang="en-US" dirty="0"/>
              <a:t> </a:t>
            </a:r>
            <a:r>
              <a:rPr lang="en-US" dirty="0" err="1"/>
              <a:t>dụng</a:t>
            </a:r>
            <a:r>
              <a:rPr lang="en-US" dirty="0"/>
              <a:t> ma </a:t>
            </a:r>
            <a:r>
              <a:rPr lang="en-US" dirty="0" err="1"/>
              <a:t>trận</a:t>
            </a:r>
            <a:r>
              <a:rPr lang="en-US" dirty="0"/>
              <a:t> Q</a:t>
            </a:r>
          </a:p>
          <a:p>
            <a:pPr algn="ctr"/>
            <a:endParaRPr lang="en-US" dirty="0"/>
          </a:p>
        </p:txBody>
      </p:sp>
      <p:sp>
        <p:nvSpPr>
          <p:cNvPr id="103" name="Rectangle 102"/>
          <p:cNvSpPr/>
          <p:nvPr/>
        </p:nvSpPr>
        <p:spPr>
          <a:xfrm>
            <a:off x="5859061" y="4687333"/>
            <a:ext cx="1305227" cy="818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Xây</a:t>
            </a:r>
            <a:r>
              <a:rPr lang="en-US" dirty="0"/>
              <a:t> </a:t>
            </a:r>
            <a:r>
              <a:rPr lang="en-US" dirty="0" err="1"/>
              <a:t>dựng</a:t>
            </a:r>
            <a:r>
              <a:rPr lang="en-US" dirty="0"/>
              <a:t> ma </a:t>
            </a:r>
            <a:r>
              <a:rPr lang="en-US" dirty="0" err="1"/>
              <a:t>trận</a:t>
            </a:r>
            <a:r>
              <a:rPr lang="en-US" dirty="0"/>
              <a:t> q</a:t>
            </a:r>
          </a:p>
          <a:p>
            <a:pPr algn="ctr"/>
            <a:endParaRPr lang="en-US" dirty="0"/>
          </a:p>
        </p:txBody>
      </p:sp>
      <p:cxnSp>
        <p:nvCxnSpPr>
          <p:cNvPr id="70" name="Straight Arrow Connector 69"/>
          <p:cNvCxnSpPr>
            <a:stCxn id="65" idx="2"/>
            <a:endCxn id="103" idx="0"/>
          </p:cNvCxnSpPr>
          <p:nvPr/>
        </p:nvCxnSpPr>
        <p:spPr>
          <a:xfrm>
            <a:off x="6501462" y="4347101"/>
            <a:ext cx="10213" cy="340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2050" idx="2"/>
          </p:cNvCxnSpPr>
          <p:nvPr/>
        </p:nvCxnSpPr>
        <p:spPr>
          <a:xfrm flipH="1">
            <a:off x="1536909" y="5218162"/>
            <a:ext cx="1" cy="288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endCxn id="52" idx="2"/>
          </p:cNvCxnSpPr>
          <p:nvPr/>
        </p:nvCxnSpPr>
        <p:spPr>
          <a:xfrm flipV="1">
            <a:off x="4253604" y="5056713"/>
            <a:ext cx="0" cy="1614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660233" y="5661248"/>
            <a:ext cx="1820983" cy="119675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108000" tIns="360000" rtlCol="0" anchor="ctr"/>
          <a:lstStyle/>
          <a:p>
            <a:pPr algn="ctr"/>
            <a:r>
              <a:rPr lang="en-US" dirty="0" err="1"/>
              <a:t>Giải</a:t>
            </a:r>
            <a:r>
              <a:rPr lang="en-US" dirty="0"/>
              <a:t> </a:t>
            </a:r>
            <a:r>
              <a:rPr lang="en-US" dirty="0" err="1"/>
              <a:t>hệ</a:t>
            </a:r>
            <a:r>
              <a:rPr lang="en-US" dirty="0"/>
              <a:t> </a:t>
            </a:r>
            <a:r>
              <a:rPr lang="en-US" dirty="0" err="1"/>
              <a:t>phương</a:t>
            </a:r>
            <a:r>
              <a:rPr lang="en-US" dirty="0"/>
              <a:t> </a:t>
            </a:r>
            <a:r>
              <a:rPr lang="en-US" dirty="0" err="1"/>
              <a:t>trình</a:t>
            </a:r>
            <a:r>
              <a:rPr lang="en-US" dirty="0"/>
              <a:t> </a:t>
            </a:r>
            <a:r>
              <a:rPr lang="en-US" dirty="0" err="1"/>
              <a:t>để</a:t>
            </a:r>
            <a:r>
              <a:rPr lang="en-US" dirty="0"/>
              <a:t> </a:t>
            </a:r>
            <a:r>
              <a:rPr lang="en-US" dirty="0" err="1"/>
              <a:t>tìm</a:t>
            </a:r>
            <a:r>
              <a:rPr lang="en-US" dirty="0"/>
              <a:t> </a:t>
            </a:r>
            <a:r>
              <a:rPr lang="en-US" dirty="0" err="1"/>
              <a:t>các</a:t>
            </a:r>
            <a:r>
              <a:rPr lang="en-US" dirty="0"/>
              <a:t> </a:t>
            </a:r>
            <a:r>
              <a:rPr lang="en-US" dirty="0" err="1"/>
              <a:t>đỉnh</a:t>
            </a:r>
            <a:r>
              <a:rPr lang="en-US" dirty="0"/>
              <a:t> </a:t>
            </a:r>
            <a:r>
              <a:rPr lang="en-US" dirty="0" err="1"/>
              <a:t>điều</a:t>
            </a:r>
            <a:r>
              <a:rPr lang="en-US" dirty="0"/>
              <a:t> </a:t>
            </a:r>
            <a:r>
              <a:rPr lang="en-US" dirty="0" err="1"/>
              <a:t>khiển</a:t>
            </a:r>
            <a:r>
              <a:rPr lang="en-US" dirty="0"/>
              <a:t> {Pi}</a:t>
            </a:r>
          </a:p>
          <a:p>
            <a:pPr algn="ctr"/>
            <a:endParaRPr lang="en-US" dirty="0"/>
          </a:p>
        </p:txBody>
      </p:sp>
      <p:cxnSp>
        <p:nvCxnSpPr>
          <p:cNvPr id="81" name="Straight Arrow Connector 80"/>
          <p:cNvCxnSpPr/>
          <p:nvPr/>
        </p:nvCxnSpPr>
        <p:spPr>
          <a:xfrm>
            <a:off x="8244408" y="3144399"/>
            <a:ext cx="0" cy="25168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03" idx="3"/>
          </p:cNvCxnSpPr>
          <p:nvPr/>
        </p:nvCxnSpPr>
        <p:spPr>
          <a:xfrm>
            <a:off x="7164288" y="5096771"/>
            <a:ext cx="834961" cy="56447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151748" y="3486437"/>
            <a:ext cx="1080614" cy="1569660"/>
          </a:xfrm>
          <a:prstGeom prst="rect">
            <a:avLst/>
          </a:prstGeom>
          <a:noFill/>
        </p:spPr>
        <p:txBody>
          <a:bodyPr wrap="square" rtlCol="0">
            <a:spAutoFit/>
          </a:bodyPr>
          <a:lstStyle/>
          <a:p>
            <a:r>
              <a:rPr lang="en-US" sz="1600" dirty="0" err="1"/>
              <a:t>Nếu</a:t>
            </a:r>
            <a:r>
              <a:rPr lang="en-US" sz="1600" dirty="0"/>
              <a:t> </a:t>
            </a:r>
            <a:r>
              <a:rPr lang="en-US" sz="1600" dirty="0" err="1"/>
              <a:t>kết</a:t>
            </a:r>
            <a:r>
              <a:rPr lang="en-US" sz="1600" dirty="0"/>
              <a:t> </a:t>
            </a:r>
            <a:r>
              <a:rPr lang="en-US" sz="1600" dirty="0" err="1"/>
              <a:t>thúc</a:t>
            </a:r>
            <a:r>
              <a:rPr lang="en-US" sz="1600" dirty="0"/>
              <a:t> </a:t>
            </a:r>
            <a:r>
              <a:rPr lang="en-US" sz="1600" dirty="0" err="1"/>
              <a:t>vòng</a:t>
            </a:r>
            <a:r>
              <a:rPr lang="en-US" sz="1600" dirty="0"/>
              <a:t> </a:t>
            </a:r>
            <a:r>
              <a:rPr lang="en-US" sz="1600" dirty="0" err="1"/>
              <a:t>lặp</a:t>
            </a:r>
            <a:r>
              <a:rPr lang="en-US" sz="1600" dirty="0"/>
              <a:t> </a:t>
            </a:r>
            <a:r>
              <a:rPr lang="en-US" sz="1600" dirty="0" err="1"/>
              <a:t>thì</a:t>
            </a:r>
            <a:r>
              <a:rPr lang="en-US" sz="1600" dirty="0"/>
              <a:t> </a:t>
            </a:r>
            <a:r>
              <a:rPr lang="en-US" sz="1600" dirty="0" err="1"/>
              <a:t>thực</a:t>
            </a:r>
            <a:r>
              <a:rPr lang="en-US" sz="1600" dirty="0"/>
              <a:t> </a:t>
            </a:r>
            <a:r>
              <a:rPr lang="en-US" sz="1600" dirty="0" err="1"/>
              <a:t>hiện</a:t>
            </a:r>
            <a:r>
              <a:rPr lang="en-US" sz="1600" dirty="0"/>
              <a:t> </a:t>
            </a:r>
            <a:r>
              <a:rPr lang="en-US" sz="1600" dirty="0" err="1"/>
              <a:t>bước</a:t>
            </a:r>
            <a:r>
              <a:rPr lang="en-US" sz="1600" dirty="0"/>
              <a:t> </a:t>
            </a:r>
            <a:r>
              <a:rPr lang="en-US" sz="1600" dirty="0" err="1"/>
              <a:t>tiếp</a:t>
            </a:r>
            <a:r>
              <a:rPr lang="en-US" sz="1600" dirty="0"/>
              <a:t> </a:t>
            </a:r>
          </a:p>
        </p:txBody>
      </p:sp>
    </p:spTree>
    <p:extLst>
      <p:ext uri="{BB962C8B-B14F-4D97-AF65-F5344CB8AC3E}">
        <p14:creationId xmlns:p14="http://schemas.microsoft.com/office/powerpoint/2010/main" val="93366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94122"/>
          </a:xfrm>
        </p:spPr>
        <p:txBody>
          <a:bodyPr/>
          <a:lstStyle/>
          <a:p>
            <a:r>
              <a:rPr lang="en-US" b="1" dirty="0"/>
              <a:t>NỘI DUNG</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3283623801"/>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6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50106"/>
          </a:xfrm>
        </p:spPr>
        <p:txBody>
          <a:bodyPr/>
          <a:lstStyle/>
          <a:p>
            <a:r>
              <a:rPr lang="en-US" b="1" dirty="0" err="1">
                <a:latin typeface="Arial" pitchFamily="34" charset="0"/>
                <a:cs typeface="Arial" pitchFamily="34" charset="0"/>
              </a:rPr>
              <a:t>Kết</a:t>
            </a:r>
            <a:r>
              <a:rPr lang="en-US" b="1" dirty="0">
                <a:latin typeface="Arial" pitchFamily="34" charset="0"/>
                <a:cs typeface="Arial" pitchFamily="34" charset="0"/>
              </a:rPr>
              <a:t> </a:t>
            </a:r>
            <a:r>
              <a:rPr lang="en-US" b="1" dirty="0" err="1">
                <a:latin typeface="Arial" pitchFamily="34" charset="0"/>
                <a:cs typeface="Arial" pitchFamily="34" charset="0"/>
              </a:rPr>
              <a:t>quả</a:t>
            </a: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457200" y="1268760"/>
            <a:ext cx="7467600" cy="5205192"/>
          </a:xfrm>
        </p:spPr>
        <p:txBody>
          <a:bodyPr/>
          <a:lstStyle/>
          <a:p>
            <a:r>
              <a:rPr lang="en-US" dirty="0" err="1">
                <a:latin typeface="Arial" pitchFamily="34" charset="0"/>
                <a:cs typeface="Arial" pitchFamily="34" charset="0"/>
              </a:rPr>
              <a:t>Màn</a:t>
            </a:r>
            <a:r>
              <a:rPr lang="en-US" dirty="0">
                <a:latin typeface="Arial" pitchFamily="34" charset="0"/>
                <a:cs typeface="Arial" pitchFamily="34" charset="0"/>
              </a:rPr>
              <a:t> </a:t>
            </a:r>
            <a:r>
              <a:rPr lang="en-US" dirty="0" err="1">
                <a:latin typeface="Arial" pitchFamily="34" charset="0"/>
                <a:cs typeface="Arial" pitchFamily="34" charset="0"/>
              </a:rPr>
              <a:t>hình</a:t>
            </a:r>
            <a:r>
              <a:rPr lang="en-US" dirty="0">
                <a:latin typeface="Arial" pitchFamily="34" charset="0"/>
                <a:cs typeface="Arial" pitchFamily="34" charset="0"/>
              </a:rPr>
              <a:t> console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060848"/>
            <a:ext cx="7272808" cy="4176464"/>
          </a:xfrm>
          <a:prstGeom prst="rect">
            <a:avLst/>
          </a:prstGeom>
        </p:spPr>
      </p:pic>
    </p:spTree>
    <p:extLst>
      <p:ext uri="{BB962C8B-B14F-4D97-AF65-F5344CB8AC3E}">
        <p14:creationId xmlns:p14="http://schemas.microsoft.com/office/powerpoint/2010/main" val="169545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620000" cy="720080"/>
          </a:xfrm>
        </p:spPr>
        <p:txBody>
          <a:bodyPr/>
          <a:lstStyle/>
          <a:p>
            <a:r>
              <a:rPr lang="en-US" b="1" dirty="0" err="1">
                <a:latin typeface="Arial" pitchFamily="34" charset="0"/>
                <a:cs typeface="Arial" pitchFamily="34" charset="0"/>
              </a:rPr>
              <a:t>Nhận</a:t>
            </a:r>
            <a:r>
              <a:rPr lang="en-US" b="1" dirty="0">
                <a:latin typeface="Arial" pitchFamily="34" charset="0"/>
                <a:cs typeface="Arial" pitchFamily="34" charset="0"/>
              </a:rPr>
              <a:t> </a:t>
            </a:r>
            <a:r>
              <a:rPr lang="en-US" b="1" dirty="0" err="1">
                <a:latin typeface="Arial" pitchFamily="34" charset="0"/>
                <a:cs typeface="Arial" pitchFamily="34" charset="0"/>
              </a:rPr>
              <a:t>xét</a:t>
            </a:r>
            <a:r>
              <a:rPr lang="en-US" b="1" dirty="0">
                <a:latin typeface="Arial" pitchFamily="34" charset="0"/>
                <a:cs typeface="Arial" pitchFamily="34" charset="0"/>
              </a:rPr>
              <a:t> </a:t>
            </a:r>
            <a:r>
              <a:rPr lang="en-US" b="1" dirty="0" err="1">
                <a:latin typeface="Arial" pitchFamily="34" charset="0"/>
                <a:cs typeface="Arial" pitchFamily="34" charset="0"/>
              </a:rPr>
              <a:t>đánh</a:t>
            </a:r>
            <a:r>
              <a:rPr lang="en-US" b="1" dirty="0">
                <a:latin typeface="Arial" pitchFamily="34" charset="0"/>
                <a:cs typeface="Arial" pitchFamily="34" charset="0"/>
              </a:rPr>
              <a:t> </a:t>
            </a:r>
            <a:r>
              <a:rPr lang="en-US" b="1" dirty="0" err="1">
                <a:latin typeface="Arial" pitchFamily="34" charset="0"/>
                <a:cs typeface="Arial" pitchFamily="34" charset="0"/>
              </a:rPr>
              <a:t>giá</a:t>
            </a:r>
            <a:r>
              <a:rPr lang="en-US" b="1" dirty="0">
                <a:latin typeface="Arial" pitchFamily="34" charset="0"/>
                <a:cs typeface="Arial" pitchFamily="34" charset="0"/>
              </a:rPr>
              <a:t> </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72960758"/>
              </p:ext>
            </p:extLst>
          </p:nvPr>
        </p:nvGraphicFramePr>
        <p:xfrm>
          <a:off x="395536" y="980728"/>
          <a:ext cx="6552728" cy="3485750"/>
        </p:xfrm>
        <a:graphic>
          <a:graphicData uri="http://schemas.openxmlformats.org/drawingml/2006/table">
            <a:tbl>
              <a:tblPr firstRow="1" firstCol="1" bandRow="1">
                <a:tableStyleId>{5C22544A-7EE6-4342-B048-85BDC9FD1C3A}</a:tableStyleId>
              </a:tblPr>
              <a:tblGrid>
                <a:gridCol w="4863881">
                  <a:extLst>
                    <a:ext uri="{9D8B030D-6E8A-4147-A177-3AD203B41FA5}">
                      <a16:colId xmlns:a16="http://schemas.microsoft.com/office/drawing/2014/main" xmlns="" val="20000"/>
                    </a:ext>
                  </a:extLst>
                </a:gridCol>
                <a:gridCol w="1688847">
                  <a:extLst>
                    <a:ext uri="{9D8B030D-6E8A-4147-A177-3AD203B41FA5}">
                      <a16:colId xmlns:a16="http://schemas.microsoft.com/office/drawing/2014/main" xmlns="" val="20001"/>
                    </a:ext>
                  </a:extLst>
                </a:gridCol>
              </a:tblGrid>
              <a:tr h="438545">
                <a:tc>
                  <a:txBody>
                    <a:bodyPr/>
                    <a:lstStyle/>
                    <a:p>
                      <a:pPr marL="328930">
                        <a:lnSpc>
                          <a:spcPct val="115000"/>
                        </a:lnSpc>
                        <a:spcBef>
                          <a:spcPts val="600"/>
                        </a:spcBef>
                        <a:spcAft>
                          <a:spcPts val="0"/>
                        </a:spcAft>
                      </a:pPr>
                      <a:r>
                        <a:rPr lang="en-US" sz="1300" dirty="0">
                          <a:effectLst/>
                        </a:rPr>
                        <a:t>	</a:t>
                      </a:r>
                      <a:endParaRPr lang="en-US" sz="1300" dirty="0">
                        <a:effectLst/>
                        <a:latin typeface="Calibri"/>
                        <a:ea typeface="Calibri"/>
                        <a:cs typeface="Times New Roman"/>
                      </a:endParaRPr>
                    </a:p>
                  </a:txBody>
                  <a:tcPr marL="68580" marR="68580" marT="0" marB="0" anchor="ctr"/>
                </a:tc>
                <a:tc>
                  <a:txBody>
                    <a:bodyPr/>
                    <a:lstStyle/>
                    <a:p>
                      <a:pPr marL="328930">
                        <a:lnSpc>
                          <a:spcPct val="115000"/>
                        </a:lnSpc>
                        <a:spcBef>
                          <a:spcPts val="600"/>
                        </a:spcBef>
                        <a:spcAft>
                          <a:spcPts val="0"/>
                        </a:spcAft>
                      </a:pPr>
                      <a:r>
                        <a:rPr lang="en-US" sz="1300" dirty="0" err="1">
                          <a:effectLst/>
                        </a:rPr>
                        <a:t>Điểm</a:t>
                      </a:r>
                      <a:r>
                        <a:rPr lang="en-US" sz="1300" dirty="0">
                          <a:effectLst/>
                        </a:rPr>
                        <a:t> </a:t>
                      </a:r>
                      <a:r>
                        <a:rPr lang="en-US" sz="1300" dirty="0" err="1">
                          <a:effectLst/>
                        </a:rPr>
                        <a:t>dữ</a:t>
                      </a:r>
                      <a:r>
                        <a:rPr lang="en-US" sz="1300" dirty="0">
                          <a:effectLst/>
                        </a:rPr>
                        <a:t> </a:t>
                      </a:r>
                      <a:r>
                        <a:rPr lang="en-US" sz="1300" dirty="0" err="1">
                          <a:effectLst/>
                        </a:rPr>
                        <a:t>liệu</a:t>
                      </a:r>
                      <a:r>
                        <a:rPr lang="en-US" sz="1300" dirty="0">
                          <a:effectLst/>
                        </a:rPr>
                        <a:t> D</a:t>
                      </a:r>
                      <a:endParaRPr lang="en-US" sz="1300"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0"/>
                  </a:ext>
                </a:extLst>
              </a:tr>
              <a:tr h="441636">
                <a:tc>
                  <a:txBody>
                    <a:bodyPr/>
                    <a:lstStyle/>
                    <a:p>
                      <a:pPr marL="328930">
                        <a:lnSpc>
                          <a:spcPct val="115000"/>
                        </a:lnSpc>
                        <a:spcBef>
                          <a:spcPts val="600"/>
                        </a:spcBef>
                        <a:spcAft>
                          <a:spcPts val="0"/>
                        </a:spcAft>
                      </a:pPr>
                      <a:r>
                        <a:rPr lang="en-US" sz="1300" dirty="0">
                          <a:effectLst/>
                        </a:rPr>
                        <a:t>C(t1)=(4.25,20.78,0)</a:t>
                      </a:r>
                      <a:endParaRPr lang="en-US" sz="1300" dirty="0">
                        <a:effectLst/>
                        <a:latin typeface="Calibri"/>
                        <a:ea typeface="Calibri"/>
                        <a:cs typeface="Times New Roman"/>
                      </a:endParaRPr>
                    </a:p>
                  </a:txBody>
                  <a:tcPr marL="68580" marR="68580" marT="0" marB="0"/>
                </a:tc>
                <a:tc>
                  <a:txBody>
                    <a:bodyPr/>
                    <a:lstStyle/>
                    <a:p>
                      <a:pPr marL="328930">
                        <a:lnSpc>
                          <a:spcPct val="115000"/>
                        </a:lnSpc>
                        <a:spcBef>
                          <a:spcPts val="600"/>
                        </a:spcBef>
                        <a:spcAft>
                          <a:spcPts val="0"/>
                        </a:spcAft>
                      </a:pPr>
                      <a:r>
                        <a:rPr lang="en-US" sz="1300">
                          <a:effectLst/>
                        </a:rPr>
                        <a:t>D1=(4.61,19.82,0)</a:t>
                      </a:r>
                      <a:endParaRPr lang="en-US" sz="130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441636">
                <a:tc>
                  <a:txBody>
                    <a:bodyPr/>
                    <a:lstStyle/>
                    <a:p>
                      <a:pPr marL="328930">
                        <a:lnSpc>
                          <a:spcPct val="115000"/>
                        </a:lnSpc>
                        <a:spcBef>
                          <a:spcPts val="600"/>
                        </a:spcBef>
                        <a:spcAft>
                          <a:spcPts val="0"/>
                        </a:spcAft>
                      </a:pPr>
                      <a:r>
                        <a:rPr lang="en-US" sz="1300" dirty="0">
                          <a:effectLst/>
                        </a:rPr>
                        <a:t>C(t2)=(10.82,26.91,0)</a:t>
                      </a:r>
                      <a:endParaRPr lang="en-US" sz="1300" dirty="0">
                        <a:effectLst/>
                        <a:latin typeface="Calibri"/>
                        <a:ea typeface="Calibri"/>
                        <a:cs typeface="Times New Roman"/>
                      </a:endParaRPr>
                    </a:p>
                  </a:txBody>
                  <a:tcPr marL="68580" marR="68580" marT="0" marB="0"/>
                </a:tc>
                <a:tc>
                  <a:txBody>
                    <a:bodyPr/>
                    <a:lstStyle/>
                    <a:p>
                      <a:pPr marL="328930">
                        <a:lnSpc>
                          <a:spcPct val="115000"/>
                        </a:lnSpc>
                        <a:spcBef>
                          <a:spcPts val="600"/>
                        </a:spcBef>
                        <a:spcAft>
                          <a:spcPts val="0"/>
                        </a:spcAft>
                      </a:pPr>
                      <a:r>
                        <a:rPr lang="en-US" sz="1300">
                          <a:effectLst/>
                        </a:rPr>
                        <a:t>D2=(10.63,26.72,0)</a:t>
                      </a:r>
                      <a:endParaRPr lang="en-US" sz="1300">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441636">
                <a:tc>
                  <a:txBody>
                    <a:bodyPr/>
                    <a:lstStyle/>
                    <a:p>
                      <a:pPr marL="328930">
                        <a:lnSpc>
                          <a:spcPct val="115000"/>
                        </a:lnSpc>
                        <a:spcBef>
                          <a:spcPts val="600"/>
                        </a:spcBef>
                        <a:spcAft>
                          <a:spcPts val="0"/>
                        </a:spcAft>
                      </a:pPr>
                      <a:r>
                        <a:rPr lang="en-US" sz="1300">
                          <a:effectLst/>
                        </a:rPr>
                        <a:t>C(t3)=(17.85,29.86,0)</a:t>
                      </a:r>
                      <a:endParaRPr lang="en-US" sz="1300">
                        <a:effectLst/>
                        <a:latin typeface="Calibri"/>
                        <a:ea typeface="Calibri"/>
                        <a:cs typeface="Times New Roman"/>
                      </a:endParaRPr>
                    </a:p>
                  </a:txBody>
                  <a:tcPr marL="68580" marR="68580" marT="0" marB="0"/>
                </a:tc>
                <a:tc>
                  <a:txBody>
                    <a:bodyPr/>
                    <a:lstStyle/>
                    <a:p>
                      <a:pPr marL="328930">
                        <a:lnSpc>
                          <a:spcPct val="115000"/>
                        </a:lnSpc>
                        <a:spcBef>
                          <a:spcPts val="600"/>
                        </a:spcBef>
                        <a:spcAft>
                          <a:spcPts val="0"/>
                        </a:spcAft>
                      </a:pPr>
                      <a:r>
                        <a:rPr lang="en-US" sz="1300" dirty="0">
                          <a:effectLst/>
                        </a:rPr>
                        <a:t>D3=(17.58,30.57,0)</a:t>
                      </a:r>
                      <a:endParaRPr lang="en-US" sz="13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296018">
                <a:tc>
                  <a:txBody>
                    <a:bodyPr/>
                    <a:lstStyle/>
                    <a:p>
                      <a:pPr marL="328930">
                        <a:lnSpc>
                          <a:spcPct val="115000"/>
                        </a:lnSpc>
                        <a:spcBef>
                          <a:spcPts val="600"/>
                        </a:spcBef>
                        <a:spcAft>
                          <a:spcPts val="0"/>
                        </a:spcAft>
                      </a:pPr>
                      <a:r>
                        <a:rPr lang="en-US" sz="1300">
                          <a:effectLst/>
                        </a:rPr>
                        <a:t>C(t4)=(24.9,30.5,0)</a:t>
                      </a:r>
                      <a:endParaRPr lang="en-US" sz="1300">
                        <a:effectLst/>
                        <a:latin typeface="Calibri"/>
                        <a:ea typeface="Calibri"/>
                        <a:cs typeface="Times New Roman"/>
                      </a:endParaRPr>
                    </a:p>
                  </a:txBody>
                  <a:tcPr marL="68580" marR="68580" marT="0" marB="0"/>
                </a:tc>
                <a:tc>
                  <a:txBody>
                    <a:bodyPr/>
                    <a:lstStyle/>
                    <a:p>
                      <a:pPr marL="328930">
                        <a:lnSpc>
                          <a:spcPct val="115000"/>
                        </a:lnSpc>
                        <a:spcBef>
                          <a:spcPts val="600"/>
                        </a:spcBef>
                        <a:spcAft>
                          <a:spcPts val="0"/>
                        </a:spcAft>
                      </a:pPr>
                      <a:r>
                        <a:rPr lang="en-US" sz="1300" dirty="0">
                          <a:effectLst/>
                        </a:rPr>
                        <a:t>D4=(25,31.25,0)</a:t>
                      </a:r>
                      <a:endParaRPr lang="en-US" sz="13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441636">
                <a:tc>
                  <a:txBody>
                    <a:bodyPr/>
                    <a:lstStyle/>
                    <a:p>
                      <a:pPr marL="328930">
                        <a:lnSpc>
                          <a:spcPct val="115000"/>
                        </a:lnSpc>
                        <a:spcBef>
                          <a:spcPts val="600"/>
                        </a:spcBef>
                        <a:spcAft>
                          <a:spcPts val="0"/>
                        </a:spcAft>
                      </a:pPr>
                      <a:r>
                        <a:rPr lang="en-US" sz="1300" dirty="0">
                          <a:effectLst/>
                        </a:rPr>
                        <a:t>C(t5)=(32.16,29.68,0)</a:t>
                      </a:r>
                      <a:endParaRPr lang="en-US" sz="1300" dirty="0">
                        <a:effectLst/>
                        <a:latin typeface="Calibri"/>
                        <a:ea typeface="Calibri"/>
                        <a:cs typeface="Times New Roman"/>
                      </a:endParaRPr>
                    </a:p>
                  </a:txBody>
                  <a:tcPr marL="68580" marR="68580" marT="0" marB="0"/>
                </a:tc>
                <a:tc>
                  <a:txBody>
                    <a:bodyPr/>
                    <a:lstStyle/>
                    <a:p>
                      <a:pPr marL="328930">
                        <a:lnSpc>
                          <a:spcPct val="115000"/>
                        </a:lnSpc>
                        <a:spcBef>
                          <a:spcPts val="600"/>
                        </a:spcBef>
                        <a:spcAft>
                          <a:spcPts val="0"/>
                        </a:spcAft>
                      </a:pPr>
                      <a:r>
                        <a:rPr lang="en-US" sz="1300">
                          <a:effectLst/>
                        </a:rPr>
                        <a:t>D5=(32.42,28.65,0)</a:t>
                      </a:r>
                      <a:endParaRPr lang="en-US" sz="1300">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r h="441636">
                <a:tc>
                  <a:txBody>
                    <a:bodyPr/>
                    <a:lstStyle/>
                    <a:p>
                      <a:pPr marL="328930">
                        <a:lnSpc>
                          <a:spcPct val="115000"/>
                        </a:lnSpc>
                        <a:spcBef>
                          <a:spcPts val="600"/>
                        </a:spcBef>
                        <a:spcAft>
                          <a:spcPts val="0"/>
                        </a:spcAft>
                      </a:pPr>
                      <a:r>
                        <a:rPr lang="en-US" sz="1300">
                          <a:effectLst/>
                        </a:rPr>
                        <a:t>C(t6)=(39.52,23.82,0)</a:t>
                      </a:r>
                      <a:endParaRPr lang="en-US" sz="1300">
                        <a:effectLst/>
                        <a:latin typeface="Calibri"/>
                        <a:ea typeface="Calibri"/>
                        <a:cs typeface="Times New Roman"/>
                      </a:endParaRPr>
                    </a:p>
                  </a:txBody>
                  <a:tcPr marL="68580" marR="68580" marT="0" marB="0"/>
                </a:tc>
                <a:tc>
                  <a:txBody>
                    <a:bodyPr/>
                    <a:lstStyle/>
                    <a:p>
                      <a:pPr marL="328930">
                        <a:lnSpc>
                          <a:spcPct val="115000"/>
                        </a:lnSpc>
                        <a:spcBef>
                          <a:spcPts val="600"/>
                        </a:spcBef>
                        <a:spcAft>
                          <a:spcPts val="0"/>
                        </a:spcAft>
                      </a:pPr>
                      <a:r>
                        <a:rPr lang="en-US" sz="1300">
                          <a:effectLst/>
                        </a:rPr>
                        <a:t>D6=(39.38,22.66,0)</a:t>
                      </a:r>
                      <a:endParaRPr lang="en-US" sz="1300">
                        <a:effectLst/>
                        <a:latin typeface="Calibri"/>
                        <a:ea typeface="Calibri"/>
                        <a:cs typeface="Times New Roman"/>
                      </a:endParaRPr>
                    </a:p>
                  </a:txBody>
                  <a:tcPr marL="68580" marR="68580" marT="0" marB="0"/>
                </a:tc>
                <a:extLst>
                  <a:ext uri="{0D108BD9-81ED-4DB2-BD59-A6C34878D82A}">
                    <a16:rowId xmlns:a16="http://schemas.microsoft.com/office/drawing/2014/main" xmlns="" val="10006"/>
                  </a:ext>
                </a:extLst>
              </a:tr>
              <a:tr h="441636">
                <a:tc>
                  <a:txBody>
                    <a:bodyPr/>
                    <a:lstStyle/>
                    <a:p>
                      <a:pPr marL="328930">
                        <a:lnSpc>
                          <a:spcPct val="115000"/>
                        </a:lnSpc>
                        <a:spcBef>
                          <a:spcPts val="600"/>
                        </a:spcBef>
                        <a:spcAft>
                          <a:spcPts val="0"/>
                        </a:spcAft>
                      </a:pPr>
                      <a:r>
                        <a:rPr lang="en-US" sz="1300" dirty="0">
                          <a:effectLst/>
                        </a:rPr>
                        <a:t>C(t8)=(44.58,12.47,0)</a:t>
                      </a:r>
                      <a:endParaRPr lang="en-US" sz="1300" dirty="0">
                        <a:effectLst/>
                        <a:latin typeface="Calibri"/>
                        <a:ea typeface="Calibri"/>
                        <a:cs typeface="Times New Roman"/>
                      </a:endParaRPr>
                    </a:p>
                  </a:txBody>
                  <a:tcPr marL="68580" marR="68580" marT="0" marB="0"/>
                </a:tc>
                <a:tc>
                  <a:txBody>
                    <a:bodyPr/>
                    <a:lstStyle/>
                    <a:p>
                      <a:pPr marL="328930">
                        <a:lnSpc>
                          <a:spcPct val="115000"/>
                        </a:lnSpc>
                        <a:spcBef>
                          <a:spcPts val="600"/>
                        </a:spcBef>
                        <a:spcAft>
                          <a:spcPts val="0"/>
                        </a:spcAft>
                      </a:pPr>
                      <a:r>
                        <a:rPr lang="en-US" sz="1300" dirty="0">
                          <a:effectLst/>
                        </a:rPr>
                        <a:t>D7=(45.39,13.14,0)</a:t>
                      </a:r>
                      <a:endParaRPr lang="en-US" sz="13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07"/>
                  </a:ext>
                </a:extLst>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054353077"/>
              </p:ext>
            </p:extLst>
          </p:nvPr>
        </p:nvGraphicFramePr>
        <p:xfrm>
          <a:off x="2051720" y="980728"/>
          <a:ext cx="1390650" cy="466725"/>
        </p:xfrm>
        <a:graphic>
          <a:graphicData uri="http://schemas.openxmlformats.org/presentationml/2006/ole">
            <mc:AlternateContent xmlns:mc="http://schemas.openxmlformats.org/markup-compatibility/2006">
              <mc:Choice xmlns:v="urn:schemas-microsoft-com:vml" Requires="v">
                <p:oleObj spid="_x0000_s3090" r:id="rId3" imgW="1244600" imgH="431800" progId="Equation.DSMT4">
                  <p:embed/>
                </p:oleObj>
              </mc:Choice>
              <mc:Fallback>
                <p:oleObj r:id="rId3" imgW="12446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980728"/>
                        <a:ext cx="139065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ChangeArrowheads="1"/>
          </p:cNvSpPr>
          <p:nvPr/>
        </p:nvSpPr>
        <p:spPr bwMode="auto">
          <a:xfrm>
            <a:off x="7097316" y="1935326"/>
            <a:ext cx="166144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b="1" i="1" u="none" strike="noStrike" cap="none" normalizeH="0" baseline="0" dirty="0">
                <a:ln>
                  <a:noFill/>
                </a:ln>
                <a:solidFill>
                  <a:schemeClr val="tx1"/>
                </a:solidFill>
                <a:effectLst/>
                <a:latin typeface="Arial" pitchFamily="34" charset="0"/>
                <a:ea typeface="Calibri" pitchFamily="34" charset="0"/>
                <a:cs typeface="Times New Roman" pitchFamily="18" charset="0"/>
              </a:rPr>
              <a:t>Bảng 1: </a:t>
            </a:r>
            <a:r>
              <a:rPr kumimoji="0" lang="vi-VN" b="1" i="1" u="none" strike="noStrike" cap="none" normalizeH="0" baseline="0" dirty="0">
                <a:ln>
                  <a:noFill/>
                </a:ln>
                <a:solidFill>
                  <a:schemeClr val="tx1"/>
                </a:solidFill>
                <a:effectLst/>
                <a:latin typeface="Arial" pitchFamily="34" charset="0"/>
                <a:ea typeface="Calibri" pitchFamily="34" charset="0"/>
                <a:cs typeface="Times New Roman" pitchFamily="18" charset="0"/>
              </a:rPr>
              <a:t>Bảng phân tích độ </a:t>
            </a:r>
            <a:r>
              <a:rPr kumimoji="0" lang="en-US" b="1" i="1" u="none" strike="noStrike" cap="none" normalizeH="0" baseline="0" dirty="0" err="1">
                <a:ln>
                  <a:noFill/>
                </a:ln>
                <a:solidFill>
                  <a:schemeClr val="tx1"/>
                </a:solidFill>
                <a:effectLst/>
                <a:latin typeface="Arial" pitchFamily="34" charset="0"/>
                <a:ea typeface="Calibri" pitchFamily="34" charset="0"/>
                <a:cs typeface="Times New Roman" pitchFamily="18" charset="0"/>
              </a:rPr>
              <a:t>chính</a:t>
            </a:r>
            <a:r>
              <a:rPr kumimoji="0" lang="en-US" b="1" i="1"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b="1" i="1" u="none" strike="noStrike" cap="none" normalizeH="0" baseline="0" dirty="0" err="1">
                <a:ln>
                  <a:noFill/>
                </a:ln>
                <a:solidFill>
                  <a:schemeClr val="tx1"/>
                </a:solidFill>
                <a:effectLst/>
                <a:latin typeface="Arial" pitchFamily="34" charset="0"/>
                <a:ea typeface="Calibri" pitchFamily="34" charset="0"/>
                <a:cs typeface="Times New Roman" pitchFamily="18" charset="0"/>
              </a:rPr>
              <a:t>xác</a:t>
            </a:r>
            <a:r>
              <a:rPr kumimoji="0" lang="en-US" b="1" i="1"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b="1" i="1" u="none" strike="noStrike" cap="none" normalizeH="0" baseline="0" dirty="0" err="1">
                <a:ln>
                  <a:noFill/>
                </a:ln>
                <a:solidFill>
                  <a:schemeClr val="tx1"/>
                </a:solidFill>
                <a:effectLst/>
                <a:latin typeface="Arial" pitchFamily="34" charset="0"/>
                <a:ea typeface="Calibri" pitchFamily="34" charset="0"/>
                <a:cs typeface="Times New Roman" pitchFamily="18" charset="0"/>
              </a:rPr>
              <a:t>của</a:t>
            </a:r>
            <a:r>
              <a:rPr kumimoji="0" lang="en-US" b="1" i="1"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b="1" i="1" u="none" strike="noStrike" cap="none" normalizeH="0" baseline="0" dirty="0" err="1">
                <a:ln>
                  <a:noFill/>
                </a:ln>
                <a:solidFill>
                  <a:schemeClr val="tx1"/>
                </a:solidFill>
                <a:effectLst/>
                <a:latin typeface="Arial" pitchFamily="34" charset="0"/>
                <a:ea typeface="Calibri" pitchFamily="34" charset="0"/>
                <a:cs typeface="Times New Roman" pitchFamily="18" charset="0"/>
              </a:rPr>
              <a:t>chương</a:t>
            </a:r>
            <a:r>
              <a:rPr kumimoji="0" lang="en-US" b="1" i="1"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b="1" i="1" u="none" strike="noStrike" cap="none" normalizeH="0" baseline="0" dirty="0" err="1">
                <a:ln>
                  <a:noFill/>
                </a:ln>
                <a:solidFill>
                  <a:schemeClr val="tx1"/>
                </a:solidFill>
                <a:effectLst/>
                <a:latin typeface="Arial" pitchFamily="34" charset="0"/>
                <a:ea typeface="Calibri" pitchFamily="34" charset="0"/>
                <a:cs typeface="Times New Roman" pitchFamily="18" charset="0"/>
              </a:rPr>
              <a:t>trình</a:t>
            </a:r>
            <a:r>
              <a:rPr kumimoji="0" lang="en-US" b="1" i="1" u="none" strike="noStrike" cap="none" normalizeH="0" baseline="0" dirty="0">
                <a:ln>
                  <a:noFill/>
                </a:ln>
                <a:solidFill>
                  <a:schemeClr val="tx1"/>
                </a:solidFill>
                <a:effectLst/>
                <a:latin typeface="Arial" pitchFamily="34" charset="0"/>
                <a:ea typeface="Calibri" pitchFamily="34" charset="0"/>
                <a:cs typeface="Times New Roman" pitchFamily="18" charset="0"/>
              </a:rPr>
              <a:t>.</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4520963"/>
            <a:ext cx="5981700" cy="1898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581" y="6475702"/>
            <a:ext cx="53911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83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8"/>
                                        </p:tgtEl>
                                        <p:attrNameLst>
                                          <p:attrName>style.visibility</p:attrName>
                                        </p:attrNameLst>
                                      </p:cBhvr>
                                      <p:to>
                                        <p:strVal val="visible"/>
                                      </p:to>
                                    </p:set>
                                    <p:animEffect transition="in" filter="wipe(down)">
                                      <p:cBhvr>
                                        <p:cTn id="22" dur="500"/>
                                        <p:tgtEl>
                                          <p:spTgt spid="307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079"/>
                                        </p:tgtEl>
                                        <p:attrNameLst>
                                          <p:attrName>style.visibility</p:attrName>
                                        </p:attrNameLst>
                                      </p:cBhvr>
                                      <p:to>
                                        <p:strVal val="visible"/>
                                      </p:to>
                                    </p:set>
                                    <p:animEffect transition="in" filter="barn(inVertical)">
                                      <p:cBhvr>
                                        <p:cTn id="27" dur="500"/>
                                        <p:tgtEl>
                                          <p:spTgt spid="3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NỘI DUNG</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612626564"/>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661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22114"/>
          </a:xfrm>
        </p:spPr>
        <p:txBody>
          <a:bodyPr/>
          <a:lstStyle/>
          <a:p>
            <a:r>
              <a:rPr lang="en-US" b="1" dirty="0" err="1">
                <a:latin typeface="Arial" pitchFamily="34" charset="0"/>
                <a:cs typeface="Arial" pitchFamily="34" charset="0"/>
              </a:rPr>
              <a:t>Kết</a:t>
            </a:r>
            <a:r>
              <a:rPr lang="en-US" b="1" dirty="0">
                <a:latin typeface="Arial" pitchFamily="34" charset="0"/>
                <a:cs typeface="Arial" pitchFamily="34" charset="0"/>
              </a:rPr>
              <a:t> </a:t>
            </a:r>
            <a:r>
              <a:rPr lang="en-US" b="1" dirty="0" err="1">
                <a:latin typeface="Arial" pitchFamily="34" charset="0"/>
                <a:cs typeface="Arial" pitchFamily="34" charset="0"/>
              </a:rPr>
              <a:t>luận</a:t>
            </a: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457200" y="1196752"/>
            <a:ext cx="7715200" cy="5277200"/>
          </a:xfrm>
        </p:spPr>
        <p:txBody>
          <a:bodyPr/>
          <a:lstStyle/>
          <a:p>
            <a:pPr algn="just">
              <a:lnSpc>
                <a:spcPct val="150000"/>
              </a:lnSpc>
            </a:pPr>
            <a:r>
              <a:rPr lang="vi-VN" sz="2400" dirty="0"/>
              <a:t>Sau thời gian thực hiện đồ án chúng em đã đạt được nhiều tiến bộ cả về mặt tìm hiểu, nghiên cứu lý thuyết lẫn kỹ năng lập trình. </a:t>
            </a:r>
            <a:endParaRPr lang="en-US" sz="2400" dirty="0"/>
          </a:p>
          <a:p>
            <a:pPr algn="just">
              <a:lnSpc>
                <a:spcPct val="150000"/>
              </a:lnSpc>
            </a:pPr>
            <a:r>
              <a:rPr lang="vi-VN" sz="2400" dirty="0"/>
              <a:t>- Hiểu biết nhiều hơn về các kỹ thuật và kỹ năng trong lập trình c++.</a:t>
            </a:r>
            <a:endParaRPr lang="en-US" sz="2400" dirty="0"/>
          </a:p>
          <a:p>
            <a:pPr algn="just">
              <a:lnSpc>
                <a:spcPct val="150000"/>
              </a:lnSpc>
            </a:pPr>
            <a:r>
              <a:rPr lang="vi-VN" sz="2400" dirty="0"/>
              <a:t>- Tự tin,phát triển khả năng làm việc nhóm .</a:t>
            </a:r>
            <a:endParaRPr lang="en-US" sz="2400" dirty="0"/>
          </a:p>
          <a:p>
            <a:pPr algn="just">
              <a:lnSpc>
                <a:spcPct val="150000"/>
              </a:lnSpc>
            </a:pPr>
            <a:r>
              <a:rPr lang="vi-VN" sz="2400" dirty="0"/>
              <a:t>- Hiểu hơn 1 phần đề tài  nghiên cứa về nội suy đường cong </a:t>
            </a:r>
            <a:r>
              <a:rPr lang="en-US" sz="2400" dirty="0" err="1">
                <a:cs typeface="Arial" pitchFamily="34" charset="0"/>
              </a:rPr>
              <a:t>Bspline</a:t>
            </a:r>
            <a:r>
              <a:rPr lang="vi-VN" sz="2400" dirty="0">
                <a:cs typeface="Arial" pitchFamily="34" charset="0"/>
              </a:rPr>
              <a:t>.</a:t>
            </a:r>
            <a:endParaRPr lang="en-US" sz="2400" dirty="0">
              <a:cs typeface="Arial" pitchFamily="34" charset="0"/>
            </a:endParaRPr>
          </a:p>
          <a:p>
            <a:pPr algn="just">
              <a:lnSpc>
                <a:spcPct val="150000"/>
              </a:lnSpc>
            </a:pPr>
            <a:endParaRPr lang="en-US" dirty="0"/>
          </a:p>
        </p:txBody>
      </p:sp>
    </p:spTree>
    <p:extLst>
      <p:ext uri="{BB962C8B-B14F-4D97-AF65-F5344CB8AC3E}">
        <p14:creationId xmlns:p14="http://schemas.microsoft.com/office/powerpoint/2010/main" val="67260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620000" cy="792088"/>
          </a:xfrm>
        </p:spPr>
        <p:txBody>
          <a:bodyPr/>
          <a:lstStyle/>
          <a:p>
            <a:r>
              <a:rPr lang="en-US" b="1" dirty="0" err="1">
                <a:latin typeface="Arial" pitchFamily="34" charset="0"/>
                <a:cs typeface="Arial" pitchFamily="34" charset="0"/>
              </a:rPr>
              <a:t>Hướng</a:t>
            </a:r>
            <a:r>
              <a:rPr lang="en-US" b="1" dirty="0">
                <a:latin typeface="Arial" pitchFamily="34" charset="0"/>
                <a:cs typeface="Arial" pitchFamily="34" charset="0"/>
              </a:rPr>
              <a:t> </a:t>
            </a:r>
            <a:r>
              <a:rPr lang="en-US" b="1" dirty="0" err="1">
                <a:latin typeface="Arial" pitchFamily="34" charset="0"/>
                <a:cs typeface="Arial" pitchFamily="34" charset="0"/>
              </a:rPr>
              <a:t>phát</a:t>
            </a:r>
            <a:r>
              <a:rPr lang="en-US" b="1" dirty="0">
                <a:latin typeface="Arial" pitchFamily="34" charset="0"/>
                <a:cs typeface="Arial" pitchFamily="34" charset="0"/>
              </a:rPr>
              <a:t> </a:t>
            </a:r>
            <a:r>
              <a:rPr lang="en-US" b="1" dirty="0" err="1">
                <a:latin typeface="Arial" pitchFamily="34" charset="0"/>
                <a:cs typeface="Arial" pitchFamily="34" charset="0"/>
              </a:rPr>
              <a:t>triển</a:t>
            </a: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179512" y="1052736"/>
            <a:ext cx="8352928" cy="5256584"/>
          </a:xfrm>
        </p:spPr>
        <p:txBody>
          <a:bodyPr>
            <a:noAutofit/>
          </a:bodyPr>
          <a:lstStyle/>
          <a:p>
            <a:pPr algn="just">
              <a:lnSpc>
                <a:spcPct val="150000"/>
              </a:lnSpc>
            </a:pPr>
            <a:r>
              <a:rPr lang="vi-VN" dirty="0">
                <a:latin typeface="Arial" panose="020B0604020202020204" pitchFamily="34" charset="0"/>
                <a:cs typeface="Arial" panose="020B0604020202020204" pitchFamily="34" charset="0"/>
              </a:rPr>
              <a:t>- Tiếp thu ý  kiến để đồ án được hoàn thiện. </a:t>
            </a:r>
            <a:endParaRPr lang="en-US" dirty="0">
              <a:latin typeface="Arial" panose="020B0604020202020204" pitchFamily="34" charset="0"/>
              <a:cs typeface="Arial" panose="020B0604020202020204" pitchFamily="34" charset="0"/>
            </a:endParaRPr>
          </a:p>
          <a:p>
            <a:pPr algn="just">
              <a:lnSpc>
                <a:spcPct val="150000"/>
              </a:lnSpc>
            </a:pPr>
            <a:r>
              <a:rPr lang="vi-VN" dirty="0">
                <a:latin typeface="Arial" panose="020B0604020202020204" pitchFamily="34" charset="0"/>
                <a:cs typeface="Arial" panose="020B0604020202020204" pitchFamily="34" charset="0"/>
              </a:rPr>
              <a:t>-Tiếp tục phát triển thuật toán,để tối ưu độ chính xác trong từng trường hợp cụ thể</a:t>
            </a:r>
            <a:endParaRPr lang="en-US" dirty="0">
              <a:latin typeface="Arial" panose="020B0604020202020204" pitchFamily="34" charset="0"/>
              <a:cs typeface="Arial" panose="020B0604020202020204" pitchFamily="34" charset="0"/>
            </a:endParaRPr>
          </a:p>
          <a:p>
            <a:pPr algn="just">
              <a:lnSpc>
                <a:spcPct val="150000"/>
              </a:lnSpc>
            </a:pPr>
            <a:r>
              <a:rPr lang="vi-VN" dirty="0">
                <a:latin typeface="Arial" panose="020B0604020202020204" pitchFamily="34" charset="0"/>
                <a:cs typeface="Arial" panose="020B0604020202020204" pitchFamily="34" charset="0"/>
              </a:rPr>
              <a:t>Áp dụng các trường hợp thực tiễn tính toán nội suy đường cong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Bspline</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mà lâu nay các phương pháp bình thường không làm được.</a:t>
            </a: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r>
              <a:rPr lang="en-US" dirty="0">
                <a:latin typeface="Arial" panose="020B0604020202020204" pitchFamily="34" charset="0"/>
                <a:cs typeface="Arial" panose="020B0604020202020204" pitchFamily="34" charset="0"/>
              </a:rPr>
              <a:t>.</a:t>
            </a:r>
          </a:p>
          <a:p>
            <a:pPr algn="just">
              <a:lnSpc>
                <a:spcPct val="150000"/>
              </a:lnSpc>
            </a:pPr>
            <a:r>
              <a:rPr lang="en-US" dirty="0" err="1">
                <a:latin typeface="Arial" panose="020B0604020202020204" pitchFamily="34" charset="0"/>
                <a:cs typeface="Arial" panose="020B0604020202020204" pitchFamily="34" charset="0"/>
              </a:rPr>
              <a:t>VD:thiết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di </a:t>
            </a:r>
            <a:r>
              <a:rPr lang="en-US" dirty="0" err="1">
                <a:latin typeface="Arial" panose="020B0604020202020204" pitchFamily="34" charset="0"/>
                <a:cs typeface="Arial" panose="020B0604020202020204" pitchFamily="34" charset="0"/>
              </a:rPr>
              <a:t>chuyển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robot </a:t>
            </a:r>
            <a:r>
              <a:rPr lang="en-US" dirty="0" err="1">
                <a:latin typeface="Arial" panose="020B0604020202020204" pitchFamily="34" charset="0"/>
                <a:cs typeface="Arial" panose="020B0604020202020204" pitchFamily="34" charset="0"/>
              </a:rPr>
              <a:t>dựa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tọa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1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tọa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376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3331659495"/>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5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b="1" dirty="0" err="1">
                <a:latin typeface="Arial" panose="020B0604020202020204" pitchFamily="34" charset="0"/>
                <a:cs typeface="Arial" panose="020B0604020202020204" pitchFamily="34" charset="0"/>
              </a:rPr>
              <a:t>Ứng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thực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tế</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
          </p:nvPr>
        </p:nvSpPr>
        <p:spPr>
          <a:xfrm>
            <a:off x="465624" y="1052736"/>
            <a:ext cx="7634768" cy="5400600"/>
          </a:xfrm>
        </p:spPr>
        <p:txBody>
          <a:bodyPr>
            <a:normAutofit fontScale="92500" lnSpcReduction="20000"/>
          </a:bodyPr>
          <a:lstStyle/>
          <a:p>
            <a:pPr marL="114300" indent="0" algn="just">
              <a:lnSpc>
                <a:spcPct val="150000"/>
              </a:lnSpc>
              <a:buNone/>
            </a:pPr>
            <a:r>
              <a:rPr lang="en-US" sz="2400" dirty="0">
                <a:latin typeface="Arial" panose="020B0604020202020204"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cong</a:t>
            </a:r>
            <a:r>
              <a:rPr lang="en-US" sz="2400" dirty="0">
                <a:latin typeface="Arial" pitchFamily="34" charset="0"/>
                <a:cs typeface="Arial" pitchFamily="34" charset="0"/>
              </a:rPr>
              <a:t> B-spline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rộng</a:t>
            </a:r>
            <a:r>
              <a:rPr lang="en-US" sz="2400" dirty="0">
                <a:latin typeface="Arial" pitchFamily="34" charset="0"/>
                <a:cs typeface="Arial" pitchFamily="34" charset="0"/>
              </a:rPr>
              <a:t> </a:t>
            </a:r>
            <a:r>
              <a:rPr lang="en-US" sz="2400" dirty="0" err="1">
                <a:latin typeface="Arial" pitchFamily="34" charset="0"/>
                <a:cs typeface="Arial" pitchFamily="34" charset="0"/>
              </a:rPr>
              <a:t>rãi</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đồ</a:t>
            </a:r>
            <a:r>
              <a:rPr lang="en-US" sz="2400" dirty="0">
                <a:latin typeface="Arial" pitchFamily="34" charset="0"/>
                <a:cs typeface="Arial" pitchFamily="34" charset="0"/>
              </a:rPr>
              <a:t> </a:t>
            </a:r>
            <a:r>
              <a:rPr lang="en-US" sz="2400" dirty="0" err="1">
                <a:latin typeface="Arial" pitchFamily="34" charset="0"/>
                <a:cs typeface="Arial" pitchFamily="34" charset="0"/>
              </a:rPr>
              <a:t>họa</a:t>
            </a:r>
            <a:r>
              <a:rPr lang="en-US" sz="2400" dirty="0">
                <a:latin typeface="Arial" pitchFamily="34" charset="0"/>
                <a:cs typeface="Arial" pitchFamily="34" charset="0"/>
              </a:rPr>
              <a:t> </a:t>
            </a:r>
            <a:r>
              <a:rPr lang="en-US" sz="2400" dirty="0" err="1">
                <a:latin typeface="Arial" pitchFamily="34" charset="0"/>
                <a:cs typeface="Arial" pitchFamily="34" charset="0"/>
              </a:rPr>
              <a:t>máy</a:t>
            </a:r>
            <a:r>
              <a:rPr lang="en-US" sz="2400" dirty="0">
                <a:latin typeface="Arial" pitchFamily="34" charset="0"/>
                <a:cs typeface="Arial" pitchFamily="34" charset="0"/>
              </a:rPr>
              <a:t> </a:t>
            </a:r>
            <a:r>
              <a:rPr lang="en-US" sz="2400" dirty="0" err="1">
                <a:latin typeface="Arial" pitchFamily="34" charset="0"/>
                <a:cs typeface="Arial" pitchFamily="34" charset="0"/>
              </a:rPr>
              <a:t>tính</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mô</a:t>
            </a:r>
            <a:r>
              <a:rPr lang="en-US" sz="2400" dirty="0">
                <a:latin typeface="Arial" pitchFamily="34" charset="0"/>
                <a:cs typeface="Arial" pitchFamily="34" charset="0"/>
              </a:rPr>
              <a:t> </a:t>
            </a:r>
            <a:r>
              <a:rPr lang="en-US" sz="2400" dirty="0" err="1">
                <a:latin typeface="Arial" pitchFamily="34" charset="0"/>
                <a:cs typeface="Arial" pitchFamily="34" charset="0"/>
              </a:rPr>
              <a:t>hình</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cong</a:t>
            </a:r>
            <a:r>
              <a:rPr lang="en-US" sz="2400" dirty="0">
                <a:latin typeface="Arial" pitchFamily="34" charset="0"/>
                <a:cs typeface="Arial" pitchFamily="34" charset="0"/>
              </a:rPr>
              <a:t> </a:t>
            </a:r>
            <a:r>
              <a:rPr lang="en-US" sz="2400" dirty="0" err="1">
                <a:latin typeface="Arial" pitchFamily="34" charset="0"/>
                <a:cs typeface="Arial" pitchFamily="34" charset="0"/>
              </a:rPr>
              <a:t>mượt</a:t>
            </a:r>
            <a:r>
              <a:rPr lang="en-US" sz="2400" dirty="0">
                <a:latin typeface="Arial" pitchFamily="34" charset="0"/>
                <a:cs typeface="Arial" pitchFamily="34" charset="0"/>
              </a:rPr>
              <a:t>. </a:t>
            </a:r>
            <a:r>
              <a:rPr lang="en-US" sz="2400" dirty="0" err="1">
                <a:latin typeface="Arial" pitchFamily="34" charset="0"/>
                <a:cs typeface="Arial" pitchFamily="34" charset="0"/>
              </a:rPr>
              <a:t>Vì</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cong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chứa</a:t>
            </a:r>
            <a:r>
              <a:rPr lang="en-US" sz="2400" dirty="0">
                <a:latin typeface="Arial" pitchFamily="34" charset="0"/>
                <a:cs typeface="Arial" pitchFamily="34" charset="0"/>
              </a:rPr>
              <a:t> </a:t>
            </a:r>
            <a:r>
              <a:rPr lang="en-US" sz="2400" dirty="0" err="1">
                <a:latin typeface="Arial" pitchFamily="34" charset="0"/>
                <a:cs typeface="Arial" pitchFamily="34" charset="0"/>
              </a:rPr>
              <a:t>hoàn</a:t>
            </a:r>
            <a:r>
              <a:rPr lang="en-US" sz="2400" dirty="0">
                <a:latin typeface="Arial" pitchFamily="34" charset="0"/>
                <a:cs typeface="Arial" pitchFamily="34" charset="0"/>
              </a:rPr>
              <a:t> </a:t>
            </a:r>
            <a:r>
              <a:rPr lang="en-US" sz="2400" dirty="0" err="1">
                <a:latin typeface="Arial" pitchFamily="34" charset="0"/>
                <a:cs typeface="Arial" pitchFamily="34" charset="0"/>
              </a:rPr>
              <a:t>toàn</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khung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tạo</a:t>
            </a:r>
            <a:r>
              <a:rPr lang="en-US" sz="2400" dirty="0">
                <a:latin typeface="Arial" pitchFamily="34" charset="0"/>
                <a:cs typeface="Arial" pitchFamily="34" charset="0"/>
              </a:rPr>
              <a:t> </a:t>
            </a:r>
            <a:r>
              <a:rPr lang="en-US" sz="2400" dirty="0" err="1">
                <a:latin typeface="Arial" pitchFamily="34" charset="0"/>
                <a:cs typeface="Arial" pitchFamily="34" charset="0"/>
              </a:rPr>
              <a:t>thành</a:t>
            </a:r>
            <a:r>
              <a:rPr lang="en-US" sz="2400" dirty="0">
                <a:latin typeface="Arial" pitchFamily="34" charset="0"/>
                <a:cs typeface="Arial" pitchFamily="34" charset="0"/>
              </a:rPr>
              <a:t> </a:t>
            </a:r>
            <a:r>
              <a:rPr lang="en-US" sz="2400" dirty="0" err="1">
                <a:latin typeface="Arial" pitchFamily="34" charset="0"/>
                <a:cs typeface="Arial" pitchFamily="34" charset="0"/>
              </a:rPr>
              <a:t>bởi</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nó</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hiển</a:t>
            </a:r>
            <a:r>
              <a:rPr lang="en-US" sz="2400" dirty="0">
                <a:latin typeface="Arial" pitchFamily="34" charset="0"/>
                <a:cs typeface="Arial" pitchFamily="34" charset="0"/>
              </a:rPr>
              <a:t> </a:t>
            </a:r>
            <a:r>
              <a:rPr lang="en-US" sz="2400" dirty="0" err="1">
                <a:latin typeface="Arial" pitchFamily="34" charset="0"/>
                <a:cs typeface="Arial" pitchFamily="34" charset="0"/>
              </a:rPr>
              <a:t>thị</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a:t>
            </a:r>
            <a:r>
              <a:rPr lang="en-US" sz="2400" dirty="0" err="1">
                <a:latin typeface="Arial" pitchFamily="34" charset="0"/>
                <a:cs typeface="Arial" pitchFamily="34" charset="0"/>
              </a:rPr>
              <a:t>đồ</a:t>
            </a:r>
            <a:r>
              <a:rPr lang="en-US" sz="2400" dirty="0">
                <a:latin typeface="Arial" pitchFamily="34" charset="0"/>
                <a:cs typeface="Arial" pitchFamily="34" charset="0"/>
              </a:rPr>
              <a:t> </a:t>
            </a:r>
            <a:r>
              <a:rPr lang="en-US" sz="2400" dirty="0" err="1">
                <a:latin typeface="Arial" pitchFamily="34" charset="0"/>
                <a:cs typeface="Arial" pitchFamily="34" charset="0"/>
              </a:rPr>
              <a:t>họa</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khiển</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cong</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a:t>
            </a:r>
            <a:r>
              <a:rPr lang="en-US" sz="2400" dirty="0" err="1">
                <a:latin typeface="Arial" pitchFamily="34" charset="0"/>
                <a:cs typeface="Arial" pitchFamily="34" charset="0"/>
              </a:rPr>
              <a:t>trực</a:t>
            </a:r>
            <a:r>
              <a:rPr lang="en-US" sz="2400" dirty="0">
                <a:latin typeface="Arial" pitchFamily="34" charset="0"/>
                <a:cs typeface="Arial" pitchFamily="34" charset="0"/>
              </a:rPr>
              <a:t> </a:t>
            </a:r>
            <a:r>
              <a:rPr lang="en-US" sz="2400" dirty="0" err="1">
                <a:latin typeface="Arial" pitchFamily="34" charset="0"/>
                <a:cs typeface="Arial" pitchFamily="34" charset="0"/>
              </a:rPr>
              <a:t>giác</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phép</a:t>
            </a:r>
            <a:r>
              <a:rPr lang="en-US" sz="2400" dirty="0">
                <a:latin typeface="Arial" pitchFamily="34" charset="0"/>
                <a:cs typeface="Arial" pitchFamily="34" charset="0"/>
              </a:rPr>
              <a:t> </a:t>
            </a:r>
            <a:r>
              <a:rPr lang="en-US" sz="2400" dirty="0" err="1">
                <a:latin typeface="Arial" pitchFamily="34" charset="0"/>
                <a:cs typeface="Arial" pitchFamily="34" charset="0"/>
              </a:rPr>
              <a:t>biến</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như</a:t>
            </a:r>
            <a:r>
              <a:rPr lang="en-US" sz="2400" dirty="0">
                <a:latin typeface="Arial" pitchFamily="34" charset="0"/>
                <a:cs typeface="Arial" pitchFamily="34" charset="0"/>
              </a:rPr>
              <a:t> </a:t>
            </a:r>
            <a:r>
              <a:rPr lang="en-US" sz="2400" dirty="0" err="1">
                <a:latin typeface="Arial" pitchFamily="34" charset="0"/>
                <a:cs typeface="Arial" pitchFamily="34" charset="0"/>
              </a:rPr>
              <a:t>dịch</a:t>
            </a:r>
            <a:r>
              <a:rPr lang="en-US" sz="2400" dirty="0">
                <a:latin typeface="Arial" pitchFamily="34" charset="0"/>
                <a:cs typeface="Arial" pitchFamily="34" charset="0"/>
              </a:rPr>
              <a:t> </a:t>
            </a:r>
            <a:r>
              <a:rPr lang="en-US" sz="2400" dirty="0" err="1">
                <a:latin typeface="Arial" pitchFamily="34" charset="0"/>
                <a:cs typeface="Arial" pitchFamily="34" charset="0"/>
              </a:rPr>
              <a:t>chuyển</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xoay</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thể</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áp</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cong</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áp</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biến</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tương</a:t>
            </a:r>
            <a:r>
              <a:rPr lang="en-US" sz="2400" dirty="0">
                <a:latin typeface="Arial" pitchFamily="34" charset="0"/>
                <a:cs typeface="Arial" pitchFamily="34" charset="0"/>
              </a:rPr>
              <a:t> </a:t>
            </a:r>
            <a:r>
              <a:rPr lang="en-US" sz="2400" dirty="0" err="1">
                <a:latin typeface="Arial" pitchFamily="34" charset="0"/>
                <a:cs typeface="Arial" pitchFamily="34" charset="0"/>
              </a:rPr>
              <a:t>ứng</a:t>
            </a:r>
            <a:r>
              <a:rPr lang="en-US" sz="2400" dirty="0">
                <a:latin typeface="Arial" pitchFamily="34" charset="0"/>
                <a:cs typeface="Arial" pitchFamily="34" charset="0"/>
              </a:rPr>
              <a:t> </a:t>
            </a:r>
            <a:r>
              <a:rPr lang="en-US" sz="2400" dirty="0" err="1">
                <a:latin typeface="Arial" pitchFamily="34" charset="0"/>
                <a:cs typeface="Arial" pitchFamily="34" charset="0"/>
              </a:rPr>
              <a:t>trên</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kiểm</a:t>
            </a:r>
            <a:r>
              <a:rPr lang="en-US" sz="2400" dirty="0">
                <a:latin typeface="Arial" pitchFamily="34" charset="0"/>
                <a:cs typeface="Arial" pitchFamily="34" charset="0"/>
              </a:rPr>
              <a:t> </a:t>
            </a:r>
            <a:r>
              <a:rPr lang="en-US" sz="2400" dirty="0" err="1">
                <a:latin typeface="Arial" pitchFamily="34" charset="0"/>
                <a:cs typeface="Arial" pitchFamily="34" charset="0"/>
              </a:rPr>
              <a:t>soát</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cong. </a:t>
            </a:r>
          </a:p>
          <a:p>
            <a:pPr marL="114300" indent="0" algn="just">
              <a:lnSpc>
                <a:spcPct val="150000"/>
              </a:lnSpc>
              <a:buNone/>
            </a:pPr>
            <a:r>
              <a:rPr lang="en-US" sz="2400" dirty="0">
                <a:latin typeface="Arial" pitchFamily="34" charset="0"/>
                <a:cs typeface="Arial" pitchFamily="34" charset="0"/>
              </a:rPr>
              <a:t>       </a:t>
            </a:r>
            <a:r>
              <a:rPr lang="en-US" sz="2400" dirty="0" err="1">
                <a:latin typeface="Arial" pitchFamily="34" charset="0"/>
                <a:cs typeface="Arial" pitchFamily="34" charset="0"/>
              </a:rPr>
              <a:t>Đường</a:t>
            </a:r>
            <a:r>
              <a:rPr lang="en-US" sz="2400" dirty="0">
                <a:latin typeface="Arial" pitchFamily="34" charset="0"/>
                <a:cs typeface="Arial" pitchFamily="34" charset="0"/>
              </a:rPr>
              <a:t> </a:t>
            </a:r>
            <a:r>
              <a:rPr lang="en-US" sz="2400" dirty="0" err="1">
                <a:latin typeface="Arial" pitchFamily="34" charset="0"/>
                <a:cs typeface="Arial" pitchFamily="34" charset="0"/>
              </a:rPr>
              <a:t>cong</a:t>
            </a:r>
            <a:r>
              <a:rPr lang="en-US" sz="2400" dirty="0">
                <a:latin typeface="Arial" pitchFamily="34" charset="0"/>
                <a:cs typeface="Arial" pitchFamily="34" charset="0"/>
              </a:rPr>
              <a:t> B-spline </a:t>
            </a:r>
            <a:r>
              <a:rPr lang="en-US" sz="2400" dirty="0" err="1">
                <a:latin typeface="Arial" pitchFamily="34" charset="0"/>
                <a:cs typeface="Arial" pitchFamily="34" charset="0"/>
              </a:rPr>
              <a:t>còn</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chương</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xử</a:t>
            </a:r>
            <a:r>
              <a:rPr lang="en-US" sz="2400" dirty="0">
                <a:latin typeface="Arial" pitchFamily="34" charset="0"/>
                <a:cs typeface="Arial" pitchFamily="34" charset="0"/>
              </a:rPr>
              <a:t> </a:t>
            </a:r>
            <a:r>
              <a:rPr lang="en-US" sz="2400" dirty="0" err="1">
                <a:latin typeface="Arial" pitchFamily="34" charset="0"/>
                <a:cs typeface="Arial" pitchFamily="34" charset="0"/>
              </a:rPr>
              <a:t>lý</a:t>
            </a:r>
            <a:r>
              <a:rPr lang="en-US" sz="2400" dirty="0">
                <a:latin typeface="Arial" pitchFamily="34" charset="0"/>
                <a:cs typeface="Arial" pitchFamily="34" charset="0"/>
              </a:rPr>
              <a:t> </a:t>
            </a:r>
            <a:r>
              <a:rPr lang="en-US" sz="2400" dirty="0" err="1">
                <a:latin typeface="Arial" pitchFamily="34" charset="0"/>
                <a:cs typeface="Arial" pitchFamily="34" charset="0"/>
              </a:rPr>
              <a:t>ảnh</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coi</a:t>
            </a:r>
            <a:r>
              <a:rPr lang="en-US" sz="2400" dirty="0">
                <a:latin typeface="Arial" pitchFamily="34" charset="0"/>
                <a:cs typeface="Arial" pitchFamily="34" charset="0"/>
              </a:rPr>
              <a:t> </a:t>
            </a:r>
            <a:r>
              <a:rPr lang="en-US" sz="2400" dirty="0" err="1">
                <a:latin typeface="Arial" pitchFamily="34" charset="0"/>
                <a:cs typeface="Arial" pitchFamily="34" charset="0"/>
              </a:rPr>
              <a:t>như</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công</a:t>
            </a:r>
            <a:r>
              <a:rPr lang="en-US" sz="2400" dirty="0">
                <a:latin typeface="Arial" pitchFamily="34" charset="0"/>
                <a:cs typeface="Arial" pitchFamily="34" charset="0"/>
              </a:rPr>
              <a:t> </a:t>
            </a:r>
            <a:r>
              <a:rPr lang="en-US" sz="2400" dirty="0" err="1">
                <a:latin typeface="Arial" pitchFamily="34" charset="0"/>
                <a:cs typeface="Arial" pitchFamily="34" charset="0"/>
              </a:rPr>
              <a:t>cụ</a:t>
            </a:r>
            <a:r>
              <a:rPr lang="en-US" sz="2400" dirty="0">
                <a:latin typeface="Arial" pitchFamily="34" charset="0"/>
                <a:cs typeface="Arial" pitchFamily="34" charset="0"/>
              </a:rPr>
              <a:t> </a:t>
            </a:r>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khiển</a:t>
            </a:r>
            <a:r>
              <a:rPr lang="en-US" sz="2400" dirty="0">
                <a:latin typeface="Arial" pitchFamily="34" charset="0"/>
                <a:cs typeface="Arial" pitchFamily="34" charset="0"/>
              </a:rPr>
              <a:t> </a:t>
            </a:r>
            <a:r>
              <a:rPr lang="en-US" sz="2400" dirty="0" err="1">
                <a:latin typeface="Arial" pitchFamily="34" charset="0"/>
                <a:cs typeface="Arial" pitchFamily="34" charset="0"/>
              </a:rPr>
              <a:t>sự</a:t>
            </a:r>
            <a:r>
              <a:rPr lang="en-US" sz="2400" dirty="0">
                <a:latin typeface="Arial" pitchFamily="34" charset="0"/>
                <a:cs typeface="Arial" pitchFamily="34" charset="0"/>
              </a:rPr>
              <a:t> </a:t>
            </a:r>
            <a:r>
              <a:rPr lang="en-US" sz="2400" dirty="0" err="1">
                <a:latin typeface="Arial" pitchFamily="34" charset="0"/>
                <a:cs typeface="Arial" pitchFamily="34" charset="0"/>
              </a:rPr>
              <a:t>chuyển</a:t>
            </a:r>
            <a:r>
              <a:rPr lang="en-US" sz="2400" dirty="0">
                <a:latin typeface="Arial" pitchFamily="34" charset="0"/>
                <a:cs typeface="Arial" pitchFamily="34" charset="0"/>
              </a:rPr>
              <a:t> </a:t>
            </a:r>
            <a:r>
              <a:rPr lang="en-US" sz="2400" dirty="0" err="1">
                <a:latin typeface="Arial" pitchFamily="34" charset="0"/>
                <a:cs typeface="Arial" pitchFamily="34" charset="0"/>
              </a:rPr>
              <a:t>động</a:t>
            </a:r>
            <a:r>
              <a:rPr lang="en-US" sz="2400" dirty="0">
                <a:latin typeface="Arial" pitchFamily="34" charset="0"/>
                <a:cs typeface="Arial" pitchFamily="34" charset="0"/>
              </a:rPr>
              <a:t> (animation).</a:t>
            </a:r>
          </a:p>
          <a:p>
            <a:pPr marL="114300" indent="0" algn="just">
              <a:lnSpc>
                <a:spcPct val="150000"/>
              </a:lnSpc>
              <a:buNone/>
            </a:pPr>
            <a:endParaRPr lang="en-US" dirty="0">
              <a:latin typeface="Arial" panose="020B0604020202020204" pitchFamily="34" charset="0"/>
              <a:cs typeface="Arial" panose="020B0604020202020204" pitchFamily="34" charset="0"/>
            </a:endParaRPr>
          </a:p>
          <a:p>
            <a:pPr algn="just">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110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NỘI DUNG</a:t>
            </a: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356097273"/>
              </p:ext>
            </p:extLst>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6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78098"/>
          </a:xfrm>
        </p:spPr>
        <p:txBody>
          <a:bodyPr/>
          <a:lstStyle/>
          <a:p>
            <a:r>
              <a:rPr lang="en-US" b="1" dirty="0" err="1">
                <a:latin typeface="Arial" pitchFamily="34" charset="0"/>
                <a:cs typeface="Arial" pitchFamily="34" charset="0"/>
              </a:rPr>
              <a:t>Cơ</a:t>
            </a:r>
            <a:r>
              <a:rPr lang="en-US" b="1" dirty="0">
                <a:latin typeface="Arial" pitchFamily="34" charset="0"/>
                <a:cs typeface="Arial" pitchFamily="34" charset="0"/>
              </a:rPr>
              <a:t> </a:t>
            </a:r>
            <a:r>
              <a:rPr lang="en-US" b="1" dirty="0" err="1">
                <a:latin typeface="Arial" pitchFamily="34" charset="0"/>
                <a:cs typeface="Arial" pitchFamily="34" charset="0"/>
              </a:rPr>
              <a:t>sở</a:t>
            </a:r>
            <a:r>
              <a:rPr lang="en-US" b="1" dirty="0">
                <a:latin typeface="Arial" pitchFamily="34" charset="0"/>
                <a:cs typeface="Arial" pitchFamily="34" charset="0"/>
              </a:rPr>
              <a:t> </a:t>
            </a:r>
            <a:r>
              <a:rPr lang="en-US" b="1" dirty="0" err="1">
                <a:latin typeface="Arial" pitchFamily="34" charset="0"/>
                <a:cs typeface="Arial" pitchFamily="34" charset="0"/>
              </a:rPr>
              <a:t>lý</a:t>
            </a:r>
            <a:r>
              <a:rPr lang="en-US" b="1" dirty="0">
                <a:latin typeface="Arial" pitchFamily="34" charset="0"/>
                <a:cs typeface="Arial" pitchFamily="34" charset="0"/>
              </a:rPr>
              <a:t> </a:t>
            </a:r>
            <a:r>
              <a:rPr lang="en-US" b="1" dirty="0" err="1">
                <a:latin typeface="Arial" pitchFamily="34" charset="0"/>
                <a:cs typeface="Arial" pitchFamily="34" charset="0"/>
              </a:rPr>
              <a:t>thuyết</a:t>
            </a:r>
            <a:endParaRPr lang="en-US" b="1" dirty="0">
              <a:latin typeface="Arial" pitchFamily="34" charset="0"/>
              <a:cs typeface="Arial" pitchFamily="34" charset="0"/>
            </a:endParaRPr>
          </a:p>
        </p:txBody>
      </p:sp>
      <p:sp>
        <p:nvSpPr>
          <p:cNvPr id="3" name="Content Placeholder 2"/>
          <p:cNvSpPr>
            <a:spLocks noGrp="1"/>
          </p:cNvSpPr>
          <p:nvPr>
            <p:ph sz="quarter" idx="1"/>
          </p:nvPr>
        </p:nvSpPr>
        <p:spPr>
          <a:xfrm>
            <a:off x="457200" y="1268760"/>
            <a:ext cx="8075240" cy="5205192"/>
          </a:xfrm>
        </p:spPr>
        <p:txBody>
          <a:bodyPr lIns="216000">
            <a:normAutofit fontScale="92500"/>
          </a:bodyPr>
          <a:lstStyle/>
          <a:p>
            <a:pPr algn="just">
              <a:lnSpc>
                <a:spcPct val="150000"/>
              </a:lnSpc>
            </a:pPr>
            <a:r>
              <a:rPr lang="en-US" sz="2400" dirty="0">
                <a:latin typeface="Arial" pitchFamily="34" charset="0"/>
                <a:cs typeface="Arial" pitchFamily="34" charset="0"/>
              </a:rPr>
              <a:t>2.1 Ý </a:t>
            </a:r>
            <a:r>
              <a:rPr lang="en-US" sz="2400" dirty="0" err="1">
                <a:latin typeface="Arial" pitchFamily="34" charset="0"/>
                <a:cs typeface="Arial" pitchFamily="34" charset="0"/>
              </a:rPr>
              <a:t>tưởng</a:t>
            </a:r>
            <a:r>
              <a:rPr lang="en-US" sz="2400" dirty="0">
                <a:latin typeface="Arial" pitchFamily="34" charset="0"/>
                <a:cs typeface="Arial" pitchFamily="34" charset="0"/>
              </a:rPr>
              <a:t>:</a:t>
            </a:r>
            <a:endParaRPr lang="en-US" sz="2400" i="1" dirty="0">
              <a:latin typeface="Arial" pitchFamily="34" charset="0"/>
              <a:cs typeface="Arial" pitchFamily="34" charset="0"/>
            </a:endParaRPr>
          </a:p>
          <a:p>
            <a:pPr algn="just">
              <a:lnSpc>
                <a:spcPct val="150000"/>
              </a:lnSpc>
            </a:pPr>
            <a:r>
              <a:rPr lang="en-US" sz="2400" i="1" dirty="0">
                <a:latin typeface="Arial" pitchFamily="34" charset="0"/>
                <a:cs typeface="Arial" pitchFamily="34" charset="0"/>
              </a:rPr>
              <a:t>B1:Xây </a:t>
            </a:r>
            <a:r>
              <a:rPr lang="en-US" sz="2400" i="1" dirty="0" err="1">
                <a:latin typeface="Arial" pitchFamily="34" charset="0"/>
                <a:cs typeface="Arial" pitchFamily="34" charset="0"/>
              </a:rPr>
              <a:t>dựng</a:t>
            </a:r>
            <a:r>
              <a:rPr lang="en-US" sz="2400" i="1" dirty="0">
                <a:latin typeface="Arial" pitchFamily="34" charset="0"/>
                <a:cs typeface="Arial" pitchFamily="34" charset="0"/>
              </a:rPr>
              <a:t> </a:t>
            </a:r>
            <a:r>
              <a:rPr lang="en-US" sz="2400" i="1" dirty="0" err="1">
                <a:latin typeface="Arial" pitchFamily="34" charset="0"/>
                <a:cs typeface="Arial" pitchFamily="34" charset="0"/>
              </a:rPr>
              <a:t>véctơ</a:t>
            </a:r>
            <a:r>
              <a:rPr lang="en-US" sz="2400" i="1" dirty="0">
                <a:latin typeface="Arial" pitchFamily="34" charset="0"/>
                <a:cs typeface="Arial" pitchFamily="34" charset="0"/>
              </a:rPr>
              <a:t> </a:t>
            </a:r>
            <a:r>
              <a:rPr lang="en-US" sz="2400" i="1" dirty="0" err="1">
                <a:latin typeface="Arial" pitchFamily="34" charset="0"/>
                <a:cs typeface="Arial" pitchFamily="34" charset="0"/>
              </a:rPr>
              <a:t>tham</a:t>
            </a:r>
            <a:r>
              <a:rPr lang="en-US" sz="2400" i="1" dirty="0">
                <a:latin typeface="Arial" pitchFamily="34" charset="0"/>
                <a:cs typeface="Arial" pitchFamily="34" charset="0"/>
              </a:rPr>
              <a:t> </a:t>
            </a:r>
            <a:r>
              <a:rPr lang="en-US" sz="2400" i="1" dirty="0" err="1">
                <a:latin typeface="Arial" pitchFamily="34" charset="0"/>
                <a:cs typeface="Arial" pitchFamily="34" charset="0"/>
              </a:rPr>
              <a:t>số</a:t>
            </a:r>
            <a:r>
              <a:rPr lang="en-US" sz="2400" i="1" dirty="0">
                <a:latin typeface="Arial" pitchFamily="34" charset="0"/>
                <a:cs typeface="Arial" pitchFamily="34" charset="0"/>
              </a:rPr>
              <a:t> T </a:t>
            </a:r>
            <a:r>
              <a:rPr lang="en-US" sz="2400" i="1" dirty="0" err="1">
                <a:latin typeface="Arial" pitchFamily="34" charset="0"/>
                <a:cs typeface="Arial" pitchFamily="34" charset="0"/>
              </a:rPr>
              <a:t>từ</a:t>
            </a:r>
            <a:r>
              <a:rPr lang="en-US" sz="2400" i="1" dirty="0">
                <a:latin typeface="Arial" pitchFamily="34" charset="0"/>
                <a:cs typeface="Arial" pitchFamily="34" charset="0"/>
              </a:rPr>
              <a:t> </a:t>
            </a:r>
            <a:r>
              <a:rPr lang="en-US" sz="2400" i="1" dirty="0" err="1">
                <a:latin typeface="Arial" pitchFamily="34" charset="0"/>
                <a:cs typeface="Arial" pitchFamily="34" charset="0"/>
              </a:rPr>
              <a:t>tập</a:t>
            </a:r>
            <a:r>
              <a:rPr lang="en-US" sz="2400" i="1" dirty="0">
                <a:latin typeface="Arial" pitchFamily="34" charset="0"/>
                <a:cs typeface="Arial" pitchFamily="34" charset="0"/>
              </a:rPr>
              <a:t> </a:t>
            </a:r>
            <a:r>
              <a:rPr lang="en-US" sz="2400" i="1" dirty="0" err="1">
                <a:latin typeface="Arial" pitchFamily="34" charset="0"/>
                <a:cs typeface="Arial" pitchFamily="34" charset="0"/>
              </a:rPr>
              <a:t>điểm</a:t>
            </a:r>
            <a:r>
              <a:rPr lang="en-US" sz="2400" i="1" dirty="0">
                <a:latin typeface="Arial" pitchFamily="34" charset="0"/>
                <a:cs typeface="Arial" pitchFamily="34" charset="0"/>
              </a:rPr>
              <a:t> </a:t>
            </a:r>
            <a:r>
              <a:rPr lang="en-US" sz="2400" i="1" dirty="0" err="1">
                <a:latin typeface="Arial" pitchFamily="34" charset="0"/>
                <a:cs typeface="Arial" pitchFamily="34" charset="0"/>
              </a:rPr>
              <a:t>dữ</a:t>
            </a:r>
            <a:r>
              <a:rPr lang="en-US" sz="2400" i="1" dirty="0">
                <a:latin typeface="Arial" pitchFamily="34" charset="0"/>
                <a:cs typeface="Arial" pitchFamily="34" charset="0"/>
              </a:rPr>
              <a:t> </a:t>
            </a:r>
            <a:r>
              <a:rPr lang="en-US" sz="2400" i="1" dirty="0" err="1">
                <a:latin typeface="Arial" pitchFamily="34" charset="0"/>
                <a:cs typeface="Arial" pitchFamily="34" charset="0"/>
              </a:rPr>
              <a:t>liệu</a:t>
            </a:r>
            <a:r>
              <a:rPr lang="en-US" sz="2400" i="1" dirty="0">
                <a:latin typeface="Arial" pitchFamily="34" charset="0"/>
                <a:cs typeface="Arial" pitchFamily="34" charset="0"/>
              </a:rPr>
              <a:t>.</a:t>
            </a:r>
            <a:endParaRPr lang="en-US" sz="2400" b="1" dirty="0">
              <a:latin typeface="Arial" pitchFamily="34" charset="0"/>
              <a:cs typeface="Arial" pitchFamily="34" charset="0"/>
            </a:endParaRPr>
          </a:p>
          <a:p>
            <a:pPr algn="just">
              <a:lnSpc>
                <a:spcPct val="150000"/>
              </a:lnSpc>
            </a:pPr>
            <a:r>
              <a:rPr lang="en-US" sz="2400" i="1" dirty="0">
                <a:latin typeface="Arial" pitchFamily="34" charset="0"/>
                <a:cs typeface="Arial" pitchFamily="34" charset="0"/>
              </a:rPr>
              <a:t>B2:Xây </a:t>
            </a:r>
            <a:r>
              <a:rPr lang="en-US" sz="2400" i="1" dirty="0" err="1">
                <a:latin typeface="Arial" pitchFamily="34" charset="0"/>
                <a:cs typeface="Arial" pitchFamily="34" charset="0"/>
              </a:rPr>
              <a:t>dựng</a:t>
            </a:r>
            <a:r>
              <a:rPr lang="en-US" sz="2400" i="1" dirty="0">
                <a:latin typeface="Arial" pitchFamily="34" charset="0"/>
                <a:cs typeface="Arial" pitchFamily="34" charset="0"/>
              </a:rPr>
              <a:t> </a:t>
            </a:r>
            <a:r>
              <a:rPr lang="en-US" sz="2400" i="1" dirty="0" err="1">
                <a:latin typeface="Arial" pitchFamily="34" charset="0"/>
                <a:cs typeface="Arial" pitchFamily="34" charset="0"/>
              </a:rPr>
              <a:t>véctơ</a:t>
            </a:r>
            <a:r>
              <a:rPr lang="en-US" sz="2400" i="1" dirty="0">
                <a:latin typeface="Arial" pitchFamily="34" charset="0"/>
                <a:cs typeface="Arial" pitchFamily="34" charset="0"/>
              </a:rPr>
              <a:t> </a:t>
            </a:r>
            <a:r>
              <a:rPr lang="en-US" sz="2400" i="1" dirty="0" err="1">
                <a:latin typeface="Arial" pitchFamily="34" charset="0"/>
                <a:cs typeface="Arial" pitchFamily="34" charset="0"/>
              </a:rPr>
              <a:t>nút</a:t>
            </a:r>
            <a:r>
              <a:rPr lang="en-US" sz="2400" i="1" dirty="0">
                <a:latin typeface="Arial" pitchFamily="34" charset="0"/>
                <a:cs typeface="Arial" pitchFamily="34" charset="0"/>
              </a:rPr>
              <a:t> U </a:t>
            </a:r>
            <a:r>
              <a:rPr lang="en-US" sz="2400" i="1" dirty="0" err="1">
                <a:latin typeface="Arial" pitchFamily="34" charset="0"/>
                <a:cs typeface="Arial" pitchFamily="34" charset="0"/>
              </a:rPr>
              <a:t>cho</a:t>
            </a:r>
            <a:r>
              <a:rPr lang="en-US" sz="2400" i="1" dirty="0">
                <a:latin typeface="Arial" pitchFamily="34" charset="0"/>
                <a:cs typeface="Arial" pitchFamily="34" charset="0"/>
              </a:rPr>
              <a:t> </a:t>
            </a:r>
            <a:r>
              <a:rPr lang="en-US" sz="2400" i="1" dirty="0" err="1">
                <a:latin typeface="Arial" pitchFamily="34" charset="0"/>
                <a:cs typeface="Arial" pitchFamily="34" charset="0"/>
              </a:rPr>
              <a:t>đường</a:t>
            </a:r>
            <a:r>
              <a:rPr lang="en-US" sz="2400" i="1" dirty="0">
                <a:latin typeface="Arial" pitchFamily="34" charset="0"/>
                <a:cs typeface="Arial" pitchFamily="34" charset="0"/>
              </a:rPr>
              <a:t> </a:t>
            </a:r>
            <a:r>
              <a:rPr lang="en-US" sz="2400" i="1" dirty="0" err="1">
                <a:latin typeface="Arial" pitchFamily="34" charset="0"/>
                <a:cs typeface="Arial" pitchFamily="34" charset="0"/>
              </a:rPr>
              <a:t>cong</a:t>
            </a:r>
            <a:r>
              <a:rPr lang="en-US" sz="2400" i="1" dirty="0">
                <a:latin typeface="Arial" pitchFamily="34" charset="0"/>
                <a:cs typeface="Arial" pitchFamily="34" charset="0"/>
              </a:rPr>
              <a:t> B-spline </a:t>
            </a:r>
            <a:r>
              <a:rPr lang="en-US" sz="2400" i="1" dirty="0" err="1">
                <a:latin typeface="Arial" pitchFamily="34" charset="0"/>
                <a:cs typeface="Arial" pitchFamily="34" charset="0"/>
              </a:rPr>
              <a:t>nội</a:t>
            </a:r>
            <a:r>
              <a:rPr lang="en-US" sz="2400" i="1" dirty="0">
                <a:latin typeface="Arial" pitchFamily="34" charset="0"/>
                <a:cs typeface="Arial" pitchFamily="34" charset="0"/>
              </a:rPr>
              <a:t> </a:t>
            </a:r>
            <a:r>
              <a:rPr lang="en-US" sz="2400" i="1" dirty="0" err="1">
                <a:latin typeface="Arial" pitchFamily="34" charset="0"/>
                <a:cs typeface="Arial" pitchFamily="34" charset="0"/>
              </a:rPr>
              <a:t>suy</a:t>
            </a:r>
            <a:r>
              <a:rPr lang="en-US" sz="2400" i="1" dirty="0">
                <a:latin typeface="Arial" pitchFamily="34" charset="0"/>
                <a:cs typeface="Arial" pitchFamily="34" charset="0"/>
              </a:rPr>
              <a:t> </a:t>
            </a:r>
            <a:r>
              <a:rPr lang="en-US" sz="2400" dirty="0" err="1">
                <a:latin typeface="Arial" pitchFamily="34" charset="0"/>
                <a:cs typeface="Arial" pitchFamily="34" charset="0"/>
              </a:rPr>
              <a:t>từ</a:t>
            </a:r>
            <a:r>
              <a:rPr lang="en-US" sz="2400" dirty="0">
                <a:latin typeface="Arial" pitchFamily="34" charset="0"/>
                <a:cs typeface="Arial" pitchFamily="34" charset="0"/>
              </a:rPr>
              <a:t> </a:t>
            </a:r>
            <a:r>
              <a:rPr lang="en-US" sz="2400" dirty="0" err="1">
                <a:latin typeface="Arial" pitchFamily="34" charset="0"/>
                <a:cs typeface="Arial" pitchFamily="34" charset="0"/>
              </a:rPr>
              <a:t>vectơ</a:t>
            </a:r>
            <a:r>
              <a:rPr lang="en-US" sz="2400" dirty="0">
                <a:latin typeface="Arial" pitchFamily="34" charset="0"/>
                <a:cs typeface="Arial" pitchFamily="34" charset="0"/>
              </a:rPr>
              <a:t> </a:t>
            </a:r>
            <a:r>
              <a:rPr lang="en-US" sz="2400" dirty="0" err="1">
                <a:latin typeface="Arial" pitchFamily="34" charset="0"/>
                <a:cs typeface="Arial" pitchFamily="34" charset="0"/>
              </a:rPr>
              <a:t>tham</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i="1" dirty="0">
                <a:latin typeface="Arial" pitchFamily="34" charset="0"/>
                <a:cs typeface="Arial" pitchFamily="34" charset="0"/>
              </a:rPr>
              <a:t>T </a:t>
            </a:r>
            <a:r>
              <a:rPr lang="en-US" sz="2400" dirty="0" err="1">
                <a:latin typeface="Arial" pitchFamily="34" charset="0"/>
                <a:cs typeface="Arial" pitchFamily="34" charset="0"/>
              </a:rPr>
              <a:t>theo</a:t>
            </a:r>
            <a:r>
              <a:rPr lang="en-US" sz="2400" dirty="0">
                <a:latin typeface="Arial" pitchFamily="34" charset="0"/>
                <a:cs typeface="Arial" pitchFamily="34" charset="0"/>
              </a:rPr>
              <a:t> </a:t>
            </a:r>
            <a:r>
              <a:rPr lang="en-US" sz="2400" dirty="0" err="1">
                <a:latin typeface="Arial" pitchFamily="34" charset="0"/>
                <a:cs typeface="Arial" pitchFamily="34" charset="0"/>
              </a:rPr>
              <a:t>phương</a:t>
            </a:r>
            <a:r>
              <a:rPr lang="en-US" sz="2400" dirty="0">
                <a:latin typeface="Arial" pitchFamily="34" charset="0"/>
                <a:cs typeface="Arial" pitchFamily="34" charset="0"/>
              </a:rPr>
              <a:t> </a:t>
            </a:r>
            <a:r>
              <a:rPr lang="en-US" sz="2400" dirty="0" err="1">
                <a:latin typeface="Arial" pitchFamily="34" charset="0"/>
                <a:cs typeface="Arial" pitchFamily="34" charset="0"/>
              </a:rPr>
              <a:t>pháp</a:t>
            </a:r>
            <a:r>
              <a:rPr lang="en-US" sz="2400" dirty="0">
                <a:latin typeface="Arial" pitchFamily="34" charset="0"/>
                <a:cs typeface="Arial" pitchFamily="34" charset="0"/>
              </a:rPr>
              <a:t> </a:t>
            </a:r>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dài</a:t>
            </a:r>
            <a:r>
              <a:rPr lang="en-US" sz="2400" dirty="0">
                <a:latin typeface="Arial" pitchFamily="34" charset="0"/>
                <a:cs typeface="Arial" pitchFamily="34" charset="0"/>
              </a:rPr>
              <a:t> </a:t>
            </a:r>
            <a:r>
              <a:rPr lang="en-US" sz="2400" dirty="0" err="1">
                <a:latin typeface="Arial" pitchFamily="34" charset="0"/>
                <a:cs typeface="Arial" pitchFamily="34" charset="0"/>
              </a:rPr>
              <a:t>dây</a:t>
            </a:r>
            <a:r>
              <a:rPr lang="en-US" sz="2400" dirty="0">
                <a:latin typeface="Arial" pitchFamily="34" charset="0"/>
                <a:cs typeface="Arial" pitchFamily="34" charset="0"/>
              </a:rPr>
              <a:t> </a:t>
            </a:r>
            <a:r>
              <a:rPr lang="en-US" sz="2400" dirty="0" err="1">
                <a:latin typeface="Arial" pitchFamily="34" charset="0"/>
                <a:cs typeface="Arial" pitchFamily="34" charset="0"/>
              </a:rPr>
              <a:t>cung</a:t>
            </a:r>
            <a:r>
              <a:rPr lang="en-US" sz="2400" dirty="0">
                <a:latin typeface="Arial" pitchFamily="34" charset="0"/>
                <a:cs typeface="Arial" pitchFamily="34" charset="0"/>
              </a:rPr>
              <a:t>.</a:t>
            </a:r>
          </a:p>
          <a:p>
            <a:pPr algn="just">
              <a:lnSpc>
                <a:spcPct val="150000"/>
              </a:lnSpc>
            </a:pPr>
            <a:r>
              <a:rPr lang="en-US" sz="2400" dirty="0">
                <a:latin typeface="Arial" pitchFamily="34" charset="0"/>
                <a:cs typeface="Arial" pitchFamily="34" charset="0"/>
              </a:rPr>
              <a:t>B3: </a:t>
            </a:r>
            <a:r>
              <a:rPr lang="en-US" sz="2400" dirty="0" err="1">
                <a:latin typeface="Arial" pitchFamily="34" charset="0"/>
                <a:cs typeface="Arial" pitchFamily="34" charset="0"/>
              </a:rPr>
              <a:t>Xây</a:t>
            </a:r>
            <a:r>
              <a:rPr lang="en-US" sz="2400" dirty="0">
                <a:latin typeface="Arial" pitchFamily="34" charset="0"/>
                <a:cs typeface="Arial" pitchFamily="34" charset="0"/>
              </a:rPr>
              <a:t> </a:t>
            </a:r>
            <a:r>
              <a:rPr lang="en-US" sz="2400" dirty="0" err="1">
                <a:latin typeface="Arial" pitchFamily="34" charset="0"/>
                <a:cs typeface="Arial" pitchFamily="34" charset="0"/>
              </a:rPr>
              <a:t>dựng</a:t>
            </a:r>
            <a:r>
              <a:rPr lang="en-US" sz="2400" dirty="0">
                <a:latin typeface="Arial" pitchFamily="34" charset="0"/>
                <a:cs typeface="Arial" pitchFamily="34" charset="0"/>
              </a:rPr>
              <a:t> </a:t>
            </a:r>
            <a:r>
              <a:rPr lang="en-US" sz="2400" dirty="0" err="1">
                <a:latin typeface="Arial" pitchFamily="34" charset="0"/>
                <a:cs typeface="Arial" pitchFamily="34" charset="0"/>
              </a:rPr>
              <a:t>hệ</a:t>
            </a:r>
            <a:r>
              <a:rPr lang="en-US" sz="2400" dirty="0">
                <a:latin typeface="Arial" pitchFamily="34" charset="0"/>
                <a:cs typeface="Arial" pitchFamily="34" charset="0"/>
              </a:rPr>
              <a:t> </a:t>
            </a:r>
            <a:r>
              <a:rPr lang="en-US" sz="2400" dirty="0" err="1">
                <a:latin typeface="Arial" pitchFamily="34" charset="0"/>
                <a:cs typeface="Arial" pitchFamily="34" charset="0"/>
              </a:rPr>
              <a:t>phương</a:t>
            </a:r>
            <a:r>
              <a:rPr lang="en-US" sz="2400" dirty="0">
                <a:latin typeface="Arial" pitchFamily="34" charset="0"/>
                <a:cs typeface="Arial" pitchFamily="34" charset="0"/>
              </a:rPr>
              <a:t> </a:t>
            </a:r>
            <a:r>
              <a:rPr lang="en-US" sz="2400" dirty="0" err="1">
                <a:latin typeface="Arial" pitchFamily="34" charset="0"/>
                <a:cs typeface="Arial" pitchFamily="34" charset="0"/>
              </a:rPr>
              <a:t>trình</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đỉnh</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khiển</a:t>
            </a:r>
            <a:r>
              <a:rPr lang="en-US" sz="2400" dirty="0">
                <a:latin typeface="Arial" pitchFamily="34" charset="0"/>
                <a:cs typeface="Arial" pitchFamily="34" charset="0"/>
              </a:rPr>
              <a:t> {P</a:t>
            </a:r>
            <a:r>
              <a:rPr lang="en-US" sz="2400" b="1" dirty="0">
                <a:latin typeface="Arial" pitchFamily="34" charset="0"/>
                <a:cs typeface="Arial" pitchFamily="34" charset="0"/>
              </a:rPr>
              <a:t>i</a:t>
            </a:r>
            <a:r>
              <a:rPr lang="en-US" sz="2400" dirty="0">
                <a:latin typeface="Arial" pitchFamily="34" charset="0"/>
                <a:cs typeface="Arial" pitchFamily="34" charset="0"/>
              </a:rPr>
              <a:t>}</a:t>
            </a:r>
          </a:p>
          <a:p>
            <a:pPr marL="571500" lvl="0" indent="-457200" algn="just">
              <a:lnSpc>
                <a:spcPct val="150000"/>
              </a:lnSpc>
              <a:buFont typeface="+mj-lt"/>
              <a:buAutoNum type="arabicPeriod"/>
            </a:pPr>
            <a:r>
              <a:rPr lang="en-US" sz="2400" i="1" dirty="0" err="1">
                <a:latin typeface="Arial" pitchFamily="34" charset="0"/>
                <a:cs typeface="Arial" pitchFamily="34" charset="0"/>
              </a:rPr>
              <a:t>Xây</a:t>
            </a:r>
            <a:r>
              <a:rPr lang="en-US" sz="2400" i="1" dirty="0">
                <a:latin typeface="Arial" pitchFamily="34" charset="0"/>
                <a:cs typeface="Arial" pitchFamily="34" charset="0"/>
              </a:rPr>
              <a:t> </a:t>
            </a:r>
            <a:r>
              <a:rPr lang="en-US" sz="2400" i="1" dirty="0" err="1">
                <a:latin typeface="Arial" pitchFamily="34" charset="0"/>
                <a:cs typeface="Arial" pitchFamily="34" charset="0"/>
              </a:rPr>
              <a:t>dựng</a:t>
            </a:r>
            <a:r>
              <a:rPr lang="en-US" sz="2400" i="1" dirty="0">
                <a:latin typeface="Arial" pitchFamily="34" charset="0"/>
                <a:cs typeface="Arial" pitchFamily="34" charset="0"/>
              </a:rPr>
              <a:t> </a:t>
            </a:r>
            <a:r>
              <a:rPr lang="en-US" sz="2400" i="1" dirty="0" err="1">
                <a:latin typeface="Arial" pitchFamily="34" charset="0"/>
                <a:cs typeface="Arial" pitchFamily="34" charset="0"/>
              </a:rPr>
              <a:t>điều</a:t>
            </a:r>
            <a:r>
              <a:rPr lang="en-US" sz="2400" i="1" dirty="0">
                <a:latin typeface="Arial" pitchFamily="34" charset="0"/>
                <a:cs typeface="Arial" pitchFamily="34" charset="0"/>
              </a:rPr>
              <a:t> </a:t>
            </a:r>
            <a:r>
              <a:rPr lang="en-US" sz="2400" i="1" dirty="0" err="1">
                <a:latin typeface="Arial" pitchFamily="34" charset="0"/>
                <a:cs typeface="Arial" pitchFamily="34" charset="0"/>
              </a:rPr>
              <a:t>kiện</a:t>
            </a:r>
            <a:r>
              <a:rPr lang="en-US" sz="2400" i="1" dirty="0">
                <a:latin typeface="Arial" pitchFamily="34" charset="0"/>
                <a:cs typeface="Arial" pitchFamily="34" charset="0"/>
              </a:rPr>
              <a:t> </a:t>
            </a:r>
            <a:r>
              <a:rPr lang="en-US" sz="2400" i="1" dirty="0" err="1">
                <a:latin typeface="Arial" pitchFamily="34" charset="0"/>
                <a:cs typeface="Arial" pitchFamily="34" charset="0"/>
              </a:rPr>
              <a:t>điểm</a:t>
            </a:r>
            <a:r>
              <a:rPr lang="en-US" sz="2400" i="1" dirty="0">
                <a:latin typeface="Arial" pitchFamily="34" charset="0"/>
                <a:cs typeface="Arial" pitchFamily="34" charset="0"/>
              </a:rPr>
              <a:t> </a:t>
            </a:r>
            <a:r>
              <a:rPr lang="en-US" sz="2400" i="1" dirty="0" err="1">
                <a:latin typeface="Arial" pitchFamily="34" charset="0"/>
                <a:cs typeface="Arial" pitchFamily="34" charset="0"/>
              </a:rPr>
              <a:t>đầu</a:t>
            </a:r>
            <a:r>
              <a:rPr lang="en-US" sz="2400" i="1" dirty="0">
                <a:latin typeface="Arial" pitchFamily="34" charset="0"/>
                <a:cs typeface="Arial" pitchFamily="34" charset="0"/>
              </a:rPr>
              <a:t> </a:t>
            </a:r>
            <a:r>
              <a:rPr lang="en-US" sz="2400" i="1" dirty="0" err="1">
                <a:latin typeface="Arial" pitchFamily="34" charset="0"/>
                <a:cs typeface="Arial" pitchFamily="34" charset="0"/>
              </a:rPr>
              <a:t>và</a:t>
            </a:r>
            <a:r>
              <a:rPr lang="en-US" sz="2400" i="1" dirty="0">
                <a:latin typeface="Arial" pitchFamily="34" charset="0"/>
                <a:cs typeface="Arial" pitchFamily="34" charset="0"/>
              </a:rPr>
              <a:t> </a:t>
            </a:r>
            <a:r>
              <a:rPr lang="en-US" sz="2400" i="1" dirty="0" err="1">
                <a:latin typeface="Arial" pitchFamily="34" charset="0"/>
                <a:cs typeface="Arial" pitchFamily="34" charset="0"/>
              </a:rPr>
              <a:t>điểm</a:t>
            </a:r>
            <a:r>
              <a:rPr lang="en-US" sz="2400" i="1" dirty="0">
                <a:latin typeface="Arial" pitchFamily="34" charset="0"/>
                <a:cs typeface="Arial" pitchFamily="34" charset="0"/>
              </a:rPr>
              <a:t> </a:t>
            </a:r>
            <a:r>
              <a:rPr lang="en-US" sz="2400" i="1" dirty="0" err="1">
                <a:latin typeface="Arial" pitchFamily="34" charset="0"/>
                <a:cs typeface="Arial" pitchFamily="34" charset="0"/>
              </a:rPr>
              <a:t>cuối</a:t>
            </a:r>
            <a:r>
              <a:rPr lang="en-US" sz="2400" i="1" dirty="0">
                <a:latin typeface="Arial" pitchFamily="34" charset="0"/>
                <a:cs typeface="Arial" pitchFamily="34" charset="0"/>
              </a:rPr>
              <a:t>.</a:t>
            </a:r>
            <a:endParaRPr lang="en-US" sz="2400" dirty="0">
              <a:latin typeface="Arial" pitchFamily="34" charset="0"/>
              <a:cs typeface="Arial" pitchFamily="34" charset="0"/>
            </a:endParaRPr>
          </a:p>
          <a:p>
            <a:pPr marL="571500" lvl="0" indent="-457200" algn="just">
              <a:lnSpc>
                <a:spcPct val="150000"/>
              </a:lnSpc>
              <a:buFont typeface="+mj-lt"/>
              <a:buAutoNum type="arabicPeriod"/>
            </a:pPr>
            <a:r>
              <a:rPr lang="en-US" sz="2400" i="1" dirty="0" err="1">
                <a:latin typeface="Arial" pitchFamily="34" charset="0"/>
                <a:cs typeface="Arial" pitchFamily="34" charset="0"/>
              </a:rPr>
              <a:t>Xây</a:t>
            </a:r>
            <a:r>
              <a:rPr lang="en-US" sz="2400" i="1" dirty="0">
                <a:latin typeface="Arial" pitchFamily="34" charset="0"/>
                <a:cs typeface="Arial" pitchFamily="34" charset="0"/>
              </a:rPr>
              <a:t> </a:t>
            </a:r>
            <a:r>
              <a:rPr lang="en-US" sz="2400" i="1" dirty="0" err="1">
                <a:latin typeface="Arial" pitchFamily="34" charset="0"/>
                <a:cs typeface="Arial" pitchFamily="34" charset="0"/>
              </a:rPr>
              <a:t>dựng</a:t>
            </a:r>
            <a:r>
              <a:rPr lang="en-US" sz="2400" i="1" dirty="0">
                <a:latin typeface="Arial" pitchFamily="34" charset="0"/>
                <a:cs typeface="Arial" pitchFamily="34" charset="0"/>
              </a:rPr>
              <a:t> </a:t>
            </a:r>
            <a:r>
              <a:rPr lang="en-US" sz="2400" i="1" dirty="0" err="1">
                <a:latin typeface="Arial" pitchFamily="34" charset="0"/>
                <a:cs typeface="Arial" pitchFamily="34" charset="0"/>
              </a:rPr>
              <a:t>hàm</a:t>
            </a:r>
            <a:r>
              <a:rPr lang="en-US" sz="2400" i="1" dirty="0">
                <a:latin typeface="Arial" pitchFamily="34" charset="0"/>
                <a:cs typeface="Arial" pitchFamily="34" charset="0"/>
              </a:rPr>
              <a:t> </a:t>
            </a:r>
            <a:r>
              <a:rPr lang="en-US" sz="2400" i="1" dirty="0" err="1">
                <a:latin typeface="Arial" pitchFamily="34" charset="0"/>
                <a:cs typeface="Arial" pitchFamily="34" charset="0"/>
              </a:rPr>
              <a:t>bình</a:t>
            </a:r>
            <a:r>
              <a:rPr lang="en-US" sz="2400" i="1" dirty="0">
                <a:latin typeface="Arial" pitchFamily="34" charset="0"/>
                <a:cs typeface="Arial" pitchFamily="34" charset="0"/>
              </a:rPr>
              <a:t> </a:t>
            </a:r>
            <a:r>
              <a:rPr lang="en-US" sz="2400" i="1" dirty="0" err="1">
                <a:latin typeface="Arial" pitchFamily="34" charset="0"/>
                <a:cs typeface="Arial" pitchFamily="34" charset="0"/>
              </a:rPr>
              <a:t>phương</a:t>
            </a:r>
            <a:r>
              <a:rPr lang="en-US" sz="2400" i="1" dirty="0">
                <a:latin typeface="Arial" pitchFamily="34" charset="0"/>
                <a:cs typeface="Arial" pitchFamily="34" charset="0"/>
              </a:rPr>
              <a:t> </a:t>
            </a:r>
            <a:r>
              <a:rPr lang="en-US" sz="2400" i="1" dirty="0" err="1">
                <a:latin typeface="Arial" pitchFamily="34" charset="0"/>
                <a:cs typeface="Arial" pitchFamily="34" charset="0"/>
              </a:rPr>
              <a:t>khoảng</a:t>
            </a:r>
            <a:r>
              <a:rPr lang="en-US" sz="2400" i="1" dirty="0">
                <a:latin typeface="Arial" pitchFamily="34" charset="0"/>
                <a:cs typeface="Arial" pitchFamily="34" charset="0"/>
              </a:rPr>
              <a:t> </a:t>
            </a:r>
            <a:r>
              <a:rPr lang="en-US" sz="2400" i="1" dirty="0" err="1">
                <a:latin typeface="Arial" pitchFamily="34" charset="0"/>
                <a:cs typeface="Arial" pitchFamily="34" charset="0"/>
              </a:rPr>
              <a:t>cách</a:t>
            </a:r>
            <a:r>
              <a:rPr lang="en-US" sz="2400" i="1" dirty="0">
                <a:latin typeface="Arial" pitchFamily="34" charset="0"/>
                <a:cs typeface="Arial" pitchFamily="34" charset="0"/>
              </a:rPr>
              <a:t>.</a:t>
            </a:r>
            <a:endParaRPr lang="en-US" sz="2400" dirty="0">
              <a:latin typeface="Arial" pitchFamily="34" charset="0"/>
              <a:cs typeface="Arial" pitchFamily="34" charset="0"/>
            </a:endParaRPr>
          </a:p>
          <a:p>
            <a:pPr marL="571500" lvl="0" indent="-457200" algn="just">
              <a:lnSpc>
                <a:spcPct val="150000"/>
              </a:lnSpc>
              <a:buFont typeface="+mj-lt"/>
              <a:buAutoNum type="arabicPeriod"/>
            </a:pPr>
            <a:r>
              <a:rPr lang="en-US" sz="2400" i="1" dirty="0" err="1">
                <a:latin typeface="Arial" pitchFamily="34" charset="0"/>
                <a:cs typeface="Arial" pitchFamily="34" charset="0"/>
              </a:rPr>
              <a:t>Giải</a:t>
            </a:r>
            <a:r>
              <a:rPr lang="en-US" sz="2400" i="1" dirty="0">
                <a:latin typeface="Arial" pitchFamily="34" charset="0"/>
                <a:cs typeface="Arial" pitchFamily="34" charset="0"/>
              </a:rPr>
              <a:t> </a:t>
            </a:r>
            <a:r>
              <a:rPr lang="en-US" sz="2400" i="1" dirty="0" err="1">
                <a:latin typeface="Arial" pitchFamily="34" charset="0"/>
                <a:cs typeface="Arial" pitchFamily="34" charset="0"/>
              </a:rPr>
              <a:t>hệ</a:t>
            </a:r>
            <a:r>
              <a:rPr lang="en-US" sz="2400" i="1" dirty="0">
                <a:latin typeface="Arial" pitchFamily="34" charset="0"/>
                <a:cs typeface="Arial" pitchFamily="34" charset="0"/>
              </a:rPr>
              <a:t> </a:t>
            </a:r>
            <a:r>
              <a:rPr lang="en-US" sz="2400" i="1" dirty="0" err="1">
                <a:latin typeface="Arial" pitchFamily="34" charset="0"/>
                <a:cs typeface="Arial" pitchFamily="34" charset="0"/>
              </a:rPr>
              <a:t>phương</a:t>
            </a:r>
            <a:r>
              <a:rPr lang="en-US" sz="2400" i="1" dirty="0">
                <a:latin typeface="Arial" pitchFamily="34" charset="0"/>
                <a:cs typeface="Arial" pitchFamily="34" charset="0"/>
              </a:rPr>
              <a:t> </a:t>
            </a:r>
            <a:r>
              <a:rPr lang="en-US" sz="2400" i="1" dirty="0" err="1">
                <a:latin typeface="Arial" pitchFamily="34" charset="0"/>
                <a:cs typeface="Arial" pitchFamily="34" charset="0"/>
              </a:rPr>
              <a:t>trình</a:t>
            </a:r>
            <a:r>
              <a:rPr lang="en-US" sz="2400" i="1" dirty="0">
                <a:latin typeface="Arial" pitchFamily="34" charset="0"/>
                <a:cs typeface="Arial" pitchFamily="34" charset="0"/>
              </a:rPr>
              <a:t> </a:t>
            </a:r>
            <a:r>
              <a:rPr lang="en-US" sz="2400" i="1" dirty="0" err="1">
                <a:latin typeface="Arial" pitchFamily="34" charset="0"/>
                <a:cs typeface="Arial" pitchFamily="34" charset="0"/>
              </a:rPr>
              <a:t>để</a:t>
            </a:r>
            <a:r>
              <a:rPr lang="en-US" sz="2400" i="1" dirty="0">
                <a:latin typeface="Arial" pitchFamily="34" charset="0"/>
                <a:cs typeface="Arial" pitchFamily="34" charset="0"/>
              </a:rPr>
              <a:t> </a:t>
            </a:r>
            <a:r>
              <a:rPr lang="en-US" sz="2400" i="1" dirty="0" err="1">
                <a:latin typeface="Arial" pitchFamily="34" charset="0"/>
                <a:cs typeface="Arial" pitchFamily="34" charset="0"/>
              </a:rPr>
              <a:t>tìm</a:t>
            </a:r>
            <a:r>
              <a:rPr lang="en-US" sz="2400" i="1" dirty="0">
                <a:latin typeface="Arial" pitchFamily="34" charset="0"/>
                <a:cs typeface="Arial" pitchFamily="34" charset="0"/>
              </a:rPr>
              <a:t> </a:t>
            </a:r>
            <a:r>
              <a:rPr lang="en-US" sz="2400" i="1" dirty="0" err="1">
                <a:latin typeface="Arial" pitchFamily="34" charset="0"/>
                <a:cs typeface="Arial" pitchFamily="34" charset="0"/>
              </a:rPr>
              <a:t>các</a:t>
            </a:r>
            <a:r>
              <a:rPr lang="en-US" sz="2400" i="1" dirty="0">
                <a:latin typeface="Arial" pitchFamily="34" charset="0"/>
                <a:cs typeface="Arial" pitchFamily="34" charset="0"/>
              </a:rPr>
              <a:t> </a:t>
            </a:r>
            <a:r>
              <a:rPr lang="en-US" sz="2400" i="1" dirty="0" err="1">
                <a:latin typeface="Arial" pitchFamily="34" charset="0"/>
                <a:cs typeface="Arial" pitchFamily="34" charset="0"/>
              </a:rPr>
              <a:t>đỉnh</a:t>
            </a:r>
            <a:r>
              <a:rPr lang="en-US" sz="2400" i="1" dirty="0">
                <a:latin typeface="Arial" pitchFamily="34" charset="0"/>
                <a:cs typeface="Arial" pitchFamily="34" charset="0"/>
              </a:rPr>
              <a:t> </a:t>
            </a:r>
            <a:r>
              <a:rPr lang="en-US" sz="2400" i="1" dirty="0" err="1">
                <a:latin typeface="Arial" pitchFamily="34" charset="0"/>
                <a:cs typeface="Arial" pitchFamily="34" charset="0"/>
              </a:rPr>
              <a:t>điều</a:t>
            </a:r>
            <a:r>
              <a:rPr lang="en-US" sz="2400" i="1" dirty="0">
                <a:latin typeface="Arial" pitchFamily="34" charset="0"/>
                <a:cs typeface="Arial" pitchFamily="34" charset="0"/>
              </a:rPr>
              <a:t> </a:t>
            </a:r>
            <a:r>
              <a:rPr lang="en-US" sz="2400" i="1" dirty="0" err="1">
                <a:latin typeface="Arial" pitchFamily="34" charset="0"/>
                <a:cs typeface="Arial" pitchFamily="34" charset="0"/>
              </a:rPr>
              <a:t>khiển</a:t>
            </a:r>
            <a:r>
              <a:rPr lang="en-US" sz="2400" i="1" dirty="0">
                <a:latin typeface="Arial" pitchFamily="34" charset="0"/>
                <a:cs typeface="Arial" pitchFamily="34" charset="0"/>
              </a:rPr>
              <a:t> </a:t>
            </a:r>
            <a:r>
              <a:rPr lang="en-US" sz="2400" dirty="0">
                <a:latin typeface="Arial" pitchFamily="34" charset="0"/>
                <a:cs typeface="Arial" pitchFamily="34" charset="0"/>
              </a:rPr>
              <a:t>{</a:t>
            </a:r>
            <a:r>
              <a:rPr lang="en-US" sz="2400" i="1" dirty="0">
                <a:latin typeface="Arial" pitchFamily="34" charset="0"/>
                <a:cs typeface="Arial" pitchFamily="34" charset="0"/>
              </a:rPr>
              <a:t>Pi</a:t>
            </a:r>
            <a:r>
              <a:rPr lang="en-US" sz="2400" dirty="0">
                <a:latin typeface="Arial" pitchFamily="34" charset="0"/>
                <a:cs typeface="Arial" pitchFamily="34" charset="0"/>
              </a:rPr>
              <a:t>}.</a:t>
            </a:r>
          </a:p>
          <a:p>
            <a:pPr algn="just">
              <a:lnSpc>
                <a:spcPct val="150000"/>
              </a:lnSpc>
            </a:pPr>
            <a:endParaRPr lang="en-US" dirty="0"/>
          </a:p>
        </p:txBody>
      </p:sp>
    </p:spTree>
    <p:extLst>
      <p:ext uri="{BB962C8B-B14F-4D97-AF65-F5344CB8AC3E}">
        <p14:creationId xmlns:p14="http://schemas.microsoft.com/office/powerpoint/2010/main" val="41554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rial" pitchFamily="34" charset="0"/>
                <a:cs typeface="Arial" pitchFamily="34" charset="0"/>
              </a:rPr>
              <a:t>Ví</a:t>
            </a:r>
            <a:r>
              <a:rPr lang="en-US" dirty="0">
                <a:latin typeface="Arial" pitchFamily="34" charset="0"/>
                <a:cs typeface="Arial" pitchFamily="34" charset="0"/>
              </a:rPr>
              <a:t> </a:t>
            </a:r>
            <a:r>
              <a:rPr lang="en-US" dirty="0" err="1">
                <a:latin typeface="Arial" pitchFamily="34" charset="0"/>
                <a:cs typeface="Arial" pitchFamily="34" charset="0"/>
              </a:rPr>
              <a:t>dụ</a:t>
            </a:r>
            <a:r>
              <a:rPr lang="en-US" dirty="0">
                <a:latin typeface="Arial" pitchFamily="34" charset="0"/>
                <a:cs typeface="Arial" pitchFamily="34" charset="0"/>
              </a:rPr>
              <a:t> minh </a:t>
            </a:r>
            <a:r>
              <a:rPr lang="en-US" dirty="0" err="1">
                <a:latin typeface="Arial" pitchFamily="34" charset="0"/>
                <a:cs typeface="Arial" pitchFamily="34" charset="0"/>
              </a:rPr>
              <a:t>họa</a:t>
            </a:r>
            <a:r>
              <a:rPr lang="en-US" dirty="0">
                <a:latin typeface="Arial" pitchFamily="34" charset="0"/>
                <a:cs typeface="Arial" pitchFamily="34" charset="0"/>
              </a:rPr>
              <a:t>:</a:t>
            </a:r>
          </a:p>
        </p:txBody>
      </p:sp>
      <p:sp>
        <p:nvSpPr>
          <p:cNvPr id="3" name="Content Placeholder 2"/>
          <p:cNvSpPr>
            <a:spLocks noGrp="1"/>
          </p:cNvSpPr>
          <p:nvPr>
            <p:ph sz="quarter" idx="1"/>
          </p:nvPr>
        </p:nvSpPr>
        <p:spPr>
          <a:xfrm>
            <a:off x="457200" y="1412776"/>
            <a:ext cx="7620000" cy="4988024"/>
          </a:xfrm>
        </p:spPr>
        <p:txBody>
          <a:bodyPr/>
          <a:lstStyle/>
          <a:p>
            <a:r>
              <a:rPr lang="en-US" sz="2400" dirty="0" err="1">
                <a:latin typeface="Arial" pitchFamily="34" charset="0"/>
                <a:cs typeface="Arial" pitchFamily="34" charset="0"/>
              </a:rPr>
              <a:t>Vd</a:t>
            </a:r>
            <a:r>
              <a:rPr lang="en-US" sz="2400" dirty="0">
                <a:latin typeface="Arial" pitchFamily="34" charset="0"/>
                <a:cs typeface="Arial" pitchFamily="34" charset="0"/>
              </a:rPr>
              <a:t>: Cho </a:t>
            </a:r>
            <a:r>
              <a:rPr lang="en-US" sz="2400" dirty="0" err="1">
                <a:latin typeface="Arial" pitchFamily="34" charset="0"/>
                <a:cs typeface="Arial" pitchFamily="34" charset="0"/>
              </a:rPr>
              <a:t>tập</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i="1" dirty="0">
                <a:latin typeface="Arial" pitchFamily="34" charset="0"/>
                <a:cs typeface="Arial" pitchFamily="34" charset="0"/>
              </a:rPr>
              <a:t>D = {D0, .., D8}, n + 1 = 8 </a:t>
            </a:r>
            <a:r>
              <a:rPr lang="en-US" sz="2400" dirty="0" err="1">
                <a:latin typeface="Arial" pitchFamily="34" charset="0"/>
                <a:cs typeface="Arial" pitchFamily="34" charset="0"/>
              </a:rPr>
              <a:t>như</a:t>
            </a:r>
            <a:r>
              <a:rPr lang="en-US" sz="2400" dirty="0">
                <a:latin typeface="Arial" pitchFamily="34" charset="0"/>
                <a:cs typeface="Arial" pitchFamily="34" charset="0"/>
              </a:rPr>
              <a:t> </a:t>
            </a:r>
            <a:r>
              <a:rPr lang="en-US" sz="2400" dirty="0" err="1">
                <a:latin typeface="Arial" pitchFamily="34" charset="0"/>
                <a:cs typeface="Arial" pitchFamily="34" charset="0"/>
              </a:rPr>
              <a:t>bảng</a:t>
            </a:r>
            <a:r>
              <a:rPr lang="en-US" sz="2400" dirty="0">
                <a:latin typeface="Arial" pitchFamily="34" charset="0"/>
                <a:cs typeface="Arial" pitchFamily="34" charset="0"/>
              </a:rPr>
              <a:t> </a:t>
            </a:r>
            <a:r>
              <a:rPr lang="en-US" sz="2400" dirty="0" err="1">
                <a:latin typeface="Arial" pitchFamily="34" charset="0"/>
                <a:cs typeface="Arial" pitchFamily="34" charset="0"/>
              </a:rPr>
              <a:t>sau</a:t>
            </a:r>
            <a:r>
              <a:rPr lang="en-US" sz="2400" dirty="0">
                <a:latin typeface="Arial" pitchFamily="34" charset="0"/>
                <a:cs typeface="Arial" pitchFamily="34" charset="0"/>
              </a:rPr>
              <a:t>:</a:t>
            </a:r>
          </a:p>
          <a:p>
            <a:endParaRPr lang="en-US" dirty="0">
              <a:latin typeface="Arial" pitchFamily="34" charset="0"/>
              <a:cs typeface="Arial" pitchFamily="34" charset="0"/>
            </a:endParaRPr>
          </a:p>
          <a:p>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sz="2400" dirty="0">
              <a:latin typeface="Arial" pitchFamily="34" charset="0"/>
              <a:cs typeface="Arial" pitchFamily="34" charset="0"/>
            </a:endParaRP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68627252"/>
              </p:ext>
            </p:extLst>
          </p:nvPr>
        </p:nvGraphicFramePr>
        <p:xfrm>
          <a:off x="1619672" y="2582456"/>
          <a:ext cx="5688632" cy="3024340"/>
        </p:xfrm>
        <a:graphic>
          <a:graphicData uri="http://schemas.openxmlformats.org/drawingml/2006/table">
            <a:tbl>
              <a:tblPr firstRow="1" firstCol="1" bandRow="1">
                <a:tableStyleId>{5C22544A-7EE6-4342-B048-85BDC9FD1C3A}</a:tableStyleId>
              </a:tblPr>
              <a:tblGrid>
                <a:gridCol w="656923">
                  <a:extLst>
                    <a:ext uri="{9D8B030D-6E8A-4147-A177-3AD203B41FA5}">
                      <a16:colId xmlns:a16="http://schemas.microsoft.com/office/drawing/2014/main" xmlns="" val="20000"/>
                    </a:ext>
                  </a:extLst>
                </a:gridCol>
                <a:gridCol w="1170516">
                  <a:extLst>
                    <a:ext uri="{9D8B030D-6E8A-4147-A177-3AD203B41FA5}">
                      <a16:colId xmlns:a16="http://schemas.microsoft.com/office/drawing/2014/main" xmlns="" val="20001"/>
                    </a:ext>
                  </a:extLst>
                </a:gridCol>
                <a:gridCol w="1146629">
                  <a:extLst>
                    <a:ext uri="{9D8B030D-6E8A-4147-A177-3AD203B41FA5}">
                      <a16:colId xmlns:a16="http://schemas.microsoft.com/office/drawing/2014/main" xmlns="" val="20002"/>
                    </a:ext>
                  </a:extLst>
                </a:gridCol>
                <a:gridCol w="2714564">
                  <a:extLst>
                    <a:ext uri="{9D8B030D-6E8A-4147-A177-3AD203B41FA5}">
                      <a16:colId xmlns:a16="http://schemas.microsoft.com/office/drawing/2014/main" xmlns="" val="20003"/>
                    </a:ext>
                  </a:extLst>
                </a:gridCol>
              </a:tblGrid>
              <a:tr h="302434">
                <a:tc>
                  <a:txBody>
                    <a:bodyPr/>
                    <a:lstStyle/>
                    <a:p>
                      <a:pPr marL="328930" algn="l">
                        <a:lnSpc>
                          <a:spcPct val="115000"/>
                        </a:lnSpc>
                        <a:spcBef>
                          <a:spcPts val="600"/>
                        </a:spcBef>
                        <a:spcAft>
                          <a:spcPts val="0"/>
                        </a:spcAft>
                      </a:pPr>
                      <a:r>
                        <a:rPr lang="en-US" sz="1200" dirty="0">
                          <a:effectLst/>
                        </a:rPr>
                        <a:t>D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x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y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z</a:t>
                      </a:r>
                      <a:endParaRPr lang="en-US" sz="13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0"/>
                  </a:ext>
                </a:extLst>
              </a:tr>
              <a:tr h="302434">
                <a:tc>
                  <a:txBody>
                    <a:bodyPr/>
                    <a:lstStyle/>
                    <a:p>
                      <a:pPr marL="328930" algn="l">
                        <a:lnSpc>
                          <a:spcPct val="115000"/>
                        </a:lnSpc>
                        <a:spcBef>
                          <a:spcPts val="600"/>
                        </a:spcBef>
                        <a:spcAft>
                          <a:spcPts val="0"/>
                        </a:spcAft>
                      </a:pPr>
                      <a:r>
                        <a:rPr lang="en-US" sz="1200">
                          <a:effectLst/>
                        </a:rPr>
                        <a:t>0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0.00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10.00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0.00</a:t>
                      </a:r>
                      <a:endParaRPr lang="en-US" sz="1300"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1"/>
                  </a:ext>
                </a:extLst>
              </a:tr>
              <a:tr h="302434">
                <a:tc>
                  <a:txBody>
                    <a:bodyPr/>
                    <a:lstStyle/>
                    <a:p>
                      <a:pPr marL="328930" algn="l">
                        <a:lnSpc>
                          <a:spcPct val="115000"/>
                        </a:lnSpc>
                        <a:spcBef>
                          <a:spcPts val="600"/>
                        </a:spcBef>
                        <a:spcAft>
                          <a:spcPts val="0"/>
                        </a:spcAft>
                      </a:pPr>
                      <a:r>
                        <a:rPr lang="en-US" sz="1200">
                          <a:effectLst/>
                        </a:rPr>
                        <a:t>1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4.61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19.82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0.00</a:t>
                      </a:r>
                      <a:endParaRPr lang="en-US" sz="13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2"/>
                  </a:ext>
                </a:extLst>
              </a:tr>
              <a:tr h="302434">
                <a:tc>
                  <a:txBody>
                    <a:bodyPr/>
                    <a:lstStyle/>
                    <a:p>
                      <a:pPr marL="328930" algn="l">
                        <a:lnSpc>
                          <a:spcPct val="115000"/>
                        </a:lnSpc>
                        <a:spcBef>
                          <a:spcPts val="600"/>
                        </a:spcBef>
                        <a:spcAft>
                          <a:spcPts val="0"/>
                        </a:spcAft>
                      </a:pPr>
                      <a:r>
                        <a:rPr lang="en-US" sz="1200">
                          <a:effectLst/>
                        </a:rPr>
                        <a:t>2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10.63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26.72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0.00</a:t>
                      </a:r>
                      <a:endParaRPr lang="en-US" sz="13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3"/>
                  </a:ext>
                </a:extLst>
              </a:tr>
              <a:tr h="302434">
                <a:tc>
                  <a:txBody>
                    <a:bodyPr/>
                    <a:lstStyle/>
                    <a:p>
                      <a:pPr marL="328930" algn="l">
                        <a:lnSpc>
                          <a:spcPct val="115000"/>
                        </a:lnSpc>
                        <a:spcBef>
                          <a:spcPts val="600"/>
                        </a:spcBef>
                        <a:spcAft>
                          <a:spcPts val="0"/>
                        </a:spcAft>
                      </a:pPr>
                      <a:r>
                        <a:rPr lang="en-US" sz="1200">
                          <a:effectLst/>
                        </a:rPr>
                        <a:t>3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17.58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30.57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0.00</a:t>
                      </a:r>
                      <a:endParaRPr lang="en-US" sz="1300"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4"/>
                  </a:ext>
                </a:extLst>
              </a:tr>
              <a:tr h="302434">
                <a:tc>
                  <a:txBody>
                    <a:bodyPr/>
                    <a:lstStyle/>
                    <a:p>
                      <a:pPr marL="328930" algn="l">
                        <a:lnSpc>
                          <a:spcPct val="115000"/>
                        </a:lnSpc>
                        <a:spcBef>
                          <a:spcPts val="600"/>
                        </a:spcBef>
                        <a:spcAft>
                          <a:spcPts val="0"/>
                        </a:spcAft>
                      </a:pPr>
                      <a:r>
                        <a:rPr lang="en-US" sz="1200">
                          <a:effectLst/>
                        </a:rPr>
                        <a:t>4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25.00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31.25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0.00</a:t>
                      </a:r>
                      <a:endParaRPr lang="en-US" sz="13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5"/>
                  </a:ext>
                </a:extLst>
              </a:tr>
              <a:tr h="302434">
                <a:tc>
                  <a:txBody>
                    <a:bodyPr/>
                    <a:lstStyle/>
                    <a:p>
                      <a:pPr marL="328930" algn="l">
                        <a:lnSpc>
                          <a:spcPct val="115000"/>
                        </a:lnSpc>
                        <a:spcBef>
                          <a:spcPts val="600"/>
                        </a:spcBef>
                        <a:spcAft>
                          <a:spcPts val="0"/>
                        </a:spcAft>
                      </a:pPr>
                      <a:r>
                        <a:rPr lang="en-US" sz="1200" dirty="0">
                          <a:effectLst/>
                        </a:rPr>
                        <a:t>5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32.42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28.65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0.00</a:t>
                      </a:r>
                      <a:endParaRPr lang="en-US" sz="13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6"/>
                  </a:ext>
                </a:extLst>
              </a:tr>
              <a:tr h="302434">
                <a:tc>
                  <a:txBody>
                    <a:bodyPr/>
                    <a:lstStyle/>
                    <a:p>
                      <a:pPr marL="328930" algn="l">
                        <a:lnSpc>
                          <a:spcPct val="115000"/>
                        </a:lnSpc>
                        <a:spcBef>
                          <a:spcPts val="600"/>
                        </a:spcBef>
                        <a:spcAft>
                          <a:spcPts val="0"/>
                        </a:spcAft>
                      </a:pPr>
                      <a:r>
                        <a:rPr lang="en-US" sz="1200">
                          <a:effectLst/>
                        </a:rPr>
                        <a:t>6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39.38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22.66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0.00</a:t>
                      </a:r>
                      <a:endParaRPr lang="en-US" sz="13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7"/>
                  </a:ext>
                </a:extLst>
              </a:tr>
              <a:tr h="302434">
                <a:tc>
                  <a:txBody>
                    <a:bodyPr/>
                    <a:lstStyle/>
                    <a:p>
                      <a:pPr marL="328930" algn="l">
                        <a:lnSpc>
                          <a:spcPct val="115000"/>
                        </a:lnSpc>
                        <a:spcBef>
                          <a:spcPts val="600"/>
                        </a:spcBef>
                        <a:spcAft>
                          <a:spcPts val="0"/>
                        </a:spcAft>
                      </a:pPr>
                      <a:r>
                        <a:rPr lang="en-US" sz="1200">
                          <a:effectLst/>
                        </a:rPr>
                        <a:t>7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45.39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13.14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0.00</a:t>
                      </a:r>
                      <a:endParaRPr lang="en-US" sz="130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8"/>
                  </a:ext>
                </a:extLst>
              </a:tr>
              <a:tr h="302434">
                <a:tc>
                  <a:txBody>
                    <a:bodyPr/>
                    <a:lstStyle/>
                    <a:p>
                      <a:pPr marL="328930" algn="l">
                        <a:lnSpc>
                          <a:spcPct val="115000"/>
                        </a:lnSpc>
                        <a:spcBef>
                          <a:spcPts val="600"/>
                        </a:spcBef>
                        <a:spcAft>
                          <a:spcPts val="0"/>
                        </a:spcAft>
                      </a:pPr>
                      <a:r>
                        <a:rPr lang="en-US" sz="1200">
                          <a:effectLst/>
                        </a:rPr>
                        <a:t>8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a:effectLst/>
                        </a:rPr>
                        <a:t>50.00 </a:t>
                      </a:r>
                      <a:endParaRPr lang="en-US" sz="130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0.00 </a:t>
                      </a:r>
                      <a:endParaRPr lang="en-US" sz="1300" dirty="0">
                        <a:effectLst/>
                        <a:latin typeface="Calibri"/>
                        <a:ea typeface="Calibri"/>
                        <a:cs typeface="Times New Roman"/>
                      </a:endParaRPr>
                    </a:p>
                  </a:txBody>
                  <a:tcPr marL="68580" marR="68580" marT="0" marB="0" anchor="ctr"/>
                </a:tc>
                <a:tc>
                  <a:txBody>
                    <a:bodyPr/>
                    <a:lstStyle/>
                    <a:p>
                      <a:pPr marL="328930" algn="l">
                        <a:lnSpc>
                          <a:spcPct val="115000"/>
                        </a:lnSpc>
                        <a:spcBef>
                          <a:spcPts val="600"/>
                        </a:spcBef>
                        <a:spcAft>
                          <a:spcPts val="0"/>
                        </a:spcAft>
                      </a:pPr>
                      <a:r>
                        <a:rPr lang="en-US" sz="1200" dirty="0">
                          <a:effectLst/>
                        </a:rPr>
                        <a:t>0.00</a:t>
                      </a:r>
                      <a:endParaRPr lang="en-US" sz="1300" dirty="0">
                        <a:effectLst/>
                        <a:latin typeface="Calibri"/>
                        <a:ea typeface="Calibri"/>
                        <a:cs typeface="Times New Roman"/>
                      </a:endParaRPr>
                    </a:p>
                  </a:txBody>
                  <a:tcPr marL="68580" marR="68580" marT="0"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6314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36712" y="332656"/>
            <a:ext cx="7620000" cy="6428184"/>
          </a:xfrm>
        </p:spPr>
        <p:txBody>
          <a:bodyPr>
            <a:normAutofit fontScale="85000" lnSpcReduction="10000"/>
          </a:bodyPr>
          <a:lstStyle/>
          <a:p>
            <a:pPr>
              <a:lnSpc>
                <a:spcPct val="120000"/>
              </a:lnSpc>
            </a:pPr>
            <a:r>
              <a:rPr lang="en-US" dirty="0">
                <a:latin typeface="Arial" pitchFamily="34" charset="0"/>
                <a:cs typeface="Arial" pitchFamily="34" charset="0"/>
              </a:rPr>
              <a:t> </a:t>
            </a:r>
            <a:r>
              <a:rPr lang="en-US" dirty="0" err="1">
                <a:latin typeface="Arial" pitchFamily="34" charset="0"/>
                <a:cs typeface="Arial" pitchFamily="34" charset="0"/>
              </a:rPr>
              <a:t>Xây</a:t>
            </a:r>
            <a:r>
              <a:rPr lang="en-US" dirty="0">
                <a:latin typeface="Arial" pitchFamily="34" charset="0"/>
                <a:cs typeface="Arial" pitchFamily="34" charset="0"/>
              </a:rPr>
              <a:t> </a:t>
            </a:r>
            <a:r>
              <a:rPr lang="en-US" dirty="0" err="1">
                <a:latin typeface="Arial" pitchFamily="34" charset="0"/>
                <a:cs typeface="Arial" pitchFamily="34" charset="0"/>
              </a:rPr>
              <a:t>dựng</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cong</a:t>
            </a:r>
            <a:r>
              <a:rPr lang="en-US" dirty="0">
                <a:latin typeface="Arial" pitchFamily="34" charset="0"/>
                <a:cs typeface="Arial" pitchFamily="34" charset="0"/>
              </a:rPr>
              <a:t> B-spline </a:t>
            </a:r>
            <a:r>
              <a:rPr lang="en-US" dirty="0" err="1">
                <a:latin typeface="Arial" pitchFamily="34" charset="0"/>
                <a:cs typeface="Arial" pitchFamily="34" charset="0"/>
              </a:rPr>
              <a:t>bậc</a:t>
            </a:r>
            <a:r>
              <a:rPr lang="en-US" dirty="0">
                <a:latin typeface="Arial" pitchFamily="34" charset="0"/>
                <a:cs typeface="Arial" pitchFamily="34" charset="0"/>
              </a:rPr>
              <a:t> p = 3 </a:t>
            </a:r>
            <a:r>
              <a:rPr lang="en-US" dirty="0" err="1">
                <a:latin typeface="Arial" pitchFamily="34" charset="0"/>
                <a:cs typeface="Arial" pitchFamily="34" charset="0"/>
              </a:rPr>
              <a:t>có</a:t>
            </a:r>
            <a:r>
              <a:rPr lang="en-US" dirty="0">
                <a:latin typeface="Arial" pitchFamily="34" charset="0"/>
                <a:cs typeface="Arial" pitchFamily="34" charset="0"/>
              </a:rPr>
              <a:t> h + 1 = 5 </a:t>
            </a:r>
            <a:r>
              <a:rPr lang="en-US" dirty="0" err="1">
                <a:latin typeface="Arial" pitchFamily="34" charset="0"/>
                <a:cs typeface="Arial" pitchFamily="34" charset="0"/>
              </a:rPr>
              <a:t>đỉnh</a:t>
            </a:r>
            <a:r>
              <a:rPr lang="en-US" dirty="0">
                <a:latin typeface="Arial" pitchFamily="34" charset="0"/>
                <a:cs typeface="Arial" pitchFamily="34" charset="0"/>
              </a:rPr>
              <a:t> </a:t>
            </a:r>
            <a:r>
              <a:rPr lang="en-US" dirty="0" err="1">
                <a:latin typeface="Arial" pitchFamily="34" charset="0"/>
                <a:cs typeface="Arial" pitchFamily="34" charset="0"/>
              </a:rPr>
              <a:t>điều</a:t>
            </a:r>
            <a:r>
              <a:rPr lang="en-US" dirty="0">
                <a:latin typeface="Arial" pitchFamily="34" charset="0"/>
                <a:cs typeface="Arial" pitchFamily="34" charset="0"/>
              </a:rPr>
              <a:t> </a:t>
            </a:r>
            <a:r>
              <a:rPr lang="en-US" dirty="0" err="1">
                <a:latin typeface="Arial" pitchFamily="34" charset="0"/>
                <a:cs typeface="Arial" pitchFamily="34" charset="0"/>
              </a:rPr>
              <a:t>khiển</a:t>
            </a:r>
            <a:r>
              <a:rPr lang="en-US" dirty="0">
                <a:latin typeface="Arial" pitchFamily="34" charset="0"/>
                <a:cs typeface="Arial" pitchFamily="34" charset="0"/>
              </a:rPr>
              <a:t> </a:t>
            </a:r>
            <a:r>
              <a:rPr lang="en-US" dirty="0" err="1">
                <a:latin typeface="Arial" pitchFamily="34" charset="0"/>
                <a:cs typeface="Arial" pitchFamily="34" charset="0"/>
              </a:rPr>
              <a:t>xấp</a:t>
            </a:r>
            <a:r>
              <a:rPr lang="en-US" dirty="0">
                <a:latin typeface="Arial" pitchFamily="34" charset="0"/>
                <a:cs typeface="Arial" pitchFamily="34" charset="0"/>
              </a:rPr>
              <a:t> </a:t>
            </a:r>
            <a:r>
              <a:rPr lang="en-US" dirty="0" err="1">
                <a:latin typeface="Arial" pitchFamily="34" charset="0"/>
                <a:cs typeface="Arial" pitchFamily="34" charset="0"/>
              </a:rPr>
              <a:t>xỉ</a:t>
            </a:r>
            <a:r>
              <a:rPr lang="en-US" dirty="0">
                <a:latin typeface="Arial" pitchFamily="34" charset="0"/>
                <a:cs typeface="Arial" pitchFamily="34" charset="0"/>
              </a:rPr>
              <a:t> </a:t>
            </a:r>
            <a:r>
              <a:rPr lang="en-US" dirty="0" err="1">
                <a:latin typeface="Arial" pitchFamily="34" charset="0"/>
                <a:cs typeface="Arial" pitchFamily="34" charset="0"/>
              </a:rPr>
              <a:t>với</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r>
            <a:br>
              <a:rPr lang="en-US" dirty="0">
                <a:latin typeface="Arial" pitchFamily="34" charset="0"/>
                <a:cs typeface="Arial" pitchFamily="34" charset="0"/>
              </a:rPr>
            </a:br>
            <a:r>
              <a:rPr lang="en-US" dirty="0" err="1">
                <a:latin typeface="Arial" pitchFamily="34" charset="0"/>
                <a:cs typeface="Arial" pitchFamily="34" charset="0"/>
              </a:rPr>
              <a:t>liệu</a:t>
            </a:r>
            <a:r>
              <a:rPr lang="en-US" dirty="0">
                <a:latin typeface="Arial" pitchFamily="34" charset="0"/>
                <a:cs typeface="Arial" pitchFamily="34" charset="0"/>
              </a:rPr>
              <a:t> {Di} </a:t>
            </a:r>
            <a:r>
              <a:rPr lang="en-US" dirty="0" err="1">
                <a:latin typeface="Arial" pitchFamily="34" charset="0"/>
                <a:cs typeface="Arial" pitchFamily="34" charset="0"/>
              </a:rPr>
              <a:t>theo</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bình</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tối</a:t>
            </a:r>
            <a:r>
              <a:rPr lang="en-US" dirty="0">
                <a:latin typeface="Arial" pitchFamily="34" charset="0"/>
                <a:cs typeface="Arial" pitchFamily="34" charset="0"/>
              </a:rPr>
              <a:t> </a:t>
            </a:r>
            <a:r>
              <a:rPr lang="en-US" dirty="0" err="1">
                <a:latin typeface="Arial" pitchFamily="34" charset="0"/>
                <a:cs typeface="Arial" pitchFamily="34" charset="0"/>
              </a:rPr>
              <a:t>thiểu</a:t>
            </a:r>
            <a:r>
              <a:rPr lang="en-US" dirty="0">
                <a:latin typeface="Arial" pitchFamily="34" charset="0"/>
                <a:cs typeface="Arial" pitchFamily="34" charset="0"/>
              </a:rPr>
              <a:t>.</a:t>
            </a:r>
            <a:endParaRPr lang="en-US" b="1" dirty="0">
              <a:latin typeface="Arial" pitchFamily="34" charset="0"/>
              <a:cs typeface="Arial" pitchFamily="34" charset="0"/>
            </a:endParaRPr>
          </a:p>
          <a:p>
            <a:pPr>
              <a:lnSpc>
                <a:spcPct val="120000"/>
              </a:lnSpc>
            </a:pP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nội</a:t>
            </a:r>
            <a:r>
              <a:rPr lang="en-US" dirty="0">
                <a:latin typeface="Arial" pitchFamily="34" charset="0"/>
                <a:cs typeface="Arial" pitchFamily="34" charset="0"/>
              </a:rPr>
              <a:t> </a:t>
            </a:r>
            <a:r>
              <a:rPr lang="en-US" dirty="0" err="1">
                <a:latin typeface="Arial" pitchFamily="34" charset="0"/>
                <a:cs typeface="Arial" pitchFamily="34" charset="0"/>
              </a:rPr>
              <a:t>suy</a:t>
            </a:r>
            <a:r>
              <a:rPr lang="en-US" dirty="0">
                <a:latin typeface="Arial" pitchFamily="34" charset="0"/>
                <a:cs typeface="Arial" pitchFamily="34" charset="0"/>
              </a:rPr>
              <a:t> (n + 1) = 6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ta </a:t>
            </a:r>
            <a:r>
              <a:rPr lang="en-US" dirty="0" err="1">
                <a:latin typeface="Arial" pitchFamily="34" charset="0"/>
                <a:cs typeface="Arial" pitchFamily="34" charset="0"/>
              </a:rPr>
              <a:t>chọn</a:t>
            </a:r>
            <a:r>
              <a:rPr lang="en-US" dirty="0">
                <a:latin typeface="Arial" pitchFamily="34" charset="0"/>
                <a:cs typeface="Arial" pitchFamily="34" charset="0"/>
              </a:rPr>
              <a:t> </a:t>
            </a:r>
            <a:r>
              <a:rPr lang="en-US" dirty="0" err="1">
                <a:latin typeface="Arial" pitchFamily="34" charset="0"/>
                <a:cs typeface="Arial" pitchFamily="34" charset="0"/>
              </a:rPr>
              <a:t>đường</a:t>
            </a:r>
            <a:r>
              <a:rPr lang="en-US" dirty="0">
                <a:latin typeface="Arial" pitchFamily="34" charset="0"/>
                <a:cs typeface="Arial" pitchFamily="34" charset="0"/>
              </a:rPr>
              <a:t> </a:t>
            </a:r>
            <a:r>
              <a:rPr lang="en-US" dirty="0" err="1">
                <a:latin typeface="Arial" pitchFamily="34" charset="0"/>
                <a:cs typeface="Arial" pitchFamily="34" charset="0"/>
              </a:rPr>
              <a:t>cong</a:t>
            </a:r>
            <a:r>
              <a:rPr lang="en-US" dirty="0">
                <a:latin typeface="Arial" pitchFamily="34" charset="0"/>
                <a:cs typeface="Arial" pitchFamily="34" charset="0"/>
              </a:rPr>
              <a:t> B-spline C(u) </a:t>
            </a:r>
            <a:r>
              <a:rPr lang="en-US" dirty="0" err="1">
                <a:latin typeface="Arial" pitchFamily="34" charset="0"/>
                <a:cs typeface="Arial" pitchFamily="34" charset="0"/>
              </a:rPr>
              <a:t>nội</a:t>
            </a:r>
            <a:r>
              <a:rPr lang="en-US" dirty="0">
                <a:latin typeface="Arial" pitchFamily="34" charset="0"/>
                <a:cs typeface="Arial" pitchFamily="34" charset="0"/>
              </a:rPr>
              <a:t> </a:t>
            </a:r>
            <a:r>
              <a:rPr lang="en-US" dirty="0" err="1">
                <a:latin typeface="Arial" pitchFamily="34" charset="0"/>
                <a:cs typeface="Arial" pitchFamily="34" charset="0"/>
              </a:rPr>
              <a:t>suy</a:t>
            </a:r>
            <a:r>
              <a:rPr lang="en-US" dirty="0">
                <a:latin typeface="Arial" pitchFamily="34" charset="0"/>
                <a:cs typeface="Arial" pitchFamily="34" charset="0"/>
              </a:rPr>
              <a:t>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có</a:t>
            </a:r>
            <a:r>
              <a:rPr lang="en-US" dirty="0">
                <a:latin typeface="Arial" pitchFamily="34" charset="0"/>
                <a:cs typeface="Arial" pitchFamily="34" charset="0"/>
              </a:rPr>
              <a:t>:</a:t>
            </a:r>
            <a:br>
              <a:rPr lang="en-US" dirty="0">
                <a:latin typeface="Arial" pitchFamily="34" charset="0"/>
                <a:cs typeface="Arial" pitchFamily="34" charset="0"/>
              </a:rPr>
            </a:br>
            <a:r>
              <a:rPr lang="en-US" dirty="0">
                <a:latin typeface="Arial" pitchFamily="34" charset="0"/>
                <a:cs typeface="Arial" pitchFamily="34" charset="0"/>
                <a:sym typeface="Wingdings"/>
              </a:rPr>
              <a:t></a:t>
            </a:r>
            <a:r>
              <a:rPr lang="en-US" dirty="0">
                <a:latin typeface="Arial" pitchFamily="34" charset="0"/>
                <a:cs typeface="Arial" pitchFamily="34" charset="0"/>
              </a:rPr>
              <a:t>(h + 1 = 5) </a:t>
            </a:r>
            <a:r>
              <a:rPr lang="en-US" dirty="0" err="1">
                <a:latin typeface="Arial" pitchFamily="34" charset="0"/>
                <a:cs typeface="Arial" pitchFamily="34" charset="0"/>
              </a:rPr>
              <a:t>đỉnh</a:t>
            </a:r>
            <a:r>
              <a:rPr lang="en-US" dirty="0">
                <a:latin typeface="Arial" pitchFamily="34" charset="0"/>
                <a:cs typeface="Arial" pitchFamily="34" charset="0"/>
              </a:rPr>
              <a:t> </a:t>
            </a:r>
            <a:r>
              <a:rPr lang="en-US" dirty="0" err="1">
                <a:latin typeface="Arial" pitchFamily="34" charset="0"/>
                <a:cs typeface="Arial" pitchFamily="34" charset="0"/>
              </a:rPr>
              <a:t>điều</a:t>
            </a:r>
            <a:r>
              <a:rPr lang="en-US" dirty="0">
                <a:latin typeface="Arial" pitchFamily="34" charset="0"/>
                <a:cs typeface="Arial" pitchFamily="34" charset="0"/>
              </a:rPr>
              <a:t> </a:t>
            </a:r>
            <a:r>
              <a:rPr lang="en-US" dirty="0" err="1">
                <a:latin typeface="Arial" pitchFamily="34" charset="0"/>
                <a:cs typeface="Arial" pitchFamily="34" charset="0"/>
              </a:rPr>
              <a:t>khiển</a:t>
            </a:r>
            <a:r>
              <a:rPr lang="en-US" dirty="0">
                <a:latin typeface="Arial" pitchFamily="34" charset="0"/>
                <a:cs typeface="Arial" pitchFamily="34" charset="0"/>
              </a:rPr>
              <a:t> P </a:t>
            </a:r>
            <a:r>
              <a:rPr lang="en-US" baseline="-25000" dirty="0">
                <a:latin typeface="Arial" pitchFamily="34" charset="0"/>
                <a:cs typeface="Arial" pitchFamily="34" charset="0"/>
              </a:rPr>
              <a:t>0,</a:t>
            </a:r>
            <a:r>
              <a:rPr lang="en-US" dirty="0">
                <a:latin typeface="Arial" pitchFamily="34" charset="0"/>
                <a:cs typeface="Arial" pitchFamily="34" charset="0"/>
              </a:rPr>
              <a:t>P </a:t>
            </a:r>
            <a:r>
              <a:rPr lang="en-US" baseline="-25000" dirty="0">
                <a:latin typeface="Arial" pitchFamily="34" charset="0"/>
                <a:cs typeface="Arial" pitchFamily="34" charset="0"/>
              </a:rPr>
              <a:t>1,</a:t>
            </a:r>
            <a:r>
              <a:rPr lang="en-US" dirty="0">
                <a:latin typeface="Arial" pitchFamily="34" charset="0"/>
                <a:cs typeface="Arial" pitchFamily="34" charset="0"/>
              </a:rPr>
              <a:t>P</a:t>
            </a:r>
            <a:r>
              <a:rPr lang="en-US" baseline="-25000" dirty="0">
                <a:latin typeface="Arial" pitchFamily="34" charset="0"/>
                <a:cs typeface="Arial" pitchFamily="34" charset="0"/>
              </a:rPr>
              <a:t>2</a:t>
            </a:r>
            <a:r>
              <a:rPr lang="en-US" dirty="0">
                <a:latin typeface="Arial" pitchFamily="34" charset="0"/>
                <a:cs typeface="Arial" pitchFamily="34" charset="0"/>
              </a:rPr>
              <a:t>  ,……, P</a:t>
            </a:r>
            <a:r>
              <a:rPr lang="en-US" baseline="-25000" dirty="0">
                <a:latin typeface="Arial" pitchFamily="34" charset="0"/>
                <a:cs typeface="Arial" pitchFamily="34" charset="0"/>
              </a:rPr>
              <a:t>h.</a:t>
            </a:r>
            <a:endParaRPr lang="en-US" dirty="0">
              <a:latin typeface="Arial" pitchFamily="34" charset="0"/>
              <a:cs typeface="Arial" pitchFamily="34" charset="0"/>
            </a:endParaRPr>
          </a:p>
          <a:p>
            <a:pPr>
              <a:lnSpc>
                <a:spcPct val="120000"/>
              </a:lnSpc>
            </a:pPr>
            <a:r>
              <a:rPr lang="en-US" dirty="0">
                <a:latin typeface="Arial" pitchFamily="34" charset="0"/>
                <a:cs typeface="Arial" pitchFamily="34" charset="0"/>
                <a:sym typeface="Wingdings"/>
              </a:rPr>
              <a:t></a:t>
            </a:r>
            <a:r>
              <a:rPr lang="en-US" dirty="0" err="1">
                <a:latin typeface="Arial" pitchFamily="34" charset="0"/>
                <a:cs typeface="Arial" pitchFamily="34" charset="0"/>
              </a:rPr>
              <a:t>Bậc</a:t>
            </a:r>
            <a:r>
              <a:rPr lang="en-US" dirty="0">
                <a:latin typeface="Arial" pitchFamily="34" charset="0"/>
                <a:cs typeface="Arial" pitchFamily="34" charset="0"/>
              </a:rPr>
              <a:t> p = 3 </a:t>
            </a:r>
            <a:r>
              <a:rPr lang="en-US" dirty="0" err="1">
                <a:latin typeface="Arial" pitchFamily="34" charset="0"/>
                <a:cs typeface="Arial" pitchFamily="34" charset="0"/>
              </a:rPr>
              <a:t>thỏa</a:t>
            </a:r>
            <a:r>
              <a:rPr lang="en-US" dirty="0">
                <a:latin typeface="Arial" pitchFamily="34" charset="0"/>
                <a:cs typeface="Arial" pitchFamily="34" charset="0"/>
              </a:rPr>
              <a:t> n &gt; h ≥ p ≥ 1</a:t>
            </a:r>
          </a:p>
          <a:p>
            <a:pPr>
              <a:lnSpc>
                <a:spcPct val="120000"/>
              </a:lnSpc>
            </a:pPr>
            <a:r>
              <a:rPr lang="en-US" dirty="0" err="1">
                <a:latin typeface="Arial" pitchFamily="34" charset="0"/>
                <a:cs typeface="Arial" pitchFamily="34" charset="0"/>
              </a:rPr>
              <a:t>Tiếp</a:t>
            </a:r>
            <a:r>
              <a:rPr lang="en-US" dirty="0">
                <a:latin typeface="Arial" pitchFamily="34" charset="0"/>
                <a:cs typeface="Arial" pitchFamily="34" charset="0"/>
              </a:rPr>
              <a:t> </a:t>
            </a:r>
            <a:r>
              <a:rPr lang="en-US" dirty="0" err="1">
                <a:latin typeface="Arial" pitchFamily="34" charset="0"/>
                <a:cs typeface="Arial" pitchFamily="34" charset="0"/>
              </a:rPr>
              <a:t>theo</a:t>
            </a:r>
            <a:r>
              <a:rPr lang="en-US" dirty="0">
                <a:latin typeface="Arial" pitchFamily="34" charset="0"/>
                <a:cs typeface="Arial" pitchFamily="34" charset="0"/>
              </a:rPr>
              <a:t> </a:t>
            </a:r>
            <a:r>
              <a:rPr lang="en-US" dirty="0" err="1">
                <a:latin typeface="Arial" pitchFamily="34" charset="0"/>
                <a:cs typeface="Arial" pitchFamily="34" charset="0"/>
              </a:rPr>
              <a:t>cần</a:t>
            </a:r>
            <a:r>
              <a:rPr lang="en-US" dirty="0">
                <a:latin typeface="Arial" pitchFamily="34" charset="0"/>
                <a:cs typeface="Arial" pitchFamily="34" charset="0"/>
              </a:rPr>
              <a:t> </a:t>
            </a:r>
            <a:r>
              <a:rPr lang="en-US" dirty="0" err="1">
                <a:latin typeface="Arial" pitchFamily="34" charset="0"/>
                <a:cs typeface="Arial" pitchFamily="34" charset="0"/>
              </a:rPr>
              <a:t>đi</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vectơ</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T </a:t>
            </a:r>
            <a:r>
              <a:rPr lang="en-US" dirty="0" err="1">
                <a:latin typeface="Arial" pitchFamily="34" charset="0"/>
                <a:cs typeface="Arial" pitchFamily="34" charset="0"/>
              </a:rPr>
              <a:t>và</a:t>
            </a:r>
            <a:r>
              <a:rPr lang="en-US" dirty="0">
                <a:latin typeface="Arial" pitchFamily="34" charset="0"/>
                <a:cs typeface="Arial" pitchFamily="34" charset="0"/>
              </a:rPr>
              <a:t> </a:t>
            </a:r>
            <a:r>
              <a:rPr lang="en-US" dirty="0" err="1">
                <a:latin typeface="Arial" pitchFamily="34" charset="0"/>
                <a:cs typeface="Arial" pitchFamily="34" charset="0"/>
              </a:rPr>
              <a:t>vectơ</a:t>
            </a:r>
            <a:r>
              <a:rPr lang="en-US" dirty="0">
                <a:latin typeface="Arial" pitchFamily="34" charset="0"/>
                <a:cs typeface="Arial" pitchFamily="34" charset="0"/>
              </a:rPr>
              <a:t> </a:t>
            </a:r>
            <a:r>
              <a:rPr lang="en-US" dirty="0" err="1">
                <a:latin typeface="Arial" pitchFamily="34" charset="0"/>
                <a:cs typeface="Arial" pitchFamily="34" charset="0"/>
              </a:rPr>
              <a:t>nút</a:t>
            </a:r>
            <a:r>
              <a:rPr lang="en-US" dirty="0">
                <a:latin typeface="Arial" pitchFamily="34" charset="0"/>
                <a:cs typeface="Arial" pitchFamily="34" charset="0"/>
              </a:rPr>
              <a:t> U</a:t>
            </a:r>
            <a:endParaRPr lang="en-US" b="1" dirty="0">
              <a:latin typeface="Arial" pitchFamily="34" charset="0"/>
              <a:cs typeface="Arial" pitchFamily="34" charset="0"/>
            </a:endParaRPr>
          </a:p>
          <a:p>
            <a:pPr>
              <a:lnSpc>
                <a:spcPct val="120000"/>
              </a:lnSpc>
            </a:pPr>
            <a:r>
              <a:rPr lang="en-US" dirty="0" err="1">
                <a:latin typeface="Arial" pitchFamily="34" charset="0"/>
                <a:cs typeface="Arial" pitchFamily="34" charset="0"/>
              </a:rPr>
              <a:t>Bước</a:t>
            </a:r>
            <a:r>
              <a:rPr lang="en-US" dirty="0">
                <a:latin typeface="Arial" pitchFamily="34" charset="0"/>
                <a:cs typeface="Arial" pitchFamily="34" charset="0"/>
              </a:rPr>
              <a:t> 1:Xây </a:t>
            </a:r>
            <a:r>
              <a:rPr lang="en-US" dirty="0" err="1">
                <a:latin typeface="Arial" pitchFamily="34" charset="0"/>
                <a:cs typeface="Arial" pitchFamily="34" charset="0"/>
              </a:rPr>
              <a:t>dựng</a:t>
            </a:r>
            <a:r>
              <a:rPr lang="en-US" dirty="0">
                <a:latin typeface="Arial" pitchFamily="34" charset="0"/>
                <a:cs typeface="Arial" pitchFamily="34" charset="0"/>
              </a:rPr>
              <a:t> </a:t>
            </a:r>
            <a:r>
              <a:rPr lang="en-US" dirty="0" err="1">
                <a:latin typeface="Arial" pitchFamily="34" charset="0"/>
                <a:cs typeface="Arial" pitchFamily="34" charset="0"/>
              </a:rPr>
              <a:t>véctơ</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T </a:t>
            </a:r>
            <a:r>
              <a:rPr lang="en-US" dirty="0" err="1">
                <a:latin typeface="Arial" pitchFamily="34" charset="0"/>
                <a:cs typeface="Arial" pitchFamily="34" charset="0"/>
              </a:rPr>
              <a:t>từ</a:t>
            </a:r>
            <a:r>
              <a:rPr lang="en-US" dirty="0">
                <a:latin typeface="Arial" pitchFamily="34" charset="0"/>
                <a:cs typeface="Arial" pitchFamily="34" charset="0"/>
              </a:rPr>
              <a:t> </a:t>
            </a:r>
            <a:r>
              <a:rPr lang="en-US" dirty="0" err="1">
                <a:latin typeface="Arial" pitchFamily="34" charset="0"/>
                <a:cs typeface="Arial" pitchFamily="34" charset="0"/>
              </a:rPr>
              <a:t>tập</a:t>
            </a:r>
            <a:r>
              <a:rPr lang="en-US" dirty="0">
                <a:latin typeface="Arial" pitchFamily="34" charset="0"/>
                <a:cs typeface="Arial" pitchFamily="34" charset="0"/>
              </a:rPr>
              <a:t> </a:t>
            </a:r>
            <a:r>
              <a:rPr lang="en-US" dirty="0" err="1">
                <a:latin typeface="Arial" pitchFamily="34" charset="0"/>
                <a:cs typeface="Arial" pitchFamily="34" charset="0"/>
              </a:rPr>
              <a:t>điểm</a:t>
            </a:r>
            <a:r>
              <a:rPr lang="en-US" dirty="0">
                <a:latin typeface="Arial" pitchFamily="34" charset="0"/>
                <a:cs typeface="Arial" pitchFamily="34" charset="0"/>
              </a:rPr>
              <a:t> </a:t>
            </a:r>
            <a:r>
              <a:rPr lang="en-US" dirty="0" err="1">
                <a:latin typeface="Arial" pitchFamily="34" charset="0"/>
                <a:cs typeface="Arial" pitchFamily="34" charset="0"/>
              </a:rPr>
              <a:t>dữ</a:t>
            </a:r>
            <a:r>
              <a:rPr lang="en-US" dirty="0">
                <a:latin typeface="Arial" pitchFamily="34" charset="0"/>
                <a:cs typeface="Arial" pitchFamily="34" charset="0"/>
              </a:rPr>
              <a:t> </a:t>
            </a:r>
            <a:r>
              <a:rPr lang="en-US" dirty="0" err="1">
                <a:latin typeface="Arial" pitchFamily="34" charset="0"/>
                <a:cs typeface="Arial" pitchFamily="34" charset="0"/>
              </a:rPr>
              <a:t>liệu</a:t>
            </a:r>
            <a:r>
              <a:rPr lang="en-US" dirty="0">
                <a:latin typeface="Arial" pitchFamily="34" charset="0"/>
                <a:cs typeface="Arial" pitchFamily="34" charset="0"/>
              </a:rPr>
              <a:t/>
            </a:r>
            <a:br>
              <a:rPr lang="en-US" dirty="0">
                <a:latin typeface="Arial" pitchFamily="34" charset="0"/>
                <a:cs typeface="Arial" pitchFamily="34" charset="0"/>
              </a:rPr>
            </a:br>
            <a:r>
              <a:rPr lang="en-US" dirty="0" err="1">
                <a:latin typeface="Arial" pitchFamily="34" charset="0"/>
                <a:cs typeface="Arial" pitchFamily="34" charset="0"/>
              </a:rPr>
              <a:t>Vectơ</a:t>
            </a:r>
            <a:r>
              <a:rPr lang="en-US" dirty="0">
                <a:latin typeface="Arial" pitchFamily="34" charset="0"/>
                <a:cs typeface="Arial" pitchFamily="34" charset="0"/>
              </a:rPr>
              <a:t> </a:t>
            </a: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T = {t0, t1, …, </a:t>
            </a:r>
            <a:r>
              <a:rPr lang="en-US" dirty="0" err="1">
                <a:latin typeface="Arial" pitchFamily="34" charset="0"/>
                <a:cs typeface="Arial" pitchFamily="34" charset="0"/>
              </a:rPr>
              <a:t>tn</a:t>
            </a:r>
            <a:r>
              <a:rPr lang="en-US" dirty="0">
                <a:latin typeface="Arial" pitchFamily="34" charset="0"/>
                <a:cs typeface="Arial" pitchFamily="34" charset="0"/>
              </a:rPr>
              <a:t>}</a:t>
            </a:r>
          </a:p>
          <a:p>
            <a:pPr>
              <a:lnSpc>
                <a:spcPct val="120000"/>
              </a:lnSpc>
            </a:pPr>
            <a:r>
              <a:rPr lang="en-US" dirty="0">
                <a:latin typeface="Arial" pitchFamily="34" charset="0"/>
                <a:cs typeface="Arial" pitchFamily="34" charset="0"/>
              </a:rPr>
              <a:t>Ta </a:t>
            </a:r>
            <a:r>
              <a:rPr lang="en-US" dirty="0" err="1">
                <a:latin typeface="Arial" pitchFamily="34" charset="0"/>
                <a:cs typeface="Arial" pitchFamily="34" charset="0"/>
              </a:rPr>
              <a:t>được</a:t>
            </a:r>
            <a:r>
              <a:rPr lang="en-US" dirty="0">
                <a:latin typeface="Arial" pitchFamily="34" charset="0"/>
                <a:cs typeface="Arial" pitchFamily="34" charset="0"/>
              </a:rPr>
              <a:t>:</a:t>
            </a:r>
          </a:p>
          <a:p>
            <a:pPr>
              <a:lnSpc>
                <a:spcPct val="120000"/>
              </a:lnSpc>
            </a:pP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pPr>
              <a:lnSpc>
                <a:spcPct val="120000"/>
              </a:lnSpc>
            </a:pPr>
            <a:r>
              <a:rPr lang="en-US" dirty="0">
                <a:latin typeface="Arial" pitchFamily="34" charset="0"/>
                <a:cs typeface="Arial" pitchFamily="34" charset="0"/>
              </a:rPr>
              <a:t/>
            </a:r>
            <a:br>
              <a:rPr lang="en-US" dirty="0">
                <a:latin typeface="Arial" pitchFamily="34" charset="0"/>
                <a:cs typeface="Arial" pitchFamily="34" charset="0"/>
              </a:rPr>
            </a:br>
            <a:r>
              <a:rPr lang="en-US" dirty="0" err="1">
                <a:latin typeface="Arial" pitchFamily="34" charset="0"/>
                <a:cs typeface="Arial" pitchFamily="34" charset="0"/>
              </a:rPr>
              <a:t>Tham</a:t>
            </a:r>
            <a:r>
              <a:rPr lang="en-US" dirty="0">
                <a:latin typeface="Arial" pitchFamily="34" charset="0"/>
                <a:cs typeface="Arial" pitchFamily="34" charset="0"/>
              </a:rPr>
              <a:t> </a:t>
            </a:r>
            <a:r>
              <a:rPr lang="en-US" dirty="0" err="1">
                <a:latin typeface="Arial" pitchFamily="34" charset="0"/>
                <a:cs typeface="Arial" pitchFamily="34" charset="0"/>
              </a:rPr>
              <a:t>số</a:t>
            </a:r>
            <a:r>
              <a:rPr lang="en-US" dirty="0">
                <a:latin typeface="Arial" pitchFamily="34" charset="0"/>
                <a:cs typeface="Arial" pitchFamily="34" charset="0"/>
              </a:rPr>
              <a:t> t[i] </a:t>
            </a:r>
            <a:r>
              <a:rPr lang="en-US" dirty="0" err="1">
                <a:latin typeface="Arial" pitchFamily="34" charset="0"/>
                <a:cs typeface="Arial" pitchFamily="34" charset="0"/>
              </a:rPr>
              <a:t>sẽ</a:t>
            </a:r>
            <a:r>
              <a:rPr lang="en-US" dirty="0">
                <a:latin typeface="Arial" pitchFamily="34" charset="0"/>
                <a:cs typeface="Arial" pitchFamily="34" charset="0"/>
              </a:rPr>
              <a:t> </a:t>
            </a:r>
            <a:r>
              <a:rPr lang="en-US" dirty="0" err="1">
                <a:latin typeface="Arial" pitchFamily="34" charset="0"/>
                <a:cs typeface="Arial" pitchFamily="34" charset="0"/>
              </a:rPr>
              <a:t>được</a:t>
            </a:r>
            <a:r>
              <a:rPr lang="en-US" dirty="0">
                <a:latin typeface="Arial" pitchFamily="34" charset="0"/>
                <a:cs typeface="Arial" pitchFamily="34" charset="0"/>
              </a:rPr>
              <a:t> </a:t>
            </a:r>
            <a:r>
              <a:rPr lang="en-US" dirty="0" err="1">
                <a:latin typeface="Arial" pitchFamily="34" charset="0"/>
                <a:cs typeface="Arial" pitchFamily="34" charset="0"/>
              </a:rPr>
              <a:t>sử</a:t>
            </a:r>
            <a:r>
              <a:rPr lang="en-US" dirty="0">
                <a:latin typeface="Arial" pitchFamily="34" charset="0"/>
                <a:cs typeface="Arial" pitchFamily="34" charset="0"/>
              </a:rPr>
              <a:t> </a:t>
            </a:r>
            <a:r>
              <a:rPr lang="en-US" dirty="0" err="1">
                <a:latin typeface="Arial" pitchFamily="34" charset="0"/>
                <a:cs typeface="Arial" pitchFamily="34" charset="0"/>
              </a:rPr>
              <a:t>dụng</a:t>
            </a:r>
            <a:r>
              <a:rPr lang="en-US" dirty="0">
                <a:latin typeface="Arial" pitchFamily="34" charset="0"/>
                <a:cs typeface="Arial" pitchFamily="34" charset="0"/>
              </a:rPr>
              <a:t> </a:t>
            </a:r>
            <a:r>
              <a:rPr lang="en-US" dirty="0" err="1">
                <a:latin typeface="Arial" pitchFamily="34" charset="0"/>
                <a:cs typeface="Arial" pitchFamily="34" charset="0"/>
              </a:rPr>
              <a:t>để</a:t>
            </a:r>
            <a:r>
              <a:rPr lang="en-US" dirty="0">
                <a:latin typeface="Arial" pitchFamily="34" charset="0"/>
                <a:cs typeface="Arial" pitchFamily="34" charset="0"/>
              </a:rPr>
              <a:t> </a:t>
            </a:r>
            <a:r>
              <a:rPr lang="en-US" dirty="0" err="1">
                <a:latin typeface="Arial" pitchFamily="34" charset="0"/>
                <a:cs typeface="Arial" pitchFamily="34" charset="0"/>
              </a:rPr>
              <a:t>tính</a:t>
            </a:r>
            <a:r>
              <a:rPr lang="en-US" dirty="0">
                <a:latin typeface="Arial" pitchFamily="34" charset="0"/>
                <a:cs typeface="Arial" pitchFamily="34" charset="0"/>
              </a:rPr>
              <a:t> </a:t>
            </a:r>
            <a:r>
              <a:rPr lang="en-US" dirty="0" err="1">
                <a:latin typeface="Arial" pitchFamily="34" charset="0"/>
                <a:cs typeface="Arial" pitchFamily="34" charset="0"/>
              </a:rPr>
              <a:t>giá</a:t>
            </a:r>
            <a:r>
              <a:rPr lang="en-US" dirty="0">
                <a:latin typeface="Arial" pitchFamily="34" charset="0"/>
                <a:cs typeface="Arial" pitchFamily="34" charset="0"/>
              </a:rPr>
              <a:t> </a:t>
            </a:r>
            <a:r>
              <a:rPr lang="en-US" dirty="0" err="1">
                <a:latin typeface="Arial" pitchFamily="34" charset="0"/>
                <a:cs typeface="Arial" pitchFamily="34" charset="0"/>
              </a:rPr>
              <a:t>trị</a:t>
            </a:r>
            <a:r>
              <a:rPr lang="en-US" dirty="0">
                <a:latin typeface="Arial" pitchFamily="34" charset="0"/>
                <a:cs typeface="Arial" pitchFamily="34" charset="0"/>
              </a:rPr>
              <a:t> </a:t>
            </a:r>
            <a:r>
              <a:rPr lang="en-US" dirty="0" err="1">
                <a:latin typeface="Arial" pitchFamily="34" charset="0"/>
                <a:cs typeface="Arial" pitchFamily="34" charset="0"/>
              </a:rPr>
              <a:t>các</a:t>
            </a:r>
            <a:r>
              <a:rPr lang="en-US" dirty="0">
                <a:latin typeface="Arial" pitchFamily="34" charset="0"/>
                <a:cs typeface="Arial" pitchFamily="34" charset="0"/>
              </a:rPr>
              <a:t> </a:t>
            </a:r>
            <a:r>
              <a:rPr lang="en-US" dirty="0" err="1">
                <a:latin typeface="Arial" pitchFamily="34" charset="0"/>
                <a:cs typeface="Arial" pitchFamily="34" charset="0"/>
              </a:rPr>
              <a:t>hàm</a:t>
            </a:r>
            <a:r>
              <a:rPr lang="en-US" dirty="0">
                <a:latin typeface="Arial" pitchFamily="34" charset="0"/>
                <a:cs typeface="Arial" pitchFamily="34" charset="0"/>
              </a:rPr>
              <a:t> </a:t>
            </a:r>
            <a:r>
              <a:rPr lang="en-US" dirty="0" err="1">
                <a:latin typeface="Arial" pitchFamily="34" charset="0"/>
                <a:cs typeface="Arial" pitchFamily="34" charset="0"/>
              </a:rPr>
              <a:t>Ni,p</a:t>
            </a:r>
            <a:r>
              <a:rPr lang="en-US" dirty="0">
                <a:latin typeface="Arial" pitchFamily="34" charset="0"/>
                <a:cs typeface="Arial" pitchFamily="34" charset="0"/>
              </a:rPr>
              <a:t>(t).</a:t>
            </a:r>
            <a:endParaRPr lang="en-US"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03919007"/>
              </p:ext>
            </p:extLst>
          </p:nvPr>
        </p:nvGraphicFramePr>
        <p:xfrm>
          <a:off x="436712" y="4653136"/>
          <a:ext cx="7920880" cy="101092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xmlns="" val="20000"/>
                    </a:ext>
                  </a:extLst>
                </a:gridCol>
                <a:gridCol w="792088">
                  <a:extLst>
                    <a:ext uri="{9D8B030D-6E8A-4147-A177-3AD203B41FA5}">
                      <a16:colId xmlns:a16="http://schemas.microsoft.com/office/drawing/2014/main" xmlns="" val="20001"/>
                    </a:ext>
                  </a:extLst>
                </a:gridCol>
                <a:gridCol w="792088">
                  <a:extLst>
                    <a:ext uri="{9D8B030D-6E8A-4147-A177-3AD203B41FA5}">
                      <a16:colId xmlns:a16="http://schemas.microsoft.com/office/drawing/2014/main" xmlns="" val="20002"/>
                    </a:ext>
                  </a:extLst>
                </a:gridCol>
                <a:gridCol w="792088">
                  <a:extLst>
                    <a:ext uri="{9D8B030D-6E8A-4147-A177-3AD203B41FA5}">
                      <a16:colId xmlns:a16="http://schemas.microsoft.com/office/drawing/2014/main" xmlns="" val="20003"/>
                    </a:ext>
                  </a:extLst>
                </a:gridCol>
                <a:gridCol w="792088">
                  <a:extLst>
                    <a:ext uri="{9D8B030D-6E8A-4147-A177-3AD203B41FA5}">
                      <a16:colId xmlns:a16="http://schemas.microsoft.com/office/drawing/2014/main" xmlns="" val="20004"/>
                    </a:ext>
                  </a:extLst>
                </a:gridCol>
                <a:gridCol w="792088">
                  <a:extLst>
                    <a:ext uri="{9D8B030D-6E8A-4147-A177-3AD203B41FA5}">
                      <a16:colId xmlns:a16="http://schemas.microsoft.com/office/drawing/2014/main" xmlns="" val="20005"/>
                    </a:ext>
                  </a:extLst>
                </a:gridCol>
                <a:gridCol w="792088">
                  <a:extLst>
                    <a:ext uri="{9D8B030D-6E8A-4147-A177-3AD203B41FA5}">
                      <a16:colId xmlns:a16="http://schemas.microsoft.com/office/drawing/2014/main" xmlns="" val="20006"/>
                    </a:ext>
                  </a:extLst>
                </a:gridCol>
                <a:gridCol w="792088">
                  <a:extLst>
                    <a:ext uri="{9D8B030D-6E8A-4147-A177-3AD203B41FA5}">
                      <a16:colId xmlns:a16="http://schemas.microsoft.com/office/drawing/2014/main" xmlns="" val="20007"/>
                    </a:ext>
                  </a:extLst>
                </a:gridCol>
                <a:gridCol w="792088">
                  <a:extLst>
                    <a:ext uri="{9D8B030D-6E8A-4147-A177-3AD203B41FA5}">
                      <a16:colId xmlns:a16="http://schemas.microsoft.com/office/drawing/2014/main" xmlns="" val="20008"/>
                    </a:ext>
                  </a:extLst>
                </a:gridCol>
                <a:gridCol w="792088">
                  <a:extLst>
                    <a:ext uri="{9D8B030D-6E8A-4147-A177-3AD203B41FA5}">
                      <a16:colId xmlns:a16="http://schemas.microsoft.com/office/drawing/2014/main" xmlns="" val="20009"/>
                    </a:ext>
                  </a:extLst>
                </a:gridCol>
              </a:tblGrid>
              <a:tr h="370840">
                <a:tc>
                  <a:txBody>
                    <a:bodyPr/>
                    <a:lstStyle/>
                    <a:p>
                      <a:r>
                        <a:rPr lang="en-US" b="0" dirty="0"/>
                        <a:t>T = </a:t>
                      </a:r>
                    </a:p>
                  </a:txBody>
                  <a:tcPr/>
                </a:tc>
                <a:tc>
                  <a:txBody>
                    <a:bodyPr/>
                    <a:lstStyle/>
                    <a:p>
                      <a:r>
                        <a:rPr lang="en-US" dirty="0"/>
                        <a:t>t[0] </a:t>
                      </a:r>
                      <a:endParaRPr lang="en-US" b="0" dirty="0"/>
                    </a:p>
                  </a:txBody>
                  <a:tcPr/>
                </a:tc>
                <a:tc>
                  <a:txBody>
                    <a:bodyPr/>
                    <a:lstStyle/>
                    <a:p>
                      <a:r>
                        <a:rPr lang="en-US" dirty="0"/>
                        <a:t>t[1] </a:t>
                      </a:r>
                    </a:p>
                  </a:txBody>
                  <a:tcPr/>
                </a:tc>
                <a:tc>
                  <a:txBody>
                    <a:bodyPr/>
                    <a:lstStyle/>
                    <a:p>
                      <a:r>
                        <a:rPr lang="en-US" dirty="0"/>
                        <a:t>t[2] </a:t>
                      </a:r>
                    </a:p>
                  </a:txBody>
                  <a:tcPr/>
                </a:tc>
                <a:tc>
                  <a:txBody>
                    <a:bodyPr/>
                    <a:lstStyle/>
                    <a:p>
                      <a:r>
                        <a:rPr lang="en-US" dirty="0"/>
                        <a:t>t[3] </a:t>
                      </a:r>
                    </a:p>
                  </a:txBody>
                  <a:tcPr/>
                </a:tc>
                <a:tc>
                  <a:txBody>
                    <a:bodyPr/>
                    <a:lstStyle/>
                    <a:p>
                      <a:r>
                        <a:rPr lang="en-US" dirty="0"/>
                        <a:t>t[4] </a:t>
                      </a:r>
                    </a:p>
                  </a:txBody>
                  <a:tcPr/>
                </a:tc>
                <a:tc>
                  <a:txBody>
                    <a:bodyPr/>
                    <a:lstStyle/>
                    <a:p>
                      <a:r>
                        <a:rPr lang="en-US" dirty="0"/>
                        <a:t>t[5] </a:t>
                      </a:r>
                    </a:p>
                  </a:txBody>
                  <a:tcPr/>
                </a:tc>
                <a:tc>
                  <a:txBody>
                    <a:bodyPr/>
                    <a:lstStyle/>
                    <a:p>
                      <a:r>
                        <a:rPr lang="en-US" dirty="0"/>
                        <a:t>t[6] </a:t>
                      </a:r>
                    </a:p>
                  </a:txBody>
                  <a:tcPr/>
                </a:tc>
                <a:tc>
                  <a:txBody>
                    <a:bodyPr/>
                    <a:lstStyle/>
                    <a:p>
                      <a:r>
                        <a:rPr lang="en-US" dirty="0"/>
                        <a:t>t[7] </a:t>
                      </a:r>
                    </a:p>
                  </a:txBody>
                  <a:tcPr/>
                </a:tc>
                <a:tc>
                  <a:txBody>
                    <a:bodyPr/>
                    <a:lstStyle/>
                    <a:p>
                      <a:r>
                        <a:rPr lang="en-US" dirty="0"/>
                        <a:t>t[8] </a:t>
                      </a:r>
                    </a:p>
                  </a:txBody>
                  <a:tcPr/>
                </a:tc>
                <a:extLst>
                  <a:ext uri="{0D108BD9-81ED-4DB2-BD59-A6C34878D82A}">
                    <a16:rowId xmlns:a16="http://schemas.microsoft.com/office/drawing/2014/main" xmlns="" val="10000"/>
                  </a:ext>
                </a:extLst>
              </a:tr>
              <a:tr h="370840">
                <a:tc>
                  <a:txBody>
                    <a:bodyPr/>
                    <a:lstStyle/>
                    <a:p>
                      <a:endParaRPr lang="en-US" dirty="0"/>
                    </a:p>
                  </a:txBody>
                  <a:tcPr/>
                </a:tc>
                <a:tc>
                  <a:txBody>
                    <a:bodyPr/>
                    <a:lstStyle/>
                    <a:p>
                      <a:r>
                        <a:rPr lang="en-US" dirty="0"/>
                        <a:t>0</a:t>
                      </a:r>
                    </a:p>
                  </a:txBody>
                  <a:tcPr/>
                </a:tc>
                <a:tc>
                  <a:txBody>
                    <a:bodyPr/>
                    <a:lstStyle/>
                    <a:p>
                      <a:r>
                        <a:rPr lang="en-US" dirty="0"/>
                        <a:t>0.139743</a:t>
                      </a:r>
                    </a:p>
                  </a:txBody>
                  <a:tcPr/>
                </a:tc>
                <a:tc>
                  <a:txBody>
                    <a:bodyPr/>
                    <a:lstStyle/>
                    <a:p>
                      <a:r>
                        <a:rPr lang="en-US" dirty="0"/>
                        <a:t>0.257700 </a:t>
                      </a:r>
                    </a:p>
                  </a:txBody>
                  <a:tcPr/>
                </a:tc>
                <a:tc>
                  <a:txBody>
                    <a:bodyPr/>
                    <a:lstStyle/>
                    <a:p>
                      <a:r>
                        <a:rPr lang="en-US" dirty="0"/>
                        <a:t>0.360046 </a:t>
                      </a:r>
                    </a:p>
                  </a:txBody>
                  <a:tcPr/>
                </a:tc>
                <a:tc>
                  <a:txBody>
                    <a:bodyPr/>
                    <a:lstStyle/>
                    <a:p>
                      <a:r>
                        <a:rPr lang="en-US" dirty="0"/>
                        <a:t>0.456028 </a:t>
                      </a:r>
                    </a:p>
                  </a:txBody>
                  <a:tcPr/>
                </a:tc>
                <a:tc>
                  <a:txBody>
                    <a:bodyPr/>
                    <a:lstStyle/>
                    <a:p>
                      <a:r>
                        <a:rPr lang="en-US" dirty="0"/>
                        <a:t>0.557307 </a:t>
                      </a:r>
                    </a:p>
                  </a:txBody>
                  <a:tcPr/>
                </a:tc>
                <a:tc>
                  <a:txBody>
                    <a:bodyPr/>
                    <a:lstStyle/>
                    <a:p>
                      <a:r>
                        <a:rPr lang="en-US" dirty="0"/>
                        <a:t>0.675595 </a:t>
                      </a:r>
                    </a:p>
                  </a:txBody>
                  <a:tcPr/>
                </a:tc>
                <a:tc>
                  <a:txBody>
                    <a:bodyPr/>
                    <a:lstStyle/>
                    <a:p>
                      <a:r>
                        <a:rPr lang="en-US" dirty="0"/>
                        <a:t>0.820621 </a:t>
                      </a:r>
                    </a:p>
                  </a:txBody>
                  <a:tcPr/>
                </a:tc>
                <a:tc>
                  <a:txBody>
                    <a:bodyPr/>
                    <a:lstStyle/>
                    <a:p>
                      <a:r>
                        <a:rPr lang="en-US" dirty="0"/>
                        <a:t>1</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4170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67544" y="0"/>
            <a:ext cx="7620000" cy="6552728"/>
          </a:xfrm>
        </p:spPr>
        <p:txBody>
          <a:bodyPr lIns="144000" tIns="0" bIns="0" anchor="ctr">
            <a:normAutofit fontScale="25000" lnSpcReduction="20000"/>
          </a:bodyPr>
          <a:lstStyle/>
          <a:p>
            <a:pPr marL="114300" indent="0">
              <a:lnSpc>
                <a:spcPct val="120000"/>
              </a:lnSpc>
              <a:buNone/>
            </a:pPr>
            <a:r>
              <a:rPr lang="en-US" sz="6200" dirty="0" err="1">
                <a:latin typeface="Arial" pitchFamily="34" charset="0"/>
                <a:cs typeface="Arial" pitchFamily="34" charset="0"/>
              </a:rPr>
              <a:t>Bước</a:t>
            </a:r>
            <a:r>
              <a:rPr lang="en-US" sz="6200" dirty="0">
                <a:latin typeface="Arial" pitchFamily="34" charset="0"/>
                <a:cs typeface="Arial" pitchFamily="34" charset="0"/>
              </a:rPr>
              <a:t> 2: </a:t>
            </a:r>
            <a:r>
              <a:rPr lang="en-US" sz="6200" dirty="0" err="1">
                <a:latin typeface="Arial" pitchFamily="34" charset="0"/>
                <a:cs typeface="Arial" pitchFamily="34" charset="0"/>
              </a:rPr>
              <a:t>Xây</a:t>
            </a:r>
            <a:r>
              <a:rPr lang="en-US" sz="6200" dirty="0">
                <a:latin typeface="Arial" pitchFamily="34" charset="0"/>
                <a:cs typeface="Arial" pitchFamily="34" charset="0"/>
              </a:rPr>
              <a:t> </a:t>
            </a:r>
            <a:r>
              <a:rPr lang="en-US" sz="6200" dirty="0" err="1">
                <a:latin typeface="Arial" pitchFamily="34" charset="0"/>
                <a:cs typeface="Arial" pitchFamily="34" charset="0"/>
              </a:rPr>
              <a:t>dựng</a:t>
            </a:r>
            <a:r>
              <a:rPr lang="en-US" sz="6200" dirty="0">
                <a:latin typeface="Arial" pitchFamily="34" charset="0"/>
                <a:cs typeface="Arial" pitchFamily="34" charset="0"/>
              </a:rPr>
              <a:t> </a:t>
            </a:r>
            <a:r>
              <a:rPr lang="en-US" sz="6200" dirty="0" err="1">
                <a:latin typeface="Arial" pitchFamily="34" charset="0"/>
                <a:cs typeface="Arial" pitchFamily="34" charset="0"/>
              </a:rPr>
              <a:t>véctơ</a:t>
            </a:r>
            <a:r>
              <a:rPr lang="en-US" sz="6200" dirty="0">
                <a:latin typeface="Arial" pitchFamily="34" charset="0"/>
                <a:cs typeface="Arial" pitchFamily="34" charset="0"/>
              </a:rPr>
              <a:t> </a:t>
            </a:r>
            <a:r>
              <a:rPr lang="en-US" sz="6200" dirty="0" err="1">
                <a:latin typeface="Arial" pitchFamily="34" charset="0"/>
                <a:cs typeface="Arial" pitchFamily="34" charset="0"/>
              </a:rPr>
              <a:t>nút</a:t>
            </a:r>
            <a:r>
              <a:rPr lang="en-US" sz="6200" dirty="0">
                <a:latin typeface="Arial" pitchFamily="34" charset="0"/>
                <a:cs typeface="Arial" pitchFamily="34" charset="0"/>
              </a:rPr>
              <a:t> U </a:t>
            </a:r>
            <a:r>
              <a:rPr lang="en-US" sz="6200" dirty="0" err="1">
                <a:latin typeface="Arial" pitchFamily="34" charset="0"/>
                <a:cs typeface="Arial" pitchFamily="34" charset="0"/>
              </a:rPr>
              <a:t>cho</a:t>
            </a:r>
            <a:r>
              <a:rPr lang="en-US" sz="6200" dirty="0">
                <a:latin typeface="Arial" pitchFamily="34" charset="0"/>
                <a:cs typeface="Arial" pitchFamily="34" charset="0"/>
              </a:rPr>
              <a:t> </a:t>
            </a:r>
            <a:r>
              <a:rPr lang="en-US" sz="6200" dirty="0" err="1">
                <a:latin typeface="Arial" pitchFamily="34" charset="0"/>
                <a:cs typeface="Arial" pitchFamily="34" charset="0"/>
              </a:rPr>
              <a:t>đường</a:t>
            </a:r>
            <a:r>
              <a:rPr lang="en-US" sz="6200" dirty="0">
                <a:latin typeface="Arial" pitchFamily="34" charset="0"/>
                <a:cs typeface="Arial" pitchFamily="34" charset="0"/>
              </a:rPr>
              <a:t> </a:t>
            </a:r>
            <a:r>
              <a:rPr lang="en-US" sz="6200" dirty="0" err="1">
                <a:latin typeface="Arial" pitchFamily="34" charset="0"/>
                <a:cs typeface="Arial" pitchFamily="34" charset="0"/>
              </a:rPr>
              <a:t>cong</a:t>
            </a:r>
            <a:r>
              <a:rPr lang="en-US" sz="6200" dirty="0">
                <a:latin typeface="Arial" pitchFamily="34" charset="0"/>
                <a:cs typeface="Arial" pitchFamily="34" charset="0"/>
              </a:rPr>
              <a:t> B-spline </a:t>
            </a:r>
            <a:r>
              <a:rPr lang="en-US" sz="6200" dirty="0" err="1">
                <a:latin typeface="Arial" pitchFamily="34" charset="0"/>
                <a:cs typeface="Arial" pitchFamily="34" charset="0"/>
              </a:rPr>
              <a:t>nội</a:t>
            </a:r>
            <a:r>
              <a:rPr lang="en-US" sz="6200" dirty="0">
                <a:latin typeface="Arial" pitchFamily="34" charset="0"/>
                <a:cs typeface="Arial" pitchFamily="34" charset="0"/>
              </a:rPr>
              <a:t> </a:t>
            </a:r>
            <a:r>
              <a:rPr lang="en-US" sz="6200" dirty="0" err="1">
                <a:latin typeface="Arial" pitchFamily="34" charset="0"/>
                <a:cs typeface="Arial" pitchFamily="34" charset="0"/>
              </a:rPr>
              <a:t>suy</a:t>
            </a:r>
            <a:r>
              <a:rPr lang="en-US" sz="6200" dirty="0">
                <a:latin typeface="Arial" pitchFamily="34" charset="0"/>
                <a:cs typeface="Arial" pitchFamily="34" charset="0"/>
              </a:rPr>
              <a:t/>
            </a:r>
            <a:br>
              <a:rPr lang="en-US" sz="6200" dirty="0">
                <a:latin typeface="Arial" pitchFamily="34" charset="0"/>
                <a:cs typeface="Arial" pitchFamily="34" charset="0"/>
              </a:rPr>
            </a:br>
            <a:r>
              <a:rPr lang="en-US" sz="6200" dirty="0" err="1">
                <a:latin typeface="Arial" pitchFamily="34" charset="0"/>
                <a:cs typeface="Arial" pitchFamily="34" charset="0"/>
              </a:rPr>
              <a:t>Với</a:t>
            </a:r>
            <a:r>
              <a:rPr lang="en-US" sz="6200" dirty="0">
                <a:latin typeface="Arial" pitchFamily="34" charset="0"/>
                <a:cs typeface="Arial" pitchFamily="34" charset="0"/>
              </a:rPr>
              <a:t> </a:t>
            </a:r>
            <a:r>
              <a:rPr lang="en-US" sz="6200" dirty="0" err="1">
                <a:latin typeface="Arial" pitchFamily="34" charset="0"/>
                <a:cs typeface="Arial" pitchFamily="34" charset="0"/>
              </a:rPr>
              <a:t>số</a:t>
            </a:r>
            <a:r>
              <a:rPr lang="en-US" sz="6200" dirty="0">
                <a:latin typeface="Arial" pitchFamily="34" charset="0"/>
                <a:cs typeface="Arial" pitchFamily="34" charset="0"/>
              </a:rPr>
              <a:t> </a:t>
            </a:r>
            <a:r>
              <a:rPr lang="en-US" sz="6200" dirty="0" err="1">
                <a:latin typeface="Arial" pitchFamily="34" charset="0"/>
                <a:cs typeface="Arial" pitchFamily="34" charset="0"/>
              </a:rPr>
              <a:t>đỉnh</a:t>
            </a:r>
            <a:r>
              <a:rPr lang="en-US" sz="6200" dirty="0">
                <a:latin typeface="Arial" pitchFamily="34" charset="0"/>
                <a:cs typeface="Arial" pitchFamily="34" charset="0"/>
              </a:rPr>
              <a:t> h + 1 = 5 </a:t>
            </a:r>
            <a:r>
              <a:rPr lang="en-US" sz="6200" dirty="0" err="1">
                <a:latin typeface="Arial" pitchFamily="34" charset="0"/>
                <a:cs typeface="Arial" pitchFamily="34" charset="0"/>
              </a:rPr>
              <a:t>và</a:t>
            </a:r>
            <a:r>
              <a:rPr lang="en-US" sz="6200" dirty="0">
                <a:latin typeface="Arial" pitchFamily="34" charset="0"/>
                <a:cs typeface="Arial" pitchFamily="34" charset="0"/>
              </a:rPr>
              <a:t> </a:t>
            </a:r>
            <a:r>
              <a:rPr lang="en-US" sz="6200" dirty="0" err="1">
                <a:latin typeface="Arial" pitchFamily="34" charset="0"/>
                <a:cs typeface="Arial" pitchFamily="34" charset="0"/>
              </a:rPr>
              <a:t>bậc</a:t>
            </a:r>
            <a:r>
              <a:rPr lang="en-US" sz="6200" dirty="0">
                <a:latin typeface="Arial" pitchFamily="34" charset="0"/>
                <a:cs typeface="Arial" pitchFamily="34" charset="0"/>
              </a:rPr>
              <a:t> p = 3 </a:t>
            </a:r>
            <a:r>
              <a:rPr lang="en-US" sz="6200" dirty="0" err="1">
                <a:latin typeface="Arial" pitchFamily="34" charset="0"/>
                <a:cs typeface="Arial" pitchFamily="34" charset="0"/>
              </a:rPr>
              <a:t>đã</a:t>
            </a:r>
            <a:r>
              <a:rPr lang="en-US" sz="6200" dirty="0">
                <a:latin typeface="Arial" pitchFamily="34" charset="0"/>
                <a:cs typeface="Arial" pitchFamily="34" charset="0"/>
              </a:rPr>
              <a:t> </a:t>
            </a:r>
            <a:r>
              <a:rPr lang="en-US" sz="6200" dirty="0" err="1">
                <a:latin typeface="Arial" pitchFamily="34" charset="0"/>
                <a:cs typeface="Arial" pitchFamily="34" charset="0"/>
              </a:rPr>
              <a:t>chọn</a:t>
            </a:r>
            <a:r>
              <a:rPr lang="en-US" sz="6200" dirty="0">
                <a:latin typeface="Arial" pitchFamily="34" charset="0"/>
                <a:cs typeface="Arial" pitchFamily="34" charset="0"/>
              </a:rPr>
              <a:t>, ta </a:t>
            </a:r>
            <a:r>
              <a:rPr lang="en-US" sz="6200" dirty="0" err="1">
                <a:latin typeface="Arial" pitchFamily="34" charset="0"/>
                <a:cs typeface="Arial" pitchFamily="34" charset="0"/>
              </a:rPr>
              <a:t>xây</a:t>
            </a:r>
            <a:r>
              <a:rPr lang="en-US" sz="6200" dirty="0">
                <a:latin typeface="Arial" pitchFamily="34" charset="0"/>
                <a:cs typeface="Arial" pitchFamily="34" charset="0"/>
              </a:rPr>
              <a:t> </a:t>
            </a:r>
            <a:r>
              <a:rPr lang="en-US" sz="6200" dirty="0" err="1">
                <a:latin typeface="Arial" pitchFamily="34" charset="0"/>
                <a:cs typeface="Arial" pitchFamily="34" charset="0"/>
              </a:rPr>
              <a:t>dựng</a:t>
            </a:r>
            <a:r>
              <a:rPr lang="en-US" sz="6200" dirty="0">
                <a:latin typeface="Arial" pitchFamily="34" charset="0"/>
                <a:cs typeface="Arial" pitchFamily="34" charset="0"/>
              </a:rPr>
              <a:t> </a:t>
            </a:r>
            <a:r>
              <a:rPr lang="en-US" sz="6200" dirty="0" err="1">
                <a:latin typeface="Arial" pitchFamily="34" charset="0"/>
                <a:cs typeface="Arial" pitchFamily="34" charset="0"/>
              </a:rPr>
              <a:t>được</a:t>
            </a:r>
            <a:r>
              <a:rPr lang="en-US" sz="6200" dirty="0">
                <a:latin typeface="Arial" pitchFamily="34" charset="0"/>
                <a:cs typeface="Arial" pitchFamily="34" charset="0"/>
              </a:rPr>
              <a:t> </a:t>
            </a:r>
            <a:r>
              <a:rPr lang="en-US" sz="6200" dirty="0" err="1">
                <a:latin typeface="Arial" pitchFamily="34" charset="0"/>
                <a:cs typeface="Arial" pitchFamily="34" charset="0"/>
              </a:rPr>
              <a:t>vectơ</a:t>
            </a:r>
            <a:r>
              <a:rPr lang="en-US" sz="6200" dirty="0">
                <a:latin typeface="Arial" pitchFamily="34" charset="0"/>
                <a:cs typeface="Arial" pitchFamily="34" charset="0"/>
              </a:rPr>
              <a:t> </a:t>
            </a:r>
            <a:r>
              <a:rPr lang="en-US" sz="6200" dirty="0" err="1">
                <a:latin typeface="Arial" pitchFamily="34" charset="0"/>
                <a:cs typeface="Arial" pitchFamily="34" charset="0"/>
              </a:rPr>
              <a:t>nút</a:t>
            </a:r>
            <a:r>
              <a:rPr lang="en-US" sz="6200" dirty="0">
                <a:latin typeface="Arial" pitchFamily="34" charset="0"/>
                <a:cs typeface="Arial" pitchFamily="34" charset="0"/>
              </a:rPr>
              <a:t> U (h + p + 1) </a:t>
            </a:r>
            <a:r>
              <a:rPr lang="en-US" sz="6200" dirty="0" err="1">
                <a:latin typeface="Arial" pitchFamily="34" charset="0"/>
                <a:cs typeface="Arial" pitchFamily="34" charset="0"/>
              </a:rPr>
              <a:t>phần</a:t>
            </a:r>
            <a:r>
              <a:rPr lang="en-US" sz="6200" dirty="0">
                <a:latin typeface="Arial" pitchFamily="34" charset="0"/>
                <a:cs typeface="Arial" pitchFamily="34" charset="0"/>
              </a:rPr>
              <a:t> </a:t>
            </a:r>
            <a:r>
              <a:rPr lang="en-US" sz="6200" dirty="0" err="1">
                <a:latin typeface="Arial" pitchFamily="34" charset="0"/>
                <a:cs typeface="Arial" pitchFamily="34" charset="0"/>
              </a:rPr>
              <a:t>tử</a:t>
            </a:r>
            <a:r>
              <a:rPr lang="en-US" sz="6200" dirty="0">
                <a:latin typeface="Arial" pitchFamily="34" charset="0"/>
                <a:cs typeface="Arial" pitchFamily="34" charset="0"/>
              </a:rPr>
              <a:t> </a:t>
            </a:r>
            <a:r>
              <a:rPr lang="en-US" sz="6200" dirty="0" err="1">
                <a:latin typeface="Arial" pitchFamily="34" charset="0"/>
                <a:cs typeface="Arial" pitchFamily="34" charset="0"/>
              </a:rPr>
              <a:t>từ</a:t>
            </a:r>
            <a:r>
              <a:rPr lang="en-US" sz="6200" dirty="0">
                <a:latin typeface="Arial" pitchFamily="34" charset="0"/>
                <a:cs typeface="Arial" pitchFamily="34" charset="0"/>
              </a:rPr>
              <a:t/>
            </a:r>
            <a:br>
              <a:rPr lang="en-US" sz="6200" dirty="0">
                <a:latin typeface="Arial" pitchFamily="34" charset="0"/>
                <a:cs typeface="Arial" pitchFamily="34" charset="0"/>
              </a:rPr>
            </a:br>
            <a:r>
              <a:rPr lang="en-US" sz="6200" dirty="0" err="1">
                <a:latin typeface="Arial" pitchFamily="34" charset="0"/>
                <a:cs typeface="Arial" pitchFamily="34" charset="0"/>
              </a:rPr>
              <a:t>vectơ</a:t>
            </a:r>
            <a:r>
              <a:rPr lang="en-US" sz="6200" dirty="0">
                <a:latin typeface="Arial" pitchFamily="34" charset="0"/>
                <a:cs typeface="Arial" pitchFamily="34" charset="0"/>
              </a:rPr>
              <a:t> </a:t>
            </a:r>
            <a:r>
              <a:rPr lang="en-US" sz="6200" dirty="0" err="1">
                <a:latin typeface="Arial" pitchFamily="34" charset="0"/>
                <a:cs typeface="Arial" pitchFamily="34" charset="0"/>
              </a:rPr>
              <a:t>tham</a:t>
            </a:r>
            <a:r>
              <a:rPr lang="en-US" sz="6200" dirty="0">
                <a:latin typeface="Arial" pitchFamily="34" charset="0"/>
                <a:cs typeface="Arial" pitchFamily="34" charset="0"/>
              </a:rPr>
              <a:t> </a:t>
            </a:r>
            <a:r>
              <a:rPr lang="en-US" sz="6200" dirty="0" err="1">
                <a:latin typeface="Arial" pitchFamily="34" charset="0"/>
                <a:cs typeface="Arial" pitchFamily="34" charset="0"/>
              </a:rPr>
              <a:t>số</a:t>
            </a:r>
            <a:r>
              <a:rPr lang="en-US" sz="6200" dirty="0">
                <a:latin typeface="Arial" pitchFamily="34" charset="0"/>
                <a:cs typeface="Arial" pitchFamily="34" charset="0"/>
              </a:rPr>
              <a:t> T </a:t>
            </a:r>
            <a:r>
              <a:rPr lang="en-US" sz="6200" dirty="0" err="1">
                <a:latin typeface="Arial" pitchFamily="34" charset="0"/>
                <a:cs typeface="Arial" pitchFamily="34" charset="0"/>
              </a:rPr>
              <a:t>theo</a:t>
            </a:r>
            <a:r>
              <a:rPr lang="en-US" sz="6200" dirty="0">
                <a:latin typeface="Arial" pitchFamily="34" charset="0"/>
                <a:cs typeface="Arial" pitchFamily="34" charset="0"/>
              </a:rPr>
              <a:t> </a:t>
            </a:r>
            <a:r>
              <a:rPr lang="en-US" sz="6200" dirty="0" err="1">
                <a:latin typeface="Arial" pitchFamily="34" charset="0"/>
                <a:cs typeface="Arial" pitchFamily="34" charset="0"/>
              </a:rPr>
              <a:t>phương</a:t>
            </a:r>
            <a:r>
              <a:rPr lang="en-US" sz="6200" dirty="0">
                <a:latin typeface="Arial" pitchFamily="34" charset="0"/>
                <a:cs typeface="Arial" pitchFamily="34" charset="0"/>
              </a:rPr>
              <a:t> </a:t>
            </a:r>
            <a:r>
              <a:rPr lang="en-US" sz="6200" dirty="0" err="1">
                <a:latin typeface="Arial" pitchFamily="34" charset="0"/>
                <a:cs typeface="Arial" pitchFamily="34" charset="0"/>
              </a:rPr>
              <a:t>pháp</a:t>
            </a:r>
            <a:r>
              <a:rPr lang="en-US" sz="6200" dirty="0">
                <a:latin typeface="Arial" pitchFamily="34" charset="0"/>
                <a:cs typeface="Arial" pitchFamily="34" charset="0"/>
              </a:rPr>
              <a:t> </a:t>
            </a:r>
            <a:r>
              <a:rPr lang="en-US" sz="6200" dirty="0" err="1">
                <a:latin typeface="Arial" pitchFamily="34" charset="0"/>
                <a:cs typeface="Arial" pitchFamily="34" charset="0"/>
              </a:rPr>
              <a:t>độ</a:t>
            </a:r>
            <a:r>
              <a:rPr lang="en-US" sz="6200" dirty="0">
                <a:latin typeface="Arial" pitchFamily="34" charset="0"/>
                <a:cs typeface="Arial" pitchFamily="34" charset="0"/>
              </a:rPr>
              <a:t> </a:t>
            </a:r>
            <a:r>
              <a:rPr lang="en-US" sz="6200" dirty="0" err="1">
                <a:latin typeface="Arial" pitchFamily="34" charset="0"/>
                <a:cs typeface="Arial" pitchFamily="34" charset="0"/>
              </a:rPr>
              <a:t>dài</a:t>
            </a:r>
            <a:r>
              <a:rPr lang="en-US" sz="6200" dirty="0">
                <a:latin typeface="Arial" pitchFamily="34" charset="0"/>
                <a:cs typeface="Arial" pitchFamily="34" charset="0"/>
              </a:rPr>
              <a:t> </a:t>
            </a:r>
            <a:r>
              <a:rPr lang="en-US" sz="6200" dirty="0" err="1">
                <a:latin typeface="Arial" pitchFamily="34" charset="0"/>
                <a:cs typeface="Arial" pitchFamily="34" charset="0"/>
              </a:rPr>
              <a:t>dây</a:t>
            </a:r>
            <a:r>
              <a:rPr lang="en-US" sz="6200" dirty="0">
                <a:latin typeface="Arial" pitchFamily="34" charset="0"/>
                <a:cs typeface="Arial" pitchFamily="34" charset="0"/>
              </a:rPr>
              <a:t> </a:t>
            </a:r>
            <a:r>
              <a:rPr lang="en-US" sz="6200" dirty="0" err="1">
                <a:latin typeface="Arial" pitchFamily="34" charset="0"/>
                <a:cs typeface="Arial" pitchFamily="34" charset="0"/>
              </a:rPr>
              <a:t>cung</a:t>
            </a:r>
            <a:r>
              <a:rPr lang="en-US" sz="5100" dirty="0">
                <a:latin typeface="Arial" pitchFamily="34" charset="0"/>
                <a:cs typeface="Arial" pitchFamily="34" charset="0"/>
              </a:rPr>
              <a:t>:</a:t>
            </a:r>
          </a:p>
          <a:p>
            <a:pPr>
              <a:lnSpc>
                <a:spcPct val="120000"/>
              </a:lnSpc>
            </a:pP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pPr>
              <a:lnSpc>
                <a:spcPct val="120000"/>
              </a:lnSpc>
            </a:pPr>
            <a:endParaRPr lang="en-US" dirty="0">
              <a:latin typeface="Arial" pitchFamily="34" charset="0"/>
              <a:cs typeface="Arial" pitchFamily="34" charset="0"/>
            </a:endParaRPr>
          </a:p>
          <a:p>
            <a:pPr>
              <a:lnSpc>
                <a:spcPct val="120000"/>
              </a:lnSpc>
            </a:pPr>
            <a:endParaRPr lang="en-US" sz="3500" dirty="0">
              <a:latin typeface="Arial" pitchFamily="34" charset="0"/>
              <a:cs typeface="Arial" pitchFamily="34" charset="0"/>
            </a:endParaRPr>
          </a:p>
          <a:p>
            <a:pPr>
              <a:lnSpc>
                <a:spcPct val="120000"/>
              </a:lnSpc>
            </a:pPr>
            <a:endParaRPr lang="en-US" sz="3500" dirty="0">
              <a:latin typeface="Arial" pitchFamily="34" charset="0"/>
              <a:cs typeface="Arial" pitchFamily="34" charset="0"/>
            </a:endParaRPr>
          </a:p>
          <a:p>
            <a:pPr>
              <a:lnSpc>
                <a:spcPct val="120000"/>
              </a:lnSpc>
            </a:pPr>
            <a:endParaRPr lang="en-US" sz="3500" dirty="0">
              <a:latin typeface="Arial" pitchFamily="34" charset="0"/>
              <a:cs typeface="Arial" pitchFamily="34" charset="0"/>
            </a:endParaRPr>
          </a:p>
          <a:p>
            <a:pPr>
              <a:lnSpc>
                <a:spcPct val="120000"/>
              </a:lnSpc>
            </a:pPr>
            <a:endParaRPr lang="en-US" sz="3500" dirty="0">
              <a:latin typeface="Arial" pitchFamily="34" charset="0"/>
              <a:cs typeface="Arial" pitchFamily="34" charset="0"/>
            </a:endParaRPr>
          </a:p>
          <a:p>
            <a:pPr>
              <a:lnSpc>
                <a:spcPct val="120000"/>
              </a:lnSpc>
            </a:pPr>
            <a:endParaRPr lang="en-US" sz="5000" dirty="0">
              <a:latin typeface="Arial" pitchFamily="34" charset="0"/>
              <a:cs typeface="Arial" pitchFamily="34" charset="0"/>
            </a:endParaRPr>
          </a:p>
          <a:p>
            <a:pPr>
              <a:lnSpc>
                <a:spcPct val="120000"/>
              </a:lnSpc>
            </a:pPr>
            <a:r>
              <a:rPr lang="en-US" sz="6200" dirty="0" err="1">
                <a:latin typeface="Arial" pitchFamily="34" charset="0"/>
                <a:cs typeface="Arial" pitchFamily="34" charset="0"/>
              </a:rPr>
              <a:t>Bước</a:t>
            </a:r>
            <a:r>
              <a:rPr lang="en-US" sz="6200" dirty="0">
                <a:latin typeface="Arial" pitchFamily="34" charset="0"/>
                <a:cs typeface="Arial" pitchFamily="34" charset="0"/>
              </a:rPr>
              <a:t> 3: </a:t>
            </a:r>
            <a:r>
              <a:rPr lang="en-US" sz="6200" dirty="0" err="1">
                <a:latin typeface="Arial" pitchFamily="34" charset="0"/>
                <a:cs typeface="Arial" pitchFamily="34" charset="0"/>
              </a:rPr>
              <a:t>Xây</a:t>
            </a:r>
            <a:r>
              <a:rPr lang="en-US" sz="6200" dirty="0">
                <a:latin typeface="Arial" pitchFamily="34" charset="0"/>
                <a:cs typeface="Arial" pitchFamily="34" charset="0"/>
              </a:rPr>
              <a:t> </a:t>
            </a:r>
            <a:r>
              <a:rPr lang="en-US" sz="6200" dirty="0" err="1">
                <a:latin typeface="Arial" pitchFamily="34" charset="0"/>
                <a:cs typeface="Arial" pitchFamily="34" charset="0"/>
              </a:rPr>
              <a:t>dựng</a:t>
            </a:r>
            <a:r>
              <a:rPr lang="en-US" sz="6200" dirty="0">
                <a:latin typeface="Arial" pitchFamily="34" charset="0"/>
                <a:cs typeface="Arial" pitchFamily="34" charset="0"/>
              </a:rPr>
              <a:t> </a:t>
            </a:r>
            <a:r>
              <a:rPr lang="en-US" sz="6200" dirty="0" err="1">
                <a:latin typeface="Arial" pitchFamily="34" charset="0"/>
                <a:cs typeface="Arial" pitchFamily="34" charset="0"/>
              </a:rPr>
              <a:t>hệ</a:t>
            </a:r>
            <a:r>
              <a:rPr lang="en-US" sz="6200" dirty="0">
                <a:latin typeface="Arial" pitchFamily="34" charset="0"/>
                <a:cs typeface="Arial" pitchFamily="34" charset="0"/>
              </a:rPr>
              <a:t> </a:t>
            </a:r>
            <a:r>
              <a:rPr lang="en-US" sz="6200" dirty="0" err="1">
                <a:latin typeface="Arial" pitchFamily="34" charset="0"/>
                <a:cs typeface="Arial" pitchFamily="34" charset="0"/>
              </a:rPr>
              <a:t>phương</a:t>
            </a:r>
            <a:r>
              <a:rPr lang="en-US" sz="6200" dirty="0">
                <a:latin typeface="Arial" pitchFamily="34" charset="0"/>
                <a:cs typeface="Arial" pitchFamily="34" charset="0"/>
              </a:rPr>
              <a:t> </a:t>
            </a:r>
            <a:r>
              <a:rPr lang="en-US" sz="6200" dirty="0" err="1">
                <a:latin typeface="Arial" pitchFamily="34" charset="0"/>
                <a:cs typeface="Arial" pitchFamily="34" charset="0"/>
              </a:rPr>
              <a:t>trình</a:t>
            </a:r>
            <a:r>
              <a:rPr lang="en-US" sz="6200" dirty="0">
                <a:latin typeface="Arial" pitchFamily="34" charset="0"/>
                <a:cs typeface="Arial" pitchFamily="34" charset="0"/>
              </a:rPr>
              <a:t> </a:t>
            </a:r>
            <a:r>
              <a:rPr lang="en-US" sz="6200" dirty="0" err="1">
                <a:latin typeface="Arial" pitchFamily="34" charset="0"/>
                <a:cs typeface="Arial" pitchFamily="34" charset="0"/>
              </a:rPr>
              <a:t>xác</a:t>
            </a:r>
            <a:r>
              <a:rPr lang="en-US" sz="6200" dirty="0">
                <a:latin typeface="Arial" pitchFamily="34" charset="0"/>
                <a:cs typeface="Arial" pitchFamily="34" charset="0"/>
              </a:rPr>
              <a:t> </a:t>
            </a:r>
            <a:r>
              <a:rPr lang="en-US" sz="6200" dirty="0" err="1">
                <a:latin typeface="Arial" pitchFamily="34" charset="0"/>
                <a:cs typeface="Arial" pitchFamily="34" charset="0"/>
              </a:rPr>
              <a:t>định</a:t>
            </a:r>
            <a:r>
              <a:rPr lang="en-US" sz="6200" dirty="0">
                <a:latin typeface="Arial" pitchFamily="34" charset="0"/>
                <a:cs typeface="Arial" pitchFamily="34" charset="0"/>
              </a:rPr>
              <a:t> </a:t>
            </a:r>
            <a:r>
              <a:rPr lang="en-US" sz="6200" dirty="0" err="1">
                <a:latin typeface="Arial" pitchFamily="34" charset="0"/>
                <a:cs typeface="Arial" pitchFamily="34" charset="0"/>
              </a:rPr>
              <a:t>các</a:t>
            </a:r>
            <a:r>
              <a:rPr lang="en-US" sz="6200" dirty="0">
                <a:latin typeface="Arial" pitchFamily="34" charset="0"/>
                <a:cs typeface="Arial" pitchFamily="34" charset="0"/>
              </a:rPr>
              <a:t> </a:t>
            </a:r>
            <a:r>
              <a:rPr lang="en-US" sz="6200" dirty="0" err="1">
                <a:latin typeface="Arial" pitchFamily="34" charset="0"/>
                <a:cs typeface="Arial" pitchFamily="34" charset="0"/>
              </a:rPr>
              <a:t>đỉnh</a:t>
            </a:r>
            <a:r>
              <a:rPr lang="en-US" sz="6200" dirty="0">
                <a:latin typeface="Arial" pitchFamily="34" charset="0"/>
                <a:cs typeface="Arial" pitchFamily="34" charset="0"/>
              </a:rPr>
              <a:t> </a:t>
            </a:r>
            <a:r>
              <a:rPr lang="en-US" sz="6200" dirty="0" err="1">
                <a:latin typeface="Arial" pitchFamily="34" charset="0"/>
                <a:cs typeface="Arial" pitchFamily="34" charset="0"/>
              </a:rPr>
              <a:t>điều</a:t>
            </a:r>
            <a:r>
              <a:rPr lang="en-US" sz="6200" dirty="0">
                <a:latin typeface="Arial" pitchFamily="34" charset="0"/>
                <a:cs typeface="Arial" pitchFamily="34" charset="0"/>
              </a:rPr>
              <a:t> </a:t>
            </a:r>
            <a:r>
              <a:rPr lang="en-US" sz="6200" dirty="0" err="1">
                <a:latin typeface="Arial" pitchFamily="34" charset="0"/>
                <a:cs typeface="Arial" pitchFamily="34" charset="0"/>
              </a:rPr>
              <a:t>khiển</a:t>
            </a:r>
            <a:r>
              <a:rPr lang="en-US" sz="6200" dirty="0">
                <a:latin typeface="Arial" pitchFamily="34" charset="0"/>
                <a:cs typeface="Arial" pitchFamily="34" charset="0"/>
              </a:rPr>
              <a:t> {Pi}</a:t>
            </a:r>
          </a:p>
          <a:p>
            <a:pPr>
              <a:lnSpc>
                <a:spcPct val="120000"/>
              </a:lnSpc>
            </a:pPr>
            <a:r>
              <a:rPr lang="en-US" sz="6200" dirty="0" err="1">
                <a:latin typeface="Arial" pitchFamily="34" charset="0"/>
                <a:cs typeface="Arial" pitchFamily="34" charset="0"/>
              </a:rPr>
              <a:t>Phương</a:t>
            </a:r>
            <a:r>
              <a:rPr lang="en-US" sz="6200" dirty="0">
                <a:latin typeface="Arial" pitchFamily="34" charset="0"/>
                <a:cs typeface="Arial" pitchFamily="34" charset="0"/>
              </a:rPr>
              <a:t> </a:t>
            </a:r>
            <a:r>
              <a:rPr lang="en-US" sz="6200" dirty="0" err="1">
                <a:latin typeface="Arial" pitchFamily="34" charset="0"/>
                <a:cs typeface="Arial" pitchFamily="34" charset="0"/>
              </a:rPr>
              <a:t>trình</a:t>
            </a:r>
            <a:r>
              <a:rPr lang="en-US" sz="6200" dirty="0">
                <a:latin typeface="Arial" pitchFamily="34" charset="0"/>
                <a:cs typeface="Arial" pitchFamily="34" charset="0"/>
              </a:rPr>
              <a:t> </a:t>
            </a:r>
            <a:r>
              <a:rPr lang="en-US" sz="6200" dirty="0" err="1">
                <a:latin typeface="Arial" pitchFamily="34" charset="0"/>
                <a:cs typeface="Arial" pitchFamily="34" charset="0"/>
              </a:rPr>
              <a:t>đường</a:t>
            </a:r>
            <a:r>
              <a:rPr lang="en-US" sz="6200" dirty="0">
                <a:latin typeface="Arial" pitchFamily="34" charset="0"/>
                <a:cs typeface="Arial" pitchFamily="34" charset="0"/>
              </a:rPr>
              <a:t> </a:t>
            </a:r>
            <a:r>
              <a:rPr lang="en-US" sz="6200" dirty="0" err="1">
                <a:latin typeface="Arial" pitchFamily="34" charset="0"/>
                <a:cs typeface="Arial" pitchFamily="34" charset="0"/>
              </a:rPr>
              <a:t>cong</a:t>
            </a:r>
            <a:r>
              <a:rPr lang="en-US" sz="6200" dirty="0">
                <a:latin typeface="Arial" pitchFamily="34" charset="0"/>
                <a:cs typeface="Arial" pitchFamily="34" charset="0"/>
              </a:rPr>
              <a:t> B-spline: </a:t>
            </a:r>
          </a:p>
          <a:p>
            <a:pPr>
              <a:lnSpc>
                <a:spcPct val="120000"/>
              </a:lnSpc>
            </a:pPr>
            <a:r>
              <a:rPr lang="en-US" sz="6200" dirty="0">
                <a:latin typeface="Arial" pitchFamily="34" charset="0"/>
                <a:cs typeface="Arial" pitchFamily="34" charset="0"/>
              </a:rPr>
              <a:t>a) </a:t>
            </a:r>
            <a:r>
              <a:rPr lang="en-US" sz="6200" dirty="0" err="1">
                <a:latin typeface="Arial" pitchFamily="34" charset="0"/>
                <a:cs typeface="Arial" pitchFamily="34" charset="0"/>
              </a:rPr>
              <a:t>Xây</a:t>
            </a:r>
            <a:r>
              <a:rPr lang="en-US" sz="6200" dirty="0">
                <a:latin typeface="Arial" pitchFamily="34" charset="0"/>
                <a:cs typeface="Arial" pitchFamily="34" charset="0"/>
              </a:rPr>
              <a:t> </a:t>
            </a:r>
            <a:r>
              <a:rPr lang="en-US" sz="6200" dirty="0" err="1">
                <a:latin typeface="Arial" pitchFamily="34" charset="0"/>
                <a:cs typeface="Arial" pitchFamily="34" charset="0"/>
              </a:rPr>
              <a:t>dựng</a:t>
            </a:r>
            <a:r>
              <a:rPr lang="en-US" sz="6200" dirty="0">
                <a:latin typeface="Arial" pitchFamily="34" charset="0"/>
                <a:cs typeface="Arial" pitchFamily="34" charset="0"/>
              </a:rPr>
              <a:t> </a:t>
            </a:r>
            <a:r>
              <a:rPr lang="en-US" sz="6200" dirty="0" err="1">
                <a:latin typeface="Arial" pitchFamily="34" charset="0"/>
                <a:cs typeface="Arial" pitchFamily="34" charset="0"/>
              </a:rPr>
              <a:t>điều</a:t>
            </a:r>
            <a:r>
              <a:rPr lang="en-US" sz="6200" dirty="0">
                <a:latin typeface="Arial" pitchFamily="34" charset="0"/>
                <a:cs typeface="Arial" pitchFamily="34" charset="0"/>
              </a:rPr>
              <a:t> </a:t>
            </a:r>
            <a:r>
              <a:rPr lang="en-US" sz="6200" dirty="0" err="1">
                <a:latin typeface="Arial" pitchFamily="34" charset="0"/>
                <a:cs typeface="Arial" pitchFamily="34" charset="0"/>
              </a:rPr>
              <a:t>kiện</a:t>
            </a:r>
            <a:r>
              <a:rPr lang="en-US" sz="6200" dirty="0">
                <a:latin typeface="Arial" pitchFamily="34" charset="0"/>
                <a:cs typeface="Arial" pitchFamily="34" charset="0"/>
              </a:rPr>
              <a:t> </a:t>
            </a:r>
            <a:r>
              <a:rPr lang="en-US" sz="6200" dirty="0" err="1">
                <a:latin typeface="Arial" pitchFamily="34" charset="0"/>
                <a:cs typeface="Arial" pitchFamily="34" charset="0"/>
              </a:rPr>
              <a:t>điểm</a:t>
            </a:r>
            <a:r>
              <a:rPr lang="en-US" sz="6200" dirty="0">
                <a:latin typeface="Arial" pitchFamily="34" charset="0"/>
                <a:cs typeface="Arial" pitchFamily="34" charset="0"/>
              </a:rPr>
              <a:t> </a:t>
            </a:r>
            <a:r>
              <a:rPr lang="en-US" sz="6200" dirty="0" err="1">
                <a:latin typeface="Arial" pitchFamily="34" charset="0"/>
                <a:cs typeface="Arial" pitchFamily="34" charset="0"/>
              </a:rPr>
              <a:t>đầu</a:t>
            </a:r>
            <a:r>
              <a:rPr lang="en-US" sz="6200" dirty="0">
                <a:latin typeface="Arial" pitchFamily="34" charset="0"/>
                <a:cs typeface="Arial" pitchFamily="34" charset="0"/>
              </a:rPr>
              <a:t> </a:t>
            </a:r>
            <a:r>
              <a:rPr lang="en-US" sz="6200" dirty="0" err="1">
                <a:latin typeface="Arial" pitchFamily="34" charset="0"/>
                <a:cs typeface="Arial" pitchFamily="34" charset="0"/>
              </a:rPr>
              <a:t>và</a:t>
            </a:r>
            <a:r>
              <a:rPr lang="en-US" sz="6200" dirty="0">
                <a:latin typeface="Arial" pitchFamily="34" charset="0"/>
                <a:cs typeface="Arial" pitchFamily="34" charset="0"/>
              </a:rPr>
              <a:t> </a:t>
            </a:r>
            <a:r>
              <a:rPr lang="en-US" sz="6200" dirty="0" err="1">
                <a:latin typeface="Arial" pitchFamily="34" charset="0"/>
                <a:cs typeface="Arial" pitchFamily="34" charset="0"/>
              </a:rPr>
              <a:t>điểm</a:t>
            </a:r>
            <a:r>
              <a:rPr lang="en-US" sz="6200" dirty="0">
                <a:latin typeface="Arial" pitchFamily="34" charset="0"/>
                <a:cs typeface="Arial" pitchFamily="34" charset="0"/>
              </a:rPr>
              <a:t> </a:t>
            </a:r>
            <a:r>
              <a:rPr lang="en-US" sz="6200" dirty="0" err="1">
                <a:latin typeface="Arial" pitchFamily="34" charset="0"/>
                <a:cs typeface="Arial" pitchFamily="34" charset="0"/>
              </a:rPr>
              <a:t>cuối</a:t>
            </a:r>
            <a:r>
              <a:rPr lang="en-US" sz="6200" dirty="0">
                <a:latin typeface="Arial" pitchFamily="34" charset="0"/>
                <a:cs typeface="Arial" pitchFamily="34" charset="0"/>
              </a:rPr>
              <a:t/>
            </a:r>
            <a:br>
              <a:rPr lang="en-US" sz="6200" dirty="0">
                <a:latin typeface="Arial" pitchFamily="34" charset="0"/>
                <a:cs typeface="Arial" pitchFamily="34" charset="0"/>
              </a:rPr>
            </a:br>
            <a:r>
              <a:rPr lang="en-US" sz="6200" dirty="0" err="1">
                <a:latin typeface="Arial" pitchFamily="34" charset="0"/>
                <a:cs typeface="Arial" pitchFamily="34" charset="0"/>
              </a:rPr>
              <a:t>Để</a:t>
            </a:r>
            <a:r>
              <a:rPr lang="en-US" sz="6200" dirty="0">
                <a:latin typeface="Arial" pitchFamily="34" charset="0"/>
                <a:cs typeface="Arial" pitchFamily="34" charset="0"/>
              </a:rPr>
              <a:t> </a:t>
            </a:r>
            <a:r>
              <a:rPr lang="en-US" sz="6200" dirty="0" err="1">
                <a:latin typeface="Arial" pitchFamily="34" charset="0"/>
                <a:cs typeface="Arial" pitchFamily="34" charset="0"/>
              </a:rPr>
              <a:t>đường</a:t>
            </a:r>
            <a:r>
              <a:rPr lang="en-US" sz="6200" dirty="0">
                <a:latin typeface="Arial" pitchFamily="34" charset="0"/>
                <a:cs typeface="Arial" pitchFamily="34" charset="0"/>
              </a:rPr>
              <a:t> </a:t>
            </a:r>
            <a:r>
              <a:rPr lang="en-US" sz="6200" dirty="0" err="1">
                <a:latin typeface="Arial" pitchFamily="34" charset="0"/>
                <a:cs typeface="Arial" pitchFamily="34" charset="0"/>
              </a:rPr>
              <a:t>cong</a:t>
            </a:r>
            <a:r>
              <a:rPr lang="en-US" sz="6200" dirty="0">
                <a:latin typeface="Arial" pitchFamily="34" charset="0"/>
                <a:cs typeface="Arial" pitchFamily="34" charset="0"/>
              </a:rPr>
              <a:t> </a:t>
            </a:r>
            <a:r>
              <a:rPr lang="en-US" sz="6200" dirty="0" err="1">
                <a:latin typeface="Arial" pitchFamily="34" charset="0"/>
                <a:cs typeface="Arial" pitchFamily="34" charset="0"/>
              </a:rPr>
              <a:t>đi</a:t>
            </a:r>
            <a:r>
              <a:rPr lang="en-US" sz="6200" dirty="0">
                <a:latin typeface="Arial" pitchFamily="34" charset="0"/>
                <a:cs typeface="Arial" pitchFamily="34" charset="0"/>
              </a:rPr>
              <a:t> qua </a:t>
            </a:r>
            <a:r>
              <a:rPr lang="en-US" sz="6200" dirty="0" err="1">
                <a:latin typeface="Arial" pitchFamily="34" charset="0"/>
                <a:cs typeface="Arial" pitchFamily="34" charset="0"/>
              </a:rPr>
              <a:t>điểm</a:t>
            </a:r>
            <a:r>
              <a:rPr lang="en-US" sz="6200" dirty="0">
                <a:latin typeface="Arial" pitchFamily="34" charset="0"/>
                <a:cs typeface="Arial" pitchFamily="34" charset="0"/>
              </a:rPr>
              <a:t> </a:t>
            </a:r>
            <a:r>
              <a:rPr lang="en-US" sz="6200" dirty="0" err="1">
                <a:latin typeface="Arial" pitchFamily="34" charset="0"/>
                <a:cs typeface="Arial" pitchFamily="34" charset="0"/>
              </a:rPr>
              <a:t>đầu</a:t>
            </a:r>
            <a:r>
              <a:rPr lang="en-US" sz="6200" dirty="0">
                <a:latin typeface="Arial" pitchFamily="34" charset="0"/>
                <a:cs typeface="Arial" pitchFamily="34" charset="0"/>
              </a:rPr>
              <a:t> D0 </a:t>
            </a:r>
            <a:r>
              <a:rPr lang="en-US" sz="6200" dirty="0" err="1">
                <a:latin typeface="Arial" pitchFamily="34" charset="0"/>
                <a:cs typeface="Arial" pitchFamily="34" charset="0"/>
              </a:rPr>
              <a:t>và</a:t>
            </a:r>
            <a:r>
              <a:rPr lang="en-US" sz="6200" dirty="0">
                <a:latin typeface="Arial" pitchFamily="34" charset="0"/>
                <a:cs typeface="Arial" pitchFamily="34" charset="0"/>
              </a:rPr>
              <a:t> </a:t>
            </a:r>
            <a:r>
              <a:rPr lang="en-US" sz="6200" dirty="0" err="1">
                <a:latin typeface="Arial" pitchFamily="34" charset="0"/>
                <a:cs typeface="Arial" pitchFamily="34" charset="0"/>
              </a:rPr>
              <a:t>điểm</a:t>
            </a:r>
            <a:r>
              <a:rPr lang="en-US" sz="6200" dirty="0">
                <a:latin typeface="Arial" pitchFamily="34" charset="0"/>
                <a:cs typeface="Arial" pitchFamily="34" charset="0"/>
              </a:rPr>
              <a:t> </a:t>
            </a:r>
            <a:r>
              <a:rPr lang="en-US" sz="6200" dirty="0" err="1">
                <a:latin typeface="Arial" pitchFamily="34" charset="0"/>
                <a:cs typeface="Arial" pitchFamily="34" charset="0"/>
              </a:rPr>
              <a:t>cuối</a:t>
            </a:r>
            <a:r>
              <a:rPr lang="en-US" sz="6200" dirty="0">
                <a:latin typeface="Arial" pitchFamily="34" charset="0"/>
                <a:cs typeface="Arial" pitchFamily="34" charset="0"/>
              </a:rPr>
              <a:t> </a:t>
            </a:r>
            <a:r>
              <a:rPr lang="en-US" sz="6200" dirty="0" err="1">
                <a:latin typeface="Arial" pitchFamily="34" charset="0"/>
                <a:cs typeface="Arial" pitchFamily="34" charset="0"/>
              </a:rPr>
              <a:t>Dn</a:t>
            </a:r>
            <a:r>
              <a:rPr lang="en-US" sz="6200" dirty="0">
                <a:latin typeface="Arial" pitchFamily="34" charset="0"/>
                <a:cs typeface="Arial" pitchFamily="34" charset="0"/>
              </a:rPr>
              <a:t> :</a:t>
            </a:r>
            <a:br>
              <a:rPr lang="en-US" sz="6200" dirty="0">
                <a:latin typeface="Arial" pitchFamily="34" charset="0"/>
                <a:cs typeface="Arial" pitchFamily="34" charset="0"/>
              </a:rPr>
            </a:br>
            <a:r>
              <a:rPr lang="en-US" sz="6200" dirty="0">
                <a:latin typeface="Arial" pitchFamily="34" charset="0"/>
                <a:cs typeface="Arial" pitchFamily="34" charset="0"/>
                <a:sym typeface="Wingdings"/>
              </a:rPr>
              <a:t></a:t>
            </a:r>
            <a:r>
              <a:rPr lang="en-US" sz="6200" dirty="0">
                <a:latin typeface="Arial" pitchFamily="34" charset="0"/>
                <a:cs typeface="Arial" pitchFamily="34" charset="0"/>
              </a:rPr>
              <a:t>D0 = C(0) = P0</a:t>
            </a:r>
            <a:br>
              <a:rPr lang="en-US" sz="6200" dirty="0">
                <a:latin typeface="Arial" pitchFamily="34" charset="0"/>
                <a:cs typeface="Arial" pitchFamily="34" charset="0"/>
              </a:rPr>
            </a:br>
            <a:r>
              <a:rPr lang="en-US" sz="6200" dirty="0">
                <a:latin typeface="Arial" pitchFamily="34" charset="0"/>
                <a:cs typeface="Arial" pitchFamily="34" charset="0"/>
                <a:sym typeface="Wingdings"/>
              </a:rPr>
              <a:t></a:t>
            </a:r>
            <a:r>
              <a:rPr lang="en-US" sz="6200" dirty="0" err="1">
                <a:latin typeface="Arial" pitchFamily="34" charset="0"/>
                <a:cs typeface="Arial" pitchFamily="34" charset="0"/>
              </a:rPr>
              <a:t>Dn</a:t>
            </a:r>
            <a:r>
              <a:rPr lang="en-US" sz="6200" dirty="0">
                <a:latin typeface="Arial" pitchFamily="34" charset="0"/>
                <a:cs typeface="Arial" pitchFamily="34" charset="0"/>
              </a:rPr>
              <a:t> = C(1) = P4</a:t>
            </a:r>
            <a:br>
              <a:rPr lang="en-US" sz="6200" dirty="0">
                <a:latin typeface="Arial" pitchFamily="34" charset="0"/>
                <a:cs typeface="Arial" pitchFamily="34" charset="0"/>
              </a:rPr>
            </a:br>
            <a:r>
              <a:rPr lang="en-US" sz="6200" dirty="0" err="1">
                <a:latin typeface="Arial" pitchFamily="34" charset="0"/>
                <a:cs typeface="Arial" pitchFamily="34" charset="0"/>
              </a:rPr>
              <a:t>Như</a:t>
            </a:r>
            <a:r>
              <a:rPr lang="en-US" sz="6200" dirty="0">
                <a:latin typeface="Arial" pitchFamily="34" charset="0"/>
                <a:cs typeface="Arial" pitchFamily="34" charset="0"/>
              </a:rPr>
              <a:t> </a:t>
            </a:r>
            <a:r>
              <a:rPr lang="en-US" sz="6200" dirty="0" err="1">
                <a:latin typeface="Arial" pitchFamily="34" charset="0"/>
                <a:cs typeface="Arial" pitchFamily="34" charset="0"/>
              </a:rPr>
              <a:t>vậy</a:t>
            </a:r>
            <a:r>
              <a:rPr lang="en-US" sz="6200" dirty="0">
                <a:latin typeface="Arial" pitchFamily="34" charset="0"/>
                <a:cs typeface="Arial" pitchFamily="34" charset="0"/>
              </a:rPr>
              <a:t> </a:t>
            </a:r>
            <a:r>
              <a:rPr lang="en-US" sz="6200" dirty="0" err="1">
                <a:latin typeface="Arial" pitchFamily="34" charset="0"/>
                <a:cs typeface="Arial" pitchFamily="34" charset="0"/>
              </a:rPr>
              <a:t>có</a:t>
            </a:r>
            <a:r>
              <a:rPr lang="en-US" sz="6200" dirty="0">
                <a:latin typeface="Arial" pitchFamily="34" charset="0"/>
                <a:cs typeface="Arial" pitchFamily="34" charset="0"/>
              </a:rPr>
              <a:t> {Pi} (i = 1,…,h 1) </a:t>
            </a:r>
            <a:r>
              <a:rPr lang="en-US" sz="6200" dirty="0" err="1">
                <a:latin typeface="Arial" pitchFamily="34" charset="0"/>
                <a:cs typeface="Arial" pitchFamily="34" charset="0"/>
              </a:rPr>
              <a:t>đỉnh</a:t>
            </a:r>
            <a:r>
              <a:rPr lang="en-US" sz="6200" dirty="0">
                <a:latin typeface="Arial" pitchFamily="34" charset="0"/>
                <a:cs typeface="Arial" pitchFamily="34" charset="0"/>
              </a:rPr>
              <a:t> </a:t>
            </a:r>
            <a:r>
              <a:rPr lang="en-US" sz="6200" dirty="0" err="1">
                <a:latin typeface="Arial" pitchFamily="34" charset="0"/>
                <a:cs typeface="Arial" pitchFamily="34" charset="0"/>
              </a:rPr>
              <a:t>điều</a:t>
            </a:r>
            <a:r>
              <a:rPr lang="en-US" sz="6200" dirty="0">
                <a:latin typeface="Arial" pitchFamily="34" charset="0"/>
                <a:cs typeface="Arial" pitchFamily="34" charset="0"/>
              </a:rPr>
              <a:t> </a:t>
            </a:r>
            <a:r>
              <a:rPr lang="en-US" sz="6200" dirty="0" err="1">
                <a:latin typeface="Arial" pitchFamily="34" charset="0"/>
                <a:cs typeface="Arial" pitchFamily="34" charset="0"/>
              </a:rPr>
              <a:t>khiển</a:t>
            </a:r>
            <a:r>
              <a:rPr lang="en-US" sz="6200" dirty="0">
                <a:latin typeface="Arial" pitchFamily="34" charset="0"/>
                <a:cs typeface="Arial" pitchFamily="34" charset="0"/>
              </a:rPr>
              <a:t> </a:t>
            </a:r>
            <a:r>
              <a:rPr lang="en-US" sz="6200" dirty="0" err="1">
                <a:latin typeface="Arial" pitchFamily="34" charset="0"/>
                <a:cs typeface="Arial" pitchFamily="34" charset="0"/>
              </a:rPr>
              <a:t>chưa</a:t>
            </a:r>
            <a:r>
              <a:rPr lang="en-US" sz="6200" dirty="0">
                <a:latin typeface="Arial" pitchFamily="34" charset="0"/>
                <a:cs typeface="Arial" pitchFamily="34" charset="0"/>
              </a:rPr>
              <a:t> </a:t>
            </a:r>
            <a:r>
              <a:rPr lang="en-US" sz="6200" dirty="0" err="1">
                <a:latin typeface="Arial" pitchFamily="34" charset="0"/>
                <a:cs typeface="Arial" pitchFamily="34" charset="0"/>
              </a:rPr>
              <a:t>biết</a:t>
            </a:r>
            <a:r>
              <a:rPr lang="en-US" sz="6200" dirty="0">
                <a:latin typeface="Arial" pitchFamily="34" charset="0"/>
                <a:cs typeface="Arial" pitchFamily="34" charset="0"/>
              </a:rPr>
              <a:t>. </a:t>
            </a:r>
            <a:r>
              <a:rPr lang="en-US" sz="6200" dirty="0" err="1">
                <a:latin typeface="Arial" pitchFamily="34" charset="0"/>
                <a:cs typeface="Arial" pitchFamily="34" charset="0"/>
              </a:rPr>
              <a:t>Cần</a:t>
            </a:r>
            <a:r>
              <a:rPr lang="en-US" sz="6200" dirty="0">
                <a:latin typeface="Arial" pitchFamily="34" charset="0"/>
                <a:cs typeface="Arial" pitchFamily="34" charset="0"/>
              </a:rPr>
              <a:t> </a:t>
            </a:r>
            <a:r>
              <a:rPr lang="en-US" sz="6200" dirty="0" err="1">
                <a:latin typeface="Arial" pitchFamily="34" charset="0"/>
                <a:cs typeface="Arial" pitchFamily="34" charset="0"/>
              </a:rPr>
              <a:t>xác</a:t>
            </a:r>
            <a:r>
              <a:rPr lang="en-US" sz="6200" dirty="0">
                <a:latin typeface="Arial" pitchFamily="34" charset="0"/>
                <a:cs typeface="Arial" pitchFamily="34" charset="0"/>
              </a:rPr>
              <a:t> </a:t>
            </a:r>
            <a:r>
              <a:rPr lang="en-US" sz="6200" dirty="0" err="1">
                <a:latin typeface="Arial" pitchFamily="34" charset="0"/>
                <a:cs typeface="Arial" pitchFamily="34" charset="0"/>
              </a:rPr>
              <a:t>định</a:t>
            </a:r>
            <a:r>
              <a:rPr lang="en-US" sz="6200" dirty="0">
                <a:latin typeface="Arial" pitchFamily="34" charset="0"/>
                <a:cs typeface="Arial" pitchFamily="34" charset="0"/>
              </a:rPr>
              <a:t> </a:t>
            </a:r>
            <a:r>
              <a:rPr lang="en-US" sz="6200" dirty="0" err="1">
                <a:latin typeface="Arial" pitchFamily="34" charset="0"/>
                <a:cs typeface="Arial" pitchFamily="34" charset="0"/>
              </a:rPr>
              <a:t>các</a:t>
            </a:r>
            <a:r>
              <a:rPr lang="en-US" sz="6200" dirty="0">
                <a:latin typeface="Arial" pitchFamily="34" charset="0"/>
                <a:cs typeface="Arial" pitchFamily="34" charset="0"/>
              </a:rPr>
              <a:t> </a:t>
            </a:r>
            <a:r>
              <a:rPr lang="en-US" sz="6200" dirty="0" err="1">
                <a:latin typeface="Arial" pitchFamily="34" charset="0"/>
                <a:cs typeface="Arial" pitchFamily="34" charset="0"/>
              </a:rPr>
              <a:t>điểm</a:t>
            </a:r>
            <a:r>
              <a:rPr lang="en-US" sz="6200" dirty="0">
                <a:latin typeface="Arial" pitchFamily="34" charset="0"/>
                <a:cs typeface="Arial" pitchFamily="34" charset="0"/>
              </a:rPr>
              <a:t> </a:t>
            </a:r>
            <a:r>
              <a:rPr lang="en-US" sz="6200" dirty="0" err="1">
                <a:latin typeface="Arial" pitchFamily="34" charset="0"/>
                <a:cs typeface="Arial" pitchFamily="34" charset="0"/>
              </a:rPr>
              <a:t>này</a:t>
            </a:r>
            <a:r>
              <a:rPr lang="en-US" sz="6200" dirty="0">
                <a:latin typeface="Arial" pitchFamily="34" charset="0"/>
                <a:cs typeface="Arial" pitchFamily="34" charset="0"/>
              </a:rPr>
              <a:t>.</a:t>
            </a:r>
            <a:br>
              <a:rPr lang="en-US" sz="6200" dirty="0">
                <a:latin typeface="Arial" pitchFamily="34" charset="0"/>
                <a:cs typeface="Arial" pitchFamily="34" charset="0"/>
              </a:rPr>
            </a:br>
            <a:r>
              <a:rPr lang="en-US" sz="6200" dirty="0">
                <a:latin typeface="Arial" pitchFamily="34" charset="0"/>
                <a:cs typeface="Arial" pitchFamily="34" charset="0"/>
              </a:rPr>
              <a:t>b) </a:t>
            </a:r>
            <a:r>
              <a:rPr lang="en-US" sz="6200" dirty="0" err="1">
                <a:latin typeface="Arial" pitchFamily="34" charset="0"/>
                <a:cs typeface="Arial" pitchFamily="34" charset="0"/>
              </a:rPr>
              <a:t>Xây</a:t>
            </a:r>
            <a:r>
              <a:rPr lang="en-US" sz="6200" dirty="0">
                <a:latin typeface="Arial" pitchFamily="34" charset="0"/>
                <a:cs typeface="Arial" pitchFamily="34" charset="0"/>
              </a:rPr>
              <a:t> </a:t>
            </a:r>
            <a:r>
              <a:rPr lang="en-US" sz="6200" dirty="0" err="1">
                <a:latin typeface="Arial" pitchFamily="34" charset="0"/>
                <a:cs typeface="Arial" pitchFamily="34" charset="0"/>
              </a:rPr>
              <a:t>dựng</a:t>
            </a:r>
            <a:r>
              <a:rPr lang="en-US" sz="6200" dirty="0">
                <a:latin typeface="Arial" pitchFamily="34" charset="0"/>
                <a:cs typeface="Arial" pitchFamily="34" charset="0"/>
              </a:rPr>
              <a:t> </a:t>
            </a:r>
            <a:r>
              <a:rPr lang="en-US" sz="6200" dirty="0" err="1">
                <a:latin typeface="Arial" pitchFamily="34" charset="0"/>
                <a:cs typeface="Arial" pitchFamily="34" charset="0"/>
              </a:rPr>
              <a:t>hàm</a:t>
            </a:r>
            <a:r>
              <a:rPr lang="en-US" sz="6200" dirty="0">
                <a:latin typeface="Arial" pitchFamily="34" charset="0"/>
                <a:cs typeface="Arial" pitchFamily="34" charset="0"/>
              </a:rPr>
              <a:t> </a:t>
            </a:r>
            <a:r>
              <a:rPr lang="en-US" sz="6200" dirty="0" err="1">
                <a:latin typeface="Arial" pitchFamily="34" charset="0"/>
                <a:cs typeface="Arial" pitchFamily="34" charset="0"/>
              </a:rPr>
              <a:t>bình</a:t>
            </a:r>
            <a:r>
              <a:rPr lang="en-US" sz="6200" dirty="0">
                <a:latin typeface="Arial" pitchFamily="34" charset="0"/>
                <a:cs typeface="Arial" pitchFamily="34" charset="0"/>
              </a:rPr>
              <a:t> </a:t>
            </a:r>
            <a:r>
              <a:rPr lang="en-US" sz="6200" dirty="0" err="1">
                <a:latin typeface="Arial" pitchFamily="34" charset="0"/>
                <a:cs typeface="Arial" pitchFamily="34" charset="0"/>
              </a:rPr>
              <a:t>phương</a:t>
            </a:r>
            <a:r>
              <a:rPr lang="en-US" sz="6200" dirty="0">
                <a:latin typeface="Arial" pitchFamily="34" charset="0"/>
                <a:cs typeface="Arial" pitchFamily="34" charset="0"/>
              </a:rPr>
              <a:t> </a:t>
            </a:r>
            <a:r>
              <a:rPr lang="en-US" sz="6200" dirty="0" err="1">
                <a:latin typeface="Arial" pitchFamily="34" charset="0"/>
                <a:cs typeface="Arial" pitchFamily="34" charset="0"/>
              </a:rPr>
              <a:t>khoảng</a:t>
            </a:r>
            <a:r>
              <a:rPr lang="en-US" sz="6200" dirty="0">
                <a:latin typeface="Arial" pitchFamily="34" charset="0"/>
                <a:cs typeface="Arial" pitchFamily="34" charset="0"/>
              </a:rPr>
              <a:t> </a:t>
            </a:r>
            <a:r>
              <a:rPr lang="en-US" sz="6200" dirty="0" err="1">
                <a:latin typeface="Arial" pitchFamily="34" charset="0"/>
                <a:cs typeface="Arial" pitchFamily="34" charset="0"/>
              </a:rPr>
              <a:t>cách</a:t>
            </a:r>
            <a:r>
              <a:rPr lang="en-US" sz="6200" dirty="0">
                <a:latin typeface="Arial" pitchFamily="34" charset="0"/>
                <a:cs typeface="Arial" pitchFamily="34" charset="0"/>
              </a:rPr>
              <a:t/>
            </a:r>
            <a:br>
              <a:rPr lang="en-US" sz="6200" dirty="0">
                <a:latin typeface="Arial" pitchFamily="34" charset="0"/>
                <a:cs typeface="Arial" pitchFamily="34" charset="0"/>
              </a:rPr>
            </a:br>
            <a:r>
              <a:rPr lang="en-US" sz="6200" dirty="0">
                <a:latin typeface="Arial" pitchFamily="34" charset="0"/>
                <a:cs typeface="Arial" pitchFamily="34" charset="0"/>
              </a:rPr>
              <a:t>Do </a:t>
            </a:r>
            <a:r>
              <a:rPr lang="en-US" sz="6200" dirty="0" err="1">
                <a:latin typeface="Arial" pitchFamily="34" charset="0"/>
                <a:cs typeface="Arial" pitchFamily="34" charset="0"/>
              </a:rPr>
              <a:t>có</a:t>
            </a:r>
            <a:r>
              <a:rPr lang="en-US" sz="6200" dirty="0">
                <a:latin typeface="Arial" pitchFamily="34" charset="0"/>
                <a:cs typeface="Arial" pitchFamily="34" charset="0"/>
              </a:rPr>
              <a:t> (h - 1) </a:t>
            </a:r>
            <a:r>
              <a:rPr lang="en-US" sz="6200" dirty="0" err="1">
                <a:latin typeface="Arial" pitchFamily="34" charset="0"/>
                <a:cs typeface="Arial" pitchFamily="34" charset="0"/>
              </a:rPr>
              <a:t>biến</a:t>
            </a:r>
            <a:r>
              <a:rPr lang="en-US" sz="6200" dirty="0">
                <a:latin typeface="Arial" pitchFamily="34" charset="0"/>
                <a:cs typeface="Arial" pitchFamily="34" charset="0"/>
              </a:rPr>
              <a:t>, </a:t>
            </a:r>
            <a:r>
              <a:rPr lang="en-US" sz="6200" dirty="0" err="1">
                <a:latin typeface="Arial" pitchFamily="34" charset="0"/>
                <a:cs typeface="Arial" pitchFamily="34" charset="0"/>
              </a:rPr>
              <a:t>giá</a:t>
            </a:r>
            <a:r>
              <a:rPr lang="en-US" sz="6200" dirty="0">
                <a:latin typeface="Arial" pitchFamily="34" charset="0"/>
                <a:cs typeface="Arial" pitchFamily="34" charset="0"/>
              </a:rPr>
              <a:t> </a:t>
            </a:r>
            <a:r>
              <a:rPr lang="en-US" sz="6200" dirty="0" err="1">
                <a:latin typeface="Arial" pitchFamily="34" charset="0"/>
                <a:cs typeface="Arial" pitchFamily="34" charset="0"/>
              </a:rPr>
              <a:t>trị</a:t>
            </a:r>
            <a:r>
              <a:rPr lang="en-US" sz="6200" dirty="0">
                <a:latin typeface="Arial" pitchFamily="34" charset="0"/>
                <a:cs typeface="Arial" pitchFamily="34" charset="0"/>
              </a:rPr>
              <a:t> g =1,…, h - 1 </a:t>
            </a:r>
            <a:r>
              <a:rPr lang="en-US" sz="6200" dirty="0" err="1">
                <a:latin typeface="Arial" pitchFamily="34" charset="0"/>
                <a:cs typeface="Arial" pitchFamily="34" charset="0"/>
              </a:rPr>
              <a:t>nên</a:t>
            </a:r>
            <a:r>
              <a:rPr lang="en-US" sz="6200" dirty="0">
                <a:latin typeface="Arial" pitchFamily="34" charset="0"/>
                <a:cs typeface="Arial" pitchFamily="34" charset="0"/>
              </a:rPr>
              <a:t> </a:t>
            </a:r>
            <a:r>
              <a:rPr lang="en-US" sz="6200" dirty="0" err="1">
                <a:latin typeface="Arial" pitchFamily="34" charset="0"/>
                <a:cs typeface="Arial" pitchFamily="34" charset="0"/>
              </a:rPr>
              <a:t>có</a:t>
            </a:r>
            <a:r>
              <a:rPr lang="en-US" sz="6200" dirty="0">
                <a:latin typeface="Arial" pitchFamily="34" charset="0"/>
                <a:cs typeface="Arial" pitchFamily="34" charset="0"/>
              </a:rPr>
              <a:t> (h - 1) </a:t>
            </a:r>
            <a:r>
              <a:rPr lang="en-US" sz="6200" dirty="0" err="1">
                <a:latin typeface="Arial" pitchFamily="34" charset="0"/>
                <a:cs typeface="Arial" pitchFamily="34" charset="0"/>
              </a:rPr>
              <a:t>phương</a:t>
            </a:r>
            <a:r>
              <a:rPr lang="en-US" sz="6200" dirty="0">
                <a:latin typeface="Arial" pitchFamily="34" charset="0"/>
                <a:cs typeface="Arial" pitchFamily="34" charset="0"/>
              </a:rPr>
              <a:t> </a:t>
            </a:r>
            <a:r>
              <a:rPr lang="en-US" sz="6200" dirty="0" err="1">
                <a:latin typeface="Arial" pitchFamily="34" charset="0"/>
                <a:cs typeface="Arial" pitchFamily="34" charset="0"/>
              </a:rPr>
              <a:t>trình</a:t>
            </a:r>
            <a:r>
              <a:rPr lang="en-US" sz="6200" dirty="0">
                <a:latin typeface="Arial" pitchFamily="34" charset="0"/>
                <a:cs typeface="Arial" pitchFamily="34" charset="0"/>
              </a:rPr>
              <a:t>.</a:t>
            </a:r>
            <a:br>
              <a:rPr lang="en-US" sz="6200" dirty="0">
                <a:latin typeface="Arial" pitchFamily="34" charset="0"/>
                <a:cs typeface="Arial" pitchFamily="34" charset="0"/>
              </a:rPr>
            </a:br>
            <a:r>
              <a:rPr lang="en-US" sz="6200" dirty="0" err="1">
                <a:latin typeface="Arial" pitchFamily="34" charset="0"/>
                <a:cs typeface="Arial" pitchFamily="34" charset="0"/>
              </a:rPr>
              <a:t>và</a:t>
            </a:r>
            <a:r>
              <a:rPr lang="en-US" sz="6200" dirty="0">
                <a:latin typeface="Arial" pitchFamily="34" charset="0"/>
                <a:cs typeface="Arial" pitchFamily="34" charset="0"/>
              </a:rPr>
              <a:t>:</a:t>
            </a:r>
            <a:br>
              <a:rPr lang="en-US" sz="6200" dirty="0">
                <a:latin typeface="Arial" pitchFamily="34" charset="0"/>
                <a:cs typeface="Arial" pitchFamily="34" charset="0"/>
              </a:rPr>
            </a:br>
            <a:r>
              <a:rPr lang="en-US" sz="3500" dirty="0"/>
              <a:t/>
            </a:r>
            <a:br>
              <a:rPr lang="en-US" sz="3500" dirty="0"/>
            </a:b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2975646"/>
              </p:ext>
            </p:extLst>
          </p:nvPr>
        </p:nvGraphicFramePr>
        <p:xfrm>
          <a:off x="677144" y="1772816"/>
          <a:ext cx="7200800" cy="1280160"/>
        </p:xfrm>
        <a:graphic>
          <a:graphicData uri="http://schemas.openxmlformats.org/drawingml/2006/table">
            <a:tbl>
              <a:tblPr firstRow="1" bandRow="1">
                <a:tableStyleId>{6E25E649-3F16-4E02-A733-19D2CDBF48F0}</a:tableStyleId>
              </a:tblPr>
              <a:tblGrid>
                <a:gridCol w="720080">
                  <a:extLst>
                    <a:ext uri="{9D8B030D-6E8A-4147-A177-3AD203B41FA5}">
                      <a16:colId xmlns:a16="http://schemas.microsoft.com/office/drawing/2014/main" xmlns="" val="20000"/>
                    </a:ext>
                  </a:extLst>
                </a:gridCol>
                <a:gridCol w="720080">
                  <a:extLst>
                    <a:ext uri="{9D8B030D-6E8A-4147-A177-3AD203B41FA5}">
                      <a16:colId xmlns:a16="http://schemas.microsoft.com/office/drawing/2014/main" xmlns="" val="20001"/>
                    </a:ext>
                  </a:extLst>
                </a:gridCol>
                <a:gridCol w="720080">
                  <a:extLst>
                    <a:ext uri="{9D8B030D-6E8A-4147-A177-3AD203B41FA5}">
                      <a16:colId xmlns:a16="http://schemas.microsoft.com/office/drawing/2014/main" xmlns="" val="20002"/>
                    </a:ext>
                  </a:extLst>
                </a:gridCol>
                <a:gridCol w="720080">
                  <a:extLst>
                    <a:ext uri="{9D8B030D-6E8A-4147-A177-3AD203B41FA5}">
                      <a16:colId xmlns:a16="http://schemas.microsoft.com/office/drawing/2014/main" xmlns="" val="20003"/>
                    </a:ext>
                  </a:extLst>
                </a:gridCol>
                <a:gridCol w="720080">
                  <a:extLst>
                    <a:ext uri="{9D8B030D-6E8A-4147-A177-3AD203B41FA5}">
                      <a16:colId xmlns:a16="http://schemas.microsoft.com/office/drawing/2014/main" xmlns="" val="20004"/>
                    </a:ext>
                  </a:extLst>
                </a:gridCol>
                <a:gridCol w="737572">
                  <a:extLst>
                    <a:ext uri="{9D8B030D-6E8A-4147-A177-3AD203B41FA5}">
                      <a16:colId xmlns:a16="http://schemas.microsoft.com/office/drawing/2014/main" xmlns="" val="20005"/>
                    </a:ext>
                  </a:extLst>
                </a:gridCol>
                <a:gridCol w="702588">
                  <a:extLst>
                    <a:ext uri="{9D8B030D-6E8A-4147-A177-3AD203B41FA5}">
                      <a16:colId xmlns:a16="http://schemas.microsoft.com/office/drawing/2014/main" xmlns="" val="20006"/>
                    </a:ext>
                  </a:extLst>
                </a:gridCol>
                <a:gridCol w="720080">
                  <a:extLst>
                    <a:ext uri="{9D8B030D-6E8A-4147-A177-3AD203B41FA5}">
                      <a16:colId xmlns:a16="http://schemas.microsoft.com/office/drawing/2014/main" xmlns="" val="20007"/>
                    </a:ext>
                  </a:extLst>
                </a:gridCol>
                <a:gridCol w="720080">
                  <a:extLst>
                    <a:ext uri="{9D8B030D-6E8A-4147-A177-3AD203B41FA5}">
                      <a16:colId xmlns:a16="http://schemas.microsoft.com/office/drawing/2014/main" xmlns="" val="20008"/>
                    </a:ext>
                  </a:extLst>
                </a:gridCol>
                <a:gridCol w="720080">
                  <a:extLst>
                    <a:ext uri="{9D8B030D-6E8A-4147-A177-3AD203B41FA5}">
                      <a16:colId xmlns:a16="http://schemas.microsoft.com/office/drawing/2014/main" xmlns="" val="20009"/>
                    </a:ext>
                  </a:extLst>
                </a:gridCol>
              </a:tblGrid>
              <a:tr h="0">
                <a:tc>
                  <a:txBody>
                    <a:bodyPr/>
                    <a:lstStyle/>
                    <a:p>
                      <a:r>
                        <a:rPr lang="en-US" dirty="0"/>
                        <a:t> U=</a:t>
                      </a:r>
                    </a:p>
                  </a:txBody>
                  <a:tcPr/>
                </a:tc>
                <a:tc>
                  <a:txBody>
                    <a:bodyPr/>
                    <a:lstStyle/>
                    <a:p>
                      <a:r>
                        <a:rPr lang="en-US" dirty="0"/>
                        <a:t>u[0]</a:t>
                      </a:r>
                    </a:p>
                  </a:txBody>
                  <a:tcPr/>
                </a:tc>
                <a:tc>
                  <a:txBody>
                    <a:bodyPr/>
                    <a:lstStyle/>
                    <a:p>
                      <a:r>
                        <a:rPr lang="en-US" dirty="0"/>
                        <a:t>u[1]</a:t>
                      </a:r>
                    </a:p>
                  </a:txBody>
                  <a:tcPr/>
                </a:tc>
                <a:tc>
                  <a:txBody>
                    <a:bodyPr/>
                    <a:lstStyle/>
                    <a:p>
                      <a:r>
                        <a:rPr lang="en-US" dirty="0"/>
                        <a:t>u[2]</a:t>
                      </a:r>
                    </a:p>
                  </a:txBody>
                  <a:tcPr/>
                </a:tc>
                <a:tc>
                  <a:txBody>
                    <a:bodyPr/>
                    <a:lstStyle/>
                    <a:p>
                      <a:r>
                        <a:rPr lang="en-US" dirty="0"/>
                        <a:t>u[3]</a:t>
                      </a:r>
                    </a:p>
                  </a:txBody>
                  <a:tcPr/>
                </a:tc>
                <a:tc>
                  <a:txBody>
                    <a:bodyPr/>
                    <a:lstStyle/>
                    <a:p>
                      <a:r>
                        <a:rPr lang="en-US" dirty="0"/>
                        <a:t>u[4]</a:t>
                      </a:r>
                    </a:p>
                  </a:txBody>
                  <a:tcPr/>
                </a:tc>
                <a:tc>
                  <a:txBody>
                    <a:bodyPr/>
                    <a:lstStyle/>
                    <a:p>
                      <a:r>
                        <a:rPr lang="en-US" dirty="0"/>
                        <a:t>u[5]</a:t>
                      </a:r>
                    </a:p>
                  </a:txBody>
                  <a:tcPr/>
                </a:tc>
                <a:tc>
                  <a:txBody>
                    <a:bodyPr/>
                    <a:lstStyle/>
                    <a:p>
                      <a:r>
                        <a:rPr lang="en-US" dirty="0"/>
                        <a:t>u[6]</a:t>
                      </a:r>
                    </a:p>
                  </a:txBody>
                  <a:tcPr/>
                </a:tc>
                <a:tc>
                  <a:txBody>
                    <a:bodyPr/>
                    <a:lstStyle/>
                    <a:p>
                      <a:r>
                        <a:rPr lang="en-US" dirty="0"/>
                        <a:t>u[7]</a:t>
                      </a:r>
                    </a:p>
                  </a:txBody>
                  <a:tcPr/>
                </a:tc>
                <a:tc>
                  <a:txBody>
                    <a:bodyPr/>
                    <a:lstStyle/>
                    <a:p>
                      <a:r>
                        <a:rPr lang="en-US" dirty="0"/>
                        <a:t>u[8]</a:t>
                      </a:r>
                    </a:p>
                  </a:txBody>
                  <a:tcPr/>
                </a:tc>
                <a:extLst>
                  <a:ext uri="{0D108BD9-81ED-4DB2-BD59-A6C34878D82A}">
                    <a16:rowId xmlns:a16="http://schemas.microsoft.com/office/drawing/2014/main" xmlns="" val="10000"/>
                  </a:ext>
                </a:extLst>
              </a:tr>
              <a:tr h="0">
                <a:tc>
                  <a:txBody>
                    <a:bodyPr/>
                    <a:lstStyle/>
                    <a:p>
                      <a:endParaRPr lang="en-US" dirty="0"/>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0.757488</a:t>
                      </a:r>
                    </a:p>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82504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wipe(down)">
                                      <p:cBhvr>
                                        <p:cTn id="17" dur="500"/>
                                        <p:tgtEl>
                                          <p:spTgt spid="3">
                                            <p:txEl>
                                              <p:pRg st="12"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3" end="13"/>
                                            </p:txEl>
                                          </p:spTgt>
                                        </p:tgtEl>
                                        <p:attrNameLst>
                                          <p:attrName>style.visibility</p:attrName>
                                        </p:attrNameLst>
                                      </p:cBhvr>
                                      <p:to>
                                        <p:strVal val="visible"/>
                                      </p:to>
                                    </p:set>
                                    <p:animEffect transition="in" filter="wipe(down)">
                                      <p:cBhvr>
                                        <p:cTn id="22" dur="500"/>
                                        <p:tgtEl>
                                          <p:spTgt spid="3">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wipe(down)">
                                      <p:cBhvr>
                                        <p:cTn id="2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77D1B149CCC4385BADD8B9EDF10DE" ma:contentTypeVersion="4" ma:contentTypeDescription="Create a new document." ma:contentTypeScope="" ma:versionID="c557b23f78134d4166ffcd7d40084471">
  <xsd:schema xmlns:xsd="http://www.w3.org/2001/XMLSchema" xmlns:xs="http://www.w3.org/2001/XMLSchema" xmlns:p="http://schemas.microsoft.com/office/2006/metadata/properties" xmlns:ns2="5931ca0c-9cdc-40c3-a3a5-2fc9fad41dc7" targetNamespace="http://schemas.microsoft.com/office/2006/metadata/properties" ma:root="true" ma:fieldsID="6ed60708b350f98bbd20f8a41452a990" ns2:_="">
    <xsd:import namespace="5931ca0c-9cdc-40c3-a3a5-2fc9fad41d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31ca0c-9cdc-40c3-a3a5-2fc9fad41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F8D572-536E-4CCD-8364-F107F0365CA9}"/>
</file>

<file path=customXml/itemProps2.xml><?xml version="1.0" encoding="utf-8"?>
<ds:datastoreItem xmlns:ds="http://schemas.openxmlformats.org/officeDocument/2006/customXml" ds:itemID="{829EEB36-81CA-4DD8-90D3-3140409CDC86}"/>
</file>

<file path=customXml/itemProps3.xml><?xml version="1.0" encoding="utf-8"?>
<ds:datastoreItem xmlns:ds="http://schemas.openxmlformats.org/officeDocument/2006/customXml" ds:itemID="{8484E0D6-A3F6-475C-BB4F-4DBDF406F825}"/>
</file>

<file path=docProps/app.xml><?xml version="1.0" encoding="utf-8"?>
<Properties xmlns="http://schemas.openxmlformats.org/officeDocument/2006/extended-properties" xmlns:vt="http://schemas.openxmlformats.org/officeDocument/2006/docPropsVTypes">
  <Template>Oriel</Template>
  <TotalTime>508</TotalTime>
  <Words>1778</Words>
  <Application>Microsoft Office PowerPoint</Application>
  <PresentationFormat>On-screen Show (4:3)</PresentationFormat>
  <Paragraphs>279</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Oriel</vt:lpstr>
      <vt:lpstr>Equation.DSMT4</vt:lpstr>
      <vt:lpstr>BÁO CÁO PBL1: LẬP TRÌNH TÍNH TOÁN ĐỀ TÀI: NỘI SUY TOÁN CỤC ĐƯỜNG CONG KHÔNG ĐỒNG NHẤT </vt:lpstr>
      <vt:lpstr>Tổng quan về đề tài </vt:lpstr>
      <vt:lpstr>NỘI DUNG</vt:lpstr>
      <vt:lpstr>Ứng dụng thực tế</vt:lpstr>
      <vt:lpstr>NỘI DUNG</vt:lpstr>
      <vt:lpstr>Cơ sở lý thuyết</vt:lpstr>
      <vt:lpstr>Ví dụ minh họa:</vt:lpstr>
      <vt:lpstr>PowerPoint Presentation</vt:lpstr>
      <vt:lpstr>PowerPoint Presentation</vt:lpstr>
      <vt:lpstr>PowerPoint Presentation</vt:lpstr>
      <vt:lpstr>PowerPoint Presentation</vt:lpstr>
      <vt:lpstr>PowerPoint Presentation</vt:lpstr>
      <vt:lpstr>1.ĐƯỜNG CONG THAM SỐ B-SPLINE KHÔNG ĐỒNG NHẤT </vt:lpstr>
      <vt:lpstr>PowerPoint Presentation</vt:lpstr>
      <vt:lpstr>PowerPoint Presentation</vt:lpstr>
      <vt:lpstr>PowerPoint Presentation</vt:lpstr>
      <vt:lpstr>2. Vector nút</vt:lpstr>
      <vt:lpstr>NỘI DUNG</vt:lpstr>
      <vt:lpstr>TỔ CHỨC CẤU TRÚC DỮ LIỆU VÀ THUẬT TOÁN </vt:lpstr>
      <vt:lpstr>PowerPoint Presentation</vt:lpstr>
      <vt:lpstr>Thuật toán </vt:lpstr>
      <vt:lpstr>Các bước thực hiện</vt:lpstr>
      <vt:lpstr>Sơ đồ thuật toán</vt:lpstr>
      <vt:lpstr>NỘI DUNG</vt:lpstr>
      <vt:lpstr>Kết quả</vt:lpstr>
      <vt:lpstr>Nhận xét đánh giá </vt:lpstr>
      <vt:lpstr>NỘI DUNG</vt:lpstr>
      <vt:lpstr>Kết luận</vt:lpstr>
      <vt:lpstr>Hướng phát triển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38</cp:revision>
  <dcterms:created xsi:type="dcterms:W3CDTF">2021-08-24T02:05:02Z</dcterms:created>
  <dcterms:modified xsi:type="dcterms:W3CDTF">2021-08-24T17:10:42Z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0x010100EF577D1B149CCC4385BADD8B9EDF10DE</vt:lpwstr>
  </property>
</Properties>
</file>