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9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B220A-53FE-4190-B623-3FD4108C9677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49ED-DAFC-4A7A-A971-7330740F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90977" y="404037"/>
            <a:ext cx="1881963" cy="340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749555" y="741936"/>
            <a:ext cx="148856" cy="37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5050465" y="1132996"/>
            <a:ext cx="1562986" cy="3768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a,b,c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757530" y="1509824"/>
            <a:ext cx="148856" cy="388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5263116" y="1898542"/>
            <a:ext cx="1137684" cy="376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a&lt;b</a:t>
            </a:r>
            <a:endParaRPr lang="en-US" dirty="0"/>
          </a:p>
        </p:txBody>
      </p:sp>
      <p:cxnSp>
        <p:nvCxnSpPr>
          <p:cNvPr id="15" name="Straight Connector 14"/>
          <p:cNvCxnSpPr>
            <a:stCxn id="8" idx="3"/>
          </p:cNvCxnSpPr>
          <p:nvPr/>
        </p:nvCxnSpPr>
        <p:spPr>
          <a:xfrm flipV="1">
            <a:off x="6400800" y="2052084"/>
            <a:ext cx="1839433" cy="3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240233" y="2052084"/>
            <a:ext cx="31897" cy="41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</p:cNvCxnSpPr>
          <p:nvPr/>
        </p:nvCxnSpPr>
        <p:spPr>
          <a:xfrm flipH="1">
            <a:off x="3232298" y="2086956"/>
            <a:ext cx="2030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32298" y="2069520"/>
            <a:ext cx="2126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668772" y="2602208"/>
            <a:ext cx="1127051" cy="5354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a&lt;c</a:t>
            </a:r>
            <a:endParaRPr lang="en-US" dirty="0"/>
          </a:p>
        </p:txBody>
      </p:sp>
      <p:sp>
        <p:nvSpPr>
          <p:cNvPr id="23" name="Diamond 22"/>
          <p:cNvSpPr/>
          <p:nvPr/>
        </p:nvSpPr>
        <p:spPr>
          <a:xfrm>
            <a:off x="7724553" y="2466754"/>
            <a:ext cx="1095153" cy="429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b&lt;c</a:t>
            </a:r>
            <a:endParaRPr lang="en-US" dirty="0"/>
          </a:p>
        </p:txBody>
      </p:sp>
      <p:cxnSp>
        <p:nvCxnSpPr>
          <p:cNvPr id="25" name="Straight Connector 24"/>
          <p:cNvCxnSpPr>
            <a:stCxn id="22" idx="1"/>
          </p:cNvCxnSpPr>
          <p:nvPr/>
        </p:nvCxnSpPr>
        <p:spPr>
          <a:xfrm flipH="1" flipV="1">
            <a:off x="1616149" y="2869936"/>
            <a:ext cx="10526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605516" y="2895885"/>
            <a:ext cx="10633" cy="47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</p:cNvCxnSpPr>
          <p:nvPr/>
        </p:nvCxnSpPr>
        <p:spPr>
          <a:xfrm flipV="1">
            <a:off x="3795823" y="2858141"/>
            <a:ext cx="786810" cy="1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1"/>
          </p:cNvCxnSpPr>
          <p:nvPr/>
        </p:nvCxnSpPr>
        <p:spPr>
          <a:xfrm flipH="1" flipV="1">
            <a:off x="6943060" y="2681319"/>
            <a:ext cx="7814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 flipV="1">
            <a:off x="8819706" y="2681319"/>
            <a:ext cx="824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66683" y="2858141"/>
            <a:ext cx="10633" cy="65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900529" y="2681319"/>
            <a:ext cx="37214" cy="59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601199" y="2681319"/>
            <a:ext cx="42531" cy="68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/>
          <p:cNvSpPr/>
          <p:nvPr/>
        </p:nvSpPr>
        <p:spPr>
          <a:xfrm>
            <a:off x="433276" y="3370521"/>
            <a:ext cx="2235495" cy="4040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Display“a</a:t>
            </a:r>
            <a:r>
              <a:rPr lang="en-US" dirty="0" smtClean="0"/>
              <a:t> la min”</a:t>
            </a:r>
            <a:endParaRPr lang="en-US" dirty="0"/>
          </a:p>
        </p:txBody>
      </p:sp>
      <p:sp>
        <p:nvSpPr>
          <p:cNvPr id="42" name="Parallelogram 41"/>
          <p:cNvSpPr/>
          <p:nvPr/>
        </p:nvSpPr>
        <p:spPr>
          <a:xfrm>
            <a:off x="2901359" y="3365206"/>
            <a:ext cx="2446818" cy="4093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display”c</a:t>
            </a:r>
            <a:r>
              <a:rPr lang="en-US" dirty="0" smtClean="0"/>
              <a:t> la min”</a:t>
            </a:r>
            <a:endParaRPr lang="en-US" dirty="0"/>
          </a:p>
        </p:txBody>
      </p:sp>
      <p:sp>
        <p:nvSpPr>
          <p:cNvPr id="43" name="Parallelogram 42"/>
          <p:cNvSpPr/>
          <p:nvPr/>
        </p:nvSpPr>
        <p:spPr>
          <a:xfrm>
            <a:off x="5518298" y="3370521"/>
            <a:ext cx="2403623" cy="49973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Display”b</a:t>
            </a:r>
            <a:r>
              <a:rPr lang="en-US" dirty="0" smtClean="0"/>
              <a:t> la min”</a:t>
            </a:r>
            <a:endParaRPr lang="en-US" dirty="0"/>
          </a:p>
        </p:txBody>
      </p:sp>
      <p:sp>
        <p:nvSpPr>
          <p:cNvPr id="44" name="Parallelogram 43"/>
          <p:cNvSpPr/>
          <p:nvPr/>
        </p:nvSpPr>
        <p:spPr>
          <a:xfrm>
            <a:off x="8436935" y="3365205"/>
            <a:ext cx="2333846" cy="49867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Display”c</a:t>
            </a:r>
            <a:r>
              <a:rPr lang="en-US" dirty="0" smtClean="0"/>
              <a:t> la min”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</p:cNvCxnSpPr>
          <p:nvPr/>
        </p:nvCxnSpPr>
        <p:spPr>
          <a:xfrm rot="16200000" flipH="1">
            <a:off x="2497986" y="2827596"/>
            <a:ext cx="914400" cy="28083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4"/>
          </p:cNvCxnSpPr>
          <p:nvPr/>
        </p:nvCxnSpPr>
        <p:spPr>
          <a:xfrm rot="16200000" flipH="1">
            <a:off x="4837401" y="3061925"/>
            <a:ext cx="934494" cy="2359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7444120" y="2890727"/>
            <a:ext cx="850604" cy="27245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231718" y="3870251"/>
            <a:ext cx="0" cy="81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>
            <a:off x="5613991" y="4688958"/>
            <a:ext cx="217967" cy="287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90977" y="5010275"/>
            <a:ext cx="1570961" cy="465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7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90977" y="404037"/>
            <a:ext cx="1881963" cy="340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749555" y="741936"/>
            <a:ext cx="148856" cy="37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5050465" y="1132996"/>
            <a:ext cx="1562986" cy="3768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n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749555" y="1509824"/>
            <a:ext cx="148856" cy="318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133946" y="1886652"/>
            <a:ext cx="5380074" cy="925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%4 == 0 &amp;&amp; n %100! = 0</a:t>
            </a:r>
            <a:endParaRPr lang="en-US" dirty="0"/>
          </a:p>
        </p:txBody>
      </p:sp>
      <p:cxnSp>
        <p:nvCxnSpPr>
          <p:cNvPr id="12" name="Elbow Connector 11"/>
          <p:cNvCxnSpPr>
            <a:stCxn id="6" idx="3"/>
          </p:cNvCxnSpPr>
          <p:nvPr/>
        </p:nvCxnSpPr>
        <p:spPr>
          <a:xfrm>
            <a:off x="8514020" y="2349168"/>
            <a:ext cx="1087180" cy="1095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1"/>
          </p:cNvCxnSpPr>
          <p:nvPr/>
        </p:nvCxnSpPr>
        <p:spPr>
          <a:xfrm rot="10800000" flipV="1">
            <a:off x="2105248" y="2349167"/>
            <a:ext cx="1028699" cy="1095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/>
          <p:cNvSpPr/>
          <p:nvPr/>
        </p:nvSpPr>
        <p:spPr>
          <a:xfrm>
            <a:off x="776177" y="3444949"/>
            <a:ext cx="3306725" cy="5091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Display”n</a:t>
            </a:r>
            <a:r>
              <a:rPr lang="en-US" dirty="0" smtClean="0"/>
              <a:t> la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nhuan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0" name="Parallelogram 19"/>
          <p:cNvSpPr/>
          <p:nvPr/>
        </p:nvSpPr>
        <p:spPr>
          <a:xfrm>
            <a:off x="7237670" y="3444949"/>
            <a:ext cx="3916325" cy="5091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Display”n</a:t>
            </a:r>
            <a:r>
              <a:rPr lang="en-US" dirty="0" smtClean="0"/>
              <a:t> la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khong</a:t>
            </a:r>
            <a:r>
              <a:rPr lang="en-US" dirty="0" smtClean="0"/>
              <a:t> </a:t>
            </a:r>
            <a:r>
              <a:rPr lang="en-US" dirty="0" err="1" smtClean="0"/>
              <a:t>nhuan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887613" y="1241431"/>
            <a:ext cx="905022" cy="5821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8006318" y="3699503"/>
            <a:ext cx="1360967" cy="905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5777253" y="4593897"/>
            <a:ext cx="242316" cy="414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50465" y="5008673"/>
            <a:ext cx="1722475" cy="254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90977" y="408269"/>
            <a:ext cx="1881963" cy="336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749555" y="746640"/>
            <a:ext cx="148856" cy="373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5050465" y="1137684"/>
            <a:ext cx="1562986" cy="3721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757530" y="1514660"/>
            <a:ext cx="148856" cy="383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80074" y="1898541"/>
            <a:ext cx="956931" cy="30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c=a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730949" y="2200940"/>
            <a:ext cx="148856" cy="383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3493" y="2584821"/>
            <a:ext cx="956931" cy="30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=b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730948" y="2887220"/>
            <a:ext cx="148856" cy="383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26910" y="3271101"/>
            <a:ext cx="956931" cy="30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b=c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749555" y="3573500"/>
            <a:ext cx="164805" cy="328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4051005" y="3902149"/>
            <a:ext cx="3370521" cy="3296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Display”a</a:t>
            </a:r>
            <a:r>
              <a:rPr lang="en-US" dirty="0" smtClean="0"/>
              <a:t>=b”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749555" y="4230798"/>
            <a:ext cx="167463" cy="404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4343398" y="4623505"/>
            <a:ext cx="2923953" cy="30365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“b=a”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757530" y="4900800"/>
            <a:ext cx="156830" cy="311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50465" y="5214641"/>
            <a:ext cx="1520456" cy="388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58" y="0"/>
            <a:ext cx="9338333" cy="6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3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2022-10-14T16:19:00Z</dcterms:created>
  <dcterms:modified xsi:type="dcterms:W3CDTF">2022-10-16T14:23:03Z</dcterms:modified>
</cp:coreProperties>
</file>