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9429-320A-42A2-B6B6-9E429BC79B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7687-3FBA-4123-B883-F472E66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75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5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4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4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0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9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61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56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2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7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6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89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9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2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4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5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392300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7607035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05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98AEB7-94A9-4D46-8112-D3588CD8ADA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HowItWorks.NamingRulesData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Amazon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speed, 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suitable for handling large data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/>
              <a:t>Automatic data scattering with high </a:t>
            </a:r>
            <a:r>
              <a:rPr lang="en-US" sz="2400" dirty="0" smtClean="0"/>
              <a:t>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care about hardware provisioning, setup settings and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care about the read / write throughput of the board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Query or Scan, both give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1MB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pack of 1MB and then handle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 response size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KeyConditions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with Sort Key we can’t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CONTAINS, IN that can only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EQ|LE|LT|GE|GT|BEGINS_WITH|BETWEEN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uppercase and lowercase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letters. Example: `%Sample%` different with `%sample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%`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function convert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data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maximum 100 value in array IN, will have error if over 100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fix: use And to 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 IN(1,2,3…100) AND id IN(101,102,…)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NOT IN(). Fix: NOT(id IN(1,2,3))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to index and capacity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Use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delete all data of the table, delete by delete table or create look delete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delete 25 items for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request (?)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-154545" y="468989"/>
            <a:ext cx="2975018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Delete Data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maximum 100 value in array IN, will have error if over 100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fix: use And to 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 IN(1,2,3…100) AND id IN(101,102,…)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NOT IN(). Fix: NOT(id IN(1,2,3))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maximum 100 value in array IN, will have error if over 100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fix: use And to 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 IN(1,2,3…100) AND id IN(101,102,…)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NOT IN(). Fix: NOT(id IN(1,2,3))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to index and capacity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table: name table, primary key,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/ write throughput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for each item is 400kb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Hash Primary </a:t>
            </a:r>
            <a:r>
              <a:rPr lang="en-US" sz="2400" b="1" dirty="0" smtClean="0"/>
              <a:t>Ke</a:t>
            </a:r>
            <a:r>
              <a:rPr lang="en-US" sz="2400" dirty="0" smtClean="0"/>
              <a:t>y and </a:t>
            </a:r>
            <a:r>
              <a:rPr lang="en-US" sz="2400" b="1" dirty="0" smtClean="0"/>
              <a:t>Hash </a:t>
            </a:r>
            <a:r>
              <a:rPr lang="en-US" sz="2400" b="1" dirty="0"/>
              <a:t>and Range Primary Key</a:t>
            </a:r>
            <a:r>
              <a:rPr lang="en-US" sz="2400" dirty="0"/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index: an index with a hash and a range key different from the hash and range key from the original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secondary index: an index whose hash key is the same as the hash key from the original table and range key is another attribute added when querying.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Indexes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An </a:t>
            </a:r>
            <a:r>
              <a:rPr lang="en-US" sz="2400" dirty="0"/>
              <a:t>item is a collection of attributes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Each </a:t>
            </a:r>
            <a:r>
              <a:rPr lang="en-US" sz="2400" dirty="0"/>
              <a:t>attribute has a name and a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330471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types: number, String, Binary, Boolean, Null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types: List and Map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types: String set, Number set, 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https://docs.aws.amazon.com/amazondynamodb/latest/developerguide/HowItWorks.NamingRulesDataTypes.html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742595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2400" dirty="0" smtClean="0"/>
              <a:t>Query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	Access </a:t>
            </a:r>
            <a:r>
              <a:rPr lang="en-US" sz="2400" dirty="0"/>
              <a:t>folder based on primary key value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	Can </a:t>
            </a:r>
            <a:r>
              <a:rPr lang="en-US" sz="2400" dirty="0"/>
              <a:t>query on tables or </a:t>
            </a:r>
            <a:r>
              <a:rPr lang="en-US" sz="2400" dirty="0" err="1"/>
              <a:t>seconday</a:t>
            </a:r>
            <a:r>
              <a:rPr lang="en-US" sz="2400" dirty="0"/>
              <a:t> indexes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	Must </a:t>
            </a:r>
            <a:r>
              <a:rPr lang="en-US" sz="2400" dirty="0"/>
              <a:t>provide hash key, range key is optional</a:t>
            </a:r>
          </a:p>
          <a:p>
            <a:pPr lvl="0"/>
            <a:r>
              <a:rPr lang="en-US" sz="2400" dirty="0" smtClean="0"/>
              <a:t>Scan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Browse </a:t>
            </a:r>
            <a:r>
              <a:rPr lang="en-US" sz="2400" dirty="0"/>
              <a:t>all items in the table or secondary indexes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Slow </a:t>
            </a:r>
            <a:r>
              <a:rPr lang="en-US" sz="2400" dirty="0"/>
              <a:t>speed, the more capacity then the slower the leveling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Limiting </a:t>
            </a:r>
            <a:r>
              <a:rPr lang="en-US" sz="2400" dirty="0"/>
              <a:t>scanning</a:t>
            </a:r>
            <a:endParaRPr lang="en-US" sz="24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the order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order by according to range key contained in primary or secondary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maximum 5 for Local secondary index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secondary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many different fields 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SQL, each query only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query only declare use 1 index and order by field of that index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472139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LastEvaluatedKey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ExclusiveStartKey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choice from Pagination 1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51108" y="2165015"/>
            <a:ext cx="5486400" cy="22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530</Words>
  <Application>Microsoft Office PowerPoint</Application>
  <PresentationFormat>Widescreen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Retrospect</vt:lpstr>
      <vt:lpstr>Introduce DynamoDB</vt:lpstr>
      <vt:lpstr>Structure of DynamoDB</vt:lpstr>
      <vt:lpstr>Table </vt:lpstr>
      <vt:lpstr>Secondary Indexes</vt:lpstr>
      <vt:lpstr>Items</vt:lpstr>
      <vt:lpstr>Atributes</vt:lpstr>
      <vt:lpstr>Query</vt:lpstr>
      <vt:lpstr>OrderBy</vt:lpstr>
      <vt:lpstr>Pagination</vt:lpstr>
      <vt:lpstr>Limit about  response size</vt:lpstr>
      <vt:lpstr>Limit about  filter data</vt:lpstr>
      <vt:lpstr>IN OPERATOR</vt:lpstr>
      <vt:lpstr>Cost Of  Use</vt:lpstr>
      <vt:lpstr>Limit About Delete Data</vt:lpstr>
      <vt:lpstr>IN OPERATOR</vt:lpstr>
      <vt:lpstr>IN OPERATOR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DynamoDB</dc:title>
  <dc:creator>oopp</dc:creator>
  <cp:lastModifiedBy>oopp</cp:lastModifiedBy>
  <cp:revision>42</cp:revision>
  <dcterms:created xsi:type="dcterms:W3CDTF">2019-12-28T12:31:08Z</dcterms:created>
  <dcterms:modified xsi:type="dcterms:W3CDTF">2019-12-28T16:02:42Z</dcterms:modified>
</cp:coreProperties>
</file>