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E76AB-B166-416C-A14E-AF418BC10E7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953F6-FB7D-4902-A040-9D036BA66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78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mazondynamodb/latest/APIReference/API_AttributeValue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https://docs.aws.amazon.com/amazondynamodb/latest/APIReference/API_AttributeValue.html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953F6-FB7D-4902-A040-9D036BA668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89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C377-CE72-4016-BF57-F63D6D2353B2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27D3-A4A1-475E-9031-79E62D477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5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C377-CE72-4016-BF57-F63D6D2353B2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27D3-A4A1-475E-9031-79E62D477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1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C377-CE72-4016-BF57-F63D6D2353B2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27D3-A4A1-475E-9031-79E62D477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6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C377-CE72-4016-BF57-F63D6D2353B2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27D3-A4A1-475E-9031-79E62D477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9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C377-CE72-4016-BF57-F63D6D2353B2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27D3-A4A1-475E-9031-79E62D477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5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C377-CE72-4016-BF57-F63D6D2353B2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27D3-A4A1-475E-9031-79E62D477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C377-CE72-4016-BF57-F63D6D2353B2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27D3-A4A1-475E-9031-79E62D477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7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C377-CE72-4016-BF57-F63D6D2353B2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27D3-A4A1-475E-9031-79E62D477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24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C377-CE72-4016-BF57-F63D6D2353B2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27D3-A4A1-475E-9031-79E62D477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1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C377-CE72-4016-BF57-F63D6D2353B2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27D3-A4A1-475E-9031-79E62D477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5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C377-CE72-4016-BF57-F63D6D2353B2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27D3-A4A1-475E-9031-79E62D477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9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1C377-CE72-4016-BF57-F63D6D2353B2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D27D3-A4A1-475E-9031-79E62D477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4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vi/dynamodb/getting-started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3568"/>
            <a:ext cx="9144000" cy="2387600"/>
          </a:xfrm>
        </p:spPr>
        <p:txBody>
          <a:bodyPr/>
          <a:lstStyle/>
          <a:p>
            <a:r>
              <a:rPr lang="en-US" sz="9600" b="1" dirty="0" err="1" smtClean="0"/>
              <a:t>dynamoDB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0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3568"/>
            <a:ext cx="9144000" cy="2387600"/>
          </a:xfrm>
        </p:spPr>
        <p:txBody>
          <a:bodyPr/>
          <a:lstStyle/>
          <a:p>
            <a:r>
              <a:rPr lang="en-US" sz="9600" b="1" dirty="0" err="1" smtClean="0"/>
              <a:t>dynamoDB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3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3568"/>
            <a:ext cx="9951076" cy="1543564"/>
          </a:xfrm>
        </p:spPr>
        <p:txBody>
          <a:bodyPr/>
          <a:lstStyle/>
          <a:p>
            <a:r>
              <a:rPr lang="en-US" sz="9600" b="1" dirty="0" smtClean="0"/>
              <a:t>Use Python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6162" y="1995659"/>
            <a:ext cx="9144000" cy="1655762"/>
          </a:xfrm>
        </p:spPr>
        <p:txBody>
          <a:bodyPr/>
          <a:lstStyle/>
          <a:p>
            <a:pPr algn="l"/>
            <a:r>
              <a:rPr lang="en-US" dirty="0" err="1" smtClean="0"/>
              <a:t>Sudo</a:t>
            </a:r>
            <a:r>
              <a:rPr lang="en-US" dirty="0" smtClean="0"/>
              <a:t> pip install boto3</a:t>
            </a:r>
          </a:p>
          <a:p>
            <a:pPr algn="l"/>
            <a:r>
              <a:rPr lang="en-US" dirty="0" smtClean="0">
                <a:hlinkClick r:id="rId2"/>
              </a:rPr>
              <a:t>https://aws.amazon.com/vi/dynamodb/getting-started/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4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3568"/>
            <a:ext cx="9144000" cy="2387600"/>
          </a:xfrm>
        </p:spPr>
        <p:txBody>
          <a:bodyPr/>
          <a:lstStyle/>
          <a:p>
            <a:r>
              <a:rPr lang="en-US" sz="9600" b="1" dirty="0" err="1" smtClean="0"/>
              <a:t>dynamoDB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2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3568"/>
            <a:ext cx="9144000" cy="2387600"/>
          </a:xfrm>
        </p:spPr>
        <p:txBody>
          <a:bodyPr/>
          <a:lstStyle/>
          <a:p>
            <a:r>
              <a:rPr lang="en-US" sz="9600" b="1" dirty="0" err="1" smtClean="0"/>
              <a:t>dynamoDB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178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3568"/>
            <a:ext cx="9144000" cy="2387600"/>
          </a:xfrm>
        </p:spPr>
        <p:txBody>
          <a:bodyPr/>
          <a:lstStyle/>
          <a:p>
            <a:r>
              <a:rPr lang="en-US" sz="9600" b="1" dirty="0" err="1" smtClean="0"/>
              <a:t>dynamoDB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750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3568"/>
            <a:ext cx="9144000" cy="2387600"/>
          </a:xfrm>
        </p:spPr>
        <p:txBody>
          <a:bodyPr/>
          <a:lstStyle/>
          <a:p>
            <a:r>
              <a:rPr lang="en-US" sz="9600" b="1" dirty="0" err="1" smtClean="0"/>
              <a:t>dynamoDB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1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3568"/>
            <a:ext cx="9144000" cy="2387600"/>
          </a:xfrm>
        </p:spPr>
        <p:txBody>
          <a:bodyPr/>
          <a:lstStyle/>
          <a:p>
            <a:r>
              <a:rPr lang="en-US" sz="9600" b="1" dirty="0" err="1" smtClean="0"/>
              <a:t>dynamoDB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38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3568"/>
            <a:ext cx="9144000" cy="2387600"/>
          </a:xfrm>
        </p:spPr>
        <p:txBody>
          <a:bodyPr/>
          <a:lstStyle/>
          <a:p>
            <a:r>
              <a:rPr lang="en-US" sz="9600" b="1" dirty="0" err="1" smtClean="0"/>
              <a:t>dynamoDB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86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3568"/>
            <a:ext cx="9144000" cy="2387600"/>
          </a:xfrm>
        </p:spPr>
        <p:txBody>
          <a:bodyPr/>
          <a:lstStyle/>
          <a:p>
            <a:r>
              <a:rPr lang="en-US" sz="9600" b="1" dirty="0" err="1" smtClean="0"/>
              <a:t>dynamoDB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65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23</Words>
  <Application>Microsoft Office PowerPoint</Application>
  <PresentationFormat>Widescreen</PresentationFormat>
  <Paragraphs>14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dynamoDB</vt:lpstr>
      <vt:lpstr>Use Python</vt:lpstr>
      <vt:lpstr>dynamoDB</vt:lpstr>
      <vt:lpstr>dynamoDB</vt:lpstr>
      <vt:lpstr>dynamoDB</vt:lpstr>
      <vt:lpstr>dynamoDB</vt:lpstr>
      <vt:lpstr>dynamoDB</vt:lpstr>
      <vt:lpstr>dynamoDB</vt:lpstr>
      <vt:lpstr>dynamoDB</vt:lpstr>
      <vt:lpstr>dynamoDB</vt:lpstr>
    </vt:vector>
  </TitlesOfParts>
  <Company>TMA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Phuc Nguyen Hoang</dc:creator>
  <cp:lastModifiedBy>Phuc Nguyen Hoang</cp:lastModifiedBy>
  <cp:revision>5</cp:revision>
  <dcterms:created xsi:type="dcterms:W3CDTF">2019-12-25T09:34:02Z</dcterms:created>
  <dcterms:modified xsi:type="dcterms:W3CDTF">2019-12-26T03:38:40Z</dcterms:modified>
</cp:coreProperties>
</file>