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MUX in </a:t>
            </a:r>
            <a:r>
              <a:rPr lang="en-US" b="1" dirty="0" err="1" smtClean="0"/>
              <a:t>Golang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61" y="417648"/>
            <a:ext cx="9059094" cy="5854363"/>
          </a:xfrm>
        </p:spPr>
        <p:txBody>
          <a:bodyPr/>
          <a:lstStyle/>
          <a:p>
            <a:r>
              <a:rPr lang="en-US" sz="2400" dirty="0"/>
              <a:t>There are several other matchers that can be added. To match path prefixes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r.PathPrefix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"/products/"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2400" dirty="0" smtClean="0"/>
              <a:t>HTTP methods: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r.Methods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</a:t>
            </a: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URL schemes: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r.Schemes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 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r.Headers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("X-Requested-With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uery values: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r.Queries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("key", "value")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 values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</a:t>
            </a:r>
            <a:r>
              <a:rPr lang="en-US" dirty="0"/>
              <a:t>several matchers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r.HandleFunc</a:t>
            </a:r>
            <a:r>
              <a:rPr lang="en-US" sz="2400" dirty="0"/>
              <a:t>("/products", </a:t>
            </a:r>
            <a:r>
              <a:rPr lang="en-US" sz="2400" dirty="0" err="1"/>
              <a:t>ProductsHandler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  Host("www.example.com").</a:t>
            </a:r>
          </a:p>
          <a:p>
            <a:pPr marL="0" indent="0">
              <a:buNone/>
            </a:pPr>
            <a:r>
              <a:rPr lang="en-US" sz="2400" dirty="0"/>
              <a:t>  Methods("GET").</a:t>
            </a:r>
          </a:p>
          <a:p>
            <a:pPr marL="0" indent="0">
              <a:buNone/>
            </a:pPr>
            <a:r>
              <a:rPr lang="en-US" sz="2400" dirty="0"/>
              <a:t>  Schemes("http")</a:t>
            </a:r>
          </a:p>
        </p:txBody>
      </p:sp>
    </p:spTree>
    <p:extLst>
      <p:ext uri="{BB962C8B-B14F-4D97-AF65-F5344CB8AC3E}">
        <p14:creationId xmlns:p14="http://schemas.microsoft.com/office/powerpoint/2010/main" val="2833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224665"/>
            <a:ext cx="8596668" cy="1320800"/>
          </a:xfrm>
        </p:spPr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45465"/>
            <a:ext cx="9664401" cy="48553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type </a:t>
            </a:r>
            <a:r>
              <a:rPr lang="en-US" sz="2400" dirty="0" err="1" smtClean="0"/>
              <a:t>MiddlewareFunc</a:t>
            </a:r>
            <a:r>
              <a:rPr lang="en-US" sz="2400" dirty="0" smtClean="0"/>
              <a:t> </a:t>
            </a:r>
            <a:r>
              <a:rPr lang="en-US" sz="2400" dirty="0" err="1"/>
              <a:t>func</a:t>
            </a:r>
            <a:r>
              <a:rPr lang="en-US" sz="2400" dirty="0"/>
              <a:t>(</a:t>
            </a:r>
            <a:r>
              <a:rPr lang="en-US" sz="2400" dirty="0" err="1"/>
              <a:t>http.Handler</a:t>
            </a:r>
            <a:r>
              <a:rPr lang="en-US" sz="2400" dirty="0"/>
              <a:t>) </a:t>
            </a:r>
            <a:r>
              <a:rPr lang="en-US" sz="2400" dirty="0" err="1" smtClean="0"/>
              <a:t>http.Handler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func</a:t>
            </a:r>
            <a:r>
              <a:rPr lang="en-US" sz="2400" dirty="0"/>
              <a:t> </a:t>
            </a:r>
            <a:r>
              <a:rPr lang="en-US" sz="2400" dirty="0" err="1"/>
              <a:t>simpleMw</a:t>
            </a:r>
            <a:r>
              <a:rPr lang="en-US" sz="2400" dirty="0"/>
              <a:t>(next </a:t>
            </a:r>
            <a:r>
              <a:rPr lang="en-US" sz="2400" dirty="0" err="1"/>
              <a:t>http.Handler</a:t>
            </a:r>
            <a:r>
              <a:rPr lang="en-US" sz="2400" dirty="0"/>
              <a:t>) </a:t>
            </a:r>
            <a:r>
              <a:rPr lang="en-US" sz="2400" dirty="0" err="1"/>
              <a:t>http.Handler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return </a:t>
            </a:r>
            <a:r>
              <a:rPr lang="en-US" sz="2400" dirty="0" err="1"/>
              <a:t>http.HandlerFunc</a:t>
            </a:r>
            <a:r>
              <a:rPr lang="en-US" sz="2400" dirty="0"/>
              <a:t>(</a:t>
            </a:r>
            <a:r>
              <a:rPr lang="en-US" sz="2400" dirty="0" err="1"/>
              <a:t>func</a:t>
            </a:r>
            <a:r>
              <a:rPr lang="en-US" sz="2400" dirty="0"/>
              <a:t>(w </a:t>
            </a:r>
            <a:r>
              <a:rPr lang="en-US" sz="2400" dirty="0" err="1"/>
              <a:t>http.ResponseWriter</a:t>
            </a:r>
            <a:r>
              <a:rPr lang="en-US" sz="2400" dirty="0"/>
              <a:t>, r *</a:t>
            </a:r>
            <a:r>
              <a:rPr lang="en-US" sz="2400" dirty="0" err="1"/>
              <a:t>http.Request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    // Do stuff here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log.Println</a:t>
            </a:r>
            <a:r>
              <a:rPr lang="en-US" sz="2400" dirty="0"/>
              <a:t>(</a:t>
            </a:r>
            <a:r>
              <a:rPr lang="en-US" sz="2400" dirty="0" err="1"/>
              <a:t>r.RequestURI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// Call the next handler, which can be another middleware in the chain, or the final handler.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next.ServeHTTP</a:t>
            </a:r>
            <a:r>
              <a:rPr lang="en-US" sz="2400" dirty="0"/>
              <a:t>(w, r)</a:t>
            </a:r>
          </a:p>
          <a:p>
            <a:pPr marL="0" indent="0">
              <a:buNone/>
            </a:pPr>
            <a:r>
              <a:rPr lang="en-US" sz="2400" dirty="0"/>
              <a:t>    })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5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83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19703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routes with named parameters, GET/POST handlers and domain</a:t>
            </a:r>
            <a:endParaRPr lang="en-US" sz="2400" dirty="0" smtClean="0"/>
          </a:p>
          <a:p>
            <a:r>
              <a:rPr lang="en-US" sz="2400" dirty="0" err="1" smtClean="0"/>
              <a:t>gorrill</a:t>
            </a:r>
            <a:r>
              <a:rPr lang="en-US" sz="2400" dirty="0" smtClean="0"/>
              <a:t>/mux </a:t>
            </a:r>
            <a:r>
              <a:rPr lang="en-US" sz="2400" dirty="0"/>
              <a:t>is a package which adapts to Go’s default HTTP </a:t>
            </a:r>
            <a:r>
              <a:rPr lang="en-US" sz="2400" dirty="0" smtClean="0"/>
              <a:t>router</a:t>
            </a:r>
          </a:p>
          <a:p>
            <a:r>
              <a:rPr lang="en-US" sz="2400" dirty="0" err="1"/>
              <a:t>func</a:t>
            </a:r>
            <a:r>
              <a:rPr lang="en-US" sz="2400" dirty="0"/>
              <a:t> (w </a:t>
            </a:r>
            <a:r>
              <a:rPr lang="en-US" sz="2400" dirty="0" err="1"/>
              <a:t>http.ResponseWriter</a:t>
            </a:r>
            <a:r>
              <a:rPr lang="en-US" sz="2400" dirty="0"/>
              <a:t>, r *</a:t>
            </a:r>
            <a:r>
              <a:rPr lang="en-US" sz="2400" dirty="0" err="1"/>
              <a:t>http.Request</a:t>
            </a:r>
            <a:r>
              <a:rPr lang="en-US" sz="2400" dirty="0"/>
              <a:t>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7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</a:t>
            </a:r>
            <a:r>
              <a:rPr lang="en-US" dirty="0" err="1" smtClean="0"/>
              <a:t>gorill</a:t>
            </a:r>
            <a:r>
              <a:rPr lang="en-US" dirty="0" smtClean="0"/>
              <a:t>/mux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Go get –u github.com/gorilla/mux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20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0" y="759854"/>
            <a:ext cx="5847009" cy="48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 := </a:t>
            </a:r>
            <a:r>
              <a:rPr lang="en-US" sz="2400" dirty="0" err="1" smtClean="0"/>
              <a:t>mux.NewRouter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receive all HTTP connections and pass it on to the request handlers you will register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3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simple 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2577481"/>
            <a:ext cx="848020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r :=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mux.NewRouter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r.HandleFunc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HomeHandler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r.HandleFunc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"/products"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ProductsHandler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r.HandleFunc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"/articles"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ArticlesHandler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egular </a:t>
            </a:r>
            <a:r>
              <a:rPr lang="en-US" dirty="0"/>
              <a:t>expression pattern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2221440"/>
            <a:ext cx="1186735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:=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mux.NewRouter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r.HandleFunc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"/products/{key}"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ProductHandler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r.HandleFunc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"/articles/{category}/"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ArticlesCategoryHandler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r.HandleFunc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"/articles/{category}/{id:[0-9]+}"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ArticleHandler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229958"/>
            <a:ext cx="884889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:=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mux.NewRouter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Only matches if domain is "www.example.com".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r.Host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"www.example.com"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Matches a dynamic subdomain.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r.Host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"{subdomain:[a-z]+}.domain.com"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216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Trebuchet MS</vt:lpstr>
      <vt:lpstr>Wingdings 3</vt:lpstr>
      <vt:lpstr>Facet</vt:lpstr>
      <vt:lpstr>MUX in Golang</vt:lpstr>
      <vt:lpstr>Agenda</vt:lpstr>
      <vt:lpstr>Introduction </vt:lpstr>
      <vt:lpstr>Installing the gorill/mux package</vt:lpstr>
      <vt:lpstr>PowerPoint Presentation</vt:lpstr>
      <vt:lpstr>Creating a new Router</vt:lpstr>
      <vt:lpstr>Example simple </vt:lpstr>
      <vt:lpstr>Regular expression pattern</vt:lpstr>
      <vt:lpstr>PowerPoint Presentation</vt:lpstr>
      <vt:lpstr>PowerPoint Presentation</vt:lpstr>
      <vt:lpstr>Combine several matchers</vt:lpstr>
      <vt:lpstr>Middleware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MUX in Golang</dc:title>
  <dc:creator>oopp</dc:creator>
  <cp:lastModifiedBy>oopp</cp:lastModifiedBy>
  <cp:revision>20</cp:revision>
  <dcterms:created xsi:type="dcterms:W3CDTF">2019-06-18T13:03:09Z</dcterms:created>
  <dcterms:modified xsi:type="dcterms:W3CDTF">2019-06-18T14:04:20Z</dcterms:modified>
</cp:coreProperties>
</file>