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8" r:id="rId8"/>
    <p:sldId id="274" r:id="rId9"/>
    <p:sldId id="275" r:id="rId10"/>
    <p:sldId id="276" r:id="rId11"/>
    <p:sldId id="264" r:id="rId12"/>
    <p:sldId id="277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9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2A4A-7BF7-4684-A9BE-7841269C8B4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C3B1-3EDD-45EC-BAEF-81B357431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10.10.10.10/im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24" y="2150074"/>
            <a:ext cx="9144000" cy="163099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FNMS-37729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HTTPS support for software download</a:t>
            </a:r>
            <a:endParaRPr lang="en-US" sz="4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5" y="1825625"/>
            <a:ext cx="11747156" cy="4351338"/>
          </a:xfrm>
        </p:spPr>
        <p:txBody>
          <a:bodyPr/>
          <a:lstStyle/>
          <a:p>
            <a:r>
              <a:rPr lang="en-US" dirty="0" smtClean="0"/>
              <a:t>Case 3: </a:t>
            </a:r>
            <a:r>
              <a:rPr lang="en-US" dirty="0"/>
              <a:t>Anything else → </a:t>
            </a:r>
            <a:r>
              <a:rPr lang="en-US" b="1" dirty="0" err="1"/>
              <a:t>Altiplano</a:t>
            </a:r>
            <a:r>
              <a:rPr lang="en-US" b="1" dirty="0"/>
              <a:t> WebDAV</a:t>
            </a:r>
            <a:r>
              <a:rPr lang="en-US" dirty="0"/>
              <a:t> ; </a:t>
            </a:r>
            <a:r>
              <a:rPr lang="en-US" i="1" dirty="0"/>
              <a:t>&lt;cert-name&gt; should be</a:t>
            </a:r>
            <a:r>
              <a:rPr lang="en-US" dirty="0"/>
              <a:t> "</a:t>
            </a:r>
            <a:r>
              <a:rPr lang="en-US" b="1" dirty="0" err="1"/>
              <a:t>sw_download_truststore</a:t>
            </a:r>
            <a:r>
              <a:rPr lang="en-US" b="1" dirty="0"/>
              <a:t>"</a:t>
            </a:r>
            <a:r>
              <a:rPr lang="en-US" dirty="0"/>
              <a:t> (same as existing '</a:t>
            </a:r>
            <a:r>
              <a:rPr lang="en-US" dirty="0" err="1"/>
              <a:t>rootCA</a:t>
            </a:r>
            <a:r>
              <a:rPr lang="en-US" dirty="0" smtClean="0"/>
              <a:t>')</a:t>
            </a:r>
          </a:p>
          <a:p>
            <a:r>
              <a:rPr lang="en-US" dirty="0" smtClean="0"/>
              <a:t>Input </a:t>
            </a:r>
            <a:r>
              <a:rPr lang="en-US" dirty="0"/>
              <a:t>in url: </a:t>
            </a:r>
            <a:r>
              <a:rPr lang="en-US" dirty="0" err="1">
                <a:solidFill>
                  <a:srgbClr val="FF0000"/>
                </a:solidFill>
              </a:rPr>
              <a:t>webdav:LS-DPU-CFAS-H</a:t>
            </a:r>
            <a:r>
              <a:rPr lang="en-US" dirty="0">
                <a:solidFill>
                  <a:srgbClr val="FF0000"/>
                </a:solidFill>
              </a:rPr>
              <a:t>/19B.09/L6GQAF61.374/L6GQAF61.374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also </a:t>
            </a:r>
            <a:r>
              <a:rPr lang="en-US" dirty="0"/>
              <a:t>must be </a:t>
            </a:r>
            <a:r>
              <a:rPr lang="en-US" dirty="0" smtClean="0"/>
              <a:t>add </a:t>
            </a:r>
            <a:r>
              <a:rPr lang="en-US" dirty="0"/>
              <a:t>New Software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86"/>
            <a:ext cx="10058400" cy="29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10058400" cy="48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6" y="2508593"/>
            <a:ext cx="10058400" cy="27555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33" y="21362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3 - </a:t>
            </a:r>
            <a:r>
              <a:rPr lang="en-US" dirty="0"/>
              <a:t>Enhance harmonized device configuration intents to configure the file-server public-key </a:t>
            </a:r>
            <a:r>
              <a:rPr lang="en-US" dirty="0" smtClean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/>
              <a:t>Default </a:t>
            </a:r>
            <a:r>
              <a:rPr lang="en-US" sz="2000" dirty="0"/>
              <a:t>CA cert is available for retrieval from AV through the YANG path /</a:t>
            </a:r>
            <a:r>
              <a:rPr lang="en-US" sz="2000" dirty="0" err="1"/>
              <a:t>anv-platform:platform</a:t>
            </a:r>
            <a:r>
              <a:rPr lang="en-US" sz="2000" dirty="0"/>
              <a:t>/</a:t>
            </a:r>
            <a:r>
              <a:rPr lang="en-US" sz="2000" dirty="0" err="1"/>
              <a:t>anv-certificates:certificate-mgmt</a:t>
            </a:r>
            <a:r>
              <a:rPr lang="en-US" sz="2000" dirty="0"/>
              <a:t>/trusted-ca-certs/certificate[id="name</a:t>
            </a:r>
            <a:r>
              <a:rPr lang="en-US" sz="2000" dirty="0" smtClean="0"/>
              <a:t>"]</a:t>
            </a:r>
          </a:p>
          <a:p>
            <a:r>
              <a:rPr lang="en-US" sz="2000" dirty="0" smtClean="0"/>
              <a:t>User must be input manual by </a:t>
            </a:r>
            <a:r>
              <a:rPr lang="en-US" sz="2000" dirty="0" err="1" smtClean="0"/>
              <a:t>rpc</a:t>
            </a:r>
            <a:r>
              <a:rPr lang="en-US" sz="2000" dirty="0" smtClean="0"/>
              <a:t> request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06265"/>
            <a:ext cx="10058400" cy="31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xfrm>
            <a:off x="838199" y="1690688"/>
            <a:ext cx="9697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Support device:</a:t>
            </a:r>
          </a:p>
          <a:p>
            <a:r>
              <a:rPr lang="fr-FR" sz="2000" dirty="0" err="1" smtClean="0"/>
              <a:t>device-dpu</a:t>
            </a:r>
            <a:endParaRPr lang="fr-FR" sz="2000" dirty="0"/>
          </a:p>
          <a:p>
            <a:r>
              <a:rPr lang="fr-FR" sz="2000" dirty="0" err="1"/>
              <a:t>device</a:t>
            </a:r>
            <a:r>
              <a:rPr lang="fr-FR" sz="2000" dirty="0"/>
              <a:t>-fx</a:t>
            </a:r>
          </a:p>
          <a:p>
            <a:r>
              <a:rPr lang="fr-FR" sz="2000" dirty="0" err="1" smtClean="0"/>
              <a:t>device-df</a:t>
            </a:r>
            <a:endParaRPr lang="fr-FR" sz="2000" dirty="0" smtClean="0"/>
          </a:p>
          <a:p>
            <a:r>
              <a:rPr lang="fr-FR" sz="2000" dirty="0" err="1"/>
              <a:t>device</a:t>
            </a:r>
            <a:r>
              <a:rPr lang="fr-FR" sz="2000" dirty="0"/>
              <a:t>-configuration </a:t>
            </a:r>
          </a:p>
          <a:p>
            <a:endParaRPr lang="fr-F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28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7" y="2130425"/>
            <a:ext cx="9394500" cy="4351338"/>
          </a:xfrm>
        </p:spPr>
      </p:pic>
    </p:spTree>
    <p:extLst>
      <p:ext uri="{BB962C8B-B14F-4D97-AF65-F5344CB8AC3E}">
        <p14:creationId xmlns:p14="http://schemas.microsoft.com/office/powerpoint/2010/main" val="6110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</a:t>
            </a:r>
            <a:r>
              <a:rPr lang="en-US" dirty="0"/>
              <a:t>https://</a:t>
            </a:r>
            <a:r>
              <a:rPr lang="en-US" b="1" dirty="0"/>
              <a:t>&lt;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b="1" dirty="0"/>
              <a:t>&gt;</a:t>
            </a:r>
            <a:r>
              <a:rPr lang="en-US" dirty="0"/>
              <a:t>/&lt;image-name&gt; </a:t>
            </a:r>
            <a:r>
              <a:rPr lang="en-US" b="1" dirty="0"/>
              <a:t>→ External secure File-Server; </a:t>
            </a:r>
            <a:r>
              <a:rPr lang="en-US" dirty="0"/>
              <a:t>URL format = "https://</a:t>
            </a:r>
            <a:r>
              <a:rPr lang="en-US" b="1" dirty="0"/>
              <a:t>&lt;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en-US" b="1" dirty="0"/>
              <a:t>&gt;</a:t>
            </a:r>
            <a:r>
              <a:rPr lang="en-US" dirty="0"/>
              <a:t>/&lt;image-name&gt;";  &lt;cert-name&gt;=</a:t>
            </a:r>
            <a:r>
              <a:rPr lang="en-US" b="1" dirty="0">
                <a:solidFill>
                  <a:srgbClr val="FF0000"/>
                </a:solidFill>
              </a:rPr>
              <a:t>&lt;IP&gt;-</a:t>
            </a:r>
            <a:r>
              <a:rPr lang="en-US" b="1" dirty="0" err="1">
                <a:solidFill>
                  <a:srgbClr val="FF0000"/>
                </a:solidFill>
              </a:rPr>
              <a:t>certCA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Input </a:t>
            </a:r>
            <a:r>
              <a:rPr lang="en-US" sz="2000" dirty="0" err="1" smtClean="0"/>
              <a:t>url</a:t>
            </a:r>
            <a:r>
              <a:rPr lang="en-US" sz="2000" dirty="0"/>
              <a:t> =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10.10.10.10/image</a:t>
            </a:r>
            <a:r>
              <a:rPr lang="en-US" sz="2000" dirty="0" smtClean="0"/>
              <a:t> for  Active software(or Passive software)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70" y="2273644"/>
            <a:ext cx="7628238" cy="43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6" y="81698"/>
            <a:ext cx="10058400" cy="346206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6" y="3765101"/>
            <a:ext cx="10058400" cy="266684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21660" y="977128"/>
            <a:ext cx="5859162" cy="6457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AC </a:t>
            </a:r>
            <a:r>
              <a:rPr lang="en-US" dirty="0" smtClean="0">
                <a:solidFill>
                  <a:srgbClr val="FF0000"/>
                </a:solidFill>
              </a:rPr>
              <a:t>will </a:t>
            </a:r>
            <a:r>
              <a:rPr lang="en-US" dirty="0">
                <a:solidFill>
                  <a:srgbClr val="FF0000"/>
                </a:solidFill>
              </a:rPr>
              <a:t>query YANG container </a:t>
            </a:r>
            <a:r>
              <a:rPr lang="en-US" dirty="0" smtClean="0">
                <a:solidFill>
                  <a:srgbClr val="FF0000"/>
                </a:solidFill>
              </a:rPr>
              <a:t>from /</a:t>
            </a:r>
            <a:r>
              <a:rPr lang="en-US" dirty="0" err="1" smtClean="0">
                <a:solidFill>
                  <a:srgbClr val="FF0000"/>
                </a:solidFill>
              </a:rPr>
              <a:t>anv-platform:platform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anv-certificates:certificate-mgmt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trusted-ca-certs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49362" y="1894703"/>
            <a:ext cx="0" cy="333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3 - Enhance harmonized device configuration intents to configure the file-server public-key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/>
              <a:t>http://&lt;&gt;, sftp://&lt;&gt;, ftp://&lt;&gt;, ftps://&lt;&gt; → </a:t>
            </a:r>
            <a:r>
              <a:rPr lang="en-US" b="1" dirty="0"/>
              <a:t>SKIP</a:t>
            </a:r>
            <a:r>
              <a:rPr lang="en-US" dirty="0"/>
              <a:t> edit-</a:t>
            </a:r>
            <a:r>
              <a:rPr lang="en-US" dirty="0" err="1"/>
              <a:t>config</a:t>
            </a:r>
            <a:r>
              <a:rPr lang="en-US" dirty="0"/>
              <a:t> on </a:t>
            </a:r>
            <a:r>
              <a:rPr lang="en-US" dirty="0" err="1"/>
              <a:t>ietf</a:t>
            </a:r>
            <a:r>
              <a:rPr lang="en-US" dirty="0"/>
              <a:t>-trust-anchors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174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FNMS-37729   HTTPS support for software download</vt:lpstr>
      <vt:lpstr>Agenda</vt:lpstr>
      <vt:lpstr>US 3 - Enhance harmonized device configuration intents to configure the file-server public-key in</vt:lpstr>
      <vt:lpstr>US 3 - Enhance harmonized device configuration intents to configure the file-server public-key in</vt:lpstr>
      <vt:lpstr>US 3 - Enhance harmonized device configuration intents to configure the file-server public-key in</vt:lpstr>
      <vt:lpstr>US 3 - Enhance harmonized device configuration intents to configure the file-server public-key in</vt:lpstr>
      <vt:lpstr>US 3 - Enhance harmonized device configuration intents to configure the file-server public-key in</vt:lpstr>
      <vt:lpstr>PowerPoint Presentation</vt:lpstr>
      <vt:lpstr>US 3 - Enhance harmonized device configuration intents to configure the file-server public-key in</vt:lpstr>
      <vt:lpstr>US 3 - Enhance harmonized device configuration intents to configure the file-server public-key in</vt:lpstr>
      <vt:lpstr>User also must be add New Software Image</vt:lpstr>
      <vt:lpstr>Case 3</vt:lpstr>
      <vt:lpstr>Case 3</vt:lpstr>
      <vt:lpstr>DEMO</vt:lpstr>
    </vt:vector>
  </TitlesOfParts>
  <Company>TMA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FNMS-32869  Network views export model</dc:title>
  <dc:creator>Tran Van Hoa</dc:creator>
  <cp:lastModifiedBy>Phuc Nguyen Hoang</cp:lastModifiedBy>
  <cp:revision>48</cp:revision>
  <dcterms:created xsi:type="dcterms:W3CDTF">2019-01-24T03:19:36Z</dcterms:created>
  <dcterms:modified xsi:type="dcterms:W3CDTF">2019-12-05T04:04:11Z</dcterms:modified>
</cp:coreProperties>
</file>