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1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3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4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7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0EDA4-72F8-47F5-B37A-A5F46F1669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1F1E46C-CB72-461F-B46A-71C1986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Clean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7411" y="5879412"/>
            <a:ext cx="9144000" cy="495509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Thien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39" y="2447827"/>
            <a:ext cx="9875520" cy="1356360"/>
          </a:xfrm>
        </p:spPr>
        <p:txBody>
          <a:bodyPr/>
          <a:lstStyle/>
          <a:p>
            <a:pPr algn="ctr"/>
            <a:r>
              <a:rPr lang="en-US" u="sng" dirty="0" smtClean="0"/>
              <a:t>Q &amp; 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210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Roboto Mono for Powerline" pitchFamily="2" charset="0"/>
                <a:cs typeface="Arial" panose="020B0604020202020204" pitchFamily="34" charset="0"/>
              </a:rPr>
              <a:t>3 Layers Architecture (1/4)</a:t>
            </a:r>
            <a:endParaRPr lang="en-US" dirty="0">
              <a:latin typeface="Arial" panose="020B0604020202020204" pitchFamily="34" charset="0"/>
              <a:ea typeface="Roboto Mono for Powerline" pitchFamily="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843" y="2057400"/>
            <a:ext cx="4350028" cy="1931504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Basic Principle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/ Presenter layer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 layer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DAO / Repository layer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65842" y="4343400"/>
            <a:ext cx="5194853" cy="193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4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 data sent to client</a:t>
            </a:r>
          </a:p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entity implementation</a:t>
            </a:r>
          </a:p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aggregated response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6984" y="2018968"/>
            <a:ext cx="1048684" cy="3156629"/>
            <a:chOff x="1129748" y="1965960"/>
            <a:chExt cx="1048684" cy="3156629"/>
          </a:xfrm>
        </p:grpSpPr>
        <p:sp>
          <p:nvSpPr>
            <p:cNvPr id="5" name="Rectangle 4"/>
            <p:cNvSpPr/>
            <p:nvPr/>
          </p:nvSpPr>
          <p:spPr>
            <a:xfrm>
              <a:off x="1298713" y="1965960"/>
              <a:ext cx="662609" cy="281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9748" y="4784035"/>
              <a:ext cx="10486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</a:rPr>
                <a:t>Presenter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2921" y="2018968"/>
            <a:ext cx="829074" cy="3156629"/>
            <a:chOff x="1239554" y="1965960"/>
            <a:chExt cx="829074" cy="3156629"/>
          </a:xfrm>
        </p:grpSpPr>
        <p:sp>
          <p:nvSpPr>
            <p:cNvPr id="9" name="Rectangle 8"/>
            <p:cNvSpPr/>
            <p:nvPr/>
          </p:nvSpPr>
          <p:spPr>
            <a:xfrm>
              <a:off x="1298713" y="1965960"/>
              <a:ext cx="662609" cy="281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9554" y="4784035"/>
              <a:ext cx="829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</a:rPr>
                <a:t>Service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78211" y="2018968"/>
            <a:ext cx="662609" cy="3156629"/>
            <a:chOff x="1298713" y="1965960"/>
            <a:chExt cx="662609" cy="3156629"/>
          </a:xfrm>
        </p:grpSpPr>
        <p:sp>
          <p:nvSpPr>
            <p:cNvPr id="12" name="Rectangle 11"/>
            <p:cNvSpPr/>
            <p:nvPr/>
          </p:nvSpPr>
          <p:spPr>
            <a:xfrm>
              <a:off x="1298713" y="1965960"/>
              <a:ext cx="662609" cy="281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9553" y="4784035"/>
              <a:ext cx="609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</a:rPr>
                <a:t>DAO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41580" y="2671969"/>
            <a:ext cx="4611756" cy="70236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Entity Model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2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Roboto Mono for Powerline" pitchFamily="2" charset="0"/>
                <a:cs typeface="Arial" panose="020B0604020202020204" pitchFamily="34" charset="0"/>
              </a:rPr>
              <a:t>3 Layers Architecture (2/4)</a:t>
            </a:r>
            <a:endParaRPr lang="en-US" dirty="0">
              <a:latin typeface="Arial" panose="020B0604020202020204" pitchFamily="34" charset="0"/>
              <a:ea typeface="Roboto Mono for Powerline" pitchFamily="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4740" y="3902767"/>
            <a:ext cx="4899370" cy="11343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is isolated between layers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36984" y="2018968"/>
            <a:ext cx="1048684" cy="3156629"/>
            <a:chOff x="1129748" y="1965960"/>
            <a:chExt cx="1048684" cy="3156629"/>
          </a:xfrm>
        </p:grpSpPr>
        <p:sp>
          <p:nvSpPr>
            <p:cNvPr id="5" name="Rectangle 4"/>
            <p:cNvSpPr/>
            <p:nvPr/>
          </p:nvSpPr>
          <p:spPr>
            <a:xfrm>
              <a:off x="1298713" y="1965960"/>
              <a:ext cx="662609" cy="281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9748" y="4784035"/>
              <a:ext cx="10486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</a:rPr>
                <a:t>Presenter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2921" y="2018968"/>
            <a:ext cx="829074" cy="3156629"/>
            <a:chOff x="1239554" y="1965960"/>
            <a:chExt cx="829074" cy="3156629"/>
          </a:xfrm>
        </p:grpSpPr>
        <p:sp>
          <p:nvSpPr>
            <p:cNvPr id="9" name="Rectangle 8"/>
            <p:cNvSpPr/>
            <p:nvPr/>
          </p:nvSpPr>
          <p:spPr>
            <a:xfrm>
              <a:off x="1298713" y="1965960"/>
              <a:ext cx="662609" cy="281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9554" y="4784035"/>
              <a:ext cx="829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</a:rPr>
                <a:t>Service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78211" y="2018968"/>
            <a:ext cx="662609" cy="3156629"/>
            <a:chOff x="1298713" y="1965960"/>
            <a:chExt cx="662609" cy="3156629"/>
          </a:xfrm>
        </p:grpSpPr>
        <p:sp>
          <p:nvSpPr>
            <p:cNvPr id="12" name="Rectangle 11"/>
            <p:cNvSpPr/>
            <p:nvPr/>
          </p:nvSpPr>
          <p:spPr>
            <a:xfrm>
              <a:off x="1298713" y="1965960"/>
              <a:ext cx="662609" cy="281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9553" y="4784035"/>
              <a:ext cx="609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</a:rPr>
                <a:t>DAO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847458" y="2671969"/>
            <a:ext cx="2305878" cy="70236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Entity Model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9844" y="2671968"/>
            <a:ext cx="2277614" cy="702365"/>
          </a:xfrm>
          <a:prstGeom prst="rect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DTO Model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Like Icon PNG Image Free Download searchpng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33" y="3627122"/>
            <a:ext cx="755374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6539948" y="2209800"/>
            <a:ext cx="5473147" cy="193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 2 separated model: Entity &amp; DTO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is responsible to convert data model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502151" y="4643562"/>
            <a:ext cx="5473147" cy="193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Giant Service</a:t>
            </a:r>
          </a:p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data model converting </a:t>
            </a:r>
          </a:p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input validation</a:t>
            </a:r>
          </a:p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many others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27253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Roboto Mono for Powerline" pitchFamily="2" charset="0"/>
                <a:cs typeface="Arial" panose="020B0604020202020204" pitchFamily="34" charset="0"/>
              </a:rPr>
              <a:t>3 Layers Architecture (3/4)</a:t>
            </a:r>
            <a:endParaRPr lang="en-US" dirty="0">
              <a:latin typeface="Arial" panose="020B0604020202020204" pitchFamily="34" charset="0"/>
              <a:ea typeface="Roboto Mono for Powerline" pitchFamily="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920" y="5744813"/>
            <a:ext cx="5197953" cy="479729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sz="33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having clean architecture?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1212" y="2018968"/>
            <a:ext cx="1048684" cy="3156629"/>
            <a:chOff x="1129748" y="1965960"/>
            <a:chExt cx="1048684" cy="3156629"/>
          </a:xfrm>
        </p:grpSpPr>
        <p:sp>
          <p:nvSpPr>
            <p:cNvPr id="5" name="Rectangle 4"/>
            <p:cNvSpPr/>
            <p:nvPr/>
          </p:nvSpPr>
          <p:spPr>
            <a:xfrm>
              <a:off x="1298713" y="1965960"/>
              <a:ext cx="662609" cy="281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9748" y="4784035"/>
              <a:ext cx="10486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</a:rPr>
                <a:t>Presenter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2921" y="2018968"/>
            <a:ext cx="829074" cy="3156629"/>
            <a:chOff x="1239554" y="1965960"/>
            <a:chExt cx="829074" cy="3156629"/>
          </a:xfrm>
        </p:grpSpPr>
        <p:sp>
          <p:nvSpPr>
            <p:cNvPr id="9" name="Rectangle 8"/>
            <p:cNvSpPr/>
            <p:nvPr/>
          </p:nvSpPr>
          <p:spPr>
            <a:xfrm>
              <a:off x="1298713" y="1965960"/>
              <a:ext cx="662609" cy="281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9554" y="4784035"/>
              <a:ext cx="829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</a:rPr>
                <a:t>Service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50487" y="2018968"/>
            <a:ext cx="662609" cy="3156629"/>
            <a:chOff x="1298713" y="1965960"/>
            <a:chExt cx="662609" cy="3156629"/>
          </a:xfrm>
        </p:grpSpPr>
        <p:sp>
          <p:nvSpPr>
            <p:cNvPr id="12" name="Rectangle 11"/>
            <p:cNvSpPr/>
            <p:nvPr/>
          </p:nvSpPr>
          <p:spPr>
            <a:xfrm>
              <a:off x="1298713" y="1965960"/>
              <a:ext cx="662609" cy="281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9553" y="4784035"/>
              <a:ext cx="609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5"/>
                  </a:solidFill>
                </a:rPr>
                <a:t>DAO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671520" y="2671968"/>
            <a:ext cx="1654092" cy="93013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Entity Model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588" y="2671970"/>
            <a:ext cx="1549417" cy="91688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DTO Model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Like Icon PNG Image Free Download searchpng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96" y="5508926"/>
            <a:ext cx="755374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ike Icon PNG Image Free Download searchpng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996" y="5661326"/>
            <a:ext cx="755374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ike Icon PNG Image Free Download searchpng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396" y="5813726"/>
            <a:ext cx="755374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013788" y="2491410"/>
            <a:ext cx="1654092" cy="655152"/>
          </a:xfrm>
          <a:prstGeom prst="rect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Validator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13788" y="3147390"/>
            <a:ext cx="1654092" cy="655152"/>
          </a:xfrm>
          <a:prstGeom prst="rect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Mapper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41" y="1678468"/>
            <a:ext cx="3032862" cy="14813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933" y="3514722"/>
            <a:ext cx="1941756" cy="124827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607" y="3489351"/>
            <a:ext cx="1797431" cy="15051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7704" y="3489351"/>
            <a:ext cx="1863206" cy="11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Roboto Mono for Powerline" pitchFamily="2" charset="0"/>
                <a:cs typeface="Arial" panose="020B0604020202020204" pitchFamily="34" charset="0"/>
              </a:rPr>
              <a:t>3 Layers Architecture (4/4)</a:t>
            </a:r>
            <a:endParaRPr lang="en-US" dirty="0">
              <a:latin typeface="Arial" panose="020B0604020202020204" pitchFamily="34" charset="0"/>
              <a:ea typeface="Roboto Mono for Powerline" pitchFamily="2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7391" y="4509767"/>
            <a:ext cx="3309731" cy="100716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How are you handling use case File Upload?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35753" y="2189580"/>
            <a:ext cx="3309731" cy="100716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Did you handle Invoice backup use case?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72694" y="1965960"/>
            <a:ext cx="3309731" cy="100716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Will notification be sent when user pay an invoice?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054" name="Picture 6" descr="Image result for question ic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425" y="2517672"/>
            <a:ext cx="3914831" cy="23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9" y="1754908"/>
            <a:ext cx="2207891" cy="47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Clean Architecture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853286" y="2057400"/>
            <a:ext cx="5015060" cy="4523098"/>
          </a:xfr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u="sng" dirty="0" smtClean="0"/>
              <a:t>Use case:</a:t>
            </a:r>
            <a:r>
              <a:rPr lang="en-US" dirty="0" smtClean="0"/>
              <a:t> File upload file</a:t>
            </a:r>
          </a:p>
          <a:p>
            <a:r>
              <a:rPr lang="en-US" b="1" u="sng" dirty="0" smtClean="0"/>
              <a:t>Input:</a:t>
            </a:r>
          </a:p>
          <a:p>
            <a:pPr lvl="1"/>
            <a:r>
              <a:rPr lang="en-US" dirty="0" smtClean="0"/>
              <a:t>Company ID</a:t>
            </a:r>
          </a:p>
          <a:p>
            <a:pPr lvl="1"/>
            <a:r>
              <a:rPr lang="en-US" dirty="0" smtClean="0"/>
              <a:t>User ID</a:t>
            </a:r>
          </a:p>
          <a:p>
            <a:pPr lvl="1"/>
            <a:r>
              <a:rPr lang="en-US" dirty="0" smtClean="0"/>
              <a:t>File attachments</a:t>
            </a:r>
          </a:p>
          <a:p>
            <a:r>
              <a:rPr lang="en-US" b="1" u="sng" dirty="0" smtClean="0"/>
              <a:t>Output:</a:t>
            </a:r>
          </a:p>
          <a:p>
            <a:pPr lvl="1"/>
            <a:r>
              <a:rPr lang="en-US" dirty="0" smtClean="0"/>
              <a:t>File attachment entities</a:t>
            </a:r>
          </a:p>
          <a:p>
            <a:r>
              <a:rPr lang="en-US" b="1" u="sng" dirty="0" smtClean="0"/>
              <a:t>Behavior:</a:t>
            </a:r>
          </a:p>
          <a:p>
            <a:pPr lvl="1"/>
            <a:r>
              <a:rPr lang="en-US" dirty="0" smtClean="0"/>
              <a:t>Validate valid company id &amp; user id</a:t>
            </a:r>
          </a:p>
          <a:p>
            <a:pPr lvl="1"/>
            <a:r>
              <a:rPr lang="en-US" dirty="0" smtClean="0"/>
              <a:t>Load &amp; check current file upload setting</a:t>
            </a:r>
          </a:p>
          <a:p>
            <a:pPr lvl="1"/>
            <a:r>
              <a:rPr lang="en-US" dirty="0" smtClean="0"/>
              <a:t>Execute file upload</a:t>
            </a:r>
            <a:endParaRPr lang="en-US" dirty="0"/>
          </a:p>
        </p:txBody>
      </p:sp>
      <p:pic>
        <p:nvPicPr>
          <p:cNvPr id="1026" name="Picture 2" descr="Image result for clean architectu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9" y="1965960"/>
            <a:ext cx="6282933" cy="46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Roboto Mono for Powerline" pitchFamily="2" charset="0"/>
                <a:cs typeface="Arial" panose="020B0604020202020204" pitchFamily="34" charset="0"/>
              </a:rPr>
              <a:t>Implement Clean Architecture</a:t>
            </a:r>
            <a:endParaRPr lang="en-US" dirty="0">
              <a:latin typeface="Arial" panose="020B0604020202020204" pitchFamily="34" charset="0"/>
              <a:ea typeface="Roboto Mono for Powerline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2230" y="2045612"/>
            <a:ext cx="3677306" cy="3476666"/>
            <a:chOff x="292230" y="2045612"/>
            <a:chExt cx="3677306" cy="3476666"/>
          </a:xfrm>
        </p:grpSpPr>
        <p:sp>
          <p:nvSpPr>
            <p:cNvPr id="3" name="Rectangle 2"/>
            <p:cNvSpPr/>
            <p:nvPr/>
          </p:nvSpPr>
          <p:spPr>
            <a:xfrm>
              <a:off x="292231" y="2045612"/>
              <a:ext cx="2865749" cy="537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Presenter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2231" y="3112414"/>
              <a:ext cx="2865749" cy="743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Interactor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(Use case)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2230" y="4249657"/>
              <a:ext cx="2865749" cy="537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Service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230" y="4984951"/>
              <a:ext cx="2865749" cy="537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DAO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22068" y="2784838"/>
              <a:ext cx="1647468" cy="655152"/>
            </a:xfrm>
            <a:prstGeom prst="rect">
              <a:avLst/>
            </a:prstGeom>
            <a:ln w="28575">
              <a:solidFill>
                <a:srgbClr val="FFC000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Validator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15444" y="3440818"/>
              <a:ext cx="1654092" cy="655152"/>
            </a:xfrm>
            <a:prstGeom prst="rect">
              <a:avLst/>
            </a:prstGeom>
            <a:ln w="28575">
              <a:solidFill>
                <a:srgbClr val="FFC000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Mapper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018" y="1713028"/>
            <a:ext cx="7462124" cy="2307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17" y="4048840"/>
            <a:ext cx="5105612" cy="2559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26" y="2131958"/>
            <a:ext cx="3209925" cy="2409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593" y="2135938"/>
            <a:ext cx="2838450" cy="1866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507" y="2097007"/>
            <a:ext cx="33147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8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Refactoring to Interactor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96" y="1894886"/>
            <a:ext cx="34290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75" y="1905690"/>
            <a:ext cx="4051932" cy="46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491" y="2057400"/>
            <a:ext cx="4996874" cy="4038600"/>
          </a:xfrm>
        </p:spPr>
        <p:txBody>
          <a:bodyPr>
            <a:normAutofit/>
          </a:bodyPr>
          <a:lstStyle/>
          <a:p>
            <a:pPr marL="502920" indent="-457200">
              <a:buClr>
                <a:srgbClr val="FFC000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access between layer</a:t>
            </a:r>
          </a:p>
          <a:p>
            <a:pPr marL="502920" indent="-457200">
              <a:buClr>
                <a:srgbClr val="FFC000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 every thing in the service</a:t>
            </a:r>
          </a:p>
          <a:p>
            <a:pPr marL="502920" indent="-457200">
              <a:buClr>
                <a:srgbClr val="FFC000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processing in DTO class</a:t>
            </a:r>
          </a:p>
          <a:p>
            <a:pPr marL="502920" indent="-457200">
              <a:buClr>
                <a:srgbClr val="FFC000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some business process in Presenter</a:t>
            </a:r>
          </a:p>
          <a:p>
            <a:pPr marL="502920" indent="-457200">
              <a:buClr>
                <a:srgbClr val="FFC000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 in Entity Mapper</a:t>
            </a:r>
            <a:endParaRPr lang="en-US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183744" y="2057400"/>
            <a:ext cx="571269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Keep access to layers correctly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Separate code to small &amp; isolated component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Keep DTO simple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Let Interactor (use case) handle it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access should be invoked outside mapper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71436" y="4885832"/>
            <a:ext cx="6824615" cy="89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Use Case Drive Your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478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379</TotalTime>
  <Words>266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Roboto Mono for Powerline</vt:lpstr>
      <vt:lpstr>Basis</vt:lpstr>
      <vt:lpstr>Clean Architecture</vt:lpstr>
      <vt:lpstr>3 Layers Architecture (1/4)</vt:lpstr>
      <vt:lpstr>3 Layers Architecture (2/4)</vt:lpstr>
      <vt:lpstr>3 Layers Architecture (3/4)</vt:lpstr>
      <vt:lpstr>3 Layers Architecture (4/4)</vt:lpstr>
      <vt:lpstr>Clean Architecture</vt:lpstr>
      <vt:lpstr>Implement Clean Architecture</vt:lpstr>
      <vt:lpstr>Sample of Refactoring to Interactor</vt:lpstr>
      <vt:lpstr>Common Mistakes</vt:lpstr>
      <vt:lpstr>Q &amp; A</vt:lpstr>
    </vt:vector>
  </TitlesOfParts>
  <Company>TMA 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Thien Tran</dc:creator>
  <cp:lastModifiedBy>Phuc Nguyen Hoang</cp:lastModifiedBy>
  <cp:revision>125</cp:revision>
  <dcterms:created xsi:type="dcterms:W3CDTF">2019-11-22T08:06:20Z</dcterms:created>
  <dcterms:modified xsi:type="dcterms:W3CDTF">2019-12-02T03:04:21Z</dcterms:modified>
</cp:coreProperties>
</file>