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306" r:id="rId3"/>
    <p:sldId id="316" r:id="rId4"/>
    <p:sldId id="311" r:id="rId5"/>
    <p:sldId id="272" r:id="rId6"/>
    <p:sldId id="307" r:id="rId7"/>
    <p:sldId id="308" r:id="rId8"/>
    <p:sldId id="312" r:id="rId9"/>
    <p:sldId id="309" r:id="rId10"/>
    <p:sldId id="314" r:id="rId11"/>
    <p:sldId id="313" r:id="rId12"/>
    <p:sldId id="315" r:id="rId13"/>
  </p:sldIdLst>
  <p:sldSz cx="9144000" cy="5143500" type="screen16x9"/>
  <p:notesSz cx="6858000" cy="9144000"/>
  <p:embeddedFontLst>
    <p:embeddedFont>
      <p:font typeface="Archivo Light" pitchFamily="2" charset="77"/>
      <p:regular r:id="rId15"/>
      <p:bold r:id="rId16"/>
      <p:italic r:id="rId17"/>
      <p:boldItalic r:id="rId18"/>
    </p:embeddedFont>
    <p:embeddedFont>
      <p:font typeface="Orbitron"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4031A-93D5-46B1-ABB5-9830DDCC8A4C}">
  <a:tblStyle styleId="{57E4031A-93D5-46B1-ABB5-9830DDCC8A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64" d="100"/>
          <a:sy n="164"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a:extLst>
            <a:ext uri="{FF2B5EF4-FFF2-40B4-BE49-F238E27FC236}">
              <a16:creationId xmlns:a16="http://schemas.microsoft.com/office/drawing/2014/main" id="{B6F5A269-9FD5-CE03-0276-C889BE11FBD9}"/>
            </a:ext>
          </a:extLst>
        </p:cNvPr>
        <p:cNvGrpSpPr/>
        <p:nvPr/>
      </p:nvGrpSpPr>
      <p:grpSpPr>
        <a:xfrm>
          <a:off x="0" y="0"/>
          <a:ext cx="0" cy="0"/>
          <a:chOff x="0" y="0"/>
          <a:chExt cx="0" cy="0"/>
        </a:xfrm>
      </p:grpSpPr>
      <p:sp>
        <p:nvSpPr>
          <p:cNvPr id="2261" name="Google Shape;2261;gf31fdcabdc_0_121:notes">
            <a:extLst>
              <a:ext uri="{FF2B5EF4-FFF2-40B4-BE49-F238E27FC236}">
                <a16:creationId xmlns:a16="http://schemas.microsoft.com/office/drawing/2014/main" id="{D049122A-55EF-331C-4E60-F1B6D875EB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a:extLst>
              <a:ext uri="{FF2B5EF4-FFF2-40B4-BE49-F238E27FC236}">
                <a16:creationId xmlns:a16="http://schemas.microsoft.com/office/drawing/2014/main" id="{B76D68F3-D9CC-B7E0-A529-8495B17019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75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a:extLst>
            <a:ext uri="{FF2B5EF4-FFF2-40B4-BE49-F238E27FC236}">
              <a16:creationId xmlns:a16="http://schemas.microsoft.com/office/drawing/2014/main" id="{F0748FF5-A6ED-1135-384F-97311EA7EDE9}"/>
            </a:ext>
          </a:extLst>
        </p:cNvPr>
        <p:cNvGrpSpPr/>
        <p:nvPr/>
      </p:nvGrpSpPr>
      <p:grpSpPr>
        <a:xfrm>
          <a:off x="0" y="0"/>
          <a:ext cx="0" cy="0"/>
          <a:chOff x="0" y="0"/>
          <a:chExt cx="0" cy="0"/>
        </a:xfrm>
      </p:grpSpPr>
      <p:sp>
        <p:nvSpPr>
          <p:cNvPr id="2261" name="Google Shape;2261;gf31fdcabdc_0_121:notes">
            <a:extLst>
              <a:ext uri="{FF2B5EF4-FFF2-40B4-BE49-F238E27FC236}">
                <a16:creationId xmlns:a16="http://schemas.microsoft.com/office/drawing/2014/main" id="{295E003E-1DC9-6100-E93F-628BF56290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a:extLst>
              <a:ext uri="{FF2B5EF4-FFF2-40B4-BE49-F238E27FC236}">
                <a16:creationId xmlns:a16="http://schemas.microsoft.com/office/drawing/2014/main" id="{796DCCF4-8546-8D91-5798-2457ECCBE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46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f31fdcabd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70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a:extLst>
            <a:ext uri="{FF2B5EF4-FFF2-40B4-BE49-F238E27FC236}">
              <a16:creationId xmlns:a16="http://schemas.microsoft.com/office/drawing/2014/main" id="{A83C5CC1-ED94-E82D-61CF-480C49B2A579}"/>
            </a:ext>
          </a:extLst>
        </p:cNvPr>
        <p:cNvGrpSpPr/>
        <p:nvPr/>
      </p:nvGrpSpPr>
      <p:grpSpPr>
        <a:xfrm>
          <a:off x="0" y="0"/>
          <a:ext cx="0" cy="0"/>
          <a:chOff x="0" y="0"/>
          <a:chExt cx="0" cy="0"/>
        </a:xfrm>
      </p:grpSpPr>
      <p:sp>
        <p:nvSpPr>
          <p:cNvPr id="2261" name="Google Shape;2261;gf31fdcabdc_0_121:notes">
            <a:extLst>
              <a:ext uri="{FF2B5EF4-FFF2-40B4-BE49-F238E27FC236}">
                <a16:creationId xmlns:a16="http://schemas.microsoft.com/office/drawing/2014/main" id="{B9B59474-F17E-FA07-44B4-08531B488D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a:extLst>
              <a:ext uri="{FF2B5EF4-FFF2-40B4-BE49-F238E27FC236}">
                <a16:creationId xmlns:a16="http://schemas.microsoft.com/office/drawing/2014/main" id="{0A546588-6741-B21B-990A-CC1AB7187F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30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a:extLst>
            <a:ext uri="{FF2B5EF4-FFF2-40B4-BE49-F238E27FC236}">
              <a16:creationId xmlns:a16="http://schemas.microsoft.com/office/drawing/2014/main" id="{4861067A-9814-C9DA-8BC7-C5D81B0D43B0}"/>
            </a:ext>
          </a:extLst>
        </p:cNvPr>
        <p:cNvGrpSpPr/>
        <p:nvPr/>
      </p:nvGrpSpPr>
      <p:grpSpPr>
        <a:xfrm>
          <a:off x="0" y="0"/>
          <a:ext cx="0" cy="0"/>
          <a:chOff x="0" y="0"/>
          <a:chExt cx="0" cy="0"/>
        </a:xfrm>
      </p:grpSpPr>
      <p:sp>
        <p:nvSpPr>
          <p:cNvPr id="2261" name="Google Shape;2261;gf31fdcabdc_0_121:notes">
            <a:extLst>
              <a:ext uri="{FF2B5EF4-FFF2-40B4-BE49-F238E27FC236}">
                <a16:creationId xmlns:a16="http://schemas.microsoft.com/office/drawing/2014/main" id="{4B4F041A-1B8C-FEA5-47FC-D7493AEC89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a:extLst>
              <a:ext uri="{FF2B5EF4-FFF2-40B4-BE49-F238E27FC236}">
                <a16:creationId xmlns:a16="http://schemas.microsoft.com/office/drawing/2014/main" id="{5782FB75-8DCE-FA8A-A57E-F26B7688B0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49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f31fdcabd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f31fdcabd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53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f31fdcabd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904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a:extLst>
            <a:ext uri="{FF2B5EF4-FFF2-40B4-BE49-F238E27FC236}">
              <a16:creationId xmlns:a16="http://schemas.microsoft.com/office/drawing/2014/main" id="{FF28A596-47F5-7DB0-695D-926D4811E148}"/>
            </a:ext>
          </a:extLst>
        </p:cNvPr>
        <p:cNvGrpSpPr/>
        <p:nvPr/>
      </p:nvGrpSpPr>
      <p:grpSpPr>
        <a:xfrm>
          <a:off x="0" y="0"/>
          <a:ext cx="0" cy="0"/>
          <a:chOff x="0" y="0"/>
          <a:chExt cx="0" cy="0"/>
        </a:xfrm>
      </p:grpSpPr>
      <p:sp>
        <p:nvSpPr>
          <p:cNvPr id="2261" name="Google Shape;2261;gf31fdcabdc_0_121:notes">
            <a:extLst>
              <a:ext uri="{FF2B5EF4-FFF2-40B4-BE49-F238E27FC236}">
                <a16:creationId xmlns:a16="http://schemas.microsoft.com/office/drawing/2014/main" id="{BE240634-60C6-A6E9-5C3E-CDAC2ED6D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a:extLst>
              <a:ext uri="{FF2B5EF4-FFF2-40B4-BE49-F238E27FC236}">
                <a16:creationId xmlns:a16="http://schemas.microsoft.com/office/drawing/2014/main" id="{5CCEF13E-BBA7-010A-D245-BDC614D2F4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88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f31fdcabd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f31fdcabd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10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5" r:id="rId4"/>
    <p:sldLayoutId id="2147483676" r:id="rId5"/>
    <p:sldLayoutId id="214748367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2" name="Google Shape;1382;p35"/>
          <p:cNvSpPr txBox="1">
            <a:spLocks noGrp="1"/>
          </p:cNvSpPr>
          <p:nvPr>
            <p:ph type="ctrTitle"/>
          </p:nvPr>
        </p:nvSpPr>
        <p:spPr>
          <a:xfrm>
            <a:off x="409966" y="297389"/>
            <a:ext cx="4527718" cy="4446303"/>
          </a:xfrm>
          <a:prstGeom prst="rect">
            <a:avLst/>
          </a:prstGeom>
        </p:spPr>
        <p:txBody>
          <a:bodyPr spcFirstLastPara="1" wrap="square" lIns="91425" tIns="91425" rIns="91425" bIns="91425" anchor="ctr" anchorCtr="0">
            <a:noAutofit/>
          </a:bodyPr>
          <a:lstStyle/>
          <a:p>
            <a:r>
              <a:rPr lang="en-US" sz="4000">
                <a:solidFill>
                  <a:schemeClr val="accent1">
                    <a:lumMod val="60000"/>
                    <a:lumOff val="40000"/>
                  </a:schemeClr>
                </a:solidFill>
              </a:rPr>
              <a:t>Demonstration</a:t>
            </a:r>
            <a:r>
              <a:rPr lang="en-US" sz="4000"/>
              <a:t> of sorting algorithms </a:t>
            </a:r>
            <a:br>
              <a:rPr lang="en-US" sz="4000"/>
            </a:br>
            <a:r>
              <a:rPr lang="en-US" sz="4000"/>
              <a:t>on array </a:t>
            </a:r>
            <a:br>
              <a:rPr lang="en-US" sz="4000"/>
            </a:br>
            <a:r>
              <a:rPr lang="vi-VN" sz="4000">
                <a:solidFill>
                  <a:schemeClr val="accent1">
                    <a:lumMod val="40000"/>
                    <a:lumOff val="60000"/>
                  </a:schemeClr>
                </a:solidFill>
              </a:rPr>
              <a:t>Merge sort, selection sort, shell sort</a:t>
            </a:r>
            <a:endParaRPr lang="en-US" sz="4000">
              <a:solidFill>
                <a:schemeClr val="accent1">
                  <a:lumMod val="40000"/>
                  <a:lumOff val="60000"/>
                </a:schemeClr>
              </a:solidFill>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3">
          <a:extLst>
            <a:ext uri="{FF2B5EF4-FFF2-40B4-BE49-F238E27FC236}">
              <a16:creationId xmlns:a16="http://schemas.microsoft.com/office/drawing/2014/main" id="{313D8FD7-4AA1-47B3-DA68-E0ABAAFF2C4F}"/>
            </a:ext>
          </a:extLst>
        </p:cNvPr>
        <p:cNvGrpSpPr/>
        <p:nvPr/>
      </p:nvGrpSpPr>
      <p:grpSpPr>
        <a:xfrm>
          <a:off x="0" y="0"/>
          <a:ext cx="0" cy="0"/>
          <a:chOff x="0" y="0"/>
          <a:chExt cx="0" cy="0"/>
        </a:xfrm>
      </p:grpSpPr>
      <p:sp>
        <p:nvSpPr>
          <p:cNvPr id="2267" name="Google Shape;2267;p51">
            <a:extLst>
              <a:ext uri="{FF2B5EF4-FFF2-40B4-BE49-F238E27FC236}">
                <a16:creationId xmlns:a16="http://schemas.microsoft.com/office/drawing/2014/main" id="{258F7E71-BC3A-C5D8-EF47-5DD0CD0A9CC8}"/>
              </a:ext>
            </a:extLst>
          </p:cNvPr>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r>
              <a:rPr lang="vi-VN"/>
              <a:t>OOP Techniques</a:t>
            </a:r>
            <a:endParaRPr lang="en-US"/>
          </a:p>
        </p:txBody>
      </p:sp>
      <p:sp>
        <p:nvSpPr>
          <p:cNvPr id="2" name="TextBox 1">
            <a:extLst>
              <a:ext uri="{FF2B5EF4-FFF2-40B4-BE49-F238E27FC236}">
                <a16:creationId xmlns:a16="http://schemas.microsoft.com/office/drawing/2014/main" id="{A16EAA08-FFD0-3F3A-0DDC-03D6778B3300}"/>
              </a:ext>
            </a:extLst>
          </p:cNvPr>
          <p:cNvSpPr txBox="1"/>
          <p:nvPr/>
        </p:nvSpPr>
        <p:spPr>
          <a:xfrm>
            <a:off x="528412" y="1171366"/>
            <a:ext cx="3451406" cy="1610697"/>
          </a:xfrm>
          <a:prstGeom prst="rect">
            <a:avLst/>
          </a:prstGeom>
          <a:noFill/>
        </p:spPr>
        <p:txBody>
          <a:bodyPr wrap="square" rtlCol="0">
            <a:spAutoFit/>
          </a:bodyPr>
          <a:lstStyle/>
          <a:p>
            <a:r>
              <a:rPr lang="en-US" sz="2000" b="1">
                <a:solidFill>
                  <a:schemeClr val="accent1"/>
                </a:solidFill>
              </a:rPr>
              <a:t>3.T</a:t>
            </a:r>
            <a:r>
              <a:rPr lang="en-VN" sz="2000" b="1">
                <a:solidFill>
                  <a:schemeClr val="accent1"/>
                </a:solidFill>
              </a:rPr>
              <a:t>ính đóng gói:</a:t>
            </a:r>
          </a:p>
          <a:p>
            <a:pPr algn="l" rtl="0" fontAlgn="base">
              <a:lnSpc>
                <a:spcPts val="2025"/>
              </a:lnSpc>
              <a:buFont typeface="Arial" panose="020B0604020202020204" pitchFamily="34" charset="0"/>
              <a:buChar char="•"/>
            </a:pPr>
            <a:r>
              <a:rPr lang="en-US" sz="1800" b="0" i="0" u="none" strike="noStrike" err="1">
                <a:solidFill>
                  <a:srgbClr val="E7E7E7"/>
                </a:solidFill>
                <a:effectLst/>
                <a:latin typeface="Arial" panose="020B0604020202020204" pitchFamily="34" charset="0"/>
                <a:cs typeface="Arial" panose="020B0604020202020204" pitchFamily="34" charset="0"/>
              </a:rPr>
              <a:t>Các</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thuộc</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tính</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của</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các</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lớp</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đều</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được</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để</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ở</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mức</a:t>
            </a:r>
            <a:r>
              <a:rPr lang="en-US" sz="1800" b="0" i="0" u="none" strike="noStrike">
                <a:solidFill>
                  <a:srgbClr val="E7E7E7"/>
                </a:solidFill>
                <a:effectLst/>
                <a:latin typeface="Arial" panose="020B0604020202020204" pitchFamily="34" charset="0"/>
                <a:cs typeface="Arial" panose="020B0604020202020204" pitchFamily="34" charset="0"/>
              </a:rPr>
              <a:t> private </a:t>
            </a:r>
            <a:r>
              <a:rPr lang="en-US" sz="1800" b="0" i="0" u="none" strike="noStrike" err="1">
                <a:solidFill>
                  <a:srgbClr val="E7E7E7"/>
                </a:solidFill>
                <a:effectLst/>
                <a:latin typeface="Arial" panose="020B0604020202020204" pitchFamily="34" charset="0"/>
                <a:cs typeface="Arial" panose="020B0604020202020204" pitchFamily="34" charset="0"/>
              </a:rPr>
              <a:t>và</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sử</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dụng</a:t>
            </a:r>
            <a:r>
              <a:rPr lang="en-US" sz="1800" b="0" i="0" u="none" strike="noStrike">
                <a:solidFill>
                  <a:srgbClr val="E7E7E7"/>
                </a:solidFill>
                <a:effectLst/>
                <a:latin typeface="Arial" panose="020B0604020202020204" pitchFamily="34" charset="0"/>
                <a:cs typeface="Arial" panose="020B0604020202020204" pitchFamily="34" charset="0"/>
              </a:rPr>
              <a:t> getter </a:t>
            </a:r>
            <a:r>
              <a:rPr lang="en-US" sz="1800" b="0" i="0" u="none" strike="noStrike" err="1">
                <a:solidFill>
                  <a:srgbClr val="E7E7E7"/>
                </a:solidFill>
                <a:effectLst/>
                <a:latin typeface="Arial" panose="020B0604020202020204" pitchFamily="34" charset="0"/>
                <a:cs typeface="Arial" panose="020B0604020202020204" pitchFamily="34" charset="0"/>
              </a:rPr>
              <a:t>và</a:t>
            </a:r>
            <a:r>
              <a:rPr lang="en-US" sz="1800" b="0" i="0" u="none" strike="noStrike">
                <a:solidFill>
                  <a:srgbClr val="E7E7E7"/>
                </a:solidFill>
                <a:effectLst/>
                <a:latin typeface="Arial" panose="020B0604020202020204" pitchFamily="34" charset="0"/>
                <a:cs typeface="Arial" panose="020B0604020202020204" pitchFamily="34" charset="0"/>
              </a:rPr>
              <a:t> setter </a:t>
            </a:r>
            <a:r>
              <a:rPr lang="en-US" sz="1800" b="0" i="0" u="none" strike="noStrike" err="1">
                <a:solidFill>
                  <a:srgbClr val="E7E7E7"/>
                </a:solidFill>
                <a:effectLst/>
                <a:latin typeface="Arial" panose="020B0604020202020204" pitchFamily="34" charset="0"/>
                <a:cs typeface="Arial" panose="020B0604020202020204" pitchFamily="34" charset="0"/>
              </a:rPr>
              <a:t>để</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lấy</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và</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thay</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đổi</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dữ</a:t>
            </a:r>
            <a:r>
              <a:rPr lang="en-US" sz="1800" b="0" i="0" u="none" strike="noStrike">
                <a:solidFill>
                  <a:srgbClr val="E7E7E7"/>
                </a:solidFill>
                <a:effectLst/>
                <a:latin typeface="Arial" panose="020B0604020202020204" pitchFamily="34" charset="0"/>
                <a:cs typeface="Arial" panose="020B0604020202020204" pitchFamily="34" charset="0"/>
              </a:rPr>
              <a:t> </a:t>
            </a:r>
            <a:r>
              <a:rPr lang="en-US" sz="1800" b="0" i="0" u="none" strike="noStrike" err="1">
                <a:solidFill>
                  <a:srgbClr val="E7E7E7"/>
                </a:solidFill>
                <a:effectLst/>
                <a:latin typeface="Arial" panose="020B0604020202020204" pitchFamily="34" charset="0"/>
                <a:cs typeface="Arial" panose="020B0604020202020204" pitchFamily="34" charset="0"/>
              </a:rPr>
              <a:t>liệu</a:t>
            </a:r>
            <a:r>
              <a:rPr lang="vi-VN" sz="1800" b="0" i="0">
                <a:solidFill>
                  <a:srgbClr val="E7E7E7"/>
                </a:solidFill>
                <a:effectLst/>
                <a:latin typeface="Arial" panose="020B0604020202020204" pitchFamily="34" charset="0"/>
                <a:cs typeface="Arial" panose="020B0604020202020204" pitchFamily="34" charset="0"/>
              </a:rPr>
              <a:t>​</a:t>
            </a:r>
            <a:endParaRPr lang="vi-VN" sz="2000" b="0" i="0">
              <a:solidFill>
                <a:srgbClr val="E7E7E7"/>
              </a:solidFill>
              <a:effectLst/>
              <a:latin typeface="Arial" panose="020B0604020202020204" pitchFamily="34" charset="0"/>
              <a:cs typeface="Arial" panose="020B0604020202020204" pitchFamily="34" charset="0"/>
            </a:endParaRPr>
          </a:p>
          <a:p>
            <a:endParaRPr lang="en-VN" sz="1200">
              <a:solidFill>
                <a:srgbClr val="FFFF00"/>
              </a:solidFill>
            </a:endParaRPr>
          </a:p>
        </p:txBody>
      </p:sp>
      <p:sp>
        <p:nvSpPr>
          <p:cNvPr id="7" name="TextBox 6">
            <a:extLst>
              <a:ext uri="{FF2B5EF4-FFF2-40B4-BE49-F238E27FC236}">
                <a16:creationId xmlns:a16="http://schemas.microsoft.com/office/drawing/2014/main" id="{104444C3-AC5C-47F3-33F3-DA8E4FD1919A}"/>
              </a:ext>
            </a:extLst>
          </p:cNvPr>
          <p:cNvSpPr txBox="1"/>
          <p:nvPr/>
        </p:nvSpPr>
        <p:spPr>
          <a:xfrm>
            <a:off x="4667794" y="2093013"/>
            <a:ext cx="3756206" cy="2616101"/>
          </a:xfrm>
          <a:prstGeom prst="rect">
            <a:avLst/>
          </a:prstGeom>
          <a:noFill/>
        </p:spPr>
        <p:txBody>
          <a:bodyPr wrap="square" rtlCol="0">
            <a:spAutoFit/>
          </a:bodyPr>
          <a:lstStyle/>
          <a:p>
            <a:r>
              <a:rPr lang="en-VN" sz="2000" b="1">
                <a:solidFill>
                  <a:schemeClr val="accent1"/>
                </a:solidFill>
              </a:rPr>
              <a:t>4. Tính đa hình:</a:t>
            </a:r>
          </a:p>
          <a:p>
            <a:r>
              <a:rPr lang="vi-VN" sz="1600">
                <a:solidFill>
                  <a:schemeClr val="tx1"/>
                </a:solidFill>
              </a:rPr>
              <a:t>Phương thức sort() của sorting algorithms được gọi trong startsorting: lớp con của </a:t>
            </a:r>
            <a:r>
              <a:rPr lang="vi-VN" sz="1600">
                <a:solidFill>
                  <a:schemeClr val="tx1"/>
                </a:solidFill>
                <a:effectLst/>
              </a:rPr>
              <a:t>SortingAlgorithm</a:t>
            </a:r>
            <a:r>
              <a:rPr lang="vi-VN" sz="1600">
                <a:solidFill>
                  <a:schemeClr val="tx1"/>
                </a:solidFill>
              </a:rPr>
              <a:t> sẽ quyết định hành vi cụ thể của thuật toán sắp xếp</a:t>
            </a:r>
          </a:p>
          <a:p>
            <a:r>
              <a:rPr lang="vi-VN" sz="1600">
                <a:solidFill>
                  <a:schemeClr val="tx1"/>
                </a:solidFill>
              </a:rPr>
              <a:t>Điều này minh họa tính đa hình vì cùng một lệnh </a:t>
            </a:r>
            <a:r>
              <a:rPr lang="vi-VN" sz="1600">
                <a:solidFill>
                  <a:schemeClr val="tx1"/>
                </a:solidFill>
                <a:effectLst/>
              </a:rPr>
              <a:t>sortAlgorithm.sort()</a:t>
            </a:r>
            <a:r>
              <a:rPr lang="vi-VN" sz="1600">
                <a:solidFill>
                  <a:schemeClr val="tx1"/>
                </a:solidFill>
              </a:rPr>
              <a:t> nhưng thực hiện các thao tác khác nhau tùy thuộc vào lớp con.</a:t>
            </a:r>
          </a:p>
        </p:txBody>
      </p:sp>
    </p:spTree>
    <p:extLst>
      <p:ext uri="{BB962C8B-B14F-4D97-AF65-F5344CB8AC3E}">
        <p14:creationId xmlns:p14="http://schemas.microsoft.com/office/powerpoint/2010/main" val="326773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3">
          <a:extLst>
            <a:ext uri="{FF2B5EF4-FFF2-40B4-BE49-F238E27FC236}">
              <a16:creationId xmlns:a16="http://schemas.microsoft.com/office/drawing/2014/main" id="{E049BB4B-DBD8-6FBD-AF74-2E9BD202C88A}"/>
            </a:ext>
          </a:extLst>
        </p:cNvPr>
        <p:cNvGrpSpPr/>
        <p:nvPr/>
      </p:nvGrpSpPr>
      <p:grpSpPr>
        <a:xfrm>
          <a:off x="0" y="0"/>
          <a:ext cx="0" cy="0"/>
          <a:chOff x="0" y="0"/>
          <a:chExt cx="0" cy="0"/>
        </a:xfrm>
      </p:grpSpPr>
      <p:sp>
        <p:nvSpPr>
          <p:cNvPr id="2264" name="Google Shape;2264;p51">
            <a:extLst>
              <a:ext uri="{FF2B5EF4-FFF2-40B4-BE49-F238E27FC236}">
                <a16:creationId xmlns:a16="http://schemas.microsoft.com/office/drawing/2014/main" id="{11B2A8FD-1FD5-64B4-29F9-09ACC83EBF10}"/>
              </a:ext>
            </a:extLst>
          </p:cNvPr>
          <p:cNvSpPr/>
          <p:nvPr/>
        </p:nvSpPr>
        <p:spPr>
          <a:xfrm>
            <a:off x="841920" y="1283749"/>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a:r>
              <a:rPr lang="vi-VN" sz="4000" b="1">
                <a:solidFill>
                  <a:schemeClr val="tx1"/>
                </a:solidFill>
              </a:rPr>
              <a:t>Link demo: https://youtu.be/i0TYpRGTxE4</a:t>
            </a:r>
            <a:endParaRPr lang="vi-VN" sz="4000" b="1">
              <a:solidFill>
                <a:schemeClr val="tx1"/>
              </a:solidFill>
              <a:latin typeface="Orbitron" panose="020B0604020202020204" charset="0"/>
            </a:endParaRPr>
          </a:p>
        </p:txBody>
      </p:sp>
      <p:sp>
        <p:nvSpPr>
          <p:cNvPr id="2267" name="Google Shape;2267;p51">
            <a:extLst>
              <a:ext uri="{FF2B5EF4-FFF2-40B4-BE49-F238E27FC236}">
                <a16:creationId xmlns:a16="http://schemas.microsoft.com/office/drawing/2014/main" id="{F5CA53C6-88B5-CCA3-D774-7E838389C04C}"/>
              </a:ext>
            </a:extLst>
          </p:cNvPr>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r>
              <a:rPr lang="vi-VN"/>
              <a:t>Demonstation application </a:t>
            </a:r>
            <a:endParaRPr lang="en-US"/>
          </a:p>
        </p:txBody>
      </p:sp>
    </p:spTree>
    <p:extLst>
      <p:ext uri="{BB962C8B-B14F-4D97-AF65-F5344CB8AC3E}">
        <p14:creationId xmlns:p14="http://schemas.microsoft.com/office/powerpoint/2010/main" val="202804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904;p62">
            <a:extLst>
              <a:ext uri="{FF2B5EF4-FFF2-40B4-BE49-F238E27FC236}">
                <a16:creationId xmlns:a16="http://schemas.microsoft.com/office/drawing/2014/main" id="{893D33E0-C324-81B1-F516-B76ED24342D1}"/>
              </a:ext>
            </a:extLst>
          </p:cNvPr>
          <p:cNvGrpSpPr/>
          <p:nvPr/>
        </p:nvGrpSpPr>
        <p:grpSpPr>
          <a:xfrm>
            <a:off x="5284520" y="991441"/>
            <a:ext cx="3846326" cy="4130080"/>
            <a:chOff x="5284520" y="991441"/>
            <a:chExt cx="3846326" cy="4130080"/>
          </a:xfrm>
        </p:grpSpPr>
        <p:grpSp>
          <p:nvGrpSpPr>
            <p:cNvPr id="4" name="Google Shape;2905;p62">
              <a:extLst>
                <a:ext uri="{FF2B5EF4-FFF2-40B4-BE49-F238E27FC236}">
                  <a16:creationId xmlns:a16="http://schemas.microsoft.com/office/drawing/2014/main" id="{82DC9B21-13F0-2C5C-FE26-37127004FB55}"/>
                </a:ext>
              </a:extLst>
            </p:cNvPr>
            <p:cNvGrpSpPr/>
            <p:nvPr/>
          </p:nvGrpSpPr>
          <p:grpSpPr>
            <a:xfrm>
              <a:off x="5290060" y="4283843"/>
              <a:ext cx="3840787" cy="837679"/>
              <a:chOff x="5290060" y="4283843"/>
              <a:chExt cx="3840787" cy="837679"/>
            </a:xfrm>
          </p:grpSpPr>
          <p:sp>
            <p:nvSpPr>
              <p:cNvPr id="114" name="Google Shape;2906;p62">
                <a:extLst>
                  <a:ext uri="{FF2B5EF4-FFF2-40B4-BE49-F238E27FC236}">
                    <a16:creationId xmlns:a16="http://schemas.microsoft.com/office/drawing/2014/main" id="{CC29F4E3-41C8-1833-F674-82D84CE837E4}"/>
                  </a:ext>
                </a:extLst>
              </p:cNvPr>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07;p62">
                <a:extLst>
                  <a:ext uri="{FF2B5EF4-FFF2-40B4-BE49-F238E27FC236}">
                    <a16:creationId xmlns:a16="http://schemas.microsoft.com/office/drawing/2014/main" id="{AF46AEBF-5396-3C00-0740-D600B85D609F}"/>
                  </a:ext>
                </a:extLst>
              </p:cNvPr>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08;p62">
                <a:extLst>
                  <a:ext uri="{FF2B5EF4-FFF2-40B4-BE49-F238E27FC236}">
                    <a16:creationId xmlns:a16="http://schemas.microsoft.com/office/drawing/2014/main" id="{A01E49E2-AD2D-DB86-F371-D6F03017F03A}"/>
                  </a:ext>
                </a:extLst>
              </p:cNvPr>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909;p62">
              <a:extLst>
                <a:ext uri="{FF2B5EF4-FFF2-40B4-BE49-F238E27FC236}">
                  <a16:creationId xmlns:a16="http://schemas.microsoft.com/office/drawing/2014/main" id="{8DCCF27E-1DB2-849F-63F2-0FEE6BE2F5C3}"/>
                </a:ext>
              </a:extLst>
            </p:cNvPr>
            <p:cNvGrpSpPr/>
            <p:nvPr/>
          </p:nvGrpSpPr>
          <p:grpSpPr>
            <a:xfrm flipH="1">
              <a:off x="5284520" y="991441"/>
              <a:ext cx="3622376" cy="3606309"/>
              <a:chOff x="933600" y="1438909"/>
              <a:chExt cx="2442600" cy="2431766"/>
            </a:xfrm>
          </p:grpSpPr>
          <p:sp>
            <p:nvSpPr>
              <p:cNvPr id="6" name="Google Shape;2910;p62">
                <a:extLst>
                  <a:ext uri="{FF2B5EF4-FFF2-40B4-BE49-F238E27FC236}">
                    <a16:creationId xmlns:a16="http://schemas.microsoft.com/office/drawing/2014/main" id="{861A5451-7D53-7BEA-212D-9884D9F75513}"/>
                  </a:ext>
                </a:extLst>
              </p:cNvPr>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11;p62">
                <a:extLst>
                  <a:ext uri="{FF2B5EF4-FFF2-40B4-BE49-F238E27FC236}">
                    <a16:creationId xmlns:a16="http://schemas.microsoft.com/office/drawing/2014/main" id="{97964ED9-DC88-3BFE-48AA-7AD01CE84B99}"/>
                  </a:ext>
                </a:extLst>
              </p:cNvPr>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2;p62">
                <a:extLst>
                  <a:ext uri="{FF2B5EF4-FFF2-40B4-BE49-F238E27FC236}">
                    <a16:creationId xmlns:a16="http://schemas.microsoft.com/office/drawing/2014/main" id="{D52D3EC5-8C93-BF25-49F6-231CAFDB6930}"/>
                  </a:ext>
                </a:extLst>
              </p:cNvPr>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13;p62">
                <a:extLst>
                  <a:ext uri="{FF2B5EF4-FFF2-40B4-BE49-F238E27FC236}">
                    <a16:creationId xmlns:a16="http://schemas.microsoft.com/office/drawing/2014/main" id="{9D0E2056-DB86-611D-6DF2-9F0A3DF56351}"/>
                  </a:ext>
                </a:extLst>
              </p:cNvPr>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14;p62">
                <a:extLst>
                  <a:ext uri="{FF2B5EF4-FFF2-40B4-BE49-F238E27FC236}">
                    <a16:creationId xmlns:a16="http://schemas.microsoft.com/office/drawing/2014/main" id="{30DAA227-748A-C6A2-B486-407BEF7D3559}"/>
                  </a:ext>
                </a:extLst>
              </p:cNvPr>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15;p62">
                <a:extLst>
                  <a:ext uri="{FF2B5EF4-FFF2-40B4-BE49-F238E27FC236}">
                    <a16:creationId xmlns:a16="http://schemas.microsoft.com/office/drawing/2014/main" id="{0032BBC8-39E4-071F-14C1-097B7AD41676}"/>
                  </a:ext>
                </a:extLst>
              </p:cNvPr>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16;p62">
                <a:extLst>
                  <a:ext uri="{FF2B5EF4-FFF2-40B4-BE49-F238E27FC236}">
                    <a16:creationId xmlns:a16="http://schemas.microsoft.com/office/drawing/2014/main" id="{F7C653DC-3668-C623-DBD7-DAC19DFB8185}"/>
                  </a:ext>
                </a:extLst>
              </p:cNvPr>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17;p62">
                <a:extLst>
                  <a:ext uri="{FF2B5EF4-FFF2-40B4-BE49-F238E27FC236}">
                    <a16:creationId xmlns:a16="http://schemas.microsoft.com/office/drawing/2014/main" id="{C086F7A0-2489-1C6F-1862-10D5952151E3}"/>
                  </a:ext>
                </a:extLst>
              </p:cNvPr>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18;p62">
                <a:extLst>
                  <a:ext uri="{FF2B5EF4-FFF2-40B4-BE49-F238E27FC236}">
                    <a16:creationId xmlns:a16="http://schemas.microsoft.com/office/drawing/2014/main" id="{9992CF72-F92B-44CB-07AE-E494F69F1C5C}"/>
                  </a:ext>
                </a:extLst>
              </p:cNvPr>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19;p62">
                <a:extLst>
                  <a:ext uri="{FF2B5EF4-FFF2-40B4-BE49-F238E27FC236}">
                    <a16:creationId xmlns:a16="http://schemas.microsoft.com/office/drawing/2014/main" id="{9094B62C-290E-C0E0-56CC-8ED6B0006500}"/>
                  </a:ext>
                </a:extLst>
              </p:cNvPr>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20;p62">
                <a:extLst>
                  <a:ext uri="{FF2B5EF4-FFF2-40B4-BE49-F238E27FC236}">
                    <a16:creationId xmlns:a16="http://schemas.microsoft.com/office/drawing/2014/main" id="{47EB6355-ECFB-D2A0-6045-A928E2471C8A}"/>
                  </a:ext>
                </a:extLst>
              </p:cNvPr>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21;p62">
                <a:extLst>
                  <a:ext uri="{FF2B5EF4-FFF2-40B4-BE49-F238E27FC236}">
                    <a16:creationId xmlns:a16="http://schemas.microsoft.com/office/drawing/2014/main" id="{39E84898-C1AB-17D3-268D-10A754812DE0}"/>
                  </a:ext>
                </a:extLst>
              </p:cNvPr>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22;p62">
                <a:extLst>
                  <a:ext uri="{FF2B5EF4-FFF2-40B4-BE49-F238E27FC236}">
                    <a16:creationId xmlns:a16="http://schemas.microsoft.com/office/drawing/2014/main" id="{7432E65C-4237-B8ED-1EDF-49C81F0952D8}"/>
                  </a:ext>
                </a:extLst>
              </p:cNvPr>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23;p62">
                <a:extLst>
                  <a:ext uri="{FF2B5EF4-FFF2-40B4-BE49-F238E27FC236}">
                    <a16:creationId xmlns:a16="http://schemas.microsoft.com/office/drawing/2014/main" id="{AE2A8C3F-D74E-B333-6BD5-B7BDDC3FF89B}"/>
                  </a:ext>
                </a:extLst>
              </p:cNvPr>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24;p62">
                <a:extLst>
                  <a:ext uri="{FF2B5EF4-FFF2-40B4-BE49-F238E27FC236}">
                    <a16:creationId xmlns:a16="http://schemas.microsoft.com/office/drawing/2014/main" id="{AFCE32EE-DAF5-B210-E92E-30F187313882}"/>
                  </a:ext>
                </a:extLst>
              </p:cNvPr>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25;p62">
                <a:extLst>
                  <a:ext uri="{FF2B5EF4-FFF2-40B4-BE49-F238E27FC236}">
                    <a16:creationId xmlns:a16="http://schemas.microsoft.com/office/drawing/2014/main" id="{9C152AF8-3952-3BA0-50E5-09FA34B21322}"/>
                  </a:ext>
                </a:extLst>
              </p:cNvPr>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26;p62">
                <a:extLst>
                  <a:ext uri="{FF2B5EF4-FFF2-40B4-BE49-F238E27FC236}">
                    <a16:creationId xmlns:a16="http://schemas.microsoft.com/office/drawing/2014/main" id="{46F91CCF-2AD8-C4DE-5831-75A9CA0B8235}"/>
                  </a:ext>
                </a:extLst>
              </p:cNvPr>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27;p62">
                <a:extLst>
                  <a:ext uri="{FF2B5EF4-FFF2-40B4-BE49-F238E27FC236}">
                    <a16:creationId xmlns:a16="http://schemas.microsoft.com/office/drawing/2014/main" id="{D751AFBE-6FAF-6A49-86A9-03DA34BF1FE5}"/>
                  </a:ext>
                </a:extLst>
              </p:cNvPr>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28;p62">
                <a:extLst>
                  <a:ext uri="{FF2B5EF4-FFF2-40B4-BE49-F238E27FC236}">
                    <a16:creationId xmlns:a16="http://schemas.microsoft.com/office/drawing/2014/main" id="{530BE89F-2EC4-6367-842D-00F6C575944F}"/>
                  </a:ext>
                </a:extLst>
              </p:cNvPr>
              <p:cNvSpPr/>
              <p:nvPr/>
            </p:nvSpPr>
            <p:spPr>
              <a:xfrm>
                <a:off x="1902975" y="2421925"/>
                <a:ext cx="163075" cy="195725"/>
              </a:xfrm>
              <a:custGeom>
                <a:avLst/>
                <a:gdLst/>
                <a:ahLst/>
                <a:cxnLst/>
                <a:rect l="l" t="t" r="r" b="b"/>
                <a:pathLst>
                  <a:path w="6523" h="7829" extrusionOk="0">
                    <a:moveTo>
                      <a:pt x="5436" y="0"/>
                    </a:moveTo>
                    <a:cubicBezTo>
                      <a:pt x="5428" y="2"/>
                      <a:pt x="5419" y="3"/>
                      <a:pt x="5411" y="4"/>
                    </a:cubicBezTo>
                    <a:lnTo>
                      <a:pt x="5411" y="4"/>
                    </a:lnTo>
                    <a:lnTo>
                      <a:pt x="5436" y="0"/>
                    </a:lnTo>
                    <a:close/>
                    <a:moveTo>
                      <a:pt x="5411" y="4"/>
                    </a:moveTo>
                    <a:lnTo>
                      <a:pt x="1868" y="558"/>
                    </a:lnTo>
                    <a:cubicBezTo>
                      <a:pt x="753" y="725"/>
                      <a:pt x="0" y="1784"/>
                      <a:pt x="140" y="2899"/>
                    </a:cubicBezTo>
                    <a:lnTo>
                      <a:pt x="613" y="6077"/>
                    </a:lnTo>
                    <a:cubicBezTo>
                      <a:pt x="790" y="7113"/>
                      <a:pt x="1655" y="7829"/>
                      <a:pt x="2645" y="7829"/>
                    </a:cubicBezTo>
                    <a:cubicBezTo>
                      <a:pt x="2747" y="7829"/>
                      <a:pt x="2851" y="7821"/>
                      <a:pt x="2955" y="7806"/>
                    </a:cubicBezTo>
                    <a:lnTo>
                      <a:pt x="6523" y="7248"/>
                    </a:lnTo>
                    <a:lnTo>
                      <a:pt x="6523" y="7248"/>
                    </a:lnTo>
                    <a:cubicBezTo>
                      <a:pt x="6434" y="7259"/>
                      <a:pt x="6345" y="7265"/>
                      <a:pt x="6257" y="7265"/>
                    </a:cubicBezTo>
                    <a:cubicBezTo>
                      <a:pt x="5244" y="7265"/>
                      <a:pt x="4335" y="6546"/>
                      <a:pt x="4181" y="5520"/>
                    </a:cubicBezTo>
                    <a:lnTo>
                      <a:pt x="3680" y="2342"/>
                    </a:lnTo>
                    <a:cubicBezTo>
                      <a:pt x="3541" y="1235"/>
                      <a:pt x="4309" y="183"/>
                      <a:pt x="5411"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29;p62">
                <a:extLst>
                  <a:ext uri="{FF2B5EF4-FFF2-40B4-BE49-F238E27FC236}">
                    <a16:creationId xmlns:a16="http://schemas.microsoft.com/office/drawing/2014/main" id="{95A13CA3-31D4-E8C4-B1ED-FF4761AE3829}"/>
                  </a:ext>
                </a:extLst>
              </p:cNvPr>
              <p:cNvSpPr/>
              <p:nvPr/>
            </p:nvSpPr>
            <p:spPr>
              <a:xfrm>
                <a:off x="1991475" y="2388425"/>
                <a:ext cx="333825" cy="215300"/>
              </a:xfrm>
              <a:custGeom>
                <a:avLst/>
                <a:gdLst/>
                <a:ahLst/>
                <a:cxnLst/>
                <a:rect l="l" t="t" r="r" b="b"/>
                <a:pathLst>
                  <a:path w="13353" h="8612" extrusionOk="0">
                    <a:moveTo>
                      <a:pt x="10685" y="0"/>
                    </a:moveTo>
                    <a:cubicBezTo>
                      <a:pt x="10572" y="0"/>
                      <a:pt x="10457" y="10"/>
                      <a:pt x="10342" y="30"/>
                    </a:cubicBezTo>
                    <a:lnTo>
                      <a:pt x="6802" y="588"/>
                    </a:lnTo>
                    <a:lnTo>
                      <a:pt x="1896" y="1340"/>
                    </a:lnTo>
                    <a:cubicBezTo>
                      <a:pt x="781" y="1508"/>
                      <a:pt x="0" y="2595"/>
                      <a:pt x="140" y="3682"/>
                    </a:cubicBezTo>
                    <a:lnTo>
                      <a:pt x="641" y="6860"/>
                    </a:lnTo>
                    <a:cubicBezTo>
                      <a:pt x="793" y="7896"/>
                      <a:pt x="1678" y="8611"/>
                      <a:pt x="2673" y="8611"/>
                    </a:cubicBezTo>
                    <a:cubicBezTo>
                      <a:pt x="2775" y="8611"/>
                      <a:pt x="2879" y="8604"/>
                      <a:pt x="2983" y="8588"/>
                    </a:cubicBezTo>
                    <a:lnTo>
                      <a:pt x="7889" y="7835"/>
                    </a:lnTo>
                    <a:lnTo>
                      <a:pt x="11429" y="7278"/>
                    </a:lnTo>
                    <a:cubicBezTo>
                      <a:pt x="12572" y="7083"/>
                      <a:pt x="13353" y="6051"/>
                      <a:pt x="13185" y="4936"/>
                    </a:cubicBezTo>
                    <a:lnTo>
                      <a:pt x="12684" y="1759"/>
                    </a:lnTo>
                    <a:cubicBezTo>
                      <a:pt x="12534" y="734"/>
                      <a:pt x="11667" y="0"/>
                      <a:pt x="10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30;p62">
                <a:extLst>
                  <a:ext uri="{FF2B5EF4-FFF2-40B4-BE49-F238E27FC236}">
                    <a16:creationId xmlns:a16="http://schemas.microsoft.com/office/drawing/2014/main" id="{0426D39D-948E-F481-A37C-0F7E548B0575}"/>
                  </a:ext>
                </a:extLst>
              </p:cNvPr>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31;p62">
                <a:extLst>
                  <a:ext uri="{FF2B5EF4-FFF2-40B4-BE49-F238E27FC236}">
                    <a16:creationId xmlns:a16="http://schemas.microsoft.com/office/drawing/2014/main" id="{DDFB36E6-513F-2776-E94B-760F78C0299E}"/>
                  </a:ext>
                </a:extLst>
              </p:cNvPr>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32;p62">
                <a:extLst>
                  <a:ext uri="{FF2B5EF4-FFF2-40B4-BE49-F238E27FC236}">
                    <a16:creationId xmlns:a16="http://schemas.microsoft.com/office/drawing/2014/main" id="{1B1C6173-EF81-B90E-8E44-232256DB9D51}"/>
                  </a:ext>
                </a:extLst>
              </p:cNvPr>
              <p:cNvSpPr/>
              <p:nvPr/>
            </p:nvSpPr>
            <p:spPr>
              <a:xfrm>
                <a:off x="1728750" y="2504150"/>
                <a:ext cx="215350" cy="77375"/>
              </a:xfrm>
              <a:custGeom>
                <a:avLst/>
                <a:gdLst/>
                <a:ahLst/>
                <a:cxnLst/>
                <a:rect l="l" t="t" r="r" b="b"/>
                <a:pathLst>
                  <a:path w="8614" h="3095" extrusionOk="0">
                    <a:moveTo>
                      <a:pt x="8335" y="1"/>
                    </a:moveTo>
                    <a:lnTo>
                      <a:pt x="0" y="1199"/>
                    </a:lnTo>
                    <a:lnTo>
                      <a:pt x="1506" y="3095"/>
                    </a:lnTo>
                    <a:lnTo>
                      <a:pt x="8614" y="1952"/>
                    </a:lnTo>
                    <a:lnTo>
                      <a:pt x="8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33;p62">
                <a:extLst>
                  <a:ext uri="{FF2B5EF4-FFF2-40B4-BE49-F238E27FC236}">
                    <a16:creationId xmlns:a16="http://schemas.microsoft.com/office/drawing/2014/main" id="{899C4862-351A-1B7F-0A85-C99ED6D2A6BC}"/>
                  </a:ext>
                </a:extLst>
              </p:cNvPr>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34;p62">
                <a:extLst>
                  <a:ext uri="{FF2B5EF4-FFF2-40B4-BE49-F238E27FC236}">
                    <a16:creationId xmlns:a16="http://schemas.microsoft.com/office/drawing/2014/main" id="{261222A2-C67C-2376-F563-489B9EBDC13C}"/>
                  </a:ext>
                </a:extLst>
              </p:cNvPr>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35;p62">
                <a:extLst>
                  <a:ext uri="{FF2B5EF4-FFF2-40B4-BE49-F238E27FC236}">
                    <a16:creationId xmlns:a16="http://schemas.microsoft.com/office/drawing/2014/main" id="{77074B16-C59D-CDB3-76FC-EA1FE92493ED}"/>
                  </a:ext>
                </a:extLst>
              </p:cNvPr>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36;p62">
                <a:extLst>
                  <a:ext uri="{FF2B5EF4-FFF2-40B4-BE49-F238E27FC236}">
                    <a16:creationId xmlns:a16="http://schemas.microsoft.com/office/drawing/2014/main" id="{95111BD3-1ABE-6416-B041-8AA418A9FBAD}"/>
                  </a:ext>
                </a:extLst>
              </p:cNvPr>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37;p62">
                <a:extLst>
                  <a:ext uri="{FF2B5EF4-FFF2-40B4-BE49-F238E27FC236}">
                    <a16:creationId xmlns:a16="http://schemas.microsoft.com/office/drawing/2014/main" id="{38A91672-B73C-35A3-7C45-842392325BFE}"/>
                  </a:ext>
                </a:extLst>
              </p:cNvPr>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38;p62">
                <a:extLst>
                  <a:ext uri="{FF2B5EF4-FFF2-40B4-BE49-F238E27FC236}">
                    <a16:creationId xmlns:a16="http://schemas.microsoft.com/office/drawing/2014/main" id="{96720FD7-95FC-BC7D-E02B-5C49E413C166}"/>
                  </a:ext>
                </a:extLst>
              </p:cNvPr>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39;p62">
                <a:extLst>
                  <a:ext uri="{FF2B5EF4-FFF2-40B4-BE49-F238E27FC236}">
                    <a16:creationId xmlns:a16="http://schemas.microsoft.com/office/drawing/2014/main" id="{57F979A3-1EDE-B8B8-8BC2-3A3EE93C6B60}"/>
                  </a:ext>
                </a:extLst>
              </p:cNvPr>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40;p62">
                <a:extLst>
                  <a:ext uri="{FF2B5EF4-FFF2-40B4-BE49-F238E27FC236}">
                    <a16:creationId xmlns:a16="http://schemas.microsoft.com/office/drawing/2014/main" id="{C8B4F754-A260-659C-9742-587E99EB9BF7}"/>
                  </a:ext>
                </a:extLst>
              </p:cNvPr>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41;p62">
                <a:extLst>
                  <a:ext uri="{FF2B5EF4-FFF2-40B4-BE49-F238E27FC236}">
                    <a16:creationId xmlns:a16="http://schemas.microsoft.com/office/drawing/2014/main" id="{5317A48F-9904-46DF-4F48-F0D4F18A4AEF}"/>
                  </a:ext>
                </a:extLst>
              </p:cNvPr>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42;p62">
                <a:extLst>
                  <a:ext uri="{FF2B5EF4-FFF2-40B4-BE49-F238E27FC236}">
                    <a16:creationId xmlns:a16="http://schemas.microsoft.com/office/drawing/2014/main" id="{AB5F792A-6A54-F374-016B-D7A89604D06F}"/>
                  </a:ext>
                </a:extLst>
              </p:cNvPr>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43;p62">
                <a:extLst>
                  <a:ext uri="{FF2B5EF4-FFF2-40B4-BE49-F238E27FC236}">
                    <a16:creationId xmlns:a16="http://schemas.microsoft.com/office/drawing/2014/main" id="{250925FE-C0C8-1A68-B057-E6D78103902C}"/>
                  </a:ext>
                </a:extLst>
              </p:cNvPr>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44;p62">
                <a:extLst>
                  <a:ext uri="{FF2B5EF4-FFF2-40B4-BE49-F238E27FC236}">
                    <a16:creationId xmlns:a16="http://schemas.microsoft.com/office/drawing/2014/main" id="{02B580A3-37B3-3DC4-AD50-B3247DFAD0A2}"/>
                  </a:ext>
                </a:extLst>
              </p:cNvPr>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45;p62">
                <a:extLst>
                  <a:ext uri="{FF2B5EF4-FFF2-40B4-BE49-F238E27FC236}">
                    <a16:creationId xmlns:a16="http://schemas.microsoft.com/office/drawing/2014/main" id="{07B8EE1B-5AD2-E49C-E3E2-D56B8813FC93}"/>
                  </a:ext>
                </a:extLst>
              </p:cNvPr>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46;p62">
                <a:extLst>
                  <a:ext uri="{FF2B5EF4-FFF2-40B4-BE49-F238E27FC236}">
                    <a16:creationId xmlns:a16="http://schemas.microsoft.com/office/drawing/2014/main" id="{213DE811-04B4-D622-6A38-0F257B58418D}"/>
                  </a:ext>
                </a:extLst>
              </p:cNvPr>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47;p62">
                <a:extLst>
                  <a:ext uri="{FF2B5EF4-FFF2-40B4-BE49-F238E27FC236}">
                    <a16:creationId xmlns:a16="http://schemas.microsoft.com/office/drawing/2014/main" id="{7D7E1C95-EBD6-F297-22CB-4BE3AF807DCA}"/>
                  </a:ext>
                </a:extLst>
              </p:cNvPr>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48;p62">
                <a:extLst>
                  <a:ext uri="{FF2B5EF4-FFF2-40B4-BE49-F238E27FC236}">
                    <a16:creationId xmlns:a16="http://schemas.microsoft.com/office/drawing/2014/main" id="{B557D623-1319-CEEB-FF8D-589F98225BFB}"/>
                  </a:ext>
                </a:extLst>
              </p:cNvPr>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49;p62">
                <a:extLst>
                  <a:ext uri="{FF2B5EF4-FFF2-40B4-BE49-F238E27FC236}">
                    <a16:creationId xmlns:a16="http://schemas.microsoft.com/office/drawing/2014/main" id="{E7E10ADA-DCEA-6455-1506-B595A792A3DA}"/>
                  </a:ext>
                </a:extLst>
              </p:cNvPr>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50;p62">
                <a:extLst>
                  <a:ext uri="{FF2B5EF4-FFF2-40B4-BE49-F238E27FC236}">
                    <a16:creationId xmlns:a16="http://schemas.microsoft.com/office/drawing/2014/main" id="{9C4F0FCE-0F26-109C-33D9-5BFA7C83296A}"/>
                  </a:ext>
                </a:extLst>
              </p:cNvPr>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51;p62">
                <a:extLst>
                  <a:ext uri="{FF2B5EF4-FFF2-40B4-BE49-F238E27FC236}">
                    <a16:creationId xmlns:a16="http://schemas.microsoft.com/office/drawing/2014/main" id="{3DC175F9-A0C1-BC5A-28BB-4DB10945F6A7}"/>
                  </a:ext>
                </a:extLst>
              </p:cNvPr>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52;p62">
                <a:extLst>
                  <a:ext uri="{FF2B5EF4-FFF2-40B4-BE49-F238E27FC236}">
                    <a16:creationId xmlns:a16="http://schemas.microsoft.com/office/drawing/2014/main" id="{B041FDB2-FC00-8B88-8380-CDA6E23C5420}"/>
                  </a:ext>
                </a:extLst>
              </p:cNvPr>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53;p62">
                <a:extLst>
                  <a:ext uri="{FF2B5EF4-FFF2-40B4-BE49-F238E27FC236}">
                    <a16:creationId xmlns:a16="http://schemas.microsoft.com/office/drawing/2014/main" id="{DE845B24-8B76-F5B9-8633-0C78F735504E}"/>
                  </a:ext>
                </a:extLst>
              </p:cNvPr>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54;p62">
                <a:extLst>
                  <a:ext uri="{FF2B5EF4-FFF2-40B4-BE49-F238E27FC236}">
                    <a16:creationId xmlns:a16="http://schemas.microsoft.com/office/drawing/2014/main" id="{02041F87-B8F0-F779-FFE4-ABA1281BA02E}"/>
                  </a:ext>
                </a:extLst>
              </p:cNvPr>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5;p62">
                <a:extLst>
                  <a:ext uri="{FF2B5EF4-FFF2-40B4-BE49-F238E27FC236}">
                    <a16:creationId xmlns:a16="http://schemas.microsoft.com/office/drawing/2014/main" id="{95CCFD96-0D06-2410-DA17-4BA7BE15150A}"/>
                  </a:ext>
                </a:extLst>
              </p:cNvPr>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56;p62">
                <a:extLst>
                  <a:ext uri="{FF2B5EF4-FFF2-40B4-BE49-F238E27FC236}">
                    <a16:creationId xmlns:a16="http://schemas.microsoft.com/office/drawing/2014/main" id="{54D29CDC-53F3-293A-AAF5-A8E97B9C2F4A}"/>
                  </a:ext>
                </a:extLst>
              </p:cNvPr>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7;p62">
                <a:extLst>
                  <a:ext uri="{FF2B5EF4-FFF2-40B4-BE49-F238E27FC236}">
                    <a16:creationId xmlns:a16="http://schemas.microsoft.com/office/drawing/2014/main" id="{6F2B6AF4-4DF2-7560-E9C5-ADB7AC5E0A04}"/>
                  </a:ext>
                </a:extLst>
              </p:cNvPr>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8;p62">
                <a:extLst>
                  <a:ext uri="{FF2B5EF4-FFF2-40B4-BE49-F238E27FC236}">
                    <a16:creationId xmlns:a16="http://schemas.microsoft.com/office/drawing/2014/main" id="{D3E533E3-A4C3-FA12-2C17-2508FA77BEDD}"/>
                  </a:ext>
                </a:extLst>
              </p:cNvPr>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59;p62">
                <a:extLst>
                  <a:ext uri="{FF2B5EF4-FFF2-40B4-BE49-F238E27FC236}">
                    <a16:creationId xmlns:a16="http://schemas.microsoft.com/office/drawing/2014/main" id="{755E6B9F-5047-74ED-4B98-15A19FA60419}"/>
                  </a:ext>
                </a:extLst>
              </p:cNvPr>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60;p62">
                <a:extLst>
                  <a:ext uri="{FF2B5EF4-FFF2-40B4-BE49-F238E27FC236}">
                    <a16:creationId xmlns:a16="http://schemas.microsoft.com/office/drawing/2014/main" id="{D78C5CBE-690A-0C72-A961-CE2643993E9A}"/>
                  </a:ext>
                </a:extLst>
              </p:cNvPr>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61;p62">
                <a:extLst>
                  <a:ext uri="{FF2B5EF4-FFF2-40B4-BE49-F238E27FC236}">
                    <a16:creationId xmlns:a16="http://schemas.microsoft.com/office/drawing/2014/main" id="{6285B4F0-CE22-6AED-55FC-CA823E45A4A6}"/>
                  </a:ext>
                </a:extLst>
              </p:cNvPr>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62;p62">
                <a:extLst>
                  <a:ext uri="{FF2B5EF4-FFF2-40B4-BE49-F238E27FC236}">
                    <a16:creationId xmlns:a16="http://schemas.microsoft.com/office/drawing/2014/main" id="{B44DF016-B38A-A3DA-0544-5F34103F2270}"/>
                  </a:ext>
                </a:extLst>
              </p:cNvPr>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63;p62">
                <a:extLst>
                  <a:ext uri="{FF2B5EF4-FFF2-40B4-BE49-F238E27FC236}">
                    <a16:creationId xmlns:a16="http://schemas.microsoft.com/office/drawing/2014/main" id="{00EB8C33-CEB8-B084-FD77-80F5E8937EB3}"/>
                  </a:ext>
                </a:extLst>
              </p:cNvPr>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64;p62">
                <a:extLst>
                  <a:ext uri="{FF2B5EF4-FFF2-40B4-BE49-F238E27FC236}">
                    <a16:creationId xmlns:a16="http://schemas.microsoft.com/office/drawing/2014/main" id="{E66E14A8-52C7-EF99-9B87-E8659A0855A8}"/>
                  </a:ext>
                </a:extLst>
              </p:cNvPr>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65;p62">
                <a:extLst>
                  <a:ext uri="{FF2B5EF4-FFF2-40B4-BE49-F238E27FC236}">
                    <a16:creationId xmlns:a16="http://schemas.microsoft.com/office/drawing/2014/main" id="{C7AF34A4-F20A-1C47-6246-8B38EF62A2C2}"/>
                  </a:ext>
                </a:extLst>
              </p:cNvPr>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66;p62">
                <a:extLst>
                  <a:ext uri="{FF2B5EF4-FFF2-40B4-BE49-F238E27FC236}">
                    <a16:creationId xmlns:a16="http://schemas.microsoft.com/office/drawing/2014/main" id="{1ED28E50-DAAB-D332-6558-C0AF2B50312F}"/>
                  </a:ext>
                </a:extLst>
              </p:cNvPr>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7;p62">
                <a:extLst>
                  <a:ext uri="{FF2B5EF4-FFF2-40B4-BE49-F238E27FC236}">
                    <a16:creationId xmlns:a16="http://schemas.microsoft.com/office/drawing/2014/main" id="{3CF6869D-E9B7-1DC7-5E56-9BC18720E0FB}"/>
                  </a:ext>
                </a:extLst>
              </p:cNvPr>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8;p62">
                <a:extLst>
                  <a:ext uri="{FF2B5EF4-FFF2-40B4-BE49-F238E27FC236}">
                    <a16:creationId xmlns:a16="http://schemas.microsoft.com/office/drawing/2014/main" id="{F439BD49-0000-40A1-19E2-70216001FA86}"/>
                  </a:ext>
                </a:extLst>
              </p:cNvPr>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9;p62">
                <a:extLst>
                  <a:ext uri="{FF2B5EF4-FFF2-40B4-BE49-F238E27FC236}">
                    <a16:creationId xmlns:a16="http://schemas.microsoft.com/office/drawing/2014/main" id="{FFD2B2FD-0858-6E59-CBF4-3109C8CCCDEC}"/>
                  </a:ext>
                </a:extLst>
              </p:cNvPr>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70;p62">
                <a:extLst>
                  <a:ext uri="{FF2B5EF4-FFF2-40B4-BE49-F238E27FC236}">
                    <a16:creationId xmlns:a16="http://schemas.microsoft.com/office/drawing/2014/main" id="{468D6F9F-7848-AB11-9C7B-5B6647F0D2C5}"/>
                  </a:ext>
                </a:extLst>
              </p:cNvPr>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71;p62">
                <a:extLst>
                  <a:ext uri="{FF2B5EF4-FFF2-40B4-BE49-F238E27FC236}">
                    <a16:creationId xmlns:a16="http://schemas.microsoft.com/office/drawing/2014/main" id="{DE59429F-C8DA-0FFF-EA81-0FCE16BD5C48}"/>
                  </a:ext>
                </a:extLst>
              </p:cNvPr>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72;p62">
                <a:extLst>
                  <a:ext uri="{FF2B5EF4-FFF2-40B4-BE49-F238E27FC236}">
                    <a16:creationId xmlns:a16="http://schemas.microsoft.com/office/drawing/2014/main" id="{2C912CA5-94F9-5274-BB93-6554BF03CDA8}"/>
                  </a:ext>
                </a:extLst>
              </p:cNvPr>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73;p62">
                <a:extLst>
                  <a:ext uri="{FF2B5EF4-FFF2-40B4-BE49-F238E27FC236}">
                    <a16:creationId xmlns:a16="http://schemas.microsoft.com/office/drawing/2014/main" id="{B9A33203-1A59-3C66-DCF6-66915145D35A}"/>
                  </a:ext>
                </a:extLst>
              </p:cNvPr>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4;p62">
                <a:extLst>
                  <a:ext uri="{FF2B5EF4-FFF2-40B4-BE49-F238E27FC236}">
                    <a16:creationId xmlns:a16="http://schemas.microsoft.com/office/drawing/2014/main" id="{96ADFA2A-17F9-A85D-C8E3-DEA6C20BAFEA}"/>
                  </a:ext>
                </a:extLst>
              </p:cNvPr>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5;p62">
                <a:extLst>
                  <a:ext uri="{FF2B5EF4-FFF2-40B4-BE49-F238E27FC236}">
                    <a16:creationId xmlns:a16="http://schemas.microsoft.com/office/drawing/2014/main" id="{586D633D-C6A6-C52D-757F-150C950B75AA}"/>
                  </a:ext>
                </a:extLst>
              </p:cNvPr>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6;p62">
                <a:extLst>
                  <a:ext uri="{FF2B5EF4-FFF2-40B4-BE49-F238E27FC236}">
                    <a16:creationId xmlns:a16="http://schemas.microsoft.com/office/drawing/2014/main" id="{F027339D-FA8D-82E8-5895-B3B307192E81}"/>
                  </a:ext>
                </a:extLst>
              </p:cNvPr>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7;p62">
                <a:extLst>
                  <a:ext uri="{FF2B5EF4-FFF2-40B4-BE49-F238E27FC236}">
                    <a16:creationId xmlns:a16="http://schemas.microsoft.com/office/drawing/2014/main" id="{9E16AE2B-43D5-B698-FEF1-840C2DF7ADE0}"/>
                  </a:ext>
                </a:extLst>
              </p:cNvPr>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8;p62">
                <a:extLst>
                  <a:ext uri="{FF2B5EF4-FFF2-40B4-BE49-F238E27FC236}">
                    <a16:creationId xmlns:a16="http://schemas.microsoft.com/office/drawing/2014/main" id="{F0F496F4-1411-F698-8858-C8333352F283}"/>
                  </a:ext>
                </a:extLst>
              </p:cNvPr>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9;p62">
                <a:extLst>
                  <a:ext uri="{FF2B5EF4-FFF2-40B4-BE49-F238E27FC236}">
                    <a16:creationId xmlns:a16="http://schemas.microsoft.com/office/drawing/2014/main" id="{7EE3019B-348D-3C59-D120-2802DABE0ADD}"/>
                  </a:ext>
                </a:extLst>
              </p:cNvPr>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80;p62">
                <a:extLst>
                  <a:ext uri="{FF2B5EF4-FFF2-40B4-BE49-F238E27FC236}">
                    <a16:creationId xmlns:a16="http://schemas.microsoft.com/office/drawing/2014/main" id="{5BC6A455-8066-C7F5-2885-625FF0965011}"/>
                  </a:ext>
                </a:extLst>
              </p:cNvPr>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81;p62">
                <a:extLst>
                  <a:ext uri="{FF2B5EF4-FFF2-40B4-BE49-F238E27FC236}">
                    <a16:creationId xmlns:a16="http://schemas.microsoft.com/office/drawing/2014/main" id="{8CBB8474-E4C4-71D1-1533-7834C6937F28}"/>
                  </a:ext>
                </a:extLst>
              </p:cNvPr>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82;p62">
                <a:extLst>
                  <a:ext uri="{FF2B5EF4-FFF2-40B4-BE49-F238E27FC236}">
                    <a16:creationId xmlns:a16="http://schemas.microsoft.com/office/drawing/2014/main" id="{DDB23AF5-853F-1CE4-23E3-632846D483F4}"/>
                  </a:ext>
                </a:extLst>
              </p:cNvPr>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83;p62">
                <a:extLst>
                  <a:ext uri="{FF2B5EF4-FFF2-40B4-BE49-F238E27FC236}">
                    <a16:creationId xmlns:a16="http://schemas.microsoft.com/office/drawing/2014/main" id="{CE072B63-38B0-A240-2F93-E88D406F9BAA}"/>
                  </a:ext>
                </a:extLst>
              </p:cNvPr>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4;p62">
                <a:extLst>
                  <a:ext uri="{FF2B5EF4-FFF2-40B4-BE49-F238E27FC236}">
                    <a16:creationId xmlns:a16="http://schemas.microsoft.com/office/drawing/2014/main" id="{E6DD5220-45EA-D895-40C1-DF7FA171C066}"/>
                  </a:ext>
                </a:extLst>
              </p:cNvPr>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5;p62">
                <a:extLst>
                  <a:ext uri="{FF2B5EF4-FFF2-40B4-BE49-F238E27FC236}">
                    <a16:creationId xmlns:a16="http://schemas.microsoft.com/office/drawing/2014/main" id="{833EC0D7-E68B-09B1-3567-12FE3DE5CBB3}"/>
                  </a:ext>
                </a:extLst>
              </p:cNvPr>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6;p62">
                <a:extLst>
                  <a:ext uri="{FF2B5EF4-FFF2-40B4-BE49-F238E27FC236}">
                    <a16:creationId xmlns:a16="http://schemas.microsoft.com/office/drawing/2014/main" id="{31A6BF49-6BF1-E4D1-5A4F-37A8DAAC4215}"/>
                  </a:ext>
                </a:extLst>
              </p:cNvPr>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7;p62">
                <a:extLst>
                  <a:ext uri="{FF2B5EF4-FFF2-40B4-BE49-F238E27FC236}">
                    <a16:creationId xmlns:a16="http://schemas.microsoft.com/office/drawing/2014/main" id="{CA2C6FAD-CC5E-5AAE-D46E-E435603353C6}"/>
                  </a:ext>
                </a:extLst>
              </p:cNvPr>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8;p62">
                <a:extLst>
                  <a:ext uri="{FF2B5EF4-FFF2-40B4-BE49-F238E27FC236}">
                    <a16:creationId xmlns:a16="http://schemas.microsoft.com/office/drawing/2014/main" id="{4AE15B92-5F47-65A8-D755-AAB4475DB00C}"/>
                  </a:ext>
                </a:extLst>
              </p:cNvPr>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9;p62">
                <a:extLst>
                  <a:ext uri="{FF2B5EF4-FFF2-40B4-BE49-F238E27FC236}">
                    <a16:creationId xmlns:a16="http://schemas.microsoft.com/office/drawing/2014/main" id="{8D381A3C-E041-2440-E8E4-133039318049}"/>
                  </a:ext>
                </a:extLst>
              </p:cNvPr>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90;p62">
                <a:extLst>
                  <a:ext uri="{FF2B5EF4-FFF2-40B4-BE49-F238E27FC236}">
                    <a16:creationId xmlns:a16="http://schemas.microsoft.com/office/drawing/2014/main" id="{8B568EE9-CA15-A2E1-2360-85E71D9CFE5E}"/>
                  </a:ext>
                </a:extLst>
              </p:cNvPr>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91;p62">
                <a:extLst>
                  <a:ext uri="{FF2B5EF4-FFF2-40B4-BE49-F238E27FC236}">
                    <a16:creationId xmlns:a16="http://schemas.microsoft.com/office/drawing/2014/main" id="{2DD190C0-851F-88BF-3E12-16A5D039F5B3}"/>
                  </a:ext>
                </a:extLst>
              </p:cNvPr>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92;p62">
                <a:extLst>
                  <a:ext uri="{FF2B5EF4-FFF2-40B4-BE49-F238E27FC236}">
                    <a16:creationId xmlns:a16="http://schemas.microsoft.com/office/drawing/2014/main" id="{C07ABDA5-D9ED-0451-D8EE-90015B2F0C9E}"/>
                  </a:ext>
                </a:extLst>
              </p:cNvPr>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93;p62">
                <a:extLst>
                  <a:ext uri="{FF2B5EF4-FFF2-40B4-BE49-F238E27FC236}">
                    <a16:creationId xmlns:a16="http://schemas.microsoft.com/office/drawing/2014/main" id="{ADAD5FC3-B035-E6F0-ABD5-C2E814167365}"/>
                  </a:ext>
                </a:extLst>
              </p:cNvPr>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4;p62">
                <a:extLst>
                  <a:ext uri="{FF2B5EF4-FFF2-40B4-BE49-F238E27FC236}">
                    <a16:creationId xmlns:a16="http://schemas.microsoft.com/office/drawing/2014/main" id="{A0749750-EDC9-38D0-4C98-15C261A246B5}"/>
                  </a:ext>
                </a:extLst>
              </p:cNvPr>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5;p62">
                <a:extLst>
                  <a:ext uri="{FF2B5EF4-FFF2-40B4-BE49-F238E27FC236}">
                    <a16:creationId xmlns:a16="http://schemas.microsoft.com/office/drawing/2014/main" id="{16F0342D-11C7-87EF-685B-9FB4877E431B}"/>
                  </a:ext>
                </a:extLst>
              </p:cNvPr>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6;p62">
                <a:extLst>
                  <a:ext uri="{FF2B5EF4-FFF2-40B4-BE49-F238E27FC236}">
                    <a16:creationId xmlns:a16="http://schemas.microsoft.com/office/drawing/2014/main" id="{9522E28E-E60B-F9B2-4675-28C085488454}"/>
                  </a:ext>
                </a:extLst>
              </p:cNvPr>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7;p62">
                <a:extLst>
                  <a:ext uri="{FF2B5EF4-FFF2-40B4-BE49-F238E27FC236}">
                    <a16:creationId xmlns:a16="http://schemas.microsoft.com/office/drawing/2014/main" id="{42C46DCE-3FDC-D340-242E-B2D11898A192}"/>
                  </a:ext>
                </a:extLst>
              </p:cNvPr>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8;p62">
                <a:extLst>
                  <a:ext uri="{FF2B5EF4-FFF2-40B4-BE49-F238E27FC236}">
                    <a16:creationId xmlns:a16="http://schemas.microsoft.com/office/drawing/2014/main" id="{6E4F3BB9-7823-12F9-1A2A-3A6DFA167790}"/>
                  </a:ext>
                </a:extLst>
              </p:cNvPr>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9;p62">
                <a:extLst>
                  <a:ext uri="{FF2B5EF4-FFF2-40B4-BE49-F238E27FC236}">
                    <a16:creationId xmlns:a16="http://schemas.microsoft.com/office/drawing/2014/main" id="{F107F139-DAF5-8C32-7525-E6C957B35F5D}"/>
                  </a:ext>
                </a:extLst>
              </p:cNvPr>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000;p62">
                <a:extLst>
                  <a:ext uri="{FF2B5EF4-FFF2-40B4-BE49-F238E27FC236}">
                    <a16:creationId xmlns:a16="http://schemas.microsoft.com/office/drawing/2014/main" id="{4CB4FD3F-11F5-6EDA-0D1D-B052D41BA4AF}"/>
                  </a:ext>
                </a:extLst>
              </p:cNvPr>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001;p62">
                <a:extLst>
                  <a:ext uri="{FF2B5EF4-FFF2-40B4-BE49-F238E27FC236}">
                    <a16:creationId xmlns:a16="http://schemas.microsoft.com/office/drawing/2014/main" id="{AC24F12A-F177-2EB9-0DBA-D4756CDA275B}"/>
                  </a:ext>
                </a:extLst>
              </p:cNvPr>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02;p62">
                <a:extLst>
                  <a:ext uri="{FF2B5EF4-FFF2-40B4-BE49-F238E27FC236}">
                    <a16:creationId xmlns:a16="http://schemas.microsoft.com/office/drawing/2014/main" id="{F6F5A982-7B0B-88D5-B0E2-93138855EE39}"/>
                  </a:ext>
                </a:extLst>
              </p:cNvPr>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03;p62">
                <a:extLst>
                  <a:ext uri="{FF2B5EF4-FFF2-40B4-BE49-F238E27FC236}">
                    <a16:creationId xmlns:a16="http://schemas.microsoft.com/office/drawing/2014/main" id="{FEB8B765-7ECD-E67D-CCB6-6DF89905F693}"/>
                  </a:ext>
                </a:extLst>
              </p:cNvPr>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04;p62">
                <a:extLst>
                  <a:ext uri="{FF2B5EF4-FFF2-40B4-BE49-F238E27FC236}">
                    <a16:creationId xmlns:a16="http://schemas.microsoft.com/office/drawing/2014/main" id="{FE73512D-54F5-9516-252B-69EE346B8503}"/>
                  </a:ext>
                </a:extLst>
              </p:cNvPr>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05;p62">
                <a:extLst>
                  <a:ext uri="{FF2B5EF4-FFF2-40B4-BE49-F238E27FC236}">
                    <a16:creationId xmlns:a16="http://schemas.microsoft.com/office/drawing/2014/main" id="{5A56BE3C-5587-2AB7-466F-C6009B74C602}"/>
                  </a:ext>
                </a:extLst>
              </p:cNvPr>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06;p62">
                <a:extLst>
                  <a:ext uri="{FF2B5EF4-FFF2-40B4-BE49-F238E27FC236}">
                    <a16:creationId xmlns:a16="http://schemas.microsoft.com/office/drawing/2014/main" id="{DF20A420-3C86-0D0F-843D-9F248D81FCF3}"/>
                  </a:ext>
                </a:extLst>
              </p:cNvPr>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07;p62">
                <a:extLst>
                  <a:ext uri="{FF2B5EF4-FFF2-40B4-BE49-F238E27FC236}">
                    <a16:creationId xmlns:a16="http://schemas.microsoft.com/office/drawing/2014/main" id="{F4F96F7E-9D66-69C9-B3F7-08E98D07D3AA}"/>
                  </a:ext>
                </a:extLst>
              </p:cNvPr>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8;p62">
                <a:extLst>
                  <a:ext uri="{FF2B5EF4-FFF2-40B4-BE49-F238E27FC236}">
                    <a16:creationId xmlns:a16="http://schemas.microsoft.com/office/drawing/2014/main" id="{FD01F6C8-BDC7-AF80-C0B7-59A6413B50FD}"/>
                  </a:ext>
                </a:extLst>
              </p:cNvPr>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9;p62">
                <a:extLst>
                  <a:ext uri="{FF2B5EF4-FFF2-40B4-BE49-F238E27FC236}">
                    <a16:creationId xmlns:a16="http://schemas.microsoft.com/office/drawing/2014/main" id="{0FD0243E-9553-D89C-D871-98C6DDD1CB25}"/>
                  </a:ext>
                </a:extLst>
              </p:cNvPr>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10;p62">
                <a:extLst>
                  <a:ext uri="{FF2B5EF4-FFF2-40B4-BE49-F238E27FC236}">
                    <a16:creationId xmlns:a16="http://schemas.microsoft.com/office/drawing/2014/main" id="{8FFEFEE8-A26A-CCEE-5E8B-0C31D2AB208B}"/>
                  </a:ext>
                </a:extLst>
              </p:cNvPr>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11;p62">
                <a:extLst>
                  <a:ext uri="{FF2B5EF4-FFF2-40B4-BE49-F238E27FC236}">
                    <a16:creationId xmlns:a16="http://schemas.microsoft.com/office/drawing/2014/main" id="{3B483A59-0242-0532-A8B4-8C35D168FC07}"/>
                  </a:ext>
                </a:extLst>
              </p:cNvPr>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12;p62">
                <a:extLst>
                  <a:ext uri="{FF2B5EF4-FFF2-40B4-BE49-F238E27FC236}">
                    <a16:creationId xmlns:a16="http://schemas.microsoft.com/office/drawing/2014/main" id="{F8DBF49A-452A-C8E5-27BB-17F8FFB5FC0E}"/>
                  </a:ext>
                </a:extLst>
              </p:cNvPr>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13;p62">
                <a:extLst>
                  <a:ext uri="{FF2B5EF4-FFF2-40B4-BE49-F238E27FC236}">
                    <a16:creationId xmlns:a16="http://schemas.microsoft.com/office/drawing/2014/main" id="{5A002EAA-EF8F-9F9A-824D-63527630EBB8}"/>
                  </a:ext>
                </a:extLst>
              </p:cNvPr>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4;p62">
                <a:extLst>
                  <a:ext uri="{FF2B5EF4-FFF2-40B4-BE49-F238E27FC236}">
                    <a16:creationId xmlns:a16="http://schemas.microsoft.com/office/drawing/2014/main" id="{44D3767C-E5C4-2A31-CB8E-6BCEB99E0155}"/>
                  </a:ext>
                </a:extLst>
              </p:cNvPr>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5;p62">
                <a:extLst>
                  <a:ext uri="{FF2B5EF4-FFF2-40B4-BE49-F238E27FC236}">
                    <a16:creationId xmlns:a16="http://schemas.microsoft.com/office/drawing/2014/main" id="{C5D4EF33-9806-A3F4-79DC-09BDBB0A218E}"/>
                  </a:ext>
                </a:extLst>
              </p:cNvPr>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16;p62">
                <a:extLst>
                  <a:ext uri="{FF2B5EF4-FFF2-40B4-BE49-F238E27FC236}">
                    <a16:creationId xmlns:a16="http://schemas.microsoft.com/office/drawing/2014/main" id="{D014F6AF-5FAC-6667-BC1A-0BE12120DEDB}"/>
                  </a:ext>
                </a:extLst>
              </p:cNvPr>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17;p62">
                <a:extLst>
                  <a:ext uri="{FF2B5EF4-FFF2-40B4-BE49-F238E27FC236}">
                    <a16:creationId xmlns:a16="http://schemas.microsoft.com/office/drawing/2014/main" id="{5083EEDC-2916-BE06-2F8A-D67F42D0367A}"/>
                  </a:ext>
                </a:extLst>
              </p:cNvPr>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 name="Google Shape;2901;p62">
            <a:extLst>
              <a:ext uri="{FF2B5EF4-FFF2-40B4-BE49-F238E27FC236}">
                <a16:creationId xmlns:a16="http://schemas.microsoft.com/office/drawing/2014/main" id="{32D038E4-5726-52B1-0B59-119F1172FFA9}"/>
              </a:ext>
            </a:extLst>
          </p:cNvPr>
          <p:cNvSpPr txBox="1">
            <a:spLocks noGrp="1"/>
          </p:cNvSpPr>
          <p:nvPr>
            <p:ph type="title"/>
          </p:nvPr>
        </p:nvSpPr>
        <p:spPr>
          <a:xfrm flipH="1">
            <a:off x="725995" y="720375"/>
            <a:ext cx="3367034" cy="338136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600">
                <a:solidFill>
                  <a:schemeClr val="accent1"/>
                </a:solidFill>
              </a:rPr>
              <a:t>Thank</a:t>
            </a:r>
            <a:r>
              <a:rPr lang="en" sz="6600"/>
              <a:t> you!</a:t>
            </a:r>
            <a:endParaRPr sz="6600"/>
          </a:p>
        </p:txBody>
      </p:sp>
    </p:spTree>
    <p:extLst>
      <p:ext uri="{BB962C8B-B14F-4D97-AF65-F5344CB8AC3E}">
        <p14:creationId xmlns:p14="http://schemas.microsoft.com/office/powerpoint/2010/main" val="258408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5" name="Google Shape;1575;p38"/>
          <p:cNvSpPr txBox="1">
            <a:spLocks/>
          </p:cNvSpPr>
          <p:nvPr/>
        </p:nvSpPr>
        <p:spPr>
          <a:xfrm>
            <a:off x="1608131" y="174170"/>
            <a:ext cx="5927738" cy="8360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9pPr>
          </a:lstStyle>
          <a:p>
            <a:r>
              <a:rPr lang="vi-VN"/>
              <a:t>Introduction</a:t>
            </a:r>
          </a:p>
        </p:txBody>
      </p:sp>
      <p:sp>
        <p:nvSpPr>
          <p:cNvPr id="6" name="Google Shape;2264;p51">
            <a:extLst>
              <a:ext uri="{FF2B5EF4-FFF2-40B4-BE49-F238E27FC236}">
                <a16:creationId xmlns:a16="http://schemas.microsoft.com/office/drawing/2014/main" id="{49DD729D-E2C9-8718-1FCB-32EF424A8713}"/>
              </a:ext>
            </a:extLst>
          </p:cNvPr>
          <p:cNvSpPr/>
          <p:nvPr/>
        </p:nvSpPr>
        <p:spPr>
          <a:xfrm>
            <a:off x="850628" y="1257623"/>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a:endParaRPr sz="4000" b="1">
              <a:solidFill>
                <a:schemeClr val="tx1"/>
              </a:solidFill>
              <a:latin typeface="Orbitron" panose="020B0604020202020204" charset="0"/>
            </a:endParaRPr>
          </a:p>
        </p:txBody>
      </p:sp>
      <p:sp>
        <p:nvSpPr>
          <p:cNvPr id="8" name="TextBox 7">
            <a:extLst>
              <a:ext uri="{FF2B5EF4-FFF2-40B4-BE49-F238E27FC236}">
                <a16:creationId xmlns:a16="http://schemas.microsoft.com/office/drawing/2014/main" id="{D7229D1D-504B-04B1-409A-479A61899114}"/>
              </a:ext>
            </a:extLst>
          </p:cNvPr>
          <p:cNvSpPr txBox="1"/>
          <p:nvPr/>
        </p:nvSpPr>
        <p:spPr>
          <a:xfrm>
            <a:off x="850628" y="1694601"/>
            <a:ext cx="7715795" cy="1913344"/>
          </a:xfrm>
          <a:prstGeom prst="rect">
            <a:avLst/>
          </a:prstGeom>
          <a:noFill/>
        </p:spPr>
        <p:txBody>
          <a:bodyPr wrap="square" rtlCol="0">
            <a:spAutoFit/>
          </a:bodyPr>
          <a:lstStyle/>
          <a:p>
            <a:pPr algn="just" rtl="0" fontAlgn="base">
              <a:lnSpc>
                <a:spcPts val="1710"/>
              </a:lnSpc>
              <a:spcBef>
                <a:spcPts val="605"/>
              </a:spcBef>
            </a:pPr>
            <a:r>
              <a:rPr lang="vi-VN" sz="1600">
                <a:solidFill>
                  <a:schemeClr val="tx1"/>
                </a:solidFill>
                <a:effectLst/>
                <a:latin typeface="Times New Roman" panose="02020603050405020304" pitchFamily="18" charset="0"/>
                <a:cs typeface="October Devanagari Medium" pitchFamily="2" charset="77"/>
              </a:rPr>
              <a:t>- SortingApplication là một ứng dụng sắp xếp mảng trực quan, được phát triển với mục đích giúp người dùng dễ dàng hiểu và theo dõi các thuật toán sắp xếp phổ biến như Selection Sort, Merge Sort, và Shell Sort. Dự án này cung cấp giao diện trực quan, cho phép người dùng nhập mảng và quan sát các bước sắp xếp qua từng thuật toán, từ việc so sánh các phần tử cho đến các bước hoán đổi. </a:t>
            </a:r>
          </a:p>
          <a:p>
            <a:pPr algn="just" rtl="0" fontAlgn="base">
              <a:lnSpc>
                <a:spcPts val="1710"/>
              </a:lnSpc>
              <a:spcBef>
                <a:spcPts val="605"/>
              </a:spcBef>
            </a:pPr>
            <a:r>
              <a:rPr lang="vi-VN" sz="1600">
                <a:solidFill>
                  <a:schemeClr val="tx1"/>
                </a:solidFill>
                <a:effectLst/>
                <a:latin typeface="Times New Roman" panose="02020603050405020304" pitchFamily="18" charset="0"/>
                <a:cs typeface="October Devanagari Medium" pitchFamily="2" charset="77"/>
              </a:rPr>
              <a:t>- SortingApplication đặc biệt hữu ích cho sinh viên và những người mới học về cấu trúc dữ liệu và thuật toán, giúp họ hình dung rõ ràng hơn về các thuật toán sắp xếp và cách thức hoạt động của chúng trong môi trường lập trình. </a:t>
            </a:r>
          </a:p>
        </p:txBody>
      </p:sp>
    </p:spTree>
    <p:extLst>
      <p:ext uri="{BB962C8B-B14F-4D97-AF65-F5344CB8AC3E}">
        <p14:creationId xmlns:p14="http://schemas.microsoft.com/office/powerpoint/2010/main" val="151752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3">
          <a:extLst>
            <a:ext uri="{FF2B5EF4-FFF2-40B4-BE49-F238E27FC236}">
              <a16:creationId xmlns:a16="http://schemas.microsoft.com/office/drawing/2014/main" id="{AE055905-6434-73E8-879C-3243815FC438}"/>
            </a:ext>
          </a:extLst>
        </p:cNvPr>
        <p:cNvGrpSpPr/>
        <p:nvPr/>
      </p:nvGrpSpPr>
      <p:grpSpPr>
        <a:xfrm>
          <a:off x="0" y="0"/>
          <a:ext cx="0" cy="0"/>
          <a:chOff x="0" y="0"/>
          <a:chExt cx="0" cy="0"/>
        </a:xfrm>
      </p:grpSpPr>
      <p:sp>
        <p:nvSpPr>
          <p:cNvPr id="2264" name="Google Shape;2264;p51">
            <a:extLst>
              <a:ext uri="{FF2B5EF4-FFF2-40B4-BE49-F238E27FC236}">
                <a16:creationId xmlns:a16="http://schemas.microsoft.com/office/drawing/2014/main" id="{E7B9E82A-6858-13AA-0F61-C68970547CFF}"/>
              </a:ext>
            </a:extLst>
          </p:cNvPr>
          <p:cNvSpPr/>
          <p:nvPr/>
        </p:nvSpPr>
        <p:spPr>
          <a:xfrm>
            <a:off x="841920" y="1283749"/>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a:endParaRPr lang="vi-VN" sz="4000" b="1" dirty="0">
              <a:solidFill>
                <a:schemeClr val="tx1"/>
              </a:solidFill>
              <a:latin typeface="Orbitron" panose="020B0604020202020204" charset="0"/>
            </a:endParaRPr>
          </a:p>
        </p:txBody>
      </p:sp>
      <p:sp>
        <p:nvSpPr>
          <p:cNvPr id="2267" name="Google Shape;2267;p51">
            <a:extLst>
              <a:ext uri="{FF2B5EF4-FFF2-40B4-BE49-F238E27FC236}">
                <a16:creationId xmlns:a16="http://schemas.microsoft.com/office/drawing/2014/main" id="{A3FB65B1-439E-A4DC-0716-8199C6A094A4}"/>
              </a:ext>
            </a:extLst>
          </p:cNvPr>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r>
              <a:rPr lang="vi-VN" dirty="0"/>
              <a:t>Bảng phân công công việc </a:t>
            </a:r>
            <a:endParaRPr lang="en-US" dirty="0"/>
          </a:p>
        </p:txBody>
      </p:sp>
      <p:pic>
        <p:nvPicPr>
          <p:cNvPr id="3" name="Picture 2">
            <a:extLst>
              <a:ext uri="{FF2B5EF4-FFF2-40B4-BE49-F238E27FC236}">
                <a16:creationId xmlns:a16="http://schemas.microsoft.com/office/drawing/2014/main" id="{84FD5164-A427-9E05-1353-C2D4B9B65178}"/>
              </a:ext>
            </a:extLst>
          </p:cNvPr>
          <p:cNvPicPr>
            <a:picLocks noChangeAspect="1"/>
          </p:cNvPicPr>
          <p:nvPr/>
        </p:nvPicPr>
        <p:blipFill>
          <a:blip r:embed="rId3"/>
          <a:stretch>
            <a:fillRect/>
          </a:stretch>
        </p:blipFill>
        <p:spPr>
          <a:xfrm>
            <a:off x="841920" y="1170122"/>
            <a:ext cx="7460160" cy="3355383"/>
          </a:xfrm>
          <a:prstGeom prst="rect">
            <a:avLst/>
          </a:prstGeom>
        </p:spPr>
      </p:pic>
    </p:spTree>
    <p:extLst>
      <p:ext uri="{BB962C8B-B14F-4D97-AF65-F5344CB8AC3E}">
        <p14:creationId xmlns:p14="http://schemas.microsoft.com/office/powerpoint/2010/main" val="392999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3">
          <a:extLst>
            <a:ext uri="{FF2B5EF4-FFF2-40B4-BE49-F238E27FC236}">
              <a16:creationId xmlns:a16="http://schemas.microsoft.com/office/drawing/2014/main" id="{4657A15E-CC24-D57C-280E-FF1F5B687BD6}"/>
            </a:ext>
          </a:extLst>
        </p:cNvPr>
        <p:cNvGrpSpPr/>
        <p:nvPr/>
      </p:nvGrpSpPr>
      <p:grpSpPr>
        <a:xfrm>
          <a:off x="0" y="0"/>
          <a:ext cx="0" cy="0"/>
          <a:chOff x="0" y="0"/>
          <a:chExt cx="0" cy="0"/>
        </a:xfrm>
      </p:grpSpPr>
      <p:sp>
        <p:nvSpPr>
          <p:cNvPr id="2264" name="Google Shape;2264;p51">
            <a:extLst>
              <a:ext uri="{FF2B5EF4-FFF2-40B4-BE49-F238E27FC236}">
                <a16:creationId xmlns:a16="http://schemas.microsoft.com/office/drawing/2014/main" id="{0E8D7BC2-C8EC-2F72-A185-44297CA839DC}"/>
              </a:ext>
            </a:extLst>
          </p:cNvPr>
          <p:cNvSpPr/>
          <p:nvPr/>
        </p:nvSpPr>
        <p:spPr>
          <a:xfrm>
            <a:off x="720000" y="1336000"/>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a:extLst>
              <a:ext uri="{FF2B5EF4-FFF2-40B4-BE49-F238E27FC236}">
                <a16:creationId xmlns:a16="http://schemas.microsoft.com/office/drawing/2014/main" id="{D30D7B3E-9770-F60B-3C44-399CF7D00B97}"/>
              </a:ext>
            </a:extLst>
          </p:cNvPr>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pPr lvl="0"/>
            <a:r>
              <a:rPr lang="vi-VN"/>
              <a:t>USECASE DIAGRAM</a:t>
            </a:r>
            <a:endParaRPr>
              <a:solidFill>
                <a:schemeClr val="accent1"/>
              </a:solidFill>
            </a:endParaRPr>
          </a:p>
        </p:txBody>
      </p:sp>
      <p:pic>
        <p:nvPicPr>
          <p:cNvPr id="2" name="Picture 1">
            <a:extLst>
              <a:ext uri="{FF2B5EF4-FFF2-40B4-BE49-F238E27FC236}">
                <a16:creationId xmlns:a16="http://schemas.microsoft.com/office/drawing/2014/main" id="{BD438E50-A7FC-71D1-53C9-C81ABA29022A}"/>
              </a:ext>
            </a:extLst>
          </p:cNvPr>
          <p:cNvPicPr>
            <a:picLocks noChangeAspect="1"/>
          </p:cNvPicPr>
          <p:nvPr/>
        </p:nvPicPr>
        <p:blipFill>
          <a:blip r:embed="rId3"/>
          <a:stretch>
            <a:fillRect/>
          </a:stretch>
        </p:blipFill>
        <p:spPr>
          <a:xfrm>
            <a:off x="935024" y="933113"/>
            <a:ext cx="6824311" cy="3705221"/>
          </a:xfrm>
          <a:prstGeom prst="rect">
            <a:avLst/>
          </a:prstGeom>
        </p:spPr>
      </p:pic>
    </p:spTree>
    <p:extLst>
      <p:ext uri="{BB962C8B-B14F-4D97-AF65-F5344CB8AC3E}">
        <p14:creationId xmlns:p14="http://schemas.microsoft.com/office/powerpoint/2010/main" val="161849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51"/>
          <p:cNvSpPr/>
          <p:nvPr/>
        </p:nvSpPr>
        <p:spPr>
          <a:xfrm>
            <a:off x="720000" y="1336000"/>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pPr lvl="0"/>
            <a:r>
              <a:rPr lang="vi-VN"/>
              <a:t>General Class Diagram</a:t>
            </a:r>
            <a:endParaRPr>
              <a:solidFill>
                <a:schemeClr val="accent1"/>
              </a:solidFill>
            </a:endParaRPr>
          </a:p>
        </p:txBody>
      </p:sp>
      <p:pic>
        <p:nvPicPr>
          <p:cNvPr id="18" name="Picture 17"/>
          <p:cNvPicPr/>
          <p:nvPr/>
        </p:nvPicPr>
        <p:blipFill>
          <a:blip r:embed="rId3" cstate="print">
            <a:extLst>
              <a:ext uri="{28A0092B-C50C-407E-A947-70E740481C1C}">
                <a14:useLocalDpi xmlns:a14="http://schemas.microsoft.com/office/drawing/2010/main" val="0"/>
              </a:ext>
            </a:extLst>
          </a:blip>
          <a:stretch>
            <a:fillRect/>
          </a:stretch>
        </p:blipFill>
        <p:spPr>
          <a:xfrm>
            <a:off x="1131570" y="954722"/>
            <a:ext cx="6880860" cy="3813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51"/>
          <p:cNvSpPr/>
          <p:nvPr/>
        </p:nvSpPr>
        <p:spPr>
          <a:xfrm>
            <a:off x="720000" y="1336000"/>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p:cNvSpPr txBox="1">
            <a:spLocks noGrp="1"/>
          </p:cNvSpPr>
          <p:nvPr>
            <p:ph type="title"/>
          </p:nvPr>
        </p:nvSpPr>
        <p:spPr>
          <a:xfrm>
            <a:off x="720000" y="160794"/>
            <a:ext cx="7704000" cy="478200"/>
          </a:xfrm>
          <a:prstGeom prst="rect">
            <a:avLst/>
          </a:prstGeom>
        </p:spPr>
        <p:txBody>
          <a:bodyPr spcFirstLastPara="1" wrap="square" lIns="91425" tIns="91425" rIns="91425" bIns="91425" anchor="ctr" anchorCtr="0">
            <a:noAutofit/>
          </a:bodyPr>
          <a:lstStyle/>
          <a:p>
            <a:pPr lvl="0"/>
            <a:r>
              <a:rPr lang="vi-VN"/>
              <a:t>Detail Class Diagram</a:t>
            </a:r>
            <a:endParaRPr>
              <a:solidFill>
                <a:schemeClr val="accent1"/>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997245" y="792480"/>
            <a:ext cx="7149510" cy="4007846"/>
          </a:xfrm>
          <a:prstGeom prst="rect">
            <a:avLst/>
          </a:prstGeom>
        </p:spPr>
      </p:pic>
    </p:spTree>
    <p:extLst>
      <p:ext uri="{BB962C8B-B14F-4D97-AF65-F5344CB8AC3E}">
        <p14:creationId xmlns:p14="http://schemas.microsoft.com/office/powerpoint/2010/main" val="237183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51"/>
          <p:cNvSpPr/>
          <p:nvPr/>
        </p:nvSpPr>
        <p:spPr>
          <a:xfrm>
            <a:off x="720000" y="1336000"/>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pPr lvl="0"/>
            <a:r>
              <a:rPr lang="en-US"/>
              <a:t>Algorithms Class diagram</a:t>
            </a:r>
            <a:endParaRPr>
              <a:solidFill>
                <a:schemeClr val="accent1"/>
              </a:solidFill>
            </a:endParaRPr>
          </a:p>
        </p:txBody>
      </p:sp>
      <p:pic>
        <p:nvPicPr>
          <p:cNvPr id="3" name="Picture 2">
            <a:extLst>
              <a:ext uri="{FF2B5EF4-FFF2-40B4-BE49-F238E27FC236}">
                <a16:creationId xmlns:a16="http://schemas.microsoft.com/office/drawing/2014/main" id="{09EF2973-5C7C-4AE6-9A8C-04ACC376E8C0}"/>
              </a:ext>
            </a:extLst>
          </p:cNvPr>
          <p:cNvPicPr>
            <a:picLocks noChangeAspect="1"/>
          </p:cNvPicPr>
          <p:nvPr/>
        </p:nvPicPr>
        <p:blipFill>
          <a:blip r:embed="rId3"/>
          <a:stretch>
            <a:fillRect/>
          </a:stretch>
        </p:blipFill>
        <p:spPr>
          <a:xfrm>
            <a:off x="1486180" y="1155231"/>
            <a:ext cx="5932148" cy="3344633"/>
          </a:xfrm>
          <a:prstGeom prst="rect">
            <a:avLst/>
          </a:prstGeom>
        </p:spPr>
      </p:pic>
    </p:spTree>
    <p:extLst>
      <p:ext uri="{BB962C8B-B14F-4D97-AF65-F5344CB8AC3E}">
        <p14:creationId xmlns:p14="http://schemas.microsoft.com/office/powerpoint/2010/main" val="162652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3">
          <a:extLst>
            <a:ext uri="{FF2B5EF4-FFF2-40B4-BE49-F238E27FC236}">
              <a16:creationId xmlns:a16="http://schemas.microsoft.com/office/drawing/2014/main" id="{8DAFCA69-9043-4C60-1392-624194DCD64E}"/>
            </a:ext>
          </a:extLst>
        </p:cNvPr>
        <p:cNvGrpSpPr/>
        <p:nvPr/>
      </p:nvGrpSpPr>
      <p:grpSpPr>
        <a:xfrm>
          <a:off x="0" y="0"/>
          <a:ext cx="0" cy="0"/>
          <a:chOff x="0" y="0"/>
          <a:chExt cx="0" cy="0"/>
        </a:xfrm>
      </p:grpSpPr>
      <p:sp>
        <p:nvSpPr>
          <p:cNvPr id="2264" name="Google Shape;2264;p51">
            <a:extLst>
              <a:ext uri="{FF2B5EF4-FFF2-40B4-BE49-F238E27FC236}">
                <a16:creationId xmlns:a16="http://schemas.microsoft.com/office/drawing/2014/main" id="{7BF7D043-9F44-D72B-E542-5CE11D1AA888}"/>
              </a:ext>
            </a:extLst>
          </p:cNvPr>
          <p:cNvSpPr/>
          <p:nvPr/>
        </p:nvSpPr>
        <p:spPr>
          <a:xfrm>
            <a:off x="720000" y="1336000"/>
            <a:ext cx="7704000"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a:extLst>
              <a:ext uri="{FF2B5EF4-FFF2-40B4-BE49-F238E27FC236}">
                <a16:creationId xmlns:a16="http://schemas.microsoft.com/office/drawing/2014/main" id="{377A4592-4ED4-BB0C-6787-ACCD8801845D}"/>
              </a:ext>
            </a:extLst>
          </p:cNvPr>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pPr lvl="0"/>
            <a:r>
              <a:rPr lang="en-US"/>
              <a:t>APPLICATION PANEL</a:t>
            </a:r>
            <a:endParaRPr>
              <a:solidFill>
                <a:schemeClr val="accent1"/>
              </a:solidFill>
            </a:endParaRPr>
          </a:p>
        </p:txBody>
      </p:sp>
      <p:pic>
        <p:nvPicPr>
          <p:cNvPr id="6" name="Picture 5">
            <a:extLst>
              <a:ext uri="{FF2B5EF4-FFF2-40B4-BE49-F238E27FC236}">
                <a16:creationId xmlns:a16="http://schemas.microsoft.com/office/drawing/2014/main" id="{505B8E8C-C5D5-4E29-A2FA-3D14B6521A4A}"/>
              </a:ext>
            </a:extLst>
          </p:cNvPr>
          <p:cNvPicPr>
            <a:picLocks noChangeAspect="1"/>
          </p:cNvPicPr>
          <p:nvPr/>
        </p:nvPicPr>
        <p:blipFill>
          <a:blip r:embed="rId3"/>
          <a:stretch>
            <a:fillRect/>
          </a:stretch>
        </p:blipFill>
        <p:spPr>
          <a:xfrm>
            <a:off x="626532" y="889278"/>
            <a:ext cx="7603067" cy="4004668"/>
          </a:xfrm>
          <a:prstGeom prst="rect">
            <a:avLst/>
          </a:prstGeom>
        </p:spPr>
      </p:pic>
    </p:spTree>
    <p:extLst>
      <p:ext uri="{BB962C8B-B14F-4D97-AF65-F5344CB8AC3E}">
        <p14:creationId xmlns:p14="http://schemas.microsoft.com/office/powerpoint/2010/main" val="288375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7" name="Google Shape;2267;p51"/>
          <p:cNvSpPr txBox="1">
            <a:spLocks noGrp="1"/>
          </p:cNvSpPr>
          <p:nvPr>
            <p:ph type="title"/>
          </p:nvPr>
        </p:nvSpPr>
        <p:spPr>
          <a:xfrm>
            <a:off x="720000" y="284796"/>
            <a:ext cx="7704000" cy="478200"/>
          </a:xfrm>
          <a:prstGeom prst="rect">
            <a:avLst/>
          </a:prstGeom>
        </p:spPr>
        <p:txBody>
          <a:bodyPr spcFirstLastPara="1" wrap="square" lIns="91425" tIns="91425" rIns="91425" bIns="91425" anchor="ctr" anchorCtr="0">
            <a:noAutofit/>
          </a:bodyPr>
          <a:lstStyle/>
          <a:p>
            <a:r>
              <a:rPr lang="vi-VN"/>
              <a:t>OOP Techniques</a:t>
            </a:r>
            <a:endParaRPr lang="en-US"/>
          </a:p>
        </p:txBody>
      </p:sp>
      <p:sp>
        <p:nvSpPr>
          <p:cNvPr id="2" name="TextBox 1">
            <a:extLst>
              <a:ext uri="{FF2B5EF4-FFF2-40B4-BE49-F238E27FC236}">
                <a16:creationId xmlns:a16="http://schemas.microsoft.com/office/drawing/2014/main" id="{D199BD14-1D42-635E-315E-E7313E8C9D24}"/>
              </a:ext>
            </a:extLst>
          </p:cNvPr>
          <p:cNvSpPr txBox="1"/>
          <p:nvPr/>
        </p:nvSpPr>
        <p:spPr>
          <a:xfrm>
            <a:off x="659040" y="1302582"/>
            <a:ext cx="3387634" cy="2277547"/>
          </a:xfrm>
          <a:prstGeom prst="rect">
            <a:avLst/>
          </a:prstGeom>
          <a:noFill/>
        </p:spPr>
        <p:txBody>
          <a:bodyPr wrap="square" rtlCol="0">
            <a:spAutoFit/>
          </a:bodyPr>
          <a:lstStyle/>
          <a:p>
            <a:r>
              <a:rPr lang="en-US" sz="2200" b="1">
                <a:solidFill>
                  <a:schemeClr val="accent1"/>
                </a:solidFill>
              </a:rPr>
              <a:t>1.T</a:t>
            </a:r>
            <a:r>
              <a:rPr lang="en-VN" sz="2200" b="1">
                <a:solidFill>
                  <a:schemeClr val="accent1"/>
                </a:solidFill>
              </a:rPr>
              <a:t>ính kế thừa:</a:t>
            </a:r>
          </a:p>
          <a:p>
            <a:r>
              <a:rPr lang="en-VN" sz="2000">
                <a:solidFill>
                  <a:schemeClr val="tx1"/>
                </a:solidFill>
              </a:rPr>
              <a:t>- Các lớp MergeSort, SelectionSort và ShellSort kế thừa lớp SortingAlgorithms</a:t>
            </a:r>
          </a:p>
          <a:p>
            <a:r>
              <a:rPr lang="en-VN" sz="2000">
                <a:solidFill>
                  <a:schemeClr val="tx1"/>
                </a:solidFill>
              </a:rPr>
              <a:t>- Lớp SortingPanel kế thừa lớp JPanel </a:t>
            </a:r>
          </a:p>
        </p:txBody>
      </p:sp>
      <p:sp>
        <p:nvSpPr>
          <p:cNvPr id="7" name="TextBox 6">
            <a:extLst>
              <a:ext uri="{FF2B5EF4-FFF2-40B4-BE49-F238E27FC236}">
                <a16:creationId xmlns:a16="http://schemas.microsoft.com/office/drawing/2014/main" id="{176C57C4-2693-273C-9850-B0CD421C9381}"/>
              </a:ext>
            </a:extLst>
          </p:cNvPr>
          <p:cNvSpPr txBox="1"/>
          <p:nvPr/>
        </p:nvSpPr>
        <p:spPr>
          <a:xfrm>
            <a:off x="5036366" y="2453020"/>
            <a:ext cx="3387634" cy="2277547"/>
          </a:xfrm>
          <a:prstGeom prst="rect">
            <a:avLst/>
          </a:prstGeom>
          <a:noFill/>
        </p:spPr>
        <p:txBody>
          <a:bodyPr wrap="square" rtlCol="0">
            <a:spAutoFit/>
          </a:bodyPr>
          <a:lstStyle/>
          <a:p>
            <a:r>
              <a:rPr lang="en-VN" sz="2200" b="1">
                <a:solidFill>
                  <a:schemeClr val="accent1"/>
                </a:solidFill>
              </a:rPr>
              <a:t>2. Tính trừu tượng:</a:t>
            </a:r>
          </a:p>
          <a:p>
            <a:r>
              <a:rPr lang="vi-VN" sz="2000">
                <a:solidFill>
                  <a:schemeClr val="tx1"/>
                </a:solidFill>
              </a:rPr>
              <a:t>Phương thức sort() của sorting algorithms được gọi trong startsorting: lớp con của sorting algorithms sẽ quyết định hành vi cụ thể của thuật toán sắp xếp</a:t>
            </a:r>
          </a:p>
        </p:txBody>
      </p:sp>
    </p:spTree>
    <p:extLst>
      <p:ext uri="{BB962C8B-B14F-4D97-AF65-F5344CB8AC3E}">
        <p14:creationId xmlns:p14="http://schemas.microsoft.com/office/powerpoint/2010/main" val="1512632941"/>
      </p:ext>
    </p:extLst>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346</Words>
  <Application>Microsoft Macintosh PowerPoint</Application>
  <PresentationFormat>On-screen Show (16:9)</PresentationFormat>
  <Paragraphs>25</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Archivo Light</vt:lpstr>
      <vt:lpstr>Orbitron</vt:lpstr>
      <vt:lpstr>Virtual Metaverse Project Proposal by Slidesgo</vt:lpstr>
      <vt:lpstr>Demonstration of sorting algorithms  on array  Merge sort, selection sort, shell sort</vt:lpstr>
      <vt:lpstr>PowerPoint Presentation</vt:lpstr>
      <vt:lpstr>Bảng phân công công việc </vt:lpstr>
      <vt:lpstr>USECASE DIAGRAM</vt:lpstr>
      <vt:lpstr>General Class Diagram</vt:lpstr>
      <vt:lpstr>Detail Class Diagram</vt:lpstr>
      <vt:lpstr>Algorithms Class diagram</vt:lpstr>
      <vt:lpstr>APPLICATION PANEL</vt:lpstr>
      <vt:lpstr>OOP Techniques</vt:lpstr>
      <vt:lpstr>OOP Techniques</vt:lpstr>
      <vt:lpstr>Demonstation application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of sorting algorithms  on array  Merge sort, selection sort, shell sort</dc:title>
  <dc:creator>Linh Rua</dc:creator>
  <cp:lastModifiedBy>Nguyen Hai Anh 20225597</cp:lastModifiedBy>
  <cp:revision>5</cp:revision>
  <dcterms:modified xsi:type="dcterms:W3CDTF">2024-12-28T15:41:58Z</dcterms:modified>
</cp:coreProperties>
</file>